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71D6B-11E3-48C0-A5DC-005CAC97C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60E44-509C-4869-A654-3F41370FC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ED3B3-9BA2-4100-B55B-A2ED781C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34A5-1096-40C7-A2EB-EDE31F68777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A14BA-8A97-4758-A04D-EE4ACCC7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F918-E6E2-4497-9C8E-205EF66E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C485-9C21-44C7-8350-65160E4F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2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99C3-0B91-4A51-993F-489BAA8F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66F53-C083-4C58-B208-4C68498F9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E3239-1F61-4FB4-B53B-6C780DCA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34A5-1096-40C7-A2EB-EDE31F68777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F65F6-2246-44ED-82B0-C0FA1C81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22F6C-1360-4263-ADAC-B96763C6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C485-9C21-44C7-8350-65160E4F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6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E7792-E895-4115-B2CB-524EDFBA2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B4C91-2310-4ED6-938A-D0E9509E5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1130E-F882-4AE9-8CE7-3C3DBA09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34A5-1096-40C7-A2EB-EDE31F68777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45E9D-DFE2-47AC-BF52-2A9AE0952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3B0CD-B1A3-4AC3-9047-72C804C7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C485-9C21-44C7-8350-65160E4F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3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100D-B339-4BDA-B728-FFF04CC2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7A094-D4C7-469C-AD00-9F1B9569B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8502B-7193-411B-AC1E-EEF29A4D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34A5-1096-40C7-A2EB-EDE31F68777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65695-DC4B-4829-9EC8-EB31DA11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C3A17-CF44-4EF9-BCD9-EF56FFC32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C485-9C21-44C7-8350-65160E4F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2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A341-813A-43D4-AFE7-AA4DBA8F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DD4AF-FD1C-413E-9897-41D9506A8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05C8B-3E51-41C3-9F5B-E9D79EB6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34A5-1096-40C7-A2EB-EDE31F68777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A1770-055D-44E2-AE78-9BE0F5789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5788C-6DDB-462B-987B-DD762C63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C485-9C21-44C7-8350-65160E4F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4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EBEA-E399-4435-9379-06F9BBC9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BBEA1-3BB7-47FA-9512-BED9E4BD1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9A272-18F7-42C2-9086-788176712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657F3-CDAD-43B5-890B-3F54823E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34A5-1096-40C7-A2EB-EDE31F68777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C9D2A-E1FC-4A10-8AC5-066869C5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ADC4E-4EDE-4DE9-808B-E7BBD01C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C485-9C21-44C7-8350-65160E4F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5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FE2F-727E-49CB-8037-5CD066654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E700A-0C98-41E5-8F3E-184D6BC76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5831D-E107-4174-AD07-9C1B17392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A6FE0-4AAA-4639-923B-A71D6C591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C9731-D526-46FC-9318-3D6C53871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409FF-4066-4CFA-A616-DF6C432F2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34A5-1096-40C7-A2EB-EDE31F68777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D43EA-B524-4228-93C3-A99D85EF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389FD-111D-4EE7-8C75-3052A811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C485-9C21-44C7-8350-65160E4F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0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18E94-311B-487E-8C00-A5AF9793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AF562C-B527-4CE6-B6FA-8B4A0BAC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34A5-1096-40C7-A2EB-EDE31F68777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747B9-F638-467E-A7C1-27A123FA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F49FD-F627-47D1-8DBF-C2857933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C485-9C21-44C7-8350-65160E4F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4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A36C7C-46E7-431D-8C45-EEDEE3B3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34A5-1096-40C7-A2EB-EDE31F68777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F98A89-7DF7-4E87-B15E-4DB69148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0C993-2883-436E-AFBC-DD1F18BD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C485-9C21-44C7-8350-65160E4F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7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DAB9-9A92-4742-A9AF-79C413CB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A8F00-B4EB-496D-AEA0-4C53CECDC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39E20-F2A6-4E7E-ACF2-A537817BC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E5AF6-E9A7-426F-B01F-D3CF0219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34A5-1096-40C7-A2EB-EDE31F68777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F1B31-E0C4-40C1-88A8-1248A30C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A5782-177D-48EB-9F5B-381AF498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C485-9C21-44C7-8350-65160E4F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6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17DB-3A94-415A-BC03-6E4A84D2A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327C0-0B20-4592-B546-89E7DB0B2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15331-E58B-47F2-944A-C926B4CA2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D9020-0D6E-404E-ADCF-4525834C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34A5-1096-40C7-A2EB-EDE31F68777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37159-46BD-486B-93F6-6768822F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96DB4-9FA7-435B-9333-F972D395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C485-9C21-44C7-8350-65160E4F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6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9B927E-EDDD-4DF0-8845-0D837C9AE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9EED2-856A-4CCE-A0D3-AE81ACF29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CD482-2561-4F44-A384-73719731C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D34A5-1096-40C7-A2EB-EDE31F68777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91234-15BA-401B-B8D5-D5356ADC4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3266A-5F5D-4B11-B5DC-A0C52D248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9C485-9C21-44C7-8350-65160E4F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6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139304A-8976-4D45-9173-45E5ECFA541A}"/>
              </a:ext>
            </a:extLst>
          </p:cNvPr>
          <p:cNvSpPr/>
          <p:nvPr/>
        </p:nvSpPr>
        <p:spPr>
          <a:xfrm>
            <a:off x="6880806" y="3073529"/>
            <a:ext cx="1565545" cy="21658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0" name="Picture 26" descr="Image result for spring data logo">
            <a:extLst>
              <a:ext uri="{FF2B5EF4-FFF2-40B4-BE49-F238E27FC236}">
                <a16:creationId xmlns:a16="http://schemas.microsoft.com/office/drawing/2014/main" id="{FB31DACD-7216-4BA8-AB87-D08F37BDC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222" y="4098133"/>
            <a:ext cx="650079" cy="65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05845C-6A60-49EB-9D3B-ECD691B96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810" y="2201897"/>
            <a:ext cx="1533525" cy="127635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B4F5569-4B3C-4C0B-96FB-1843AF25D76C}"/>
              </a:ext>
            </a:extLst>
          </p:cNvPr>
          <p:cNvSpPr/>
          <p:nvPr/>
        </p:nvSpPr>
        <p:spPr>
          <a:xfrm>
            <a:off x="3838575" y="2362200"/>
            <a:ext cx="1866900" cy="2895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DE392-F98A-4493-A6C0-B8A6E5069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788" y="2580180"/>
            <a:ext cx="1347788" cy="10426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FE75B4-3178-41D5-84C5-10B4A0E4D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788" y="4022922"/>
            <a:ext cx="1347788" cy="1042628"/>
          </a:xfrm>
          <a:prstGeom prst="rect">
            <a:avLst/>
          </a:prstGeom>
        </p:spPr>
      </p:pic>
      <p:sp>
        <p:nvSpPr>
          <p:cNvPr id="22" name="Thought Bubble: Cloud 21">
            <a:extLst>
              <a:ext uri="{FF2B5EF4-FFF2-40B4-BE49-F238E27FC236}">
                <a16:creationId xmlns:a16="http://schemas.microsoft.com/office/drawing/2014/main" id="{8166058D-1B84-406B-8C0D-1BF1FB447FC6}"/>
              </a:ext>
            </a:extLst>
          </p:cNvPr>
          <p:cNvSpPr/>
          <p:nvPr/>
        </p:nvSpPr>
        <p:spPr>
          <a:xfrm>
            <a:off x="5476875" y="1981200"/>
            <a:ext cx="1417452" cy="1387508"/>
          </a:xfrm>
          <a:prstGeom prst="cloudCallout">
            <a:avLst>
              <a:gd name="adj1" fmla="val -58901"/>
              <a:gd name="adj2" fmla="val 4091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Image result for python flask">
            <a:extLst>
              <a:ext uri="{FF2B5EF4-FFF2-40B4-BE49-F238E27FC236}">
                <a16:creationId xmlns:a16="http://schemas.microsoft.com/office/drawing/2014/main" id="{7ECFF85E-470F-42C2-B5C2-99F7C9EAE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199" y="2759204"/>
            <a:ext cx="652876" cy="36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361847-966C-41C8-833F-6A6DE230DA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5900" y="319088"/>
            <a:ext cx="2019300" cy="4505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AA7B92-75EC-41A5-B402-A780F68228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4047" y="411485"/>
            <a:ext cx="7102455" cy="3581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31C0A8-F249-4400-8993-BFC916949C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5621" y="485779"/>
            <a:ext cx="578005" cy="209582"/>
          </a:xfrm>
          <a:prstGeom prst="rect">
            <a:avLst/>
          </a:prstGeom>
        </p:spPr>
      </p:pic>
      <p:pic>
        <p:nvPicPr>
          <p:cNvPr id="1028" name="Picture 4" descr="Image result for ionic">
            <a:extLst>
              <a:ext uri="{FF2B5EF4-FFF2-40B4-BE49-F238E27FC236}">
                <a16:creationId xmlns:a16="http://schemas.microsoft.com/office/drawing/2014/main" id="{E18813A0-4401-4E34-AAA0-76275A775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332" y="2362200"/>
            <a:ext cx="358287" cy="35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ngular icon">
            <a:extLst>
              <a:ext uri="{FF2B5EF4-FFF2-40B4-BE49-F238E27FC236}">
                <a16:creationId xmlns:a16="http://schemas.microsoft.com/office/drawing/2014/main" id="{F8276513-A761-433C-BCDB-6F2489538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022" y="2435054"/>
            <a:ext cx="212578" cy="21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D75B9A-3AF0-4DBB-A0A5-72AE9FD9D754}"/>
              </a:ext>
            </a:extLst>
          </p:cNvPr>
          <p:cNvCxnSpPr>
            <a:stCxn id="8" idx="3"/>
          </p:cNvCxnSpPr>
          <p:nvPr/>
        </p:nvCxnSpPr>
        <p:spPr>
          <a:xfrm>
            <a:off x="3101335" y="2840072"/>
            <a:ext cx="12627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D66D71-F210-4041-BC63-DE80A1C7492F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688682" y="3622808"/>
            <a:ext cx="0" cy="539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Image result for python spacy">
            <a:extLst>
              <a:ext uri="{FF2B5EF4-FFF2-40B4-BE49-F238E27FC236}">
                <a16:creationId xmlns:a16="http://schemas.microsoft.com/office/drawing/2014/main" id="{1EDF1115-B676-4A15-8F0D-FCBC805E3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897" y="2505768"/>
            <a:ext cx="652876" cy="23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ython nltk">
            <a:extLst>
              <a:ext uri="{FF2B5EF4-FFF2-40B4-BE49-F238E27FC236}">
                <a16:creationId xmlns:a16="http://schemas.microsoft.com/office/drawing/2014/main" id="{0B010211-1D17-49AD-8277-CED5A00A6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773" y="2217601"/>
            <a:ext cx="579252" cy="63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hought Bubble: Cloud 28">
            <a:extLst>
              <a:ext uri="{FF2B5EF4-FFF2-40B4-BE49-F238E27FC236}">
                <a16:creationId xmlns:a16="http://schemas.microsoft.com/office/drawing/2014/main" id="{36E7AADB-E310-4712-B734-1FDACC5670B3}"/>
              </a:ext>
            </a:extLst>
          </p:cNvPr>
          <p:cNvSpPr/>
          <p:nvPr/>
        </p:nvSpPr>
        <p:spPr>
          <a:xfrm>
            <a:off x="1362075" y="4235449"/>
            <a:ext cx="2151462" cy="2174860"/>
          </a:xfrm>
          <a:prstGeom prst="cloudCallout">
            <a:avLst>
              <a:gd name="adj1" fmla="val 79510"/>
              <a:gd name="adj2" fmla="val -2682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Image result for python google text to speech">
            <a:extLst>
              <a:ext uri="{FF2B5EF4-FFF2-40B4-BE49-F238E27FC236}">
                <a16:creationId xmlns:a16="http://schemas.microsoft.com/office/drawing/2014/main" id="{6C7C8FCC-5E2A-4CD7-A4DF-76E14FDB1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806" y="4734533"/>
            <a:ext cx="901473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A3BFA0-DFA4-42DC-A369-9AC0FD96855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87781" y="4748212"/>
            <a:ext cx="724953" cy="761505"/>
          </a:xfrm>
          <a:prstGeom prst="rect">
            <a:avLst/>
          </a:prstGeom>
        </p:spPr>
      </p:pic>
      <p:pic>
        <p:nvPicPr>
          <p:cNvPr id="1042" name="Picture 18" descr="Image result for python tflearn">
            <a:extLst>
              <a:ext uri="{FF2B5EF4-FFF2-40B4-BE49-F238E27FC236}">
                <a16:creationId xmlns:a16="http://schemas.microsoft.com/office/drawing/2014/main" id="{FA9E1100-5F92-4FC8-B82B-594C219EE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044" y="5495888"/>
            <a:ext cx="5048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668DEDD-A9C7-475B-AAEE-1E81A2DD10C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48328" y="5573759"/>
            <a:ext cx="724953" cy="510152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48F96453-C050-4733-9A38-BEAE2A649CA5}"/>
              </a:ext>
            </a:extLst>
          </p:cNvPr>
          <p:cNvGrpSpPr/>
          <p:nvPr/>
        </p:nvGrpSpPr>
        <p:grpSpPr>
          <a:xfrm>
            <a:off x="7059016" y="3111629"/>
            <a:ext cx="1257300" cy="990600"/>
            <a:chOff x="7192366" y="3073529"/>
            <a:chExt cx="1257300" cy="99060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80CE9C5-CB03-41FC-8D51-C34671213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192366" y="3073529"/>
              <a:ext cx="1257300" cy="990600"/>
            </a:xfrm>
            <a:prstGeom prst="rect">
              <a:avLst/>
            </a:prstGeom>
          </p:spPr>
        </p:pic>
        <p:pic>
          <p:nvPicPr>
            <p:cNvPr id="1046" name="Picture 22" descr="Image result for java logo">
              <a:extLst>
                <a:ext uri="{FF2B5EF4-FFF2-40B4-BE49-F238E27FC236}">
                  <a16:creationId xmlns:a16="http://schemas.microsoft.com/office/drawing/2014/main" id="{98587B3B-DE84-40AD-BF66-32858571A3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7280" b="99234" l="2073" r="95337">
                          <a14:foregroundMark x1="54922" y1="34100" x2="54922" y2="34100"/>
                          <a14:foregroundMark x1="65285" y1="7280" x2="65285" y2="7280"/>
                          <a14:foregroundMark x1="19689" y1="59004" x2="19689" y2="59004"/>
                          <a14:foregroundMark x1="17617" y1="60536" x2="17617" y2="60536"/>
                          <a14:foregroundMark x1="35751" y1="72797" x2="35751" y2="72797"/>
                          <a14:foregroundMark x1="37306" y1="82759" x2="37306" y2="82759"/>
                          <a14:foregroundMark x1="8808" y1="90421" x2="8808" y2="90421"/>
                          <a14:foregroundMark x1="15026" y1="92720" x2="15026" y2="92720"/>
                          <a14:foregroundMark x1="2073" y1="90805" x2="2073" y2="90805"/>
                          <a14:foregroundMark x1="58031" y1="99234" x2="58031" y2="99234"/>
                          <a14:foregroundMark x1="95337" y1="62835" x2="95337" y2="6283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5047" y="3208576"/>
              <a:ext cx="371937" cy="502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8" name="Picture 24" descr="Image result for spring boot logo">
            <a:extLst>
              <a:ext uri="{FF2B5EF4-FFF2-40B4-BE49-F238E27FC236}">
                <a16:creationId xmlns:a16="http://schemas.microsoft.com/office/drawing/2014/main" id="{E154FE60-6C41-415B-81C8-AA9371BA5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741" y="4196574"/>
            <a:ext cx="814053" cy="42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result for swagger logo">
            <a:extLst>
              <a:ext uri="{FF2B5EF4-FFF2-40B4-BE49-F238E27FC236}">
                <a16:creationId xmlns:a16="http://schemas.microsoft.com/office/drawing/2014/main" id="{CEE9CDCC-0227-4BDC-AF29-0345F1547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791" y="4757455"/>
            <a:ext cx="1281464" cy="35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D9D46AC-C65A-4A75-B897-CAD97260C7F3}"/>
              </a:ext>
            </a:extLst>
          </p:cNvPr>
          <p:cNvCxnSpPr>
            <a:cxnSpLocks/>
          </p:cNvCxnSpPr>
          <p:nvPr/>
        </p:nvCxnSpPr>
        <p:spPr>
          <a:xfrm>
            <a:off x="5705475" y="4410591"/>
            <a:ext cx="11753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8" name="Picture 34" descr="Image result for mongodb icon">
            <a:extLst>
              <a:ext uri="{FF2B5EF4-FFF2-40B4-BE49-F238E27FC236}">
                <a16:creationId xmlns:a16="http://schemas.microsoft.com/office/drawing/2014/main" id="{5A782E2B-D8FF-4ED9-9234-1DB7348F9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442" y="3749658"/>
            <a:ext cx="1297269" cy="129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E9A8E2B-9342-422D-9593-82799E0C6013}"/>
              </a:ext>
            </a:extLst>
          </p:cNvPr>
          <p:cNvCxnSpPr>
            <a:cxnSpLocks/>
          </p:cNvCxnSpPr>
          <p:nvPr/>
        </p:nvCxnSpPr>
        <p:spPr>
          <a:xfrm>
            <a:off x="8446351" y="4379758"/>
            <a:ext cx="10405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38E1B3B-B705-4F06-85FE-EB5B0E57DCB4}"/>
              </a:ext>
            </a:extLst>
          </p:cNvPr>
          <p:cNvSpPr txBox="1"/>
          <p:nvPr/>
        </p:nvSpPr>
        <p:spPr>
          <a:xfrm>
            <a:off x="4014788" y="964728"/>
            <a:ext cx="513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haroni" panose="020B0604020202020204" pitchFamily="2" charset="-79"/>
                <a:cs typeface="Aharoni" panose="020B0604020202020204" pitchFamily="2" charset="-79"/>
              </a:rPr>
              <a:t>Application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3694259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Satesh Hariharan</dc:creator>
  <cp:lastModifiedBy>Satesh Kumar Hariharan</cp:lastModifiedBy>
  <cp:revision>7</cp:revision>
  <dcterms:created xsi:type="dcterms:W3CDTF">2019-11-19T13:38:53Z</dcterms:created>
  <dcterms:modified xsi:type="dcterms:W3CDTF">2019-11-19T14:37:53Z</dcterms:modified>
</cp:coreProperties>
</file>