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>
        <p:scale>
          <a:sx n="66" d="100"/>
          <a:sy n="66" d="100"/>
        </p:scale>
        <p:origin x="80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5A38D-595A-C0E7-E618-C792269EF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CE4B2-3760-17F6-BE0A-B6FD3F5E6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3AA55-C863-2C17-77BF-2A2166F3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B6D21-7BEA-3F30-9718-62ACEEFC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92D78-6D32-DF14-029A-75FB2CE4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76404-F1E1-5282-0C41-429432AA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F1F07-571A-90B2-F163-95D9F1AE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FF2B-7107-2C0E-4397-AE896B23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3E7A6-E93A-E0B5-A55D-73722EEC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77186-D843-BE38-BA4C-F755A8F2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261720-463F-0A95-D1FB-6858C2630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466CE2-59C6-2684-8F67-CC25AF8A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410C4-2B1A-40EB-09C3-16E09EF6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D71A0-6B85-35D6-9F2D-F2699593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4DFEC-4788-17DF-B66D-A201F625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6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F043D-16CA-512E-76C0-198D6ED1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A0DFE-B534-30B9-BBD5-D4117A68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B31AC-2E67-6BA3-FF7B-9BBBEA81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32B5F-B2ED-1871-6DDE-E44FA4D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7B770-4E6B-90A9-BD77-B0AD4C81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4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59F22-8C45-1731-324E-91496D7B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A3C65-FB78-5A0D-2AAD-A2B40CA3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AC9A8-E97A-B2B2-8C95-7A136649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E3E1D-131E-34E2-4E5A-C69D0676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B6A7E-9910-921B-58E2-2671F3C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7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2C3FE-DA44-A42B-5474-5A0B7BA2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F2E43-388C-EF4D-9DCF-F0D11F7AD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AAA223-5FC4-321F-2EAC-8823CDCE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4A41B-B44F-25ED-13FD-87BE1FFA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308EC-EE88-E0BE-BBF0-CA75C43C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26A26-B585-F6A6-0473-45D4F5B3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3FCDD-57A3-4FC5-D4DA-692596F6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5152E-E41B-1839-4F3F-BBAC0C47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BC10EF-12E6-A5BE-6177-5B929CC55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354BA7-8219-ABDF-27D1-8CA4E4899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249A61-31C7-E174-62B7-BB51BB38C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B0CCA-5D6D-223E-EDCC-61F222C8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E0497-C255-8652-9FD9-856190A1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176B8-92CB-C004-A538-305B395C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7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342AB-3C09-F4FE-47F0-C9562296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B5EEA8-2E02-72AD-F45B-55D1150C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3194A5-A44C-0FB4-B2E1-B6B1D90F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C812A1-586D-7559-06A6-7288A37E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60F7D2-20F5-8BCE-F13F-30D159B0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E58735-8A37-A727-9104-132DB3F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1BE98C-B3DF-4337-88DD-68B0DC29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11373-1349-4449-6298-F285EEE5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07039-4400-2B17-B1EE-2C8F5903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4A9E8-4B1F-4615-BA34-6A3D7F5F7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8709D-6EDD-F769-F60E-065932FE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4CDE9-FD27-C6C0-36D1-B5411A38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9DEC6-E68B-6C9F-B8A3-B363A6B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8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6F52A-7E7F-B238-8B2A-9758C062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24E9C7-2CD1-0154-72E5-02167AA72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5402A-538B-ABE1-29B2-1CC9D6C2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27F9D-FF6B-A715-81AB-516EC7C5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79B7D-D22D-467A-C87C-24C25659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F810D-CEB2-0D63-A83F-B8E54DDB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E08071-1805-A91B-4EEB-FC9403E5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B9711-1480-FCED-763C-3905303C9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DFE89-9669-9A7E-F97E-DD7E1C4E7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D899-AD0F-4DA2-B3D2-470B448265D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61813-8767-8BBC-DF0D-8872AF90D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0D742-8227-F9DC-5A83-69AE88BBF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EB43-2D99-4D90-9DE3-45217296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D2F8EE16-F3D7-37F6-6628-FE7B9E2E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94"/>
            <a:ext cx="12192000" cy="68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90FDFB1-5FEE-8E5C-E375-2EBE9669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76759" cy="68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A41658-B69B-0A3B-40D4-13D7F92E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76759" cy="68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1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9AFFA6-F7C6-3125-D0EB-3A687AFFF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76759" cy="68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7FA610-5D60-0CCB-DFEA-D8E698A0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76759" cy="68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5AE18-580F-B59D-2514-ECB750B6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76759" cy="68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2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DC922A-F3E2-64D9-3B21-1DFEA986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94"/>
            <a:ext cx="12192000" cy="68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세은</dc:creator>
  <cp:lastModifiedBy>김 세은</cp:lastModifiedBy>
  <cp:revision>1</cp:revision>
  <dcterms:created xsi:type="dcterms:W3CDTF">2022-06-06T13:54:20Z</dcterms:created>
  <dcterms:modified xsi:type="dcterms:W3CDTF">2022-06-06T14:53:41Z</dcterms:modified>
</cp:coreProperties>
</file>