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17E1-9677-469E-8C8F-237F2180A5E2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1EF9-E4A7-4385-B86C-DB19B2D6FD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1EF9-E4A7-4385-B86C-DB19B2D6FD71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3A67-4B5F-415D-83FB-084D6415DB01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6F3B-34D0-4E97-B12D-B5DA48C78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00175"/>
            <a:ext cx="7772400" cy="2100276"/>
          </a:xfrm>
        </p:spPr>
        <p:txBody>
          <a:bodyPr>
            <a:noAutofit/>
          </a:bodyPr>
          <a:lstStyle/>
          <a:p>
            <a:r>
              <a:rPr lang="en-US" altLang="ko-KR" sz="6600" b="1" dirty="0" smtClean="0"/>
              <a:t>2D</a:t>
            </a:r>
            <a:r>
              <a:rPr lang="ko-KR" altLang="en-US" sz="6600" b="1" dirty="0" smtClean="0"/>
              <a:t>게임프로그래밍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ko-KR" altLang="en-US" sz="6600" b="1" dirty="0" smtClean="0"/>
              <a:t>프로젝트 </a:t>
            </a:r>
            <a:r>
              <a:rPr lang="en-US" altLang="ko-KR" sz="6600" b="1" dirty="0" smtClean="0"/>
              <a:t>2</a:t>
            </a:r>
            <a:r>
              <a:rPr lang="ko-KR" altLang="en-US" sz="6600" b="1" dirty="0" smtClean="0"/>
              <a:t>차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2011180055</a:t>
            </a:r>
            <a:r>
              <a:rPr lang="ko-KR" altLang="en-US" dirty="0" err="1" smtClean="0"/>
              <a:t>박사은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게임 </a:t>
            </a:r>
            <a:r>
              <a:rPr lang="ko-KR" altLang="en-US" b="1" dirty="0" err="1" smtClean="0"/>
              <a:t>컨셉</a:t>
            </a:r>
            <a:endParaRPr lang="en-US" altLang="ko-KR" b="1" dirty="0" smtClean="0"/>
          </a:p>
          <a:p>
            <a:pPr lvl="2"/>
            <a:endParaRPr lang="ko-KR" altLang="en-US" b="1" dirty="0" smtClean="0"/>
          </a:p>
          <a:p>
            <a:pPr lvl="1"/>
            <a:r>
              <a:rPr lang="ko-KR" altLang="en-US" b="1" dirty="0" smtClean="0"/>
              <a:t>개발 범위</a:t>
            </a:r>
            <a:endParaRPr lang="en-US" altLang="ko-KR" b="1" dirty="0" smtClean="0"/>
          </a:p>
          <a:p>
            <a:pPr lvl="1"/>
            <a:endParaRPr lang="ko-KR" altLang="en-US" b="1" dirty="0" smtClean="0"/>
          </a:p>
          <a:p>
            <a:pPr lvl="1"/>
            <a:r>
              <a:rPr lang="ko-KR" altLang="en-US" b="1" dirty="0" smtClean="0"/>
              <a:t>게임 흐름</a:t>
            </a:r>
            <a:endParaRPr lang="en-US" altLang="ko-KR" b="1" dirty="0" smtClean="0"/>
          </a:p>
          <a:p>
            <a:pPr lvl="1"/>
            <a:endParaRPr lang="ko-KR" altLang="en-US" b="1" dirty="0" smtClean="0"/>
          </a:p>
          <a:p>
            <a:pPr lvl="1"/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pPr lvl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857496"/>
            <a:ext cx="3270596" cy="181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643050"/>
            <a:ext cx="8858280" cy="4525963"/>
          </a:xfrm>
        </p:spPr>
        <p:txBody>
          <a:bodyPr/>
          <a:lstStyle/>
          <a:p>
            <a:pPr>
              <a:buNone/>
            </a:pPr>
            <a:r>
              <a:rPr lang="ko-KR" altLang="en-US" sz="2800" dirty="0" err="1" smtClean="0"/>
              <a:t>쿠키런과</a:t>
            </a:r>
            <a:r>
              <a:rPr lang="ko-KR" altLang="en-US" sz="2800" dirty="0" smtClean="0"/>
              <a:t> 같은 횡 스크롤 방식의 </a:t>
            </a:r>
            <a:r>
              <a:rPr lang="ko-KR" altLang="en-US" sz="2800" dirty="0" smtClean="0"/>
              <a:t>게임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시간에 </a:t>
            </a:r>
            <a:r>
              <a:rPr lang="ko-KR" altLang="en-US" sz="2800" dirty="0" smtClean="0"/>
              <a:t>따라 </a:t>
            </a:r>
            <a:r>
              <a:rPr lang="ko-KR" altLang="en-US" sz="2800" dirty="0"/>
              <a:t>등</a:t>
            </a:r>
            <a:r>
              <a:rPr lang="ko-KR" altLang="en-US" sz="2800" dirty="0" smtClean="0"/>
              <a:t>장하는 </a:t>
            </a:r>
            <a:r>
              <a:rPr lang="ko-KR" altLang="en-US" sz="2800" dirty="0" err="1" smtClean="0"/>
              <a:t>몬스터</a:t>
            </a:r>
            <a:r>
              <a:rPr lang="ko-KR" altLang="en-US" sz="2800" dirty="0" smtClean="0"/>
              <a:t> 처치와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아이템 </a:t>
            </a:r>
            <a:r>
              <a:rPr lang="ko-KR" altLang="en-US" sz="2800" dirty="0" smtClean="0"/>
              <a:t>습득  </a:t>
            </a:r>
            <a:endParaRPr lang="en-US" altLang="ko-KR" sz="28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57628"/>
            <a:ext cx="4857784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 rot="16200000">
            <a:off x="892943" y="2964653"/>
            <a:ext cx="500066" cy="11430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1462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캐릭터방향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3464711" y="2964653"/>
            <a:ext cx="500066" cy="114300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71462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70C0"/>
                </a:solidFill>
              </a:rPr>
              <a:t>몬스터방</a:t>
            </a:r>
            <a:r>
              <a:rPr lang="ko-KR" altLang="en-US" sz="3200" b="1" dirty="0" err="1">
                <a:solidFill>
                  <a:srgbClr val="0070C0"/>
                </a:solidFill>
              </a:rPr>
              <a:t>향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7429520" y="3429000"/>
            <a:ext cx="928694" cy="1044781"/>
          </a:xfrm>
          <a:prstGeom prst="donut">
            <a:avLst>
              <a:gd name="adj" fmla="val 81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18160423">
            <a:off x="6558559" y="2661526"/>
            <a:ext cx="451371" cy="10317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97152"/>
            <a:ext cx="3218656" cy="179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231187" cy="5224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9750"/>
                <a:gridCol w="3030537"/>
                <a:gridCol w="3390900"/>
              </a:tblGrid>
              <a:tr h="31342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최소범위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추가범위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캐릭터 컨트롤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좌우 이동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빠른 좌우 이동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31440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캐릭터 기술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기본공격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스킬 사용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아이템 효과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맵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숲속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지하동굴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보스맵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 horzOverflow="overflow"/>
                </a:tc>
              </a:tr>
              <a:tr h="548492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적 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AI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보스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1342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난이도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시간이 지날수록 </a:t>
                      </a:r>
                      <a:endParaRPr kumimoji="1" lang="en-US" altLang="ko-KR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몬스터의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공격력 증가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몬스터의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출현 빈도 증가 </a:t>
                      </a:r>
                      <a:endParaRPr kumimoji="1" lang="en-US" altLang="ko-KR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보스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몬스터등장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783559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게임기능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아이템 습득하고 아이템 효과 발동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783559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배경음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효과음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공격음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스킬사용음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331440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애니메이션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몬스터와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캐릭터의 이동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공격 애니메이션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보스몬스터의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스킬사용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애니메이션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00034" y="1500174"/>
          <a:ext cx="8001026" cy="5148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7322"/>
                <a:gridCol w="3506732"/>
                <a:gridCol w="3136972"/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게임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상새내용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설정과 리소스 수집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70 %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게임 캐릭터와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이동구현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100 %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캐릭터와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애니메이션구현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출현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70 %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806834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공격 모션 구현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충돌 구현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공격모션만 구현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충돌구현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X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5~6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몬스터와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충돌 구현과 캐릭터의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HP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구현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사운드 추가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난이도 설정과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맵의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ahoma" pitchFamily="34" charset="0"/>
                          <a:ea typeface="함초롬돋움" charset="-127"/>
                        </a:rPr>
                        <a:t> 분리 구현 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9~10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985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테스트 및 보완 및 게임완성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itchFamily="34" charset="0"/>
                        <a:ea typeface="함초롬돋움" charset="-127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커밋로그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7272808" cy="41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772816"/>
          <a:ext cx="8352928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222</Words>
  <Application>Microsoft Office PowerPoint</Application>
  <PresentationFormat>화면 슬라이드 쇼(4:3)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2D게임프로그래밍 프로젝트 2차</vt:lpstr>
      <vt:lpstr>목 차</vt:lpstr>
      <vt:lpstr>게임컨셉</vt:lpstr>
      <vt:lpstr>개발범위</vt:lpstr>
      <vt:lpstr>개발일정</vt:lpstr>
      <vt:lpstr>깃허브 커밋로그</vt:lpstr>
      <vt:lpstr>자체평가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</dc:title>
  <dc:creator>parksaeun</dc:creator>
  <cp:lastModifiedBy>Windows 사용자</cp:lastModifiedBy>
  <cp:revision>21</cp:revision>
  <dcterms:created xsi:type="dcterms:W3CDTF">2015-09-21T14:18:50Z</dcterms:created>
  <dcterms:modified xsi:type="dcterms:W3CDTF">2015-10-26T18:23:39Z</dcterms:modified>
</cp:coreProperties>
</file>