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178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0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A960-0DB5-43F1-8558-E384AE2FD28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93B0-B2EF-497A-A944-AF61D490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4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00200"/>
          </a:xfrm>
        </p:spPr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900" y="1600200"/>
            <a:ext cx="9144000" cy="1655762"/>
          </a:xfrm>
        </p:spPr>
        <p:txBody>
          <a:bodyPr/>
          <a:lstStyle/>
          <a:p>
            <a:r>
              <a:rPr lang="en-US" dirty="0" smtClean="0"/>
              <a:t>Final Project – </a:t>
            </a:r>
            <a:r>
              <a:rPr lang="en-US" dirty="0" err="1" smtClean="0"/>
              <a:t>BerryVis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0" y="2584450"/>
            <a:ext cx="35179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5600" y="1079500"/>
            <a:ext cx="896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Thank you!</a:t>
            </a:r>
          </a:p>
          <a:p>
            <a:pPr algn="ctr"/>
            <a:endParaRPr lang="en-US" sz="5600" dirty="0"/>
          </a:p>
          <a:p>
            <a:pPr algn="ctr"/>
            <a:r>
              <a:rPr lang="en-US" sz="5600" dirty="0" smtClean="0"/>
              <a:t>Saevar </a:t>
            </a:r>
            <a:r>
              <a:rPr lang="en-US" sz="5600" dirty="0" err="1" smtClean="0"/>
              <a:t>Steinn</a:t>
            </a:r>
            <a:r>
              <a:rPr lang="en-US" sz="5600" dirty="0" smtClean="0"/>
              <a:t> &amp; Tudor Voicu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4978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Visualizing similarities in DNA samples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37" y="1690688"/>
            <a:ext cx="3286125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85" y="1690688"/>
            <a:ext cx="3746016" cy="32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54" b="33751"/>
          <a:stretch/>
        </p:blipFill>
        <p:spPr>
          <a:xfrm>
            <a:off x="3089275" y="565089"/>
            <a:ext cx="5999602" cy="1104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6100" y="1733489"/>
            <a:ext cx="59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http://www.molsoft.com/man/icm-commands.html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2843"/>
            <a:ext cx="4121125" cy="3085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025" y="5898177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http://www.computational-genomics.net/case_studies/sars_demo_02.png</a:t>
            </a:r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72" y="3017322"/>
            <a:ext cx="5009332" cy="3675578"/>
          </a:xfrm>
        </p:spPr>
      </p:pic>
      <p:sp>
        <p:nvSpPr>
          <p:cNvPr id="9" name="Right Arrow 8"/>
          <p:cNvSpPr/>
          <p:nvPr/>
        </p:nvSpPr>
        <p:spPr>
          <a:xfrm>
            <a:off x="5372100" y="3416300"/>
            <a:ext cx="1016000" cy="965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25" y="524299"/>
            <a:ext cx="2584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DNA sequences – finding similarities between samples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025" y="2443511"/>
            <a:ext cx="54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Distance matrix</a:t>
            </a:r>
            <a:endParaRPr 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62700" y="2478405"/>
            <a:ext cx="54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Tree view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11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Means of visualizing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7" y="1528996"/>
            <a:ext cx="4025412" cy="1998355"/>
          </a:xfrm>
        </p:spPr>
      </p:pic>
      <p:sp>
        <p:nvSpPr>
          <p:cNvPr id="5" name="TextBox 4"/>
          <p:cNvSpPr txBox="1"/>
          <p:nvPr/>
        </p:nvSpPr>
        <p:spPr>
          <a:xfrm>
            <a:off x="597794" y="1140897"/>
            <a:ext cx="417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Classic visualization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651500" y="3416300"/>
            <a:ext cx="7366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1993477"/>
            <a:ext cx="4215993" cy="42159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08850" y="114089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Node-link view with colored dimension for representing distance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4" y="3862541"/>
            <a:ext cx="4121125" cy="27409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56500" y="5779157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http://www.selassid.net/DividedEdgeBundling/bay.png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Adding more information – geographical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21"/>
          <a:stretch/>
        </p:blipFill>
        <p:spPr>
          <a:xfrm>
            <a:off x="0" y="1033170"/>
            <a:ext cx="12192000" cy="3043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514601" y="3939243"/>
            <a:ext cx="487680" cy="4303059"/>
          </a:xfrm>
          <a:prstGeom prst="rect">
            <a:avLst/>
          </a:prstGeom>
          <a:solidFill>
            <a:srgbClr val="F9030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150" y="4092523"/>
            <a:ext cx="997366" cy="2724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6911" y="5109881"/>
            <a:ext cx="440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Blue-white-red color range for representing genetic 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9900" y="4187773"/>
            <a:ext cx="519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Circle radius - hub weight (similarity of a sample to all 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322"/>
            <a:ext cx="10515600" cy="1325563"/>
          </a:xfrm>
        </p:spPr>
        <p:txBody>
          <a:bodyPr>
            <a:normAutofit/>
          </a:bodyPr>
          <a:lstStyle/>
          <a:p>
            <a:r>
              <a:rPr lang="en-US" sz="5200" dirty="0" smtClean="0"/>
              <a:t>Cluttering problems</a:t>
            </a:r>
            <a:endParaRPr lang="en-US" sz="5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9" b="44964"/>
          <a:stretch/>
        </p:blipFill>
        <p:spPr>
          <a:xfrm>
            <a:off x="0" y="965199"/>
            <a:ext cx="12192000" cy="2413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0300" y="581818"/>
            <a:ext cx="2171700" cy="38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samples – 21 edges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2762"/>
            <a:ext cx="8628571" cy="2695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01100" y="430768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270 samples – 36585 edges</a:t>
            </a:r>
          </a:p>
          <a:p>
            <a:endParaRPr lang="en-US" dirty="0"/>
          </a:p>
          <a:p>
            <a:r>
              <a:rPr lang="en-US" dirty="0" smtClean="0"/>
              <a:t>Hard to distinguish and extract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Solution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Hybrid view with clustering for a hierarchical representation</a:t>
            </a:r>
            <a:endParaRPr lang="en-US" sz="36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325563"/>
            <a:ext cx="10312400" cy="553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8"/>
          <a:stretch/>
        </p:blipFill>
        <p:spPr bwMode="auto">
          <a:xfrm>
            <a:off x="4273676" y="1511823"/>
            <a:ext cx="7448424" cy="48260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27100" y="0"/>
            <a:ext cx="10398188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Hybrid clustering technique – hierarchical information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8900" y="2031998"/>
            <a:ext cx="3854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Automatic clustering and </a:t>
            </a:r>
            <a:r>
              <a:rPr lang="en-US" sz="2400" b="1" i="1" dirty="0" smtClean="0"/>
              <a:t>centroid creation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Recomputed</a:t>
            </a:r>
            <a:r>
              <a:rPr lang="en-US" sz="2400" dirty="0" smtClean="0"/>
              <a:t> distance matrices.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Results</a:t>
            </a:r>
            <a:r>
              <a:rPr lang="en-US" sz="2400" dirty="0" smtClean="0"/>
              <a:t> – Easier to perceive information in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24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5" y="0"/>
            <a:ext cx="9708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Visualization</vt:lpstr>
      <vt:lpstr>Visualizing similarities in DNA samples</vt:lpstr>
      <vt:lpstr>PowerPoint Presentation</vt:lpstr>
      <vt:lpstr>Means of visualizing the data</vt:lpstr>
      <vt:lpstr>Adding more information – geographical location</vt:lpstr>
      <vt:lpstr>Cluttering problems</vt:lpstr>
      <vt:lpstr>Solution  Hybrid view with clustering for a hierarchical representation</vt:lpstr>
      <vt:lpstr>Hybrid clustering technique – hierarchical information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Tudor</dc:creator>
  <cp:lastModifiedBy>Tudor</cp:lastModifiedBy>
  <cp:revision>11</cp:revision>
  <dcterms:created xsi:type="dcterms:W3CDTF">2015-02-15T16:12:04Z</dcterms:created>
  <dcterms:modified xsi:type="dcterms:W3CDTF">2015-02-15T17:48:56Z</dcterms:modified>
</cp:coreProperties>
</file>