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1"/>
  </p:sldMasterIdLst>
  <p:notesMasterIdLst>
    <p:notesMasterId r:id="rId8"/>
  </p:notesMasterIdLst>
  <p:handoutMasterIdLst>
    <p:handoutMasterId r:id="rId9"/>
  </p:handoutMasterIdLst>
  <p:sldIdLst>
    <p:sldId id="263" r:id="rId2"/>
    <p:sldId id="265" r:id="rId3"/>
    <p:sldId id="266" r:id="rId4"/>
    <p:sldId id="267" r:id="rId5"/>
    <p:sldId id="268" r:id="rId6"/>
    <p:sldId id="269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2" autoAdjust="0"/>
    <p:restoredTop sz="99881" autoAdjust="0"/>
  </p:normalViewPr>
  <p:slideViewPr>
    <p:cSldViewPr snapToGrid="0" snapToObjects="1">
      <p:cViewPr varScale="1">
        <p:scale>
          <a:sx n="112" d="100"/>
          <a:sy n="112" d="100"/>
        </p:scale>
        <p:origin x="-888" y="-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6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-29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7EBD8-9F3A-5C42-A65D-DA895627A9FE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0FFB3-55F2-F64F-9560-BE1AB4FFA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3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C239F-769D-D748-9BC1-BFE369217D9D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3BF18-10B7-604F-A96D-FF9ED7F0F4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38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3BF18-10B7-604F-A96D-FF9ED7F0F4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9"/>
          <p:cNvSpPr/>
          <p:nvPr userDrawn="1"/>
        </p:nvSpPr>
        <p:spPr>
          <a:xfrm>
            <a:off x="88642" y="604721"/>
            <a:ext cx="9709782" cy="6036139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102631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8642" y="253076"/>
            <a:ext cx="9709782" cy="180001"/>
            <a:chOff x="88642" y="273779"/>
            <a:chExt cx="7662987" cy="180001"/>
          </a:xfrm>
        </p:grpSpPr>
        <p:sp>
          <p:nvSpPr>
            <p:cNvPr id="7" name="직사각형 29"/>
            <p:cNvSpPr/>
            <p:nvPr userDrawn="1"/>
          </p:nvSpPr>
          <p:spPr>
            <a:xfrm>
              <a:off x="88642" y="273779"/>
              <a:ext cx="7662987" cy="1800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1026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 userDrawn="1"/>
          </p:nvSpPr>
          <p:spPr bwMode="auto">
            <a:xfrm>
              <a:off x="88642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95789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b="0" dirty="0" smtClean="0">
                  <a:solidFill>
                    <a:prstClr val="white"/>
                  </a:solidFill>
                  <a:latin typeface="Arial" charset="0"/>
                </a:rPr>
                <a:t>화면</a:t>
              </a:r>
              <a:r>
                <a:rPr kumimoji="0" lang="en-US" altLang="ko-KR" sz="700" b="0" dirty="0" smtClean="0">
                  <a:solidFill>
                    <a:prstClr val="white"/>
                  </a:solidFill>
                  <a:latin typeface="Arial" charset="0"/>
                </a:rPr>
                <a:t>ID</a:t>
              </a:r>
              <a:endParaRPr kumimoji="0" lang="en-US" altLang="ko-KR" sz="700" b="0" dirty="0">
                <a:solidFill>
                  <a:prstClr val="white"/>
                </a:solidFill>
                <a:latin typeface="Arial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2269153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95789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b="0" smtClean="0">
                  <a:solidFill>
                    <a:prstClr val="white"/>
                  </a:solidFill>
                  <a:latin typeface="Arial" charset="0"/>
                </a:rPr>
                <a:t>화면명</a:t>
              </a:r>
              <a:endParaRPr kumimoji="0" lang="en-US" altLang="ko-KR" sz="700" b="0" dirty="0">
                <a:solidFill>
                  <a:prstClr val="white"/>
                </a:solidFill>
                <a:latin typeface="Arial" charset="0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88642" y="428899"/>
            <a:ext cx="9709782" cy="180001"/>
            <a:chOff x="88642" y="273779"/>
            <a:chExt cx="7662987" cy="180001"/>
          </a:xfrm>
        </p:grpSpPr>
        <p:sp>
          <p:nvSpPr>
            <p:cNvPr id="13" name="직사각형 29"/>
            <p:cNvSpPr/>
            <p:nvPr userDrawn="1"/>
          </p:nvSpPr>
          <p:spPr>
            <a:xfrm>
              <a:off x="88642" y="273779"/>
              <a:ext cx="7662987" cy="1800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1026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 userDrawn="1"/>
          </p:nvSpPr>
          <p:spPr bwMode="auto">
            <a:xfrm>
              <a:off x="88642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95789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b="0" dirty="0" smtClean="0">
                  <a:solidFill>
                    <a:prstClr val="white"/>
                  </a:solidFill>
                  <a:latin typeface="Arial" charset="0"/>
                </a:rPr>
                <a:t>화면경로</a:t>
              </a:r>
              <a:endParaRPr kumimoji="0" lang="en-US" altLang="ko-KR" sz="700" b="0" dirty="0" smtClean="0">
                <a:solidFill>
                  <a:prstClr val="white"/>
                </a:solidFill>
                <a:latin typeface="Arial" charset="0"/>
              </a:endParaRPr>
            </a:p>
          </p:txBody>
        </p:sp>
      </p:grpSp>
      <p:sp>
        <p:nvSpPr>
          <p:cNvPr id="3" name="Title 7"/>
          <p:cNvSpPr>
            <a:spLocks noGrp="1"/>
          </p:cNvSpPr>
          <p:nvPr userDrawn="1">
            <p:ph type="title"/>
          </p:nvPr>
        </p:nvSpPr>
        <p:spPr>
          <a:xfrm>
            <a:off x="2862867" y="244831"/>
            <a:ext cx="486033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algn="l">
              <a:lnSpc>
                <a:spcPct val="100000"/>
              </a:lnSpc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0"/>
          </p:nvPr>
        </p:nvSpPr>
        <p:spPr>
          <a:xfrm>
            <a:off x="674060" y="244860"/>
            <a:ext cx="2180098" cy="21538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800"/>
            </a:lvl1pPr>
            <a:lvl2pPr marL="457200" indent="0">
              <a:lnSpc>
                <a:spcPct val="100000"/>
              </a:lnSpc>
              <a:buNone/>
              <a:defRPr sz="1000"/>
            </a:lvl2pPr>
            <a:lvl3pPr marL="914400" indent="0">
              <a:lnSpc>
                <a:spcPct val="100000"/>
              </a:lnSpc>
              <a:buNone/>
              <a:defRPr sz="1000"/>
            </a:lvl3pPr>
            <a:lvl4pPr marL="1371600" indent="0">
              <a:lnSpc>
                <a:spcPct val="100000"/>
              </a:lnSpc>
              <a:buNone/>
              <a:defRPr sz="1000"/>
            </a:lvl4pPr>
            <a:lvl5pPr marL="1828800" indent="0">
              <a:lnSpc>
                <a:spcPct val="100000"/>
              </a:lnSpc>
              <a:buNone/>
              <a:defRPr sz="10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 userDrawn="1">
            <p:ph type="body" sz="quarter" idx="11"/>
          </p:nvPr>
        </p:nvSpPr>
        <p:spPr>
          <a:xfrm>
            <a:off x="674061" y="416214"/>
            <a:ext cx="7055998" cy="21538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800"/>
            </a:lvl1pPr>
            <a:lvl2pPr marL="457200" indent="0">
              <a:lnSpc>
                <a:spcPct val="100000"/>
              </a:lnSpc>
              <a:buNone/>
              <a:defRPr sz="1000"/>
            </a:lvl2pPr>
            <a:lvl3pPr marL="914400" indent="0">
              <a:lnSpc>
                <a:spcPct val="100000"/>
              </a:lnSpc>
              <a:buNone/>
              <a:defRPr sz="1000"/>
            </a:lvl3pPr>
            <a:lvl4pPr marL="1371600" indent="0">
              <a:lnSpc>
                <a:spcPct val="100000"/>
              </a:lnSpc>
              <a:buNone/>
              <a:defRPr sz="1000"/>
            </a:lvl4pPr>
            <a:lvl5pPr marL="1828800" indent="0">
              <a:lnSpc>
                <a:spcPct val="100000"/>
              </a:lnSpc>
              <a:buNone/>
              <a:defRPr sz="10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16" name="Display"/>
          <p:cNvSpPr>
            <a:spLocks/>
          </p:cNvSpPr>
          <p:nvPr userDrawn="1"/>
        </p:nvSpPr>
        <p:spPr bwMode="auto">
          <a:xfrm>
            <a:off x="574893" y="1314164"/>
            <a:ext cx="2014342" cy="3668512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 userDrawn="1"/>
        </p:nvSpPr>
        <p:spPr bwMode="auto">
          <a:xfrm>
            <a:off x="574891" y="5062804"/>
            <a:ext cx="2014344" cy="123429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20" name="Rectangle 9"/>
          <p:cNvSpPr>
            <a:spLocks noChangeArrowheads="1"/>
          </p:cNvSpPr>
          <p:nvPr userDrawn="1"/>
        </p:nvSpPr>
        <p:spPr bwMode="auto">
          <a:xfrm>
            <a:off x="574891" y="5067658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0" dirty="0">
                <a:solidFill>
                  <a:prstClr val="white"/>
                </a:solidFill>
                <a:latin typeface="Arial" charset="0"/>
              </a:rPr>
              <a:t>Description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574893" y="1206732"/>
            <a:ext cx="2014342" cy="107432"/>
            <a:chOff x="694158" y="1141996"/>
            <a:chExt cx="2014342" cy="107432"/>
          </a:xfrm>
        </p:grpSpPr>
        <p:sp>
          <p:nvSpPr>
            <p:cNvPr id="23" name="Display"/>
            <p:cNvSpPr>
              <a:spLocks/>
            </p:cNvSpPr>
            <p:nvPr/>
          </p:nvSpPr>
          <p:spPr bwMode="auto">
            <a:xfrm>
              <a:off x="694158" y="1141996"/>
              <a:ext cx="2014342" cy="107431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4158" y="1141997"/>
              <a:ext cx="2014342" cy="107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574891" y="917799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0" dirty="0" smtClean="0">
                <a:solidFill>
                  <a:prstClr val="white"/>
                </a:solidFill>
                <a:latin typeface="Arial" charset="0"/>
              </a:rPr>
              <a:t>Screen No :</a:t>
            </a:r>
            <a:endParaRPr kumimoji="0" lang="en-US" altLang="ko-KR" sz="700" b="0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26" name="Display"/>
          <p:cNvSpPr>
            <a:spLocks/>
          </p:cNvSpPr>
          <p:nvPr userDrawn="1"/>
        </p:nvSpPr>
        <p:spPr bwMode="auto">
          <a:xfrm>
            <a:off x="2817513" y="1314164"/>
            <a:ext cx="2014342" cy="3668512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2817511" y="5062804"/>
            <a:ext cx="2014344" cy="123429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28" name="Rectangle 9"/>
          <p:cNvSpPr>
            <a:spLocks noChangeArrowheads="1"/>
          </p:cNvSpPr>
          <p:nvPr userDrawn="1"/>
        </p:nvSpPr>
        <p:spPr bwMode="auto">
          <a:xfrm>
            <a:off x="2817511" y="5067658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0" dirty="0">
                <a:solidFill>
                  <a:prstClr val="white"/>
                </a:solidFill>
                <a:latin typeface="Arial" charset="0"/>
              </a:rPr>
              <a:t>Description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2817513" y="1206732"/>
            <a:ext cx="2014342" cy="107432"/>
            <a:chOff x="694158" y="1141996"/>
            <a:chExt cx="2014342" cy="107432"/>
          </a:xfrm>
        </p:grpSpPr>
        <p:sp>
          <p:nvSpPr>
            <p:cNvPr id="31" name="Display"/>
            <p:cNvSpPr>
              <a:spLocks/>
            </p:cNvSpPr>
            <p:nvPr/>
          </p:nvSpPr>
          <p:spPr bwMode="auto">
            <a:xfrm>
              <a:off x="694158" y="1141996"/>
              <a:ext cx="2014342" cy="107431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4158" y="1141997"/>
              <a:ext cx="2014342" cy="107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Rectangle 9"/>
          <p:cNvSpPr>
            <a:spLocks noChangeArrowheads="1"/>
          </p:cNvSpPr>
          <p:nvPr userDrawn="1"/>
        </p:nvSpPr>
        <p:spPr bwMode="auto">
          <a:xfrm>
            <a:off x="2817511" y="917799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>
              <a:defRPr/>
            </a:pPr>
            <a:r>
              <a:rPr kumimoji="0" lang="en-US" altLang="ko-KR" sz="700" b="0" dirty="0" smtClean="0">
                <a:solidFill>
                  <a:prstClr val="white"/>
                </a:solidFill>
                <a:latin typeface="Arial" charset="0"/>
              </a:rPr>
              <a:t>Screen No </a:t>
            </a:r>
            <a:r>
              <a:rPr lang="en-US" altLang="ko-KR" sz="700" dirty="0" smtClean="0">
                <a:solidFill>
                  <a:prstClr val="white"/>
                </a:solidFill>
                <a:latin typeface="Arial" charset="0"/>
              </a:rPr>
              <a:t>:</a:t>
            </a:r>
          </a:p>
        </p:txBody>
      </p:sp>
      <p:sp>
        <p:nvSpPr>
          <p:cNvPr id="34" name="Display"/>
          <p:cNvSpPr>
            <a:spLocks/>
          </p:cNvSpPr>
          <p:nvPr userDrawn="1"/>
        </p:nvSpPr>
        <p:spPr bwMode="auto">
          <a:xfrm>
            <a:off x="5049761" y="1314164"/>
            <a:ext cx="2014342" cy="3668512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7"/>
          <p:cNvSpPr>
            <a:spLocks noChangeArrowheads="1"/>
          </p:cNvSpPr>
          <p:nvPr userDrawn="1"/>
        </p:nvSpPr>
        <p:spPr bwMode="auto">
          <a:xfrm>
            <a:off x="5049759" y="5062804"/>
            <a:ext cx="2014344" cy="123429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36" name="Rectangle 9"/>
          <p:cNvSpPr>
            <a:spLocks noChangeArrowheads="1"/>
          </p:cNvSpPr>
          <p:nvPr userDrawn="1"/>
        </p:nvSpPr>
        <p:spPr bwMode="auto">
          <a:xfrm>
            <a:off x="5049759" y="5067658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0" dirty="0">
                <a:solidFill>
                  <a:prstClr val="white"/>
                </a:solidFill>
                <a:latin typeface="Arial" charset="0"/>
              </a:rPr>
              <a:t>Description</a:t>
            </a: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5049761" y="1206732"/>
            <a:ext cx="2014342" cy="107432"/>
            <a:chOff x="694158" y="1141996"/>
            <a:chExt cx="2014342" cy="107432"/>
          </a:xfrm>
        </p:grpSpPr>
        <p:sp>
          <p:nvSpPr>
            <p:cNvPr id="39" name="Display"/>
            <p:cNvSpPr>
              <a:spLocks/>
            </p:cNvSpPr>
            <p:nvPr/>
          </p:nvSpPr>
          <p:spPr bwMode="auto">
            <a:xfrm>
              <a:off x="694158" y="1141996"/>
              <a:ext cx="2014342" cy="107431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4158" y="1141997"/>
              <a:ext cx="2014342" cy="107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" name="Rectangle 9"/>
          <p:cNvSpPr>
            <a:spLocks noChangeArrowheads="1"/>
          </p:cNvSpPr>
          <p:nvPr userDrawn="1"/>
        </p:nvSpPr>
        <p:spPr bwMode="auto">
          <a:xfrm>
            <a:off x="5049759" y="917799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>
              <a:defRPr/>
            </a:pPr>
            <a:r>
              <a:rPr lang="en-US" altLang="ko-KR" sz="700" dirty="0" smtClean="0">
                <a:solidFill>
                  <a:prstClr val="white"/>
                </a:solidFill>
                <a:latin typeface="Arial" charset="0"/>
              </a:rPr>
              <a:t>Screen No :</a:t>
            </a:r>
          </a:p>
        </p:txBody>
      </p:sp>
      <p:sp>
        <p:nvSpPr>
          <p:cNvPr id="42" name="Display"/>
          <p:cNvSpPr>
            <a:spLocks/>
          </p:cNvSpPr>
          <p:nvPr userDrawn="1"/>
        </p:nvSpPr>
        <p:spPr bwMode="auto">
          <a:xfrm>
            <a:off x="7282009" y="1314164"/>
            <a:ext cx="2014342" cy="3668512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ectangle 7"/>
          <p:cNvSpPr>
            <a:spLocks noChangeArrowheads="1"/>
          </p:cNvSpPr>
          <p:nvPr userDrawn="1"/>
        </p:nvSpPr>
        <p:spPr bwMode="auto">
          <a:xfrm>
            <a:off x="7282007" y="5062804"/>
            <a:ext cx="2014344" cy="123429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44" name="Rectangle 9"/>
          <p:cNvSpPr>
            <a:spLocks noChangeArrowheads="1"/>
          </p:cNvSpPr>
          <p:nvPr userDrawn="1"/>
        </p:nvSpPr>
        <p:spPr bwMode="auto">
          <a:xfrm>
            <a:off x="7282007" y="5067658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0" dirty="0">
                <a:solidFill>
                  <a:prstClr val="white"/>
                </a:solidFill>
                <a:latin typeface="Arial" charset="0"/>
              </a:rPr>
              <a:t>Description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7282009" y="1206732"/>
            <a:ext cx="2014342" cy="107432"/>
            <a:chOff x="694158" y="1141996"/>
            <a:chExt cx="2014342" cy="107432"/>
          </a:xfrm>
        </p:grpSpPr>
        <p:sp>
          <p:nvSpPr>
            <p:cNvPr id="47" name="Display"/>
            <p:cNvSpPr>
              <a:spLocks/>
            </p:cNvSpPr>
            <p:nvPr/>
          </p:nvSpPr>
          <p:spPr bwMode="auto">
            <a:xfrm>
              <a:off x="694158" y="1141996"/>
              <a:ext cx="2014342" cy="107431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4158" y="1141997"/>
              <a:ext cx="2014342" cy="107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9" name="Rectangle 9"/>
          <p:cNvSpPr>
            <a:spLocks noChangeArrowheads="1"/>
          </p:cNvSpPr>
          <p:nvPr userDrawn="1"/>
        </p:nvSpPr>
        <p:spPr bwMode="auto">
          <a:xfrm>
            <a:off x="7282007" y="917799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>
              <a:defRPr/>
            </a:pPr>
            <a:r>
              <a:rPr lang="en-US" altLang="ko-KR" sz="700" dirty="0" smtClean="0">
                <a:solidFill>
                  <a:prstClr val="white"/>
                </a:solidFill>
                <a:latin typeface="Arial" charset="0"/>
              </a:rPr>
              <a:t>Screen No : </a:t>
            </a:r>
          </a:p>
        </p:txBody>
      </p:sp>
    </p:spTree>
    <p:extLst>
      <p:ext uri="{BB962C8B-B14F-4D97-AF65-F5344CB8AC3E}">
        <p14:creationId xmlns:p14="http://schemas.microsoft.com/office/powerpoint/2010/main" val="19401526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29"/>
          <p:cNvSpPr/>
          <p:nvPr userDrawn="1"/>
        </p:nvSpPr>
        <p:spPr>
          <a:xfrm>
            <a:off x="88642" y="604721"/>
            <a:ext cx="7662987" cy="6036139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102631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>
              <a:solidFill>
                <a:prstClr val="black"/>
              </a:solidFill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7813292" y="253077"/>
            <a:ext cx="2014344" cy="638365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21" name="Rectangle 9"/>
          <p:cNvSpPr>
            <a:spLocks noChangeArrowheads="1"/>
          </p:cNvSpPr>
          <p:nvPr userDrawn="1"/>
        </p:nvSpPr>
        <p:spPr bwMode="auto">
          <a:xfrm>
            <a:off x="7813292" y="251606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0" dirty="0">
                <a:solidFill>
                  <a:prstClr val="white"/>
                </a:solidFill>
                <a:latin typeface="Arial" charset="0"/>
              </a:rPr>
              <a:t>Description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88642" y="253076"/>
            <a:ext cx="7662987" cy="180001"/>
            <a:chOff x="88642" y="273779"/>
            <a:chExt cx="7662987" cy="180001"/>
          </a:xfrm>
        </p:grpSpPr>
        <p:sp>
          <p:nvSpPr>
            <p:cNvPr id="23" name="직사각형 29"/>
            <p:cNvSpPr/>
            <p:nvPr userDrawn="1"/>
          </p:nvSpPr>
          <p:spPr>
            <a:xfrm>
              <a:off x="88642" y="273779"/>
              <a:ext cx="7662987" cy="1800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1026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88642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95789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b="0" dirty="0" smtClean="0">
                  <a:solidFill>
                    <a:prstClr val="white"/>
                  </a:solidFill>
                  <a:latin typeface="Arial" charset="0"/>
                </a:rPr>
                <a:t>화면</a:t>
              </a:r>
              <a:r>
                <a:rPr kumimoji="0" lang="en-US" altLang="ko-KR" sz="700" b="0" dirty="0" smtClean="0">
                  <a:solidFill>
                    <a:prstClr val="white"/>
                  </a:solidFill>
                  <a:latin typeface="Arial" charset="0"/>
                </a:rPr>
                <a:t>ID</a:t>
              </a:r>
              <a:endParaRPr kumimoji="0" lang="en-US" altLang="ko-KR" sz="700" b="0" dirty="0">
                <a:solidFill>
                  <a:prstClr val="white"/>
                </a:solidFill>
                <a:latin typeface="Arial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 userDrawn="1"/>
          </p:nvSpPr>
          <p:spPr bwMode="auto">
            <a:xfrm>
              <a:off x="2269153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95789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b="0" smtClean="0">
                  <a:solidFill>
                    <a:prstClr val="white"/>
                  </a:solidFill>
                  <a:latin typeface="Arial" charset="0"/>
                </a:rPr>
                <a:t>화면명</a:t>
              </a:r>
              <a:endParaRPr kumimoji="0" lang="en-US" altLang="ko-KR" sz="700" b="0" dirty="0">
                <a:solidFill>
                  <a:prstClr val="white"/>
                </a:solidFill>
                <a:latin typeface="Arial" charset="0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88642" y="428899"/>
            <a:ext cx="7662987" cy="180001"/>
            <a:chOff x="88642" y="273779"/>
            <a:chExt cx="7662987" cy="180001"/>
          </a:xfrm>
        </p:grpSpPr>
        <p:sp>
          <p:nvSpPr>
            <p:cNvPr id="27" name="직사각형 29"/>
            <p:cNvSpPr/>
            <p:nvPr userDrawn="1"/>
          </p:nvSpPr>
          <p:spPr>
            <a:xfrm>
              <a:off x="88642" y="273779"/>
              <a:ext cx="7662987" cy="1800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1026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8" name="Rectangle 9"/>
            <p:cNvSpPr>
              <a:spLocks noChangeArrowheads="1"/>
            </p:cNvSpPr>
            <p:nvPr userDrawn="1"/>
          </p:nvSpPr>
          <p:spPr bwMode="auto">
            <a:xfrm>
              <a:off x="88642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95789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b="0" dirty="0" smtClean="0">
                  <a:solidFill>
                    <a:prstClr val="white"/>
                  </a:solidFill>
                  <a:latin typeface="Arial" charset="0"/>
                </a:rPr>
                <a:t>화면경로</a:t>
              </a:r>
              <a:endParaRPr kumimoji="0" lang="en-US" altLang="ko-KR" sz="700" b="0" dirty="0" smtClean="0">
                <a:solidFill>
                  <a:prstClr val="white"/>
                </a:solidFill>
                <a:latin typeface="Arial" charset="0"/>
              </a:endParaRPr>
            </a:p>
          </p:txBody>
        </p:sp>
      </p:grpSp>
      <p:sp>
        <p:nvSpPr>
          <p:cNvPr id="29" name="Title 7"/>
          <p:cNvSpPr>
            <a:spLocks noGrp="1"/>
          </p:cNvSpPr>
          <p:nvPr>
            <p:ph type="title"/>
          </p:nvPr>
        </p:nvSpPr>
        <p:spPr>
          <a:xfrm>
            <a:off x="2862867" y="244831"/>
            <a:ext cx="486033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algn="l">
              <a:lnSpc>
                <a:spcPct val="100000"/>
              </a:lnSpc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74060" y="244860"/>
            <a:ext cx="2180098" cy="21538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800"/>
            </a:lvl1pPr>
            <a:lvl2pPr marL="457200" indent="0">
              <a:lnSpc>
                <a:spcPct val="100000"/>
              </a:lnSpc>
              <a:buNone/>
              <a:defRPr sz="1000"/>
            </a:lvl2pPr>
            <a:lvl3pPr marL="914400" indent="0">
              <a:lnSpc>
                <a:spcPct val="100000"/>
              </a:lnSpc>
              <a:buNone/>
              <a:defRPr sz="1000"/>
            </a:lvl3pPr>
            <a:lvl4pPr marL="1371600" indent="0">
              <a:lnSpc>
                <a:spcPct val="100000"/>
              </a:lnSpc>
              <a:buNone/>
              <a:defRPr sz="1000"/>
            </a:lvl4pPr>
            <a:lvl5pPr marL="1828800" indent="0">
              <a:lnSpc>
                <a:spcPct val="100000"/>
              </a:lnSpc>
              <a:buNone/>
              <a:defRPr sz="10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74061" y="416214"/>
            <a:ext cx="7055998" cy="21538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800"/>
            </a:lvl1pPr>
            <a:lvl2pPr marL="457200" indent="0">
              <a:lnSpc>
                <a:spcPct val="100000"/>
              </a:lnSpc>
              <a:buNone/>
              <a:defRPr sz="1000"/>
            </a:lvl2pPr>
            <a:lvl3pPr marL="914400" indent="0">
              <a:lnSpc>
                <a:spcPct val="100000"/>
              </a:lnSpc>
              <a:buNone/>
              <a:defRPr sz="1000"/>
            </a:lvl3pPr>
            <a:lvl4pPr marL="1371600" indent="0">
              <a:lnSpc>
                <a:spcPct val="100000"/>
              </a:lnSpc>
              <a:buNone/>
              <a:defRPr sz="1000"/>
            </a:lvl4pPr>
            <a:lvl5pPr marL="1828800" indent="0">
              <a:lnSpc>
                <a:spcPct val="100000"/>
              </a:lnSpc>
              <a:buNone/>
              <a:defRPr sz="10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graphicFrame>
        <p:nvGraphicFramePr>
          <p:cNvPr id="15" name="Table 4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47664768"/>
              </p:ext>
            </p:extLst>
          </p:nvPr>
        </p:nvGraphicFramePr>
        <p:xfrm>
          <a:off x="7813292" y="417536"/>
          <a:ext cx="2016000" cy="393698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56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603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 dirty="0" smtClean="0"/>
                        <a:t>1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/>
                        <a:t>2</a:t>
                      </a:r>
                      <a:endParaRPr lang="ko-KR" alt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/>
                        <a:t>3</a:t>
                      </a:r>
                      <a:endParaRPr lang="ko-KR" alt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 smtClean="0"/>
                        <a:t>4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 smtClean="0"/>
                        <a:t>5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 smtClean="0"/>
                        <a:t>6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 smtClean="0"/>
                        <a:t>7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 smtClean="0"/>
                        <a:t>8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 smtClean="0"/>
                        <a:t>9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 smtClean="0"/>
                        <a:t>10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 smtClean="0">
                          <a:solidFill>
                            <a:schemeClr val="bg1"/>
                          </a:solidFill>
                        </a:rPr>
                        <a:t>Note</a:t>
                      </a:r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 smtClean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 smtClean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 smtClean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 smtClean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 smtClean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 smtClean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 smtClean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 smtClean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 smtClean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 smtClean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 smtClean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 smtClean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 smtClean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 smtClean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 smtClean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 smtClean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 smtClean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 userDrawn="1"/>
        </p:nvSpPr>
        <p:spPr>
          <a:xfrm>
            <a:off x="7813292" y="29840"/>
            <a:ext cx="20160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ko-KR" altLang="en-US" sz="900" b="1" dirty="0" smtClean="0"/>
              <a:t>작성자 </a:t>
            </a:r>
            <a:r>
              <a:rPr lang="en-US" altLang="ko-KR" sz="900" b="1" dirty="0" smtClean="0"/>
              <a:t>: </a:t>
            </a:r>
            <a:endParaRPr lang="ko-KR" altLang="en-US" sz="900" b="1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280400" y="29840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김세운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2100394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3908219" y="6607176"/>
            <a:ext cx="2089562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" name="TextBox 1">
            <a:hlinkClick r:id="" action="ppaction://noaction"/>
          </p:cNvPr>
          <p:cNvSpPr txBox="1"/>
          <p:nvPr userDrawn="1"/>
        </p:nvSpPr>
        <p:spPr>
          <a:xfrm>
            <a:off x="0" y="0"/>
            <a:ext cx="16450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OOO</a:t>
            </a:r>
            <a:r>
              <a:rPr lang="ko-KR" altLang="en-US" sz="9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프로젝트 화면 상세설계</a:t>
            </a:r>
            <a:endParaRPr lang="en-US" sz="900" b="0" i="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7498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ransition>
    <p:fade/>
  </p:transition>
  <p:hf sldNum="0"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9"/>
          <p:cNvSpPr>
            <a:spLocks noGrp="1"/>
          </p:cNvSpPr>
          <p:nvPr>
            <p:ph type="title"/>
          </p:nvPr>
        </p:nvSpPr>
        <p:spPr>
          <a:xfrm>
            <a:off x="505236" y="2425813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 altLang="ko-KR" sz="2800" b="1" dirty="0" err="1" smtClean="0">
                <a:latin typeface="HY견고딕" pitchFamily="18" charset="-127"/>
                <a:ea typeface="HY견고딕" pitchFamily="18" charset="-127"/>
              </a:rPr>
              <a:t>TicTacToe</a:t>
            </a:r>
            <a:r>
              <a:rPr lang="en-US" altLang="ko-KR" sz="2800" b="1" dirty="0">
                <a:latin typeface="HY견고딕" pitchFamily="18" charset="-127"/>
                <a:ea typeface="HY견고딕" pitchFamily="18" charset="-127"/>
              </a:rPr>
              <a:t> (https://tictactoe-aeec0.web.app</a:t>
            </a:r>
            <a:r>
              <a:rPr lang="en-US" altLang="ko-KR" sz="2800" b="1" dirty="0" smtClean="0">
                <a:latin typeface="HY견고딕" pitchFamily="18" charset="-127"/>
                <a:ea typeface="HY견고딕" pitchFamily="18" charset="-127"/>
              </a:rPr>
              <a:t>/)</a:t>
            </a:r>
            <a:endParaRPr lang="ko-KR" altLang="en-US" sz="28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Line 98"/>
          <p:cNvSpPr>
            <a:spLocks noChangeShapeType="1"/>
          </p:cNvSpPr>
          <p:nvPr/>
        </p:nvSpPr>
        <p:spPr bwMode="auto">
          <a:xfrm>
            <a:off x="1320566" y="2397238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9428" y="226808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8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61544"/>
              </p:ext>
            </p:extLst>
          </p:nvPr>
        </p:nvGraphicFramePr>
        <p:xfrm>
          <a:off x="425035" y="5786072"/>
          <a:ext cx="888914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22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222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222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222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429227" y="6057708"/>
            <a:ext cx="2183144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689582" y="6057708"/>
            <a:ext cx="2183144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1" name="텍스트 개체 틀 17"/>
          <p:cNvSpPr txBox="1">
            <a:spLocks/>
          </p:cNvSpPr>
          <p:nvPr/>
        </p:nvSpPr>
        <p:spPr>
          <a:xfrm>
            <a:off x="4909282" y="6049988"/>
            <a:ext cx="2183144" cy="215751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2" name="텍스트 개체 틀 17"/>
          <p:cNvSpPr txBox="1">
            <a:spLocks/>
          </p:cNvSpPr>
          <p:nvPr/>
        </p:nvSpPr>
        <p:spPr>
          <a:xfrm>
            <a:off x="7169637" y="6049989"/>
            <a:ext cx="2183144" cy="215751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김세</a:t>
            </a:r>
            <a:r>
              <a:rPr lang="ko-KR" altLang="en-US" b="1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운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틱텍토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https://tictactoe-aeec0.web.app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48" y="1134533"/>
            <a:ext cx="7483450" cy="467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62"/>
          <p:cNvSpPr/>
          <p:nvPr/>
        </p:nvSpPr>
        <p:spPr>
          <a:xfrm>
            <a:off x="4419600" y="3197931"/>
            <a:ext cx="389465" cy="275319"/>
          </a:xfrm>
          <a:prstGeom prst="ellipse">
            <a:avLst/>
          </a:prstGeom>
          <a:solidFill>
            <a:schemeClr val="bg1">
              <a:alpha val="7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1600" b="1" kern="0" baseline="-2500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b="1" kern="0" baseline="-25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2"/>
          <p:cNvSpPr/>
          <p:nvPr/>
        </p:nvSpPr>
        <p:spPr>
          <a:xfrm>
            <a:off x="3022600" y="1964941"/>
            <a:ext cx="389465" cy="275319"/>
          </a:xfrm>
          <a:prstGeom prst="ellipse">
            <a:avLst/>
          </a:prstGeom>
          <a:solidFill>
            <a:schemeClr val="bg1">
              <a:alpha val="7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1600" b="1" kern="0" baseline="-250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b="1" kern="0" baseline="-25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62"/>
          <p:cNvSpPr/>
          <p:nvPr/>
        </p:nvSpPr>
        <p:spPr>
          <a:xfrm>
            <a:off x="4563531" y="3565142"/>
            <a:ext cx="389465" cy="275319"/>
          </a:xfrm>
          <a:prstGeom prst="ellipse">
            <a:avLst/>
          </a:prstGeom>
          <a:solidFill>
            <a:schemeClr val="bg1">
              <a:alpha val="7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1600" b="1" kern="0" baseline="-2500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600" b="1" kern="0" baseline="-25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7933" y="416214"/>
            <a:ext cx="5741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게임 </a:t>
            </a:r>
            <a:r>
              <a:rPr lang="ko-KR" altLang="en-US" sz="700" dirty="0" err="1" smtClean="0"/>
              <a:t>보더</a:t>
            </a:r>
            <a:endParaRPr lang="ko-KR" altLang="en-US" sz="700" dirty="0"/>
          </a:p>
        </p:txBody>
      </p:sp>
      <p:sp>
        <p:nvSpPr>
          <p:cNvPr id="3" name="TextBox 2"/>
          <p:cNvSpPr txBox="1"/>
          <p:nvPr/>
        </p:nvSpPr>
        <p:spPr>
          <a:xfrm>
            <a:off x="8085667" y="616269"/>
            <a:ext cx="12939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플레이어 및 게임 승자 결과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1800" y="816324"/>
            <a:ext cx="7841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게임 </a:t>
            </a:r>
            <a:r>
              <a:rPr lang="ko-KR" altLang="en-US" sz="700" dirty="0" err="1" smtClean="0"/>
              <a:t>히스토리</a:t>
            </a:r>
            <a:r>
              <a:rPr lang="ko-KR" altLang="en-US" sz="700" dirty="0" smtClean="0"/>
              <a:t> </a:t>
            </a:r>
            <a:endParaRPr lang="ko-KR" altLang="en-US" sz="700" dirty="0"/>
          </a:p>
        </p:txBody>
      </p:sp>
      <p:sp>
        <p:nvSpPr>
          <p:cNvPr id="12" name="TextBox 11"/>
          <p:cNvSpPr txBox="1"/>
          <p:nvPr/>
        </p:nvSpPr>
        <p:spPr>
          <a:xfrm>
            <a:off x="7882467" y="2506133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700" dirty="0" smtClean="0"/>
              <a:t>게임 </a:t>
            </a:r>
            <a:r>
              <a:rPr lang="ko-KR" altLang="en-US" sz="700" dirty="0" err="1" smtClean="0"/>
              <a:t>보더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온클릭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적용후</a:t>
            </a:r>
            <a:r>
              <a:rPr lang="ko-KR" altLang="en-US" sz="700" dirty="0" smtClean="0"/>
              <a:t> 눌리면 제일</a:t>
            </a:r>
            <a:endParaRPr lang="en-US" altLang="ko-KR" sz="700" dirty="0" smtClean="0"/>
          </a:p>
          <a:p>
            <a:pPr lvl="1"/>
            <a:r>
              <a:rPr lang="ko-KR" altLang="en-US" sz="700" dirty="0" smtClean="0"/>
              <a:t>처음플레이어인 </a:t>
            </a:r>
            <a:r>
              <a:rPr lang="en-US" altLang="ko-KR" sz="700" dirty="0" smtClean="0"/>
              <a:t>X </a:t>
            </a:r>
            <a:r>
              <a:rPr lang="ko-KR" altLang="en-US" sz="700" dirty="0" smtClean="0"/>
              <a:t>부터 시작</a:t>
            </a:r>
            <a:endParaRPr lang="en-US" altLang="ko-KR" sz="700" dirty="0"/>
          </a:p>
        </p:txBody>
      </p:sp>
      <p:sp>
        <p:nvSpPr>
          <p:cNvPr id="13" name="TextBox 12"/>
          <p:cNvSpPr txBox="1"/>
          <p:nvPr/>
        </p:nvSpPr>
        <p:spPr>
          <a:xfrm>
            <a:off x="7882467" y="2971800"/>
            <a:ext cx="19543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 startAt="2"/>
            </a:pPr>
            <a:r>
              <a:rPr lang="ko-KR" altLang="en-US" sz="700" dirty="0" smtClean="0"/>
              <a:t>어떤 플레이어 가 시작 하는 게임상황</a:t>
            </a:r>
            <a:endParaRPr lang="en-US" altLang="ko-KR" sz="700" dirty="0" smtClean="0"/>
          </a:p>
          <a:p>
            <a:r>
              <a:rPr lang="en-US" altLang="ko-KR" sz="700" dirty="0"/>
              <a:t>	</a:t>
            </a:r>
            <a:r>
              <a:rPr lang="ko-KR" altLang="en-US" sz="700" dirty="0" smtClean="0"/>
              <a:t>표시</a:t>
            </a:r>
            <a:endParaRPr lang="en-US" altLang="ko-KR" sz="700" dirty="0" smtClean="0"/>
          </a:p>
          <a:p>
            <a:endParaRPr lang="en-US" altLang="ko-KR" sz="700" dirty="0"/>
          </a:p>
          <a:p>
            <a:pPr marL="228600" indent="-228600">
              <a:buAutoNum type="arabicPeriod" startAt="3"/>
            </a:pPr>
            <a:r>
              <a:rPr lang="ko-KR" altLang="en-US" sz="700" dirty="0" smtClean="0"/>
              <a:t>게임 </a:t>
            </a:r>
            <a:r>
              <a:rPr lang="ko-KR" altLang="en-US" sz="700" dirty="0" err="1" smtClean="0"/>
              <a:t>히스토리및</a:t>
            </a:r>
            <a:r>
              <a:rPr lang="ko-KR" altLang="en-US" sz="700" dirty="0" smtClean="0"/>
              <a:t> 상황 표시</a:t>
            </a:r>
            <a:r>
              <a:rPr lang="en-US" altLang="ko-KR" sz="700" dirty="0" smtClean="0"/>
              <a:t>(</a:t>
            </a:r>
            <a:r>
              <a:rPr lang="ko-KR" altLang="en-US" sz="700" dirty="0" smtClean="0"/>
              <a:t>상세설명</a:t>
            </a:r>
            <a:r>
              <a:rPr lang="en-US" altLang="ko-KR" sz="700" dirty="0" smtClean="0"/>
              <a:t>)</a:t>
            </a:r>
          </a:p>
          <a:p>
            <a:pPr lvl="1"/>
            <a:r>
              <a:rPr lang="ko-KR" altLang="en-US" sz="700" dirty="0" smtClean="0"/>
              <a:t>다음 프레젠테이션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2232212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게임중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https://tictactoe-aeec0.web.app/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92" y="1200699"/>
            <a:ext cx="7597406" cy="474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2"/>
          <p:cNvSpPr/>
          <p:nvPr/>
        </p:nvSpPr>
        <p:spPr>
          <a:xfrm>
            <a:off x="4419600" y="3347103"/>
            <a:ext cx="389465" cy="275319"/>
          </a:xfrm>
          <a:prstGeom prst="ellipse">
            <a:avLst/>
          </a:prstGeom>
          <a:solidFill>
            <a:schemeClr val="bg1">
              <a:alpha val="7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1600" b="1" kern="0" baseline="-250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b="1" kern="0" baseline="-25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62"/>
          <p:cNvSpPr/>
          <p:nvPr/>
        </p:nvSpPr>
        <p:spPr>
          <a:xfrm>
            <a:off x="4529666" y="3963075"/>
            <a:ext cx="389465" cy="275319"/>
          </a:xfrm>
          <a:prstGeom prst="ellipse">
            <a:avLst/>
          </a:prstGeom>
          <a:solidFill>
            <a:schemeClr val="bg1">
              <a:alpha val="7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1600" b="1" kern="0" baseline="-2500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b="1" kern="0" baseline="-25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34867" y="416214"/>
            <a:ext cx="7537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다음 플레이어</a:t>
            </a:r>
            <a:endParaRPr lang="ko-KR" altLang="en-US" sz="700" dirty="0"/>
          </a:p>
        </p:txBody>
      </p:sp>
      <p:sp>
        <p:nvSpPr>
          <p:cNvPr id="6" name="TextBox 5"/>
          <p:cNvSpPr txBox="1"/>
          <p:nvPr/>
        </p:nvSpPr>
        <p:spPr>
          <a:xfrm>
            <a:off x="8034867" y="616269"/>
            <a:ext cx="7537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게임 </a:t>
            </a:r>
            <a:r>
              <a:rPr lang="ko-KR" altLang="en-US" sz="700" dirty="0" err="1" smtClean="0"/>
              <a:t>히스토리</a:t>
            </a:r>
            <a:endParaRPr lang="ko-KR" altLang="en-US" sz="700" dirty="0"/>
          </a:p>
        </p:txBody>
      </p:sp>
      <p:sp>
        <p:nvSpPr>
          <p:cNvPr id="9" name="TextBox 8"/>
          <p:cNvSpPr txBox="1"/>
          <p:nvPr/>
        </p:nvSpPr>
        <p:spPr>
          <a:xfrm>
            <a:off x="7857067" y="2506133"/>
            <a:ext cx="20024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smtClean="0"/>
              <a:t>X </a:t>
            </a:r>
            <a:r>
              <a:rPr lang="ko-KR" altLang="en-US" sz="700" dirty="0" smtClean="0"/>
              <a:t>가 </a:t>
            </a:r>
            <a:r>
              <a:rPr lang="ko-KR" altLang="en-US" sz="700" dirty="0" err="1" smtClean="0"/>
              <a:t>플레이한</a:t>
            </a:r>
            <a:r>
              <a:rPr lang="ko-KR" altLang="en-US" sz="700" dirty="0" smtClean="0"/>
              <a:t> 다음 </a:t>
            </a:r>
            <a:r>
              <a:rPr lang="ko-KR" altLang="en-US" sz="700" dirty="0" err="1" smtClean="0"/>
              <a:t>그다음</a:t>
            </a:r>
            <a:r>
              <a:rPr lang="ko-KR" altLang="en-US" sz="700" dirty="0" smtClean="0"/>
              <a:t> 플레이어가</a:t>
            </a:r>
            <a:endParaRPr lang="en-US" altLang="ko-KR" sz="700" dirty="0" smtClean="0"/>
          </a:p>
          <a:p>
            <a:r>
              <a:rPr lang="en-US" altLang="ko-KR" sz="700" dirty="0"/>
              <a:t>	</a:t>
            </a:r>
            <a:r>
              <a:rPr lang="en-US" altLang="ko-KR" sz="700" dirty="0" smtClean="0"/>
              <a:t>O </a:t>
            </a:r>
            <a:r>
              <a:rPr lang="ko-KR" altLang="en-US" sz="700" dirty="0" smtClean="0"/>
              <a:t>라고 알려준다</a:t>
            </a:r>
            <a:endParaRPr lang="en-US" altLang="ko-KR" sz="700" dirty="0" smtClean="0"/>
          </a:p>
          <a:p>
            <a:endParaRPr lang="en-US" altLang="ko-KR" sz="700" dirty="0"/>
          </a:p>
          <a:p>
            <a:endParaRPr lang="en-US" altLang="ko-KR" sz="700" dirty="0" smtClean="0"/>
          </a:p>
          <a:p>
            <a:pPr marL="228600" indent="-228600">
              <a:buAutoNum type="arabicPeriod" startAt="2"/>
            </a:pPr>
            <a:r>
              <a:rPr lang="ko-KR" altLang="en-US" sz="700" dirty="0" smtClean="0"/>
              <a:t>게임 턴 마다 </a:t>
            </a:r>
            <a:r>
              <a:rPr lang="ko-KR" altLang="en-US" sz="700" dirty="0" err="1" smtClean="0"/>
              <a:t>히스토리에</a:t>
            </a:r>
            <a:r>
              <a:rPr lang="ko-KR" altLang="en-US" sz="700" dirty="0" smtClean="0"/>
              <a:t> 저장 되는데</a:t>
            </a:r>
            <a:endParaRPr lang="en-US" altLang="ko-KR" sz="700" dirty="0" smtClean="0"/>
          </a:p>
          <a:p>
            <a:pPr lvl="1"/>
            <a:r>
              <a:rPr lang="ko-KR" altLang="en-US" sz="700" dirty="0" smtClean="0"/>
              <a:t>그걸 순서대로 보여준다 </a:t>
            </a:r>
            <a:endParaRPr lang="en-US" altLang="ko-KR" sz="700" dirty="0" smtClean="0"/>
          </a:p>
          <a:p>
            <a:pPr lvl="1"/>
            <a:r>
              <a:rPr lang="en-US" altLang="ko-KR" sz="700" dirty="0" smtClean="0"/>
              <a:t>(</a:t>
            </a:r>
            <a:r>
              <a:rPr lang="ko-KR" altLang="en-US" sz="700" dirty="0" err="1" smtClean="0"/>
              <a:t>그순서를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누를시</a:t>
            </a:r>
            <a:r>
              <a:rPr lang="ko-KR" altLang="en-US" sz="700" dirty="0" smtClean="0"/>
              <a:t> 그때 </a:t>
            </a:r>
            <a:r>
              <a:rPr lang="ko-KR" altLang="en-US" sz="700" smtClean="0"/>
              <a:t>화면으로 </a:t>
            </a:r>
            <a:endParaRPr lang="en-US" altLang="ko-KR" sz="700" dirty="0" smtClean="0"/>
          </a:p>
          <a:p>
            <a:pPr lvl="1"/>
            <a:r>
              <a:rPr lang="ko-KR" altLang="en-US" sz="700" dirty="0" smtClean="0"/>
              <a:t>다시 </a:t>
            </a:r>
            <a:r>
              <a:rPr lang="ko-KR" altLang="en-US" sz="700" dirty="0" err="1" smtClean="0"/>
              <a:t>돌아갈수있다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5845302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게임중</a:t>
            </a:r>
            <a:r>
              <a:rPr lang="en-US" altLang="ko-KR" dirty="0" smtClean="0"/>
              <a:t>(</a:t>
            </a:r>
            <a:r>
              <a:rPr lang="ko-KR" altLang="en-US" dirty="0" smtClean="0"/>
              <a:t>승자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https://tictactoe-aeec0.web.app/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2" y="1176867"/>
            <a:ext cx="7534836" cy="470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62"/>
          <p:cNvSpPr/>
          <p:nvPr/>
        </p:nvSpPr>
        <p:spPr>
          <a:xfrm>
            <a:off x="4385733" y="3312184"/>
            <a:ext cx="389465" cy="275319"/>
          </a:xfrm>
          <a:prstGeom prst="ellipse">
            <a:avLst/>
          </a:prstGeom>
          <a:solidFill>
            <a:schemeClr val="bg1">
              <a:alpha val="7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1600" b="1" kern="0" baseline="-250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b="1" kern="0" baseline="-25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43333" y="416214"/>
            <a:ext cx="6110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위너</a:t>
            </a:r>
            <a:r>
              <a:rPr lang="en-US" altLang="ko-KR" sz="700" dirty="0" smtClean="0"/>
              <a:t>(</a:t>
            </a:r>
            <a:r>
              <a:rPr lang="ko-KR" altLang="en-US" sz="700" dirty="0" smtClean="0"/>
              <a:t>승자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7874000" y="2531533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700" dirty="0" smtClean="0"/>
              <a:t>승자 표시 게임이 </a:t>
            </a:r>
            <a:r>
              <a:rPr lang="ko-KR" altLang="en-US" sz="700" dirty="0" err="1" smtClean="0"/>
              <a:t>끝이나면</a:t>
            </a:r>
            <a:r>
              <a:rPr lang="ko-KR" altLang="en-US" sz="700" dirty="0" smtClean="0"/>
              <a:t> 승자가 어떤</a:t>
            </a:r>
            <a:endParaRPr lang="en-US" altLang="ko-KR" sz="700" dirty="0" smtClean="0"/>
          </a:p>
          <a:p>
            <a:r>
              <a:rPr lang="en-US" altLang="ko-KR" sz="700" dirty="0" smtClean="0"/>
              <a:t>	</a:t>
            </a:r>
            <a:r>
              <a:rPr lang="ko-KR" altLang="en-US" sz="700" dirty="0" smtClean="0"/>
              <a:t>모양인지 나온다 </a:t>
            </a:r>
            <a:r>
              <a:rPr lang="en-US" altLang="ko-KR" sz="700" dirty="0" smtClean="0"/>
              <a:t>X</a:t>
            </a:r>
            <a:r>
              <a:rPr lang="ko-KR" altLang="en-US" sz="700" dirty="0" smtClean="0"/>
              <a:t>인지</a:t>
            </a:r>
            <a:r>
              <a:rPr lang="en-US" altLang="ko-KR" sz="700" dirty="0"/>
              <a:t> </a:t>
            </a:r>
            <a:r>
              <a:rPr lang="en-US" altLang="ko-KR" sz="700" dirty="0" smtClean="0"/>
              <a:t>O </a:t>
            </a:r>
            <a:r>
              <a:rPr lang="ko-KR" altLang="en-US" sz="700" dirty="0" smtClean="0"/>
              <a:t>인지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389857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err="1" smtClean="0"/>
              <a:t>번클릭시</a:t>
            </a:r>
            <a:r>
              <a:rPr lang="ko-KR" altLang="en-US" dirty="0" smtClean="0"/>
              <a:t> 돌아가기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https://tictactoe-aeec0.web.app/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91" y="1219200"/>
            <a:ext cx="7504407" cy="4690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62"/>
          <p:cNvSpPr/>
          <p:nvPr/>
        </p:nvSpPr>
        <p:spPr>
          <a:xfrm>
            <a:off x="4580466" y="4301741"/>
            <a:ext cx="389465" cy="275319"/>
          </a:xfrm>
          <a:prstGeom prst="ellipse">
            <a:avLst/>
          </a:prstGeom>
          <a:solidFill>
            <a:schemeClr val="bg1">
              <a:alpha val="7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1600" b="1" kern="0" baseline="-250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b="1" kern="0" baseline="-25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34867" y="416214"/>
            <a:ext cx="5357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5</a:t>
            </a:r>
            <a:r>
              <a:rPr lang="ko-KR" altLang="en-US" sz="700" dirty="0" smtClean="0"/>
              <a:t>번째 턴</a:t>
            </a:r>
            <a:endParaRPr lang="ko-KR" alt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7907867" y="2506133"/>
            <a:ext cx="19271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smtClean="0"/>
              <a:t>5</a:t>
            </a:r>
            <a:r>
              <a:rPr lang="ko-KR" altLang="en-US" sz="700" dirty="0" smtClean="0"/>
              <a:t>번을 누르면 </a:t>
            </a:r>
            <a:r>
              <a:rPr lang="en-US" altLang="ko-KR" sz="700" dirty="0" smtClean="0"/>
              <a:t>5</a:t>
            </a:r>
            <a:r>
              <a:rPr lang="ko-KR" altLang="en-US" sz="700" dirty="0" err="1" smtClean="0"/>
              <a:t>번재</a:t>
            </a:r>
            <a:r>
              <a:rPr lang="ko-KR" altLang="en-US" sz="700" dirty="0" smtClean="0"/>
              <a:t> 턴으로 돌아간다 </a:t>
            </a:r>
            <a:endParaRPr lang="en-US" altLang="ko-KR" sz="700" dirty="0" smtClean="0"/>
          </a:p>
        </p:txBody>
      </p:sp>
    </p:spTree>
    <p:extLst>
      <p:ext uri="{BB962C8B-B14F-4D97-AF65-F5344CB8AC3E}">
        <p14:creationId xmlns:p14="http://schemas.microsoft.com/office/powerpoint/2010/main" val="33730614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첫화면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https://tictactoe-aeec0.web.app/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92" y="1193799"/>
            <a:ext cx="7282323" cy="455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62"/>
          <p:cNvSpPr/>
          <p:nvPr/>
        </p:nvSpPr>
        <p:spPr>
          <a:xfrm>
            <a:off x="4478867" y="3480993"/>
            <a:ext cx="389465" cy="275319"/>
          </a:xfrm>
          <a:prstGeom prst="ellipse">
            <a:avLst/>
          </a:prstGeom>
          <a:solidFill>
            <a:schemeClr val="bg1">
              <a:alpha val="7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1600" b="1" kern="0" baseline="-250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b="1" kern="0" baseline="-25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1000" y="416214"/>
            <a:ext cx="10230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첫화면으로</a:t>
            </a:r>
            <a:r>
              <a:rPr lang="ko-KR" altLang="en-US" sz="700" dirty="0" smtClean="0"/>
              <a:t> 돌아가기</a:t>
            </a:r>
            <a:endParaRPr lang="ko-KR" alt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7882467" y="2514600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smtClean="0"/>
              <a:t>1</a:t>
            </a:r>
            <a:r>
              <a:rPr lang="ko-KR" altLang="en-US" sz="700" dirty="0" smtClean="0"/>
              <a:t>번 </a:t>
            </a:r>
            <a:r>
              <a:rPr lang="ko-KR" altLang="en-US" sz="700" dirty="0" err="1" smtClean="0"/>
              <a:t>클릭시</a:t>
            </a:r>
            <a:r>
              <a:rPr lang="ko-KR" altLang="en-US" sz="700" dirty="0" smtClean="0"/>
              <a:t> 제일 처음 나왔던 화면 </a:t>
            </a:r>
            <a:endParaRPr lang="en-US" altLang="ko-KR" sz="700" dirty="0" smtClean="0"/>
          </a:p>
          <a:p>
            <a:pPr lvl="1"/>
            <a:r>
              <a:rPr lang="ko-KR" altLang="en-US" sz="700" dirty="0" smtClean="0"/>
              <a:t>상태로 돌아간다 </a:t>
            </a:r>
            <a:endParaRPr lang="en-US" altLang="ko-KR" sz="7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882467" y="3124200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2. </a:t>
            </a:r>
            <a:r>
              <a:rPr lang="ko-KR" altLang="en-US" sz="700" dirty="0" smtClean="0"/>
              <a:t>모든 버튼에는 </a:t>
            </a:r>
            <a:r>
              <a:rPr lang="ko-KR" altLang="en-US" sz="700" dirty="0" err="1" smtClean="0"/>
              <a:t>쉐도루</a:t>
            </a:r>
            <a:r>
              <a:rPr lang="ko-KR" altLang="en-US" sz="700" dirty="0" smtClean="0"/>
              <a:t> 효과와 커서 가 손</a:t>
            </a:r>
            <a:endParaRPr lang="en-US" altLang="ko-KR" sz="700" dirty="0" smtClean="0"/>
          </a:p>
          <a:p>
            <a:r>
              <a:rPr lang="ko-KR" altLang="en-US" sz="700" dirty="0" smtClean="0"/>
              <a:t>모양으로 바뀌는 </a:t>
            </a:r>
            <a:r>
              <a:rPr lang="en-US" altLang="ko-KR" sz="700" dirty="0" smtClean="0"/>
              <a:t>CSS </a:t>
            </a:r>
            <a:r>
              <a:rPr lang="ko-KR" altLang="en-US" sz="700" dirty="0" smtClean="0"/>
              <a:t>를 줬다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75399801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inition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6350" cmpd="sng">
          <a:solidFill>
            <a:schemeClr val="bg1">
              <a:lumMod val="65000"/>
            </a:schemeClr>
          </a:solidFill>
        </a:ln>
        <a:effectLst/>
      </a:spPr>
      <a:bodyPr rtlCol="0" anchor="t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6A6A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7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nts.thmx</Template>
  <TotalTime>1542</TotalTime>
  <Words>155</Words>
  <Application>Microsoft Office PowerPoint</Application>
  <PresentationFormat>A4 용지(210x297mm)</PresentationFormat>
  <Paragraphs>64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Definition</vt:lpstr>
      <vt:lpstr>TicTacToe (https://tictactoe-aeec0.web.app/)</vt:lpstr>
      <vt:lpstr>메인</vt:lpstr>
      <vt:lpstr>게임중</vt:lpstr>
      <vt:lpstr>게임중(승자)</vt:lpstr>
      <vt:lpstr>5번클릭시 돌아가기</vt:lpstr>
      <vt:lpstr>1번 클릭시 첫화면</vt:lpstr>
    </vt:vector>
  </TitlesOfParts>
  <Company>NHN Technology Services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UX Definition</dc:title>
  <dc:creator>sh.heo</dc:creator>
  <cp:lastModifiedBy>ds</cp:lastModifiedBy>
  <cp:revision>164</cp:revision>
  <dcterms:created xsi:type="dcterms:W3CDTF">2013-02-15T09:15:00Z</dcterms:created>
  <dcterms:modified xsi:type="dcterms:W3CDTF">2023-12-22T03:05:00Z</dcterms:modified>
</cp:coreProperties>
</file>