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70" r:id="rId4"/>
    <p:sldId id="276" r:id="rId5"/>
    <p:sldId id="277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2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2024. 10. 24.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48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2024. 10. 24.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2024. 10. 24.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66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2024. 10. 24.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3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2024. 10. 24.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29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2024. 10. 24.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00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2024. 10. 24.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28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2024. 10. 24.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5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2024. 10. 24.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14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2024. 10. 24.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4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2024. 10. 24.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3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2024. 10. 24.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46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67227" y="1095827"/>
            <a:ext cx="6857546" cy="3803403"/>
            <a:chOff x="123825" y="152398"/>
            <a:chExt cx="11944350" cy="662469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0432376-507C-4E07-BDB6-0396C1E39A60}"/>
                </a:ext>
              </a:extLst>
            </p:cNvPr>
            <p:cNvSpPr/>
            <p:nvPr/>
          </p:nvSpPr>
          <p:spPr>
            <a:xfrm>
              <a:off x="123825" y="152398"/>
              <a:ext cx="11944350" cy="6624698"/>
            </a:xfrm>
            <a:prstGeom prst="roundRect">
              <a:avLst>
                <a:gd name="adj" fmla="val 4562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E7B2092-F06A-41A6-A715-3A7AD45BE54A}"/>
                </a:ext>
              </a:extLst>
            </p:cNvPr>
            <p:cNvSpPr/>
            <p:nvPr/>
          </p:nvSpPr>
          <p:spPr>
            <a:xfrm>
              <a:off x="394911" y="338137"/>
              <a:ext cx="11402177" cy="6181725"/>
            </a:xfrm>
            <a:prstGeom prst="roundRect">
              <a:avLst>
                <a:gd name="adj" fmla="val 3981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algn="ctr" latinLnBrk="0">
                <a:defRPr/>
              </a:pPr>
              <a:r>
                <a:rPr lang="en-US" altLang="ko-KR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Make IT Short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808601" y="5429646"/>
            <a:ext cx="6617398" cy="124829"/>
            <a:chOff x="2808601" y="5429646"/>
            <a:chExt cx="6617398" cy="124829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A7909E5-BD51-4784-B97A-4846F6840637}"/>
                </a:ext>
              </a:extLst>
            </p:cNvPr>
            <p:cNvCxnSpPr>
              <a:cxnSpLocks/>
            </p:cNvCxnSpPr>
            <p:nvPr/>
          </p:nvCxnSpPr>
          <p:spPr>
            <a:xfrm>
              <a:off x="3035320" y="5480874"/>
              <a:ext cx="5400000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A79FED3-76B1-4AD1-B9D3-0C8C223C49AD}"/>
                </a:ext>
              </a:extLst>
            </p:cNvPr>
            <p:cNvCxnSpPr>
              <a:cxnSpLocks/>
            </p:cNvCxnSpPr>
            <p:nvPr/>
          </p:nvCxnSpPr>
          <p:spPr>
            <a:xfrm>
              <a:off x="3035320" y="5481053"/>
              <a:ext cx="1800000" cy="0"/>
            </a:xfrm>
            <a:prstGeom prst="line">
              <a:avLst/>
            </a:prstGeom>
            <a:ln w="34925">
              <a:solidFill>
                <a:srgbClr val="92D05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4">
              <a:extLst>
                <a:ext uri="{FF2B5EF4-FFF2-40B4-BE49-F238E27FC236}">
                  <a16:creationId xmlns:a16="http://schemas.microsoft.com/office/drawing/2014/main" id="{8CFE0395-9849-4A07-8170-F1410B20A1C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948624" y="5443718"/>
              <a:ext cx="145274" cy="110757"/>
              <a:chOff x="3645" y="2013"/>
              <a:chExt cx="383" cy="292"/>
            </a:xfrm>
            <a:solidFill>
              <a:schemeClr val="bg1"/>
            </a:solidFill>
          </p:grpSpPr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FF5811EA-2037-45E7-82C2-5F1966567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E30628CD-89EF-4297-997C-AE5CE99450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CA844928-BCDF-47EA-B8BC-6E4EF2319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591A89C0-C1A9-4BD9-8E9A-E529B90E5C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5BE32EE4-D845-4E50-BC33-16F26D4951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D1565211-A394-4FE1-A5B7-9F23C8C578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94AE0B-F771-4778-8F1E-3DF81724EA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43509" y="5443718"/>
              <a:ext cx="82490" cy="10886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D66A997A-242C-42B8-B38F-3F359D9742DE}"/>
                </a:ext>
              </a:extLst>
            </p:cNvPr>
            <p:cNvSpPr/>
            <p:nvPr/>
          </p:nvSpPr>
          <p:spPr>
            <a:xfrm rot="5400000">
              <a:off x="2800556" y="5437691"/>
              <a:ext cx="116650" cy="10056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308091D0-FDC1-4C3F-9DC6-53899A84C3BE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8592903" y="5452739"/>
              <a:ext cx="108863" cy="85081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5097393" y="4004127"/>
            <a:ext cx="20834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21102042 </a:t>
            </a: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Seungwoo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Baik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21102033 </a:t>
            </a: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Daehun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Kwon</a:t>
            </a:r>
          </a:p>
          <a:p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21102054 </a:t>
            </a: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Saeyeon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Lim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23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67227" y="1095827"/>
            <a:ext cx="6857546" cy="3803403"/>
            <a:chOff x="123825" y="152398"/>
            <a:chExt cx="11944350" cy="662469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0432376-507C-4E07-BDB6-0396C1E39A60}"/>
                </a:ext>
              </a:extLst>
            </p:cNvPr>
            <p:cNvSpPr/>
            <p:nvPr/>
          </p:nvSpPr>
          <p:spPr>
            <a:xfrm>
              <a:off x="123825" y="152398"/>
              <a:ext cx="11944350" cy="6624698"/>
            </a:xfrm>
            <a:prstGeom prst="roundRect">
              <a:avLst>
                <a:gd name="adj" fmla="val 4562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E7B2092-F06A-41A6-A715-3A7AD45BE54A}"/>
                </a:ext>
              </a:extLst>
            </p:cNvPr>
            <p:cNvSpPr/>
            <p:nvPr/>
          </p:nvSpPr>
          <p:spPr>
            <a:xfrm>
              <a:off x="394911" y="338137"/>
              <a:ext cx="11402177" cy="6181725"/>
            </a:xfrm>
            <a:prstGeom prst="roundRect">
              <a:avLst>
                <a:gd name="adj" fmla="val 3981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algn="ctr" latinLnBrk="0">
                <a:defRPr/>
              </a:pPr>
              <a:r>
                <a:rPr lang="en-US" altLang="ko-KR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Thank 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416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6631" y="152400"/>
            <a:ext cx="11944350" cy="6553200"/>
            <a:chOff x="123825" y="152400"/>
            <a:chExt cx="11944350" cy="6553200"/>
          </a:xfrm>
        </p:grpSpPr>
        <p:sp>
          <p:nvSpPr>
            <p:cNvPr id="5" name="사각형: 둥근 모서리 5">
              <a:extLst>
                <a:ext uri="{FF2B5EF4-FFF2-40B4-BE49-F238E27FC236}">
                  <a16:creationId xmlns:a16="http://schemas.microsoft.com/office/drawing/2014/main" id="{40432376-507C-4E07-BDB6-0396C1E39A60}"/>
                </a:ext>
              </a:extLst>
            </p:cNvPr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6">
              <a:extLst>
                <a:ext uri="{FF2B5EF4-FFF2-40B4-BE49-F238E27FC236}">
                  <a16:creationId xmlns:a16="http://schemas.microsoft.com/office/drawing/2014/main" id="{CE7B2092-F06A-41A6-A715-3A7AD45BE54A}"/>
                </a:ext>
              </a:extLst>
            </p:cNvPr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C4370BB-59AA-4774-9612-2FB8BF37EC1F}"/>
                </a:ext>
              </a:extLst>
            </p:cNvPr>
            <p:cNvGrpSpPr/>
            <p:nvPr/>
          </p:nvGrpSpPr>
          <p:grpSpPr>
            <a:xfrm>
              <a:off x="1839971" y="6438413"/>
              <a:ext cx="9803556" cy="215444"/>
              <a:chOff x="1820921" y="6363628"/>
              <a:chExt cx="9803556" cy="215444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3A7909E5-BD51-4784-B97A-4846F6840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631"/>
                <a:ext cx="7956000" cy="0"/>
              </a:xfrm>
              <a:prstGeom prst="line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AA79FED3-76B1-4AD1-B9D3-0C8C223C49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810"/>
                <a:ext cx="6084000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4">
                <a:extLst>
                  <a:ext uri="{FF2B5EF4-FFF2-40B4-BE49-F238E27FC236}">
                    <a16:creationId xmlns:a16="http://schemas.microsoft.com/office/drawing/2014/main" id="{8CFE0395-9849-4A07-8170-F1410B20A1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47102" y="6425291"/>
                <a:ext cx="145274" cy="110757"/>
                <a:chOff x="3645" y="2013"/>
                <a:chExt cx="383" cy="292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18" name="Freeform 6">
                  <a:extLst>
                    <a:ext uri="{FF2B5EF4-FFF2-40B4-BE49-F238E27FC236}">
                      <a16:creationId xmlns:a16="http://schemas.microsoft.com/office/drawing/2014/main" id="{FF5811EA-2037-45E7-82C2-5F1966567C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261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1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1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1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1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7">
                  <a:extLst>
                    <a:ext uri="{FF2B5EF4-FFF2-40B4-BE49-F238E27FC236}">
                      <a16:creationId xmlns:a16="http://schemas.microsoft.com/office/drawing/2014/main" id="{E30628CD-89EF-4297-997C-AE5CE9945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140"/>
                  <a:ext cx="294" cy="38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2 h 348"/>
                    <a:gd name="T12" fmla="*/ 2607 w 2647"/>
                    <a:gd name="T13" fmla="*/ 62 h 348"/>
                    <a:gd name="T14" fmla="*/ 2624 w 2647"/>
                    <a:gd name="T15" fmla="*/ 87 h 348"/>
                    <a:gd name="T16" fmla="*/ 2636 w 2647"/>
                    <a:gd name="T17" fmla="*/ 114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5 h 348"/>
                    <a:gd name="T34" fmla="*/ 2535 w 2647"/>
                    <a:gd name="T35" fmla="*/ 338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8 h 348"/>
                    <a:gd name="T46" fmla="*/ 85 w 2647"/>
                    <a:gd name="T47" fmla="*/ 325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4 h 348"/>
                    <a:gd name="T64" fmla="*/ 23 w 2647"/>
                    <a:gd name="T65" fmla="*/ 87 h 348"/>
                    <a:gd name="T66" fmla="*/ 40 w 2647"/>
                    <a:gd name="T67" fmla="*/ 62 h 348"/>
                    <a:gd name="T68" fmla="*/ 61 w 2647"/>
                    <a:gd name="T69" fmla="*/ 42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8">
                  <a:extLst>
                    <a:ext uri="{FF2B5EF4-FFF2-40B4-BE49-F238E27FC236}">
                      <a16:creationId xmlns:a16="http://schemas.microsoft.com/office/drawing/2014/main" id="{CA844928-BCDF-47EA-B8BC-6E4EF2319E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018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2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2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5 h 348"/>
                    <a:gd name="T22" fmla="*/ 2645 w 2647"/>
                    <a:gd name="T23" fmla="*/ 206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7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6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6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7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6 h 348"/>
                    <a:gd name="T58" fmla="*/ 0 w 2647"/>
                    <a:gd name="T59" fmla="*/ 175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2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2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91A89C0-C1A9-4BD9-8E9A-E529B90E5C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01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8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59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59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8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5BE32EE4-D845-4E50-BC33-16F26D4951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13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4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6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1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2 h 467"/>
                    <a:gd name="T24" fmla="*/ 450 w 462"/>
                    <a:gd name="T25" fmla="*/ 308 h 467"/>
                    <a:gd name="T26" fmla="*/ 436 w 462"/>
                    <a:gd name="T27" fmla="*/ 342 h 467"/>
                    <a:gd name="T28" fmla="*/ 417 w 462"/>
                    <a:gd name="T29" fmla="*/ 372 h 467"/>
                    <a:gd name="T30" fmla="*/ 395 w 462"/>
                    <a:gd name="T31" fmla="*/ 400 h 467"/>
                    <a:gd name="T32" fmla="*/ 367 w 462"/>
                    <a:gd name="T33" fmla="*/ 422 h 467"/>
                    <a:gd name="T34" fmla="*/ 337 w 462"/>
                    <a:gd name="T35" fmla="*/ 442 h 467"/>
                    <a:gd name="T36" fmla="*/ 304 w 462"/>
                    <a:gd name="T37" fmla="*/ 456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6 h 467"/>
                    <a:gd name="T46" fmla="*/ 124 w 462"/>
                    <a:gd name="T47" fmla="*/ 442 h 467"/>
                    <a:gd name="T48" fmla="*/ 95 w 462"/>
                    <a:gd name="T49" fmla="*/ 422 h 467"/>
                    <a:gd name="T50" fmla="*/ 68 w 462"/>
                    <a:gd name="T51" fmla="*/ 400 h 467"/>
                    <a:gd name="T52" fmla="*/ 45 w 462"/>
                    <a:gd name="T53" fmla="*/ 372 h 467"/>
                    <a:gd name="T54" fmla="*/ 26 w 462"/>
                    <a:gd name="T55" fmla="*/ 342 h 467"/>
                    <a:gd name="T56" fmla="*/ 12 w 462"/>
                    <a:gd name="T57" fmla="*/ 308 h 467"/>
                    <a:gd name="T58" fmla="*/ 3 w 462"/>
                    <a:gd name="T59" fmla="*/ 272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61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6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4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D1565211-A394-4FE1-A5B7-9F23C8C578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25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0 h 467"/>
                    <a:gd name="T18" fmla="*/ 458 w 462"/>
                    <a:gd name="T19" fmla="*/ 196 h 467"/>
                    <a:gd name="T20" fmla="*/ 462 w 462"/>
                    <a:gd name="T21" fmla="*/ 233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3 h 467"/>
                    <a:gd name="T62" fmla="*/ 3 w 462"/>
                    <a:gd name="T63" fmla="*/ 196 h 467"/>
                    <a:gd name="T64" fmla="*/ 12 w 462"/>
                    <a:gd name="T65" fmla="*/ 160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3B9092D-E44A-40E3-9F88-771FF6705EED}"/>
                  </a:ext>
                </a:extLst>
              </p:cNvPr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21/</a:t>
                </a: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35p</a:t>
                </a:r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7694AE0B-F771-4778-8F1E-3DF81724EA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41987" y="6425291"/>
                <a:ext cx="82490" cy="10886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D66A997A-242C-42B8-B38F-3F359D9742DE}"/>
                  </a:ext>
                </a:extLst>
              </p:cNvPr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같음 기호 18">
                <a:extLst>
                  <a:ext uri="{FF2B5EF4-FFF2-40B4-BE49-F238E27FC236}">
                    <a16:creationId xmlns:a16="http://schemas.microsoft.com/office/drawing/2014/main" id="{3FBFFB9E-2844-41A0-A12C-8BABF11F2CF9}"/>
                  </a:ext>
                </a:extLst>
              </p:cNvPr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26">
                <a:extLst>
                  <a:ext uri="{FF2B5EF4-FFF2-40B4-BE49-F238E27FC236}">
                    <a16:creationId xmlns:a16="http://schemas.microsoft.com/office/drawing/2014/main" id="{308091D0-FDC1-4C3F-9DC6-53899A84C3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0791381" y="6434312"/>
                <a:ext cx="108863" cy="85081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834014" y="703385"/>
            <a:ext cx="23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contents</a:t>
            </a:r>
            <a:endParaRPr lang="ko-KR" altLang="en-US" sz="4000" b="1" dirty="0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834014" y="1487156"/>
            <a:ext cx="9073661" cy="401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34497" y="1868992"/>
            <a:ext cx="855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Task Introduction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34497" y="2702168"/>
            <a:ext cx="855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Modified Code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34497" y="3535344"/>
            <a:ext cx="855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Byte count &amp; Compiling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34497" y="4368520"/>
            <a:ext cx="855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Execution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34497" y="5201697"/>
            <a:ext cx="855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 Comparing To Origin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0009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6631" y="152400"/>
            <a:ext cx="11944350" cy="6553200"/>
            <a:chOff x="123825" y="152400"/>
            <a:chExt cx="11944350" cy="6553200"/>
          </a:xfrm>
        </p:grpSpPr>
        <p:sp>
          <p:nvSpPr>
            <p:cNvPr id="5" name="사각형: 둥근 모서리 5">
              <a:extLst>
                <a:ext uri="{FF2B5EF4-FFF2-40B4-BE49-F238E27FC236}">
                  <a16:creationId xmlns:a16="http://schemas.microsoft.com/office/drawing/2014/main" id="{40432376-507C-4E07-BDB6-0396C1E39A60}"/>
                </a:ext>
              </a:extLst>
            </p:cNvPr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6">
              <a:extLst>
                <a:ext uri="{FF2B5EF4-FFF2-40B4-BE49-F238E27FC236}">
                  <a16:creationId xmlns:a16="http://schemas.microsoft.com/office/drawing/2014/main" id="{CE7B2092-F06A-41A6-A715-3A7AD45BE54A}"/>
                </a:ext>
              </a:extLst>
            </p:cNvPr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C4370BB-59AA-4774-9612-2FB8BF37EC1F}"/>
                </a:ext>
              </a:extLst>
            </p:cNvPr>
            <p:cNvGrpSpPr/>
            <p:nvPr/>
          </p:nvGrpSpPr>
          <p:grpSpPr>
            <a:xfrm>
              <a:off x="1839971" y="6438413"/>
              <a:ext cx="9803556" cy="215444"/>
              <a:chOff x="1820921" y="6363628"/>
              <a:chExt cx="9803556" cy="215444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3A7909E5-BD51-4784-B97A-4846F6840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631"/>
                <a:ext cx="7956000" cy="0"/>
              </a:xfrm>
              <a:prstGeom prst="line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AA79FED3-76B1-4AD1-B9D3-0C8C223C49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810"/>
                <a:ext cx="6084000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4">
                <a:extLst>
                  <a:ext uri="{FF2B5EF4-FFF2-40B4-BE49-F238E27FC236}">
                    <a16:creationId xmlns:a16="http://schemas.microsoft.com/office/drawing/2014/main" id="{8CFE0395-9849-4A07-8170-F1410B20A1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47102" y="6425291"/>
                <a:ext cx="145274" cy="110757"/>
                <a:chOff x="3645" y="2013"/>
                <a:chExt cx="383" cy="292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18" name="Freeform 6">
                  <a:extLst>
                    <a:ext uri="{FF2B5EF4-FFF2-40B4-BE49-F238E27FC236}">
                      <a16:creationId xmlns:a16="http://schemas.microsoft.com/office/drawing/2014/main" id="{FF5811EA-2037-45E7-82C2-5F1966567C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261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1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1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1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1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7">
                  <a:extLst>
                    <a:ext uri="{FF2B5EF4-FFF2-40B4-BE49-F238E27FC236}">
                      <a16:creationId xmlns:a16="http://schemas.microsoft.com/office/drawing/2014/main" id="{E30628CD-89EF-4297-997C-AE5CE9945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140"/>
                  <a:ext cx="294" cy="38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2 h 348"/>
                    <a:gd name="T12" fmla="*/ 2607 w 2647"/>
                    <a:gd name="T13" fmla="*/ 62 h 348"/>
                    <a:gd name="T14" fmla="*/ 2624 w 2647"/>
                    <a:gd name="T15" fmla="*/ 87 h 348"/>
                    <a:gd name="T16" fmla="*/ 2636 w 2647"/>
                    <a:gd name="T17" fmla="*/ 114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5 h 348"/>
                    <a:gd name="T34" fmla="*/ 2535 w 2647"/>
                    <a:gd name="T35" fmla="*/ 338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8 h 348"/>
                    <a:gd name="T46" fmla="*/ 85 w 2647"/>
                    <a:gd name="T47" fmla="*/ 325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4 h 348"/>
                    <a:gd name="T64" fmla="*/ 23 w 2647"/>
                    <a:gd name="T65" fmla="*/ 87 h 348"/>
                    <a:gd name="T66" fmla="*/ 40 w 2647"/>
                    <a:gd name="T67" fmla="*/ 62 h 348"/>
                    <a:gd name="T68" fmla="*/ 61 w 2647"/>
                    <a:gd name="T69" fmla="*/ 42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8">
                  <a:extLst>
                    <a:ext uri="{FF2B5EF4-FFF2-40B4-BE49-F238E27FC236}">
                      <a16:creationId xmlns:a16="http://schemas.microsoft.com/office/drawing/2014/main" id="{CA844928-BCDF-47EA-B8BC-6E4EF2319E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018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2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2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5 h 348"/>
                    <a:gd name="T22" fmla="*/ 2645 w 2647"/>
                    <a:gd name="T23" fmla="*/ 206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7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6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6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7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6 h 348"/>
                    <a:gd name="T58" fmla="*/ 0 w 2647"/>
                    <a:gd name="T59" fmla="*/ 175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2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2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91A89C0-C1A9-4BD9-8E9A-E529B90E5C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01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8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59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59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8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5BE32EE4-D845-4E50-BC33-16F26D4951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13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4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6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1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2 h 467"/>
                    <a:gd name="T24" fmla="*/ 450 w 462"/>
                    <a:gd name="T25" fmla="*/ 308 h 467"/>
                    <a:gd name="T26" fmla="*/ 436 w 462"/>
                    <a:gd name="T27" fmla="*/ 342 h 467"/>
                    <a:gd name="T28" fmla="*/ 417 w 462"/>
                    <a:gd name="T29" fmla="*/ 372 h 467"/>
                    <a:gd name="T30" fmla="*/ 395 w 462"/>
                    <a:gd name="T31" fmla="*/ 400 h 467"/>
                    <a:gd name="T32" fmla="*/ 367 w 462"/>
                    <a:gd name="T33" fmla="*/ 422 h 467"/>
                    <a:gd name="T34" fmla="*/ 337 w 462"/>
                    <a:gd name="T35" fmla="*/ 442 h 467"/>
                    <a:gd name="T36" fmla="*/ 304 w 462"/>
                    <a:gd name="T37" fmla="*/ 456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6 h 467"/>
                    <a:gd name="T46" fmla="*/ 124 w 462"/>
                    <a:gd name="T47" fmla="*/ 442 h 467"/>
                    <a:gd name="T48" fmla="*/ 95 w 462"/>
                    <a:gd name="T49" fmla="*/ 422 h 467"/>
                    <a:gd name="T50" fmla="*/ 68 w 462"/>
                    <a:gd name="T51" fmla="*/ 400 h 467"/>
                    <a:gd name="T52" fmla="*/ 45 w 462"/>
                    <a:gd name="T53" fmla="*/ 372 h 467"/>
                    <a:gd name="T54" fmla="*/ 26 w 462"/>
                    <a:gd name="T55" fmla="*/ 342 h 467"/>
                    <a:gd name="T56" fmla="*/ 12 w 462"/>
                    <a:gd name="T57" fmla="*/ 308 h 467"/>
                    <a:gd name="T58" fmla="*/ 3 w 462"/>
                    <a:gd name="T59" fmla="*/ 272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61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6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4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D1565211-A394-4FE1-A5B7-9F23C8C578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25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0 h 467"/>
                    <a:gd name="T18" fmla="*/ 458 w 462"/>
                    <a:gd name="T19" fmla="*/ 196 h 467"/>
                    <a:gd name="T20" fmla="*/ 462 w 462"/>
                    <a:gd name="T21" fmla="*/ 233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3 h 467"/>
                    <a:gd name="T62" fmla="*/ 3 w 462"/>
                    <a:gd name="T63" fmla="*/ 196 h 467"/>
                    <a:gd name="T64" fmla="*/ 12 w 462"/>
                    <a:gd name="T65" fmla="*/ 160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3B9092D-E44A-40E3-9F88-771FF6705EED}"/>
                  </a:ext>
                </a:extLst>
              </p:cNvPr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21/</a:t>
                </a: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35p</a:t>
                </a:r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7694AE0B-F771-4778-8F1E-3DF81724EA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41987" y="6425291"/>
                <a:ext cx="82490" cy="10886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D66A997A-242C-42B8-B38F-3F359D9742DE}"/>
                  </a:ext>
                </a:extLst>
              </p:cNvPr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같음 기호 18">
                <a:extLst>
                  <a:ext uri="{FF2B5EF4-FFF2-40B4-BE49-F238E27FC236}">
                    <a16:creationId xmlns:a16="http://schemas.microsoft.com/office/drawing/2014/main" id="{3FBFFB9E-2844-41A0-A12C-8BABF11F2CF9}"/>
                  </a:ext>
                </a:extLst>
              </p:cNvPr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26">
                <a:extLst>
                  <a:ext uri="{FF2B5EF4-FFF2-40B4-BE49-F238E27FC236}">
                    <a16:creationId xmlns:a16="http://schemas.microsoft.com/office/drawing/2014/main" id="{308091D0-FDC1-4C3F-9DC6-53899A84C3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0791381" y="6434312"/>
                <a:ext cx="108863" cy="85081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834013" y="703385"/>
            <a:ext cx="6451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Task Introduction </a:t>
            </a:r>
            <a:endParaRPr lang="ko-KR" altLang="en-US" sz="4000" b="1" dirty="0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834014" y="1487156"/>
            <a:ext cx="9073661" cy="401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A31E79A-1516-F317-32D1-9A70520B6216}"/>
              </a:ext>
            </a:extLst>
          </p:cNvPr>
          <p:cNvSpPr/>
          <p:nvPr/>
        </p:nvSpPr>
        <p:spPr>
          <a:xfrm>
            <a:off x="1623598" y="1756580"/>
            <a:ext cx="8950413" cy="340094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7B37BA-4D89-5D40-C924-886CF8DDAAF0}"/>
              </a:ext>
            </a:extLst>
          </p:cNvPr>
          <p:cNvSpPr/>
          <p:nvPr/>
        </p:nvSpPr>
        <p:spPr>
          <a:xfrm>
            <a:off x="1623598" y="5389813"/>
            <a:ext cx="4296857" cy="723239"/>
          </a:xfrm>
          <a:prstGeom prst="rect">
            <a:avLst/>
          </a:prstGeom>
          <a:blipFill dpi="0" rotWithShape="1">
            <a:blip r:embed="rId3"/>
            <a:srcRect/>
            <a:stretch>
              <a:fillRect l="-1000" t="-17000" r="-1000" b="-7000"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456E753-C9F8-56D2-EEC7-7349DA815717}"/>
              </a:ext>
            </a:extLst>
          </p:cNvPr>
          <p:cNvSpPr/>
          <p:nvPr/>
        </p:nvSpPr>
        <p:spPr>
          <a:xfrm>
            <a:off x="6277154" y="5385750"/>
            <a:ext cx="4296857" cy="723239"/>
          </a:xfrm>
          <a:prstGeom prst="rect">
            <a:avLst/>
          </a:prstGeom>
          <a:blipFill dpi="0" rotWithShape="1">
            <a:blip r:embed="rId4"/>
            <a:srcRect/>
            <a:stretch>
              <a:fillRect l="-2000" t="-13000" r="-2000" b="-5000"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9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6631" y="152400"/>
            <a:ext cx="11944350" cy="6553200"/>
            <a:chOff x="123825" y="152400"/>
            <a:chExt cx="11944350" cy="6553200"/>
          </a:xfrm>
        </p:grpSpPr>
        <p:sp>
          <p:nvSpPr>
            <p:cNvPr id="5" name="사각형: 둥근 모서리 5">
              <a:extLst>
                <a:ext uri="{FF2B5EF4-FFF2-40B4-BE49-F238E27FC236}">
                  <a16:creationId xmlns:a16="http://schemas.microsoft.com/office/drawing/2014/main" id="{40432376-507C-4E07-BDB6-0396C1E39A60}"/>
                </a:ext>
              </a:extLst>
            </p:cNvPr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6">
              <a:extLst>
                <a:ext uri="{FF2B5EF4-FFF2-40B4-BE49-F238E27FC236}">
                  <a16:creationId xmlns:a16="http://schemas.microsoft.com/office/drawing/2014/main" id="{CE7B2092-F06A-41A6-A715-3A7AD45BE54A}"/>
                </a:ext>
              </a:extLst>
            </p:cNvPr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C4370BB-59AA-4774-9612-2FB8BF37EC1F}"/>
                </a:ext>
              </a:extLst>
            </p:cNvPr>
            <p:cNvGrpSpPr/>
            <p:nvPr/>
          </p:nvGrpSpPr>
          <p:grpSpPr>
            <a:xfrm>
              <a:off x="1839971" y="6438413"/>
              <a:ext cx="9803556" cy="215444"/>
              <a:chOff x="1820921" y="6363628"/>
              <a:chExt cx="9803556" cy="215444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3A7909E5-BD51-4784-B97A-4846F6840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631"/>
                <a:ext cx="7956000" cy="0"/>
              </a:xfrm>
              <a:prstGeom prst="line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AA79FED3-76B1-4AD1-B9D3-0C8C223C49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810"/>
                <a:ext cx="6084000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4">
                <a:extLst>
                  <a:ext uri="{FF2B5EF4-FFF2-40B4-BE49-F238E27FC236}">
                    <a16:creationId xmlns:a16="http://schemas.microsoft.com/office/drawing/2014/main" id="{8CFE0395-9849-4A07-8170-F1410B20A1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47102" y="6425291"/>
                <a:ext cx="145274" cy="110757"/>
                <a:chOff x="3645" y="2013"/>
                <a:chExt cx="383" cy="292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18" name="Freeform 6">
                  <a:extLst>
                    <a:ext uri="{FF2B5EF4-FFF2-40B4-BE49-F238E27FC236}">
                      <a16:creationId xmlns:a16="http://schemas.microsoft.com/office/drawing/2014/main" id="{FF5811EA-2037-45E7-82C2-5F1966567C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261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1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1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1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1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7">
                  <a:extLst>
                    <a:ext uri="{FF2B5EF4-FFF2-40B4-BE49-F238E27FC236}">
                      <a16:creationId xmlns:a16="http://schemas.microsoft.com/office/drawing/2014/main" id="{E30628CD-89EF-4297-997C-AE5CE9945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140"/>
                  <a:ext cx="294" cy="38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2 h 348"/>
                    <a:gd name="T12" fmla="*/ 2607 w 2647"/>
                    <a:gd name="T13" fmla="*/ 62 h 348"/>
                    <a:gd name="T14" fmla="*/ 2624 w 2647"/>
                    <a:gd name="T15" fmla="*/ 87 h 348"/>
                    <a:gd name="T16" fmla="*/ 2636 w 2647"/>
                    <a:gd name="T17" fmla="*/ 114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5 h 348"/>
                    <a:gd name="T34" fmla="*/ 2535 w 2647"/>
                    <a:gd name="T35" fmla="*/ 338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8 h 348"/>
                    <a:gd name="T46" fmla="*/ 85 w 2647"/>
                    <a:gd name="T47" fmla="*/ 325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4 h 348"/>
                    <a:gd name="T64" fmla="*/ 23 w 2647"/>
                    <a:gd name="T65" fmla="*/ 87 h 348"/>
                    <a:gd name="T66" fmla="*/ 40 w 2647"/>
                    <a:gd name="T67" fmla="*/ 62 h 348"/>
                    <a:gd name="T68" fmla="*/ 61 w 2647"/>
                    <a:gd name="T69" fmla="*/ 42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8">
                  <a:extLst>
                    <a:ext uri="{FF2B5EF4-FFF2-40B4-BE49-F238E27FC236}">
                      <a16:creationId xmlns:a16="http://schemas.microsoft.com/office/drawing/2014/main" id="{CA844928-BCDF-47EA-B8BC-6E4EF2319E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018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2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2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5 h 348"/>
                    <a:gd name="T22" fmla="*/ 2645 w 2647"/>
                    <a:gd name="T23" fmla="*/ 206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7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6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6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7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6 h 348"/>
                    <a:gd name="T58" fmla="*/ 0 w 2647"/>
                    <a:gd name="T59" fmla="*/ 175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2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2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91A89C0-C1A9-4BD9-8E9A-E529B90E5C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01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8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59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59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8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5BE32EE4-D845-4E50-BC33-16F26D4951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13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4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6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1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2 h 467"/>
                    <a:gd name="T24" fmla="*/ 450 w 462"/>
                    <a:gd name="T25" fmla="*/ 308 h 467"/>
                    <a:gd name="T26" fmla="*/ 436 w 462"/>
                    <a:gd name="T27" fmla="*/ 342 h 467"/>
                    <a:gd name="T28" fmla="*/ 417 w 462"/>
                    <a:gd name="T29" fmla="*/ 372 h 467"/>
                    <a:gd name="T30" fmla="*/ 395 w 462"/>
                    <a:gd name="T31" fmla="*/ 400 h 467"/>
                    <a:gd name="T32" fmla="*/ 367 w 462"/>
                    <a:gd name="T33" fmla="*/ 422 h 467"/>
                    <a:gd name="T34" fmla="*/ 337 w 462"/>
                    <a:gd name="T35" fmla="*/ 442 h 467"/>
                    <a:gd name="T36" fmla="*/ 304 w 462"/>
                    <a:gd name="T37" fmla="*/ 456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6 h 467"/>
                    <a:gd name="T46" fmla="*/ 124 w 462"/>
                    <a:gd name="T47" fmla="*/ 442 h 467"/>
                    <a:gd name="T48" fmla="*/ 95 w 462"/>
                    <a:gd name="T49" fmla="*/ 422 h 467"/>
                    <a:gd name="T50" fmla="*/ 68 w 462"/>
                    <a:gd name="T51" fmla="*/ 400 h 467"/>
                    <a:gd name="T52" fmla="*/ 45 w 462"/>
                    <a:gd name="T53" fmla="*/ 372 h 467"/>
                    <a:gd name="T54" fmla="*/ 26 w 462"/>
                    <a:gd name="T55" fmla="*/ 342 h 467"/>
                    <a:gd name="T56" fmla="*/ 12 w 462"/>
                    <a:gd name="T57" fmla="*/ 308 h 467"/>
                    <a:gd name="T58" fmla="*/ 3 w 462"/>
                    <a:gd name="T59" fmla="*/ 272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61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6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4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D1565211-A394-4FE1-A5B7-9F23C8C578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25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0 h 467"/>
                    <a:gd name="T18" fmla="*/ 458 w 462"/>
                    <a:gd name="T19" fmla="*/ 196 h 467"/>
                    <a:gd name="T20" fmla="*/ 462 w 462"/>
                    <a:gd name="T21" fmla="*/ 233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3 h 467"/>
                    <a:gd name="T62" fmla="*/ 3 w 462"/>
                    <a:gd name="T63" fmla="*/ 196 h 467"/>
                    <a:gd name="T64" fmla="*/ 12 w 462"/>
                    <a:gd name="T65" fmla="*/ 160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3B9092D-E44A-40E3-9F88-771FF6705EED}"/>
                  </a:ext>
                </a:extLst>
              </p:cNvPr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21/</a:t>
                </a: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35p</a:t>
                </a:r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7694AE0B-F771-4778-8F1E-3DF81724EA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41987" y="6425291"/>
                <a:ext cx="82490" cy="10886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D66A997A-242C-42B8-B38F-3F359D9742DE}"/>
                  </a:ext>
                </a:extLst>
              </p:cNvPr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같음 기호 18">
                <a:extLst>
                  <a:ext uri="{FF2B5EF4-FFF2-40B4-BE49-F238E27FC236}">
                    <a16:creationId xmlns:a16="http://schemas.microsoft.com/office/drawing/2014/main" id="{3FBFFB9E-2844-41A0-A12C-8BABF11F2CF9}"/>
                  </a:ext>
                </a:extLst>
              </p:cNvPr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26">
                <a:extLst>
                  <a:ext uri="{FF2B5EF4-FFF2-40B4-BE49-F238E27FC236}">
                    <a16:creationId xmlns:a16="http://schemas.microsoft.com/office/drawing/2014/main" id="{308091D0-FDC1-4C3F-9DC6-53899A84C3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0791381" y="6434312"/>
                <a:ext cx="108863" cy="85081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834013" y="703385"/>
            <a:ext cx="8301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Task Introduction(origin code) </a:t>
            </a:r>
            <a:endParaRPr lang="ko-KR" altLang="en-US" sz="4000" b="1" dirty="0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834014" y="1487156"/>
            <a:ext cx="9073661" cy="401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31E79A-1516-F317-32D1-9A70520B6216}"/>
              </a:ext>
            </a:extLst>
          </p:cNvPr>
          <p:cNvSpPr/>
          <p:nvPr/>
        </p:nvSpPr>
        <p:spPr>
          <a:xfrm>
            <a:off x="1043285" y="1895581"/>
            <a:ext cx="4809142" cy="41506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tx1"/>
                </a:solidFill>
              </a:rPr>
              <a:t>1 #include &lt;</a:t>
            </a:r>
            <a:r>
              <a:rPr lang="en-US" altLang="ko-KR" sz="2800" dirty="0" err="1">
                <a:solidFill>
                  <a:schemeClr val="tx1"/>
                </a:solidFill>
              </a:rPr>
              <a:t>stdio.h</a:t>
            </a:r>
            <a:r>
              <a:rPr lang="en-US" altLang="ko-KR" sz="28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2 </a:t>
            </a:r>
            <a:r>
              <a:rPr lang="en-US" altLang="ko-KR" sz="2800" dirty="0" err="1">
                <a:solidFill>
                  <a:schemeClr val="tx1"/>
                </a:solidFill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</a:rPr>
              <a:t> main()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3 {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4 	</a:t>
            </a:r>
            <a:r>
              <a:rPr lang="en-US" altLang="ko-KR" sz="2800" dirty="0" err="1">
                <a:solidFill>
                  <a:schemeClr val="tx1"/>
                </a:solidFill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</a:rPr>
              <a:t>i</a:t>
            </a:r>
            <a:r>
              <a:rPr lang="en-US" altLang="ko-KR" sz="28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5 	for (</a:t>
            </a:r>
            <a:r>
              <a:rPr lang="en-US" altLang="ko-KR" sz="2800" dirty="0" err="1">
                <a:solidFill>
                  <a:schemeClr val="tx1"/>
                </a:solidFill>
              </a:rPr>
              <a:t>i</a:t>
            </a:r>
            <a:r>
              <a:rPr lang="en-US" altLang="ko-KR" sz="2800" dirty="0">
                <a:solidFill>
                  <a:schemeClr val="tx1"/>
                </a:solidFill>
              </a:rPr>
              <a:t>=1; </a:t>
            </a:r>
            <a:r>
              <a:rPr lang="en-US" altLang="ko-KR" sz="2800" dirty="0" err="1">
                <a:solidFill>
                  <a:schemeClr val="tx1"/>
                </a:solidFill>
              </a:rPr>
              <a:t>i</a:t>
            </a:r>
            <a:r>
              <a:rPr lang="en-US" altLang="ko-KR" sz="2800" dirty="0">
                <a:solidFill>
                  <a:schemeClr val="tx1"/>
                </a:solidFill>
              </a:rPr>
              <a:t>&lt;10000; </a:t>
            </a:r>
            <a:r>
              <a:rPr lang="en-US" altLang="ko-KR" sz="2800" dirty="0" err="1">
                <a:solidFill>
                  <a:schemeClr val="tx1"/>
                </a:solidFill>
              </a:rPr>
              <a:t>i</a:t>
            </a:r>
            <a:r>
              <a:rPr lang="en-US" altLang="ko-KR" sz="2800" dirty="0">
                <a:solidFill>
                  <a:schemeClr val="tx1"/>
                </a:solidFill>
              </a:rPr>
              <a:t>++)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6 	{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7 		</a:t>
            </a:r>
            <a:r>
              <a:rPr lang="en-US" altLang="ko-KR" sz="2800" dirty="0" err="1">
                <a:solidFill>
                  <a:schemeClr val="tx1"/>
                </a:solidFill>
              </a:rPr>
              <a:t>printf</a:t>
            </a:r>
            <a:r>
              <a:rPr lang="en-US" altLang="ko-KR" sz="2800" dirty="0">
                <a:solidFill>
                  <a:schemeClr val="tx1"/>
                </a:solidFill>
              </a:rPr>
              <a:t>(“%d,”, </a:t>
            </a:r>
            <a:r>
              <a:rPr lang="en-US" altLang="ko-KR" sz="2800" dirty="0" err="1">
                <a:solidFill>
                  <a:schemeClr val="tx1"/>
                </a:solidFill>
              </a:rPr>
              <a:t>i</a:t>
            </a:r>
            <a:r>
              <a:rPr lang="en-US" altLang="ko-KR" sz="28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8 	}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9 }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66327" y="2539747"/>
            <a:ext cx="51479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Running this code will output from 1 to 9999 as a result.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 We should minimize the character count of the code. Also, the result should be same with this.</a:t>
            </a:r>
            <a:endParaRPr lang="ko-KR" altLang="en-US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Our code should not include any while or for loops.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253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126001-08FE-4517-795F-5C236797E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BCED77E-EE63-6EAC-4442-F5B1B1515684}"/>
              </a:ext>
            </a:extLst>
          </p:cNvPr>
          <p:cNvGrpSpPr/>
          <p:nvPr/>
        </p:nvGrpSpPr>
        <p:grpSpPr>
          <a:xfrm>
            <a:off x="126631" y="152400"/>
            <a:ext cx="11944350" cy="6553200"/>
            <a:chOff x="123825" y="152400"/>
            <a:chExt cx="11944350" cy="6553200"/>
          </a:xfrm>
        </p:grpSpPr>
        <p:sp>
          <p:nvSpPr>
            <p:cNvPr id="5" name="사각형: 둥근 모서리 5">
              <a:extLst>
                <a:ext uri="{FF2B5EF4-FFF2-40B4-BE49-F238E27FC236}">
                  <a16:creationId xmlns:a16="http://schemas.microsoft.com/office/drawing/2014/main" id="{C36322A7-551A-2301-9B72-8387CC540C61}"/>
                </a:ext>
              </a:extLst>
            </p:cNvPr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6">
              <a:extLst>
                <a:ext uri="{FF2B5EF4-FFF2-40B4-BE49-F238E27FC236}">
                  <a16:creationId xmlns:a16="http://schemas.microsoft.com/office/drawing/2014/main" id="{E4434893-1384-8105-72E7-964D9BE5D927}"/>
                </a:ext>
              </a:extLst>
            </p:cNvPr>
            <p:cNvSpPr/>
            <p:nvPr/>
          </p:nvSpPr>
          <p:spPr>
            <a:xfrm>
              <a:off x="192456" y="256599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452D3D9-4B05-E73F-2BB2-3684ECC79FEB}"/>
                </a:ext>
              </a:extLst>
            </p:cNvPr>
            <p:cNvGrpSpPr/>
            <p:nvPr/>
          </p:nvGrpSpPr>
          <p:grpSpPr>
            <a:xfrm>
              <a:off x="1839971" y="6438413"/>
              <a:ext cx="9803556" cy="215444"/>
              <a:chOff x="1820921" y="6363628"/>
              <a:chExt cx="9803556" cy="215444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7D9E1658-CD8F-5073-0042-0BDD09F36F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631"/>
                <a:ext cx="7956000" cy="0"/>
              </a:xfrm>
              <a:prstGeom prst="line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70324070-6F9E-3341-B3F2-96DDAF1606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810"/>
                <a:ext cx="6084000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4">
                <a:extLst>
                  <a:ext uri="{FF2B5EF4-FFF2-40B4-BE49-F238E27FC236}">
                    <a16:creationId xmlns:a16="http://schemas.microsoft.com/office/drawing/2014/main" id="{6DAF087B-DCCB-6C14-70CF-A79751475B6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47102" y="6425291"/>
                <a:ext cx="145274" cy="110757"/>
                <a:chOff x="3645" y="2013"/>
                <a:chExt cx="383" cy="292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18" name="Freeform 6">
                  <a:extLst>
                    <a:ext uri="{FF2B5EF4-FFF2-40B4-BE49-F238E27FC236}">
                      <a16:creationId xmlns:a16="http://schemas.microsoft.com/office/drawing/2014/main" id="{E3DE8964-7092-8D87-A0FB-6FAD99833A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261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1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1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1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1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7">
                  <a:extLst>
                    <a:ext uri="{FF2B5EF4-FFF2-40B4-BE49-F238E27FC236}">
                      <a16:creationId xmlns:a16="http://schemas.microsoft.com/office/drawing/2014/main" id="{5F9C2DFF-8741-1B87-00E4-B987E4AA12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140"/>
                  <a:ext cx="294" cy="38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2 h 348"/>
                    <a:gd name="T12" fmla="*/ 2607 w 2647"/>
                    <a:gd name="T13" fmla="*/ 62 h 348"/>
                    <a:gd name="T14" fmla="*/ 2624 w 2647"/>
                    <a:gd name="T15" fmla="*/ 87 h 348"/>
                    <a:gd name="T16" fmla="*/ 2636 w 2647"/>
                    <a:gd name="T17" fmla="*/ 114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5 h 348"/>
                    <a:gd name="T34" fmla="*/ 2535 w 2647"/>
                    <a:gd name="T35" fmla="*/ 338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8 h 348"/>
                    <a:gd name="T46" fmla="*/ 85 w 2647"/>
                    <a:gd name="T47" fmla="*/ 325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4 h 348"/>
                    <a:gd name="T64" fmla="*/ 23 w 2647"/>
                    <a:gd name="T65" fmla="*/ 87 h 348"/>
                    <a:gd name="T66" fmla="*/ 40 w 2647"/>
                    <a:gd name="T67" fmla="*/ 62 h 348"/>
                    <a:gd name="T68" fmla="*/ 61 w 2647"/>
                    <a:gd name="T69" fmla="*/ 42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8">
                  <a:extLst>
                    <a:ext uri="{FF2B5EF4-FFF2-40B4-BE49-F238E27FC236}">
                      <a16:creationId xmlns:a16="http://schemas.microsoft.com/office/drawing/2014/main" id="{78F47C4E-7479-9C58-B9E2-B783A93390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018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2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2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5 h 348"/>
                    <a:gd name="T22" fmla="*/ 2645 w 2647"/>
                    <a:gd name="T23" fmla="*/ 206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7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6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6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7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6 h 348"/>
                    <a:gd name="T58" fmla="*/ 0 w 2647"/>
                    <a:gd name="T59" fmla="*/ 175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2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2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CD978AF0-7310-3EE7-06E9-15BB666513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01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8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59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59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8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20D2B5DE-362B-5AC2-3472-4143154CB2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13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4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6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1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2 h 467"/>
                    <a:gd name="T24" fmla="*/ 450 w 462"/>
                    <a:gd name="T25" fmla="*/ 308 h 467"/>
                    <a:gd name="T26" fmla="*/ 436 w 462"/>
                    <a:gd name="T27" fmla="*/ 342 h 467"/>
                    <a:gd name="T28" fmla="*/ 417 w 462"/>
                    <a:gd name="T29" fmla="*/ 372 h 467"/>
                    <a:gd name="T30" fmla="*/ 395 w 462"/>
                    <a:gd name="T31" fmla="*/ 400 h 467"/>
                    <a:gd name="T32" fmla="*/ 367 w 462"/>
                    <a:gd name="T33" fmla="*/ 422 h 467"/>
                    <a:gd name="T34" fmla="*/ 337 w 462"/>
                    <a:gd name="T35" fmla="*/ 442 h 467"/>
                    <a:gd name="T36" fmla="*/ 304 w 462"/>
                    <a:gd name="T37" fmla="*/ 456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6 h 467"/>
                    <a:gd name="T46" fmla="*/ 124 w 462"/>
                    <a:gd name="T47" fmla="*/ 442 h 467"/>
                    <a:gd name="T48" fmla="*/ 95 w 462"/>
                    <a:gd name="T49" fmla="*/ 422 h 467"/>
                    <a:gd name="T50" fmla="*/ 68 w 462"/>
                    <a:gd name="T51" fmla="*/ 400 h 467"/>
                    <a:gd name="T52" fmla="*/ 45 w 462"/>
                    <a:gd name="T53" fmla="*/ 372 h 467"/>
                    <a:gd name="T54" fmla="*/ 26 w 462"/>
                    <a:gd name="T55" fmla="*/ 342 h 467"/>
                    <a:gd name="T56" fmla="*/ 12 w 462"/>
                    <a:gd name="T57" fmla="*/ 308 h 467"/>
                    <a:gd name="T58" fmla="*/ 3 w 462"/>
                    <a:gd name="T59" fmla="*/ 272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61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6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4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5E8984C9-B62B-0E67-0DFC-DC35742364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25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0 h 467"/>
                    <a:gd name="T18" fmla="*/ 458 w 462"/>
                    <a:gd name="T19" fmla="*/ 196 h 467"/>
                    <a:gd name="T20" fmla="*/ 462 w 462"/>
                    <a:gd name="T21" fmla="*/ 233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3 h 467"/>
                    <a:gd name="T62" fmla="*/ 3 w 462"/>
                    <a:gd name="T63" fmla="*/ 196 h 467"/>
                    <a:gd name="T64" fmla="*/ 12 w 462"/>
                    <a:gd name="T65" fmla="*/ 160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72A7ACB-57B6-9DB1-56AF-805C854165E8}"/>
                  </a:ext>
                </a:extLst>
              </p:cNvPr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21/</a:t>
                </a: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35p</a:t>
                </a:r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266B4B39-F3BE-FDD9-326A-6BF4FBF64C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41987" y="6425291"/>
                <a:ext cx="82490" cy="10886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62DBC897-6564-6BE1-4717-6D684202ADB0}"/>
                  </a:ext>
                </a:extLst>
              </p:cNvPr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같음 기호 18">
                <a:extLst>
                  <a:ext uri="{FF2B5EF4-FFF2-40B4-BE49-F238E27FC236}">
                    <a16:creationId xmlns:a16="http://schemas.microsoft.com/office/drawing/2014/main" id="{318D1045-9858-A085-9D9A-B6121914F359}"/>
                  </a:ext>
                </a:extLst>
              </p:cNvPr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26">
                <a:extLst>
                  <a:ext uri="{FF2B5EF4-FFF2-40B4-BE49-F238E27FC236}">
                    <a16:creationId xmlns:a16="http://schemas.microsoft.com/office/drawing/2014/main" id="{9FB8801A-6BB4-D356-277A-E7EC3EE2C1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0791381" y="6434312"/>
                <a:ext cx="108863" cy="85081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D2A9011-AE0A-D37A-0CDE-BF12396E72B4}"/>
              </a:ext>
            </a:extLst>
          </p:cNvPr>
          <p:cNvSpPr txBox="1"/>
          <p:nvPr/>
        </p:nvSpPr>
        <p:spPr>
          <a:xfrm>
            <a:off x="834013" y="703385"/>
            <a:ext cx="8301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Task Introduction(origin code) </a:t>
            </a:r>
            <a:endParaRPr lang="ko-KR" altLang="en-US" sz="40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A6158BA-51A4-572D-D3A6-A6699FF68202}"/>
              </a:ext>
            </a:extLst>
          </p:cNvPr>
          <p:cNvCxnSpPr/>
          <p:nvPr/>
        </p:nvCxnSpPr>
        <p:spPr>
          <a:xfrm flipV="1">
            <a:off x="834014" y="1487156"/>
            <a:ext cx="9073661" cy="401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6C0379-638F-72F7-B6EB-83A98E1FC571}"/>
              </a:ext>
            </a:extLst>
          </p:cNvPr>
          <p:cNvSpPr/>
          <p:nvPr/>
        </p:nvSpPr>
        <p:spPr>
          <a:xfrm>
            <a:off x="1043285" y="1895581"/>
            <a:ext cx="4809142" cy="41506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tx1"/>
                </a:solidFill>
              </a:rPr>
              <a:t>1 #include &lt;</a:t>
            </a:r>
            <a:r>
              <a:rPr lang="en-US" altLang="ko-KR" sz="2800" dirty="0" err="1">
                <a:solidFill>
                  <a:schemeClr val="tx1"/>
                </a:solidFill>
              </a:rPr>
              <a:t>stdio.h</a:t>
            </a:r>
            <a:r>
              <a:rPr lang="en-US" altLang="ko-KR" sz="28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2 </a:t>
            </a:r>
            <a:r>
              <a:rPr lang="en-US" altLang="ko-KR" sz="2800" dirty="0" err="1">
                <a:solidFill>
                  <a:schemeClr val="tx1"/>
                </a:solidFill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</a:rPr>
              <a:t> main()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3 {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4 	</a:t>
            </a:r>
            <a:r>
              <a:rPr lang="en-US" altLang="ko-KR" sz="2800" dirty="0" err="1">
                <a:solidFill>
                  <a:schemeClr val="tx1"/>
                </a:solidFill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</a:rPr>
              <a:t>i</a:t>
            </a:r>
            <a:r>
              <a:rPr lang="en-US" altLang="ko-KR" sz="28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5 	for (</a:t>
            </a:r>
            <a:r>
              <a:rPr lang="en-US" altLang="ko-KR" sz="2800" dirty="0" err="1">
                <a:solidFill>
                  <a:schemeClr val="tx1"/>
                </a:solidFill>
              </a:rPr>
              <a:t>i</a:t>
            </a:r>
            <a:r>
              <a:rPr lang="en-US" altLang="ko-KR" sz="2800" dirty="0">
                <a:solidFill>
                  <a:schemeClr val="tx1"/>
                </a:solidFill>
              </a:rPr>
              <a:t>=1; </a:t>
            </a:r>
            <a:r>
              <a:rPr lang="en-US" altLang="ko-KR" sz="2800" dirty="0" err="1">
                <a:solidFill>
                  <a:schemeClr val="tx1"/>
                </a:solidFill>
              </a:rPr>
              <a:t>i</a:t>
            </a:r>
            <a:r>
              <a:rPr lang="en-US" altLang="ko-KR" sz="2800" dirty="0">
                <a:solidFill>
                  <a:schemeClr val="tx1"/>
                </a:solidFill>
              </a:rPr>
              <a:t>&lt;10000; </a:t>
            </a:r>
            <a:r>
              <a:rPr lang="en-US" altLang="ko-KR" sz="2800" dirty="0" err="1">
                <a:solidFill>
                  <a:schemeClr val="tx1"/>
                </a:solidFill>
              </a:rPr>
              <a:t>i</a:t>
            </a:r>
            <a:r>
              <a:rPr lang="en-US" altLang="ko-KR" sz="2800" dirty="0">
                <a:solidFill>
                  <a:schemeClr val="tx1"/>
                </a:solidFill>
              </a:rPr>
              <a:t>++)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6 	{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7 		</a:t>
            </a:r>
            <a:r>
              <a:rPr lang="en-US" altLang="ko-KR" sz="2800" dirty="0" err="1">
                <a:solidFill>
                  <a:schemeClr val="tx1"/>
                </a:solidFill>
              </a:rPr>
              <a:t>printf</a:t>
            </a:r>
            <a:r>
              <a:rPr lang="en-US" altLang="ko-KR" sz="2800" dirty="0">
                <a:solidFill>
                  <a:schemeClr val="tx1"/>
                </a:solidFill>
              </a:rPr>
              <a:t>(“%d,”, </a:t>
            </a:r>
            <a:r>
              <a:rPr lang="en-US" altLang="ko-KR" sz="2800" dirty="0" err="1">
                <a:solidFill>
                  <a:schemeClr val="tx1"/>
                </a:solidFill>
              </a:rPr>
              <a:t>i</a:t>
            </a:r>
            <a:r>
              <a:rPr lang="en-US" altLang="ko-KR" sz="28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8 	}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9 }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698E49-A421-51C5-8DEF-55531B7C612A}"/>
              </a:ext>
            </a:extLst>
          </p:cNvPr>
          <p:cNvSpPr/>
          <p:nvPr/>
        </p:nvSpPr>
        <p:spPr>
          <a:xfrm>
            <a:off x="1371600" y="2081213"/>
            <a:ext cx="3228975" cy="433387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3CFAF5-356B-804B-4001-EC26EE01DCC7}"/>
              </a:ext>
            </a:extLst>
          </p:cNvPr>
          <p:cNvSpPr txBox="1"/>
          <p:nvPr/>
        </p:nvSpPr>
        <p:spPr>
          <a:xfrm>
            <a:off x="6300788" y="2014538"/>
            <a:ext cx="4809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certain specialized situations, it’s possible to use the ‘</a:t>
            </a:r>
            <a:r>
              <a:rPr lang="en-US" altLang="ko-KR" b="1" u="sng" dirty="0" err="1"/>
              <a:t>printf</a:t>
            </a:r>
            <a:r>
              <a:rPr lang="en-US" altLang="ko-KR" dirty="0"/>
              <a:t>’ function without including the </a:t>
            </a:r>
            <a:r>
              <a:rPr lang="en-US" altLang="ko-KR" b="1" u="sng" dirty="0"/>
              <a:t>&lt;</a:t>
            </a:r>
            <a:r>
              <a:rPr lang="en-US" altLang="ko-KR" b="1" u="sng" dirty="0" err="1"/>
              <a:t>stdio.h</a:t>
            </a:r>
            <a:r>
              <a:rPr lang="en-US" altLang="ko-KR" b="1" u="sng" dirty="0"/>
              <a:t>&gt; header file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6515A3-97BC-304E-AAC4-58A9B26C693C}"/>
              </a:ext>
            </a:extLst>
          </p:cNvPr>
          <p:cNvSpPr txBox="1"/>
          <p:nvPr/>
        </p:nvSpPr>
        <p:spPr>
          <a:xfrm>
            <a:off x="6300788" y="3301068"/>
            <a:ext cx="4809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C90, if the return type of a function is not explicitly specified, it is implicitly assumed to be of type ‘</a:t>
            </a:r>
            <a:r>
              <a:rPr lang="en-US" altLang="ko-KR" b="1" u="sng" dirty="0"/>
              <a:t>int</a:t>
            </a:r>
            <a:r>
              <a:rPr lang="en-US" altLang="ko-KR" dirty="0"/>
              <a:t>’.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156A0B5-88CA-E55A-4A58-9E94ABE40C8B}"/>
              </a:ext>
            </a:extLst>
          </p:cNvPr>
          <p:cNvSpPr/>
          <p:nvPr/>
        </p:nvSpPr>
        <p:spPr>
          <a:xfrm>
            <a:off x="1357550" y="2532731"/>
            <a:ext cx="614362" cy="35582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70865E-8C59-5FCD-E606-0F1B100B4727}"/>
              </a:ext>
            </a:extLst>
          </p:cNvPr>
          <p:cNvSpPr txBox="1"/>
          <p:nvPr/>
        </p:nvSpPr>
        <p:spPr>
          <a:xfrm>
            <a:off x="6300788" y="4587598"/>
            <a:ext cx="480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 can use a </a:t>
            </a:r>
            <a:r>
              <a:rPr lang="en-US" altLang="ko-KR" b="1" dirty="0"/>
              <a:t>recursion</a:t>
            </a:r>
            <a:r>
              <a:rPr lang="en-US" altLang="ko-KR" dirty="0"/>
              <a:t> instead of for loop.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26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0233" y="104268"/>
            <a:ext cx="11944350" cy="6553200"/>
            <a:chOff x="123825" y="152400"/>
            <a:chExt cx="11944350" cy="6553200"/>
          </a:xfrm>
        </p:grpSpPr>
        <p:sp>
          <p:nvSpPr>
            <p:cNvPr id="5" name="사각형: 둥근 모서리 5">
              <a:extLst>
                <a:ext uri="{FF2B5EF4-FFF2-40B4-BE49-F238E27FC236}">
                  <a16:creationId xmlns:a16="http://schemas.microsoft.com/office/drawing/2014/main" id="{40432376-507C-4E07-BDB6-0396C1E39A60}"/>
                </a:ext>
              </a:extLst>
            </p:cNvPr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6">
              <a:extLst>
                <a:ext uri="{FF2B5EF4-FFF2-40B4-BE49-F238E27FC236}">
                  <a16:creationId xmlns:a16="http://schemas.microsoft.com/office/drawing/2014/main" id="{CE7B2092-F06A-41A6-A715-3A7AD45BE54A}"/>
                </a:ext>
              </a:extLst>
            </p:cNvPr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C4370BB-59AA-4774-9612-2FB8BF37EC1F}"/>
                </a:ext>
              </a:extLst>
            </p:cNvPr>
            <p:cNvGrpSpPr/>
            <p:nvPr/>
          </p:nvGrpSpPr>
          <p:grpSpPr>
            <a:xfrm>
              <a:off x="1839971" y="6438413"/>
              <a:ext cx="9803556" cy="215444"/>
              <a:chOff x="1820921" y="6363628"/>
              <a:chExt cx="9803556" cy="215444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3A7909E5-BD51-4784-B97A-4846F6840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631"/>
                <a:ext cx="7956000" cy="0"/>
              </a:xfrm>
              <a:prstGeom prst="line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AA79FED3-76B1-4AD1-B9D3-0C8C223C49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810"/>
                <a:ext cx="6084000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4">
                <a:extLst>
                  <a:ext uri="{FF2B5EF4-FFF2-40B4-BE49-F238E27FC236}">
                    <a16:creationId xmlns:a16="http://schemas.microsoft.com/office/drawing/2014/main" id="{8CFE0395-9849-4A07-8170-F1410B20A1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47102" y="6425291"/>
                <a:ext cx="145274" cy="110757"/>
                <a:chOff x="3645" y="2013"/>
                <a:chExt cx="383" cy="292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18" name="Freeform 6">
                  <a:extLst>
                    <a:ext uri="{FF2B5EF4-FFF2-40B4-BE49-F238E27FC236}">
                      <a16:creationId xmlns:a16="http://schemas.microsoft.com/office/drawing/2014/main" id="{FF5811EA-2037-45E7-82C2-5F1966567C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261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1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1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1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1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7">
                  <a:extLst>
                    <a:ext uri="{FF2B5EF4-FFF2-40B4-BE49-F238E27FC236}">
                      <a16:creationId xmlns:a16="http://schemas.microsoft.com/office/drawing/2014/main" id="{E30628CD-89EF-4297-997C-AE5CE9945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140"/>
                  <a:ext cx="294" cy="38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2 h 348"/>
                    <a:gd name="T12" fmla="*/ 2607 w 2647"/>
                    <a:gd name="T13" fmla="*/ 62 h 348"/>
                    <a:gd name="T14" fmla="*/ 2624 w 2647"/>
                    <a:gd name="T15" fmla="*/ 87 h 348"/>
                    <a:gd name="T16" fmla="*/ 2636 w 2647"/>
                    <a:gd name="T17" fmla="*/ 114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5 h 348"/>
                    <a:gd name="T34" fmla="*/ 2535 w 2647"/>
                    <a:gd name="T35" fmla="*/ 338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8 h 348"/>
                    <a:gd name="T46" fmla="*/ 85 w 2647"/>
                    <a:gd name="T47" fmla="*/ 325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4 h 348"/>
                    <a:gd name="T64" fmla="*/ 23 w 2647"/>
                    <a:gd name="T65" fmla="*/ 87 h 348"/>
                    <a:gd name="T66" fmla="*/ 40 w 2647"/>
                    <a:gd name="T67" fmla="*/ 62 h 348"/>
                    <a:gd name="T68" fmla="*/ 61 w 2647"/>
                    <a:gd name="T69" fmla="*/ 42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8">
                  <a:extLst>
                    <a:ext uri="{FF2B5EF4-FFF2-40B4-BE49-F238E27FC236}">
                      <a16:creationId xmlns:a16="http://schemas.microsoft.com/office/drawing/2014/main" id="{CA844928-BCDF-47EA-B8BC-6E4EF2319E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018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2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2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5 h 348"/>
                    <a:gd name="T22" fmla="*/ 2645 w 2647"/>
                    <a:gd name="T23" fmla="*/ 206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7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6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6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7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6 h 348"/>
                    <a:gd name="T58" fmla="*/ 0 w 2647"/>
                    <a:gd name="T59" fmla="*/ 175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2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2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91A89C0-C1A9-4BD9-8E9A-E529B90E5C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01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8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59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59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8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5BE32EE4-D845-4E50-BC33-16F26D4951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13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4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6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1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2 h 467"/>
                    <a:gd name="T24" fmla="*/ 450 w 462"/>
                    <a:gd name="T25" fmla="*/ 308 h 467"/>
                    <a:gd name="T26" fmla="*/ 436 w 462"/>
                    <a:gd name="T27" fmla="*/ 342 h 467"/>
                    <a:gd name="T28" fmla="*/ 417 w 462"/>
                    <a:gd name="T29" fmla="*/ 372 h 467"/>
                    <a:gd name="T30" fmla="*/ 395 w 462"/>
                    <a:gd name="T31" fmla="*/ 400 h 467"/>
                    <a:gd name="T32" fmla="*/ 367 w 462"/>
                    <a:gd name="T33" fmla="*/ 422 h 467"/>
                    <a:gd name="T34" fmla="*/ 337 w 462"/>
                    <a:gd name="T35" fmla="*/ 442 h 467"/>
                    <a:gd name="T36" fmla="*/ 304 w 462"/>
                    <a:gd name="T37" fmla="*/ 456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6 h 467"/>
                    <a:gd name="T46" fmla="*/ 124 w 462"/>
                    <a:gd name="T47" fmla="*/ 442 h 467"/>
                    <a:gd name="T48" fmla="*/ 95 w 462"/>
                    <a:gd name="T49" fmla="*/ 422 h 467"/>
                    <a:gd name="T50" fmla="*/ 68 w 462"/>
                    <a:gd name="T51" fmla="*/ 400 h 467"/>
                    <a:gd name="T52" fmla="*/ 45 w 462"/>
                    <a:gd name="T53" fmla="*/ 372 h 467"/>
                    <a:gd name="T54" fmla="*/ 26 w 462"/>
                    <a:gd name="T55" fmla="*/ 342 h 467"/>
                    <a:gd name="T56" fmla="*/ 12 w 462"/>
                    <a:gd name="T57" fmla="*/ 308 h 467"/>
                    <a:gd name="T58" fmla="*/ 3 w 462"/>
                    <a:gd name="T59" fmla="*/ 272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61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6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4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D1565211-A394-4FE1-A5B7-9F23C8C578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25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0 h 467"/>
                    <a:gd name="T18" fmla="*/ 458 w 462"/>
                    <a:gd name="T19" fmla="*/ 196 h 467"/>
                    <a:gd name="T20" fmla="*/ 462 w 462"/>
                    <a:gd name="T21" fmla="*/ 233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3 h 467"/>
                    <a:gd name="T62" fmla="*/ 3 w 462"/>
                    <a:gd name="T63" fmla="*/ 196 h 467"/>
                    <a:gd name="T64" fmla="*/ 12 w 462"/>
                    <a:gd name="T65" fmla="*/ 160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3B9092D-E44A-40E3-9F88-771FF6705EED}"/>
                  </a:ext>
                </a:extLst>
              </p:cNvPr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21/</a:t>
                </a: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35p</a:t>
                </a:r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7694AE0B-F771-4778-8F1E-3DF81724EA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41987" y="6425291"/>
                <a:ext cx="82490" cy="10886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D66A997A-242C-42B8-B38F-3F359D9742DE}"/>
                  </a:ext>
                </a:extLst>
              </p:cNvPr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같음 기호 18">
                <a:extLst>
                  <a:ext uri="{FF2B5EF4-FFF2-40B4-BE49-F238E27FC236}">
                    <a16:creationId xmlns:a16="http://schemas.microsoft.com/office/drawing/2014/main" id="{3FBFFB9E-2844-41A0-A12C-8BABF11F2CF9}"/>
                  </a:ext>
                </a:extLst>
              </p:cNvPr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26">
                <a:extLst>
                  <a:ext uri="{FF2B5EF4-FFF2-40B4-BE49-F238E27FC236}">
                    <a16:creationId xmlns:a16="http://schemas.microsoft.com/office/drawing/2014/main" id="{308091D0-FDC1-4C3F-9DC6-53899A84C3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0791381" y="6434312"/>
                <a:ext cx="108863" cy="85081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834013" y="703385"/>
            <a:ext cx="6451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Modified Code</a:t>
            </a:r>
            <a:endParaRPr lang="ko-KR" altLang="en-US" sz="4000" b="1" dirty="0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834014" y="1487156"/>
            <a:ext cx="9073661" cy="401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149D3FC-6E0D-DB55-F4E4-46D480E09308}"/>
              </a:ext>
            </a:extLst>
          </p:cNvPr>
          <p:cNvGrpSpPr/>
          <p:nvPr/>
        </p:nvGrpSpPr>
        <p:grpSpPr>
          <a:xfrm>
            <a:off x="402466" y="2583752"/>
            <a:ext cx="5941183" cy="845248"/>
            <a:chOff x="834013" y="2142213"/>
            <a:chExt cx="8661679" cy="83356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t="6613" r="1237" b="7905"/>
            <a:stretch/>
          </p:blipFill>
          <p:spPr>
            <a:xfrm>
              <a:off x="844060" y="2143751"/>
              <a:ext cx="8651632" cy="832022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4438402" y="2142213"/>
              <a:ext cx="2695928" cy="38539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34013" y="2539678"/>
              <a:ext cx="8661679" cy="39837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FB25DA-9539-425F-FEFA-C1EEEC2D4EE5}"/>
              </a:ext>
            </a:extLst>
          </p:cNvPr>
          <p:cNvSpPr/>
          <p:nvPr/>
        </p:nvSpPr>
        <p:spPr>
          <a:xfrm>
            <a:off x="312634" y="4480107"/>
            <a:ext cx="5941184" cy="5379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main(</a:t>
            </a:r>
            <a:r>
              <a:rPr lang="en-US" altLang="ko-KR" sz="2400" dirty="0" err="1">
                <a:solidFill>
                  <a:schemeClr val="tx1"/>
                </a:solidFill>
              </a:rPr>
              <a:t>i</a:t>
            </a:r>
            <a:r>
              <a:rPr lang="en-US" altLang="ko-KR" sz="2400" dirty="0">
                <a:solidFill>
                  <a:schemeClr val="tx1"/>
                </a:solidFill>
              </a:rPr>
              <a:t>){</a:t>
            </a:r>
            <a:r>
              <a:rPr lang="en-US" altLang="ko-KR" sz="2400" dirty="0" err="1">
                <a:solidFill>
                  <a:schemeClr val="tx1"/>
                </a:solidFill>
              </a:rPr>
              <a:t>printf</a:t>
            </a:r>
            <a:r>
              <a:rPr lang="en-US" altLang="ko-KR" sz="2400" dirty="0">
                <a:solidFill>
                  <a:schemeClr val="tx1"/>
                </a:solidFill>
              </a:rPr>
              <a:t>(“%d,”, </a:t>
            </a:r>
            <a:r>
              <a:rPr lang="en-US" altLang="ko-KR" sz="2400" dirty="0" err="1">
                <a:solidFill>
                  <a:schemeClr val="tx1"/>
                </a:solidFill>
              </a:rPr>
              <a:t>i</a:t>
            </a:r>
            <a:r>
              <a:rPr lang="en-US" altLang="ko-KR" sz="2400" dirty="0">
                <a:solidFill>
                  <a:schemeClr val="tx1"/>
                </a:solidFill>
              </a:rPr>
              <a:t>++);</a:t>
            </a:r>
            <a:r>
              <a:rPr lang="en-US" altLang="ko-KR" sz="2400" dirty="0" err="1">
                <a:solidFill>
                  <a:schemeClr val="tx1"/>
                </a:solidFill>
              </a:rPr>
              <a:t>i</a:t>
            </a:r>
            <a:r>
              <a:rPr lang="en-US" altLang="ko-KR" sz="2400" dirty="0">
                <a:solidFill>
                  <a:schemeClr val="tx1"/>
                </a:solidFill>
              </a:rPr>
              <a:t>&lt;1e4&amp;&amp;main(</a:t>
            </a:r>
            <a:r>
              <a:rPr lang="en-US" altLang="ko-KR" sz="2400" dirty="0" err="1">
                <a:solidFill>
                  <a:schemeClr val="tx1"/>
                </a:solidFill>
              </a:rPr>
              <a:t>i</a:t>
            </a:r>
            <a:r>
              <a:rPr lang="en-US" altLang="ko-KR" sz="2400" dirty="0">
                <a:solidFill>
                  <a:schemeClr val="tx1"/>
                </a:solidFill>
              </a:rPr>
              <a:t>);}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0E3C4C-0A13-9DA8-BEF7-274D6FF94D35}"/>
              </a:ext>
            </a:extLst>
          </p:cNvPr>
          <p:cNvSpPr txBox="1"/>
          <p:nvPr/>
        </p:nvSpPr>
        <p:spPr>
          <a:xfrm>
            <a:off x="6518372" y="1793021"/>
            <a:ext cx="4066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b="1" dirty="0"/>
              <a:t>main(</a:t>
            </a:r>
            <a:r>
              <a:rPr lang="en-US" altLang="ko-KR" b="1" dirty="0" err="1"/>
              <a:t>i</a:t>
            </a:r>
            <a:r>
              <a:rPr lang="en-US" altLang="ko-KR" b="1" dirty="0"/>
              <a:t>)</a:t>
            </a:r>
            <a:r>
              <a:rPr lang="en-US" altLang="ko-KR" dirty="0"/>
              <a:t>: The function takes an integer </a:t>
            </a:r>
            <a:r>
              <a:rPr lang="en-US" altLang="ko-KR" dirty="0" err="1"/>
              <a:t>i</a:t>
            </a:r>
            <a:r>
              <a:rPr lang="en-US" altLang="ko-KR" dirty="0"/>
              <a:t> as its parameter. Note that return type is omitted, and it implicitly returns an </a:t>
            </a:r>
            <a:r>
              <a:rPr lang="en-US" altLang="ko-KR" b="1" dirty="0"/>
              <a:t>int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1E1597-8BCA-29D7-5E64-0155DD6F73B5}"/>
              </a:ext>
            </a:extLst>
          </p:cNvPr>
          <p:cNvSpPr txBox="1"/>
          <p:nvPr/>
        </p:nvSpPr>
        <p:spPr>
          <a:xfrm>
            <a:off x="6518372" y="3279778"/>
            <a:ext cx="4066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b="1" dirty="0" err="1"/>
              <a:t>printf</a:t>
            </a:r>
            <a:r>
              <a:rPr lang="en-US" altLang="ko-KR" b="1" dirty="0"/>
              <a:t>(“%d,”,</a:t>
            </a:r>
            <a:r>
              <a:rPr lang="en-US" altLang="ko-KR" b="1" dirty="0" err="1"/>
              <a:t>i</a:t>
            </a:r>
            <a:r>
              <a:rPr lang="en-US" altLang="ko-KR" b="1" dirty="0"/>
              <a:t>++)</a:t>
            </a:r>
            <a:r>
              <a:rPr lang="en-US" altLang="ko-KR" dirty="0"/>
              <a:t>: The function prints the current value of </a:t>
            </a:r>
            <a:r>
              <a:rPr lang="en-US" altLang="ko-KR" dirty="0" err="1"/>
              <a:t>i</a:t>
            </a:r>
            <a:r>
              <a:rPr lang="en-US" altLang="ko-KR" dirty="0"/>
              <a:t> followed by a comma. 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A1A24D-E196-DBC1-3521-0278FAE74CAE}"/>
              </a:ext>
            </a:extLst>
          </p:cNvPr>
          <p:cNvSpPr txBox="1"/>
          <p:nvPr/>
        </p:nvSpPr>
        <p:spPr>
          <a:xfrm>
            <a:off x="6518372" y="4417848"/>
            <a:ext cx="4066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b="1" dirty="0" err="1"/>
              <a:t>i</a:t>
            </a:r>
            <a:r>
              <a:rPr lang="en-US" altLang="ko-KR" b="1" dirty="0"/>
              <a:t>&lt;1e4&amp;&amp;main(</a:t>
            </a:r>
            <a:r>
              <a:rPr lang="en-US" altLang="ko-KR" b="1" dirty="0" err="1"/>
              <a:t>i</a:t>
            </a:r>
            <a:r>
              <a:rPr lang="en-US" altLang="ko-KR" b="1" dirty="0"/>
              <a:t>)</a:t>
            </a:r>
            <a:r>
              <a:rPr lang="en-US" altLang="ko-KR" dirty="0"/>
              <a:t>: This is a compact recursive call. It uses the short-circuiting behavior of the &amp;&amp; operator.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552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80316" y="68642"/>
            <a:ext cx="11944350" cy="6553200"/>
            <a:chOff x="123825" y="152400"/>
            <a:chExt cx="11944350" cy="6553200"/>
          </a:xfrm>
        </p:grpSpPr>
        <p:sp>
          <p:nvSpPr>
            <p:cNvPr id="5" name="사각형: 둥근 모서리 5">
              <a:extLst>
                <a:ext uri="{FF2B5EF4-FFF2-40B4-BE49-F238E27FC236}">
                  <a16:creationId xmlns:a16="http://schemas.microsoft.com/office/drawing/2014/main" id="{40432376-507C-4E07-BDB6-0396C1E39A60}"/>
                </a:ext>
              </a:extLst>
            </p:cNvPr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6">
              <a:extLst>
                <a:ext uri="{FF2B5EF4-FFF2-40B4-BE49-F238E27FC236}">
                  <a16:creationId xmlns:a16="http://schemas.microsoft.com/office/drawing/2014/main" id="{CE7B2092-F06A-41A6-A715-3A7AD45BE54A}"/>
                </a:ext>
              </a:extLst>
            </p:cNvPr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C4370BB-59AA-4774-9612-2FB8BF37EC1F}"/>
                </a:ext>
              </a:extLst>
            </p:cNvPr>
            <p:cNvGrpSpPr/>
            <p:nvPr/>
          </p:nvGrpSpPr>
          <p:grpSpPr>
            <a:xfrm>
              <a:off x="1839971" y="6438413"/>
              <a:ext cx="9803556" cy="215444"/>
              <a:chOff x="1820921" y="6363628"/>
              <a:chExt cx="9803556" cy="215444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3A7909E5-BD51-4784-B97A-4846F6840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631"/>
                <a:ext cx="7956000" cy="0"/>
              </a:xfrm>
              <a:prstGeom prst="line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AA79FED3-76B1-4AD1-B9D3-0C8C223C49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810"/>
                <a:ext cx="6084000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4">
                <a:extLst>
                  <a:ext uri="{FF2B5EF4-FFF2-40B4-BE49-F238E27FC236}">
                    <a16:creationId xmlns:a16="http://schemas.microsoft.com/office/drawing/2014/main" id="{8CFE0395-9849-4A07-8170-F1410B20A1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47102" y="6425291"/>
                <a:ext cx="145274" cy="110757"/>
                <a:chOff x="3645" y="2013"/>
                <a:chExt cx="383" cy="292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18" name="Freeform 6">
                  <a:extLst>
                    <a:ext uri="{FF2B5EF4-FFF2-40B4-BE49-F238E27FC236}">
                      <a16:creationId xmlns:a16="http://schemas.microsoft.com/office/drawing/2014/main" id="{FF5811EA-2037-45E7-82C2-5F1966567C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261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1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1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1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1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7">
                  <a:extLst>
                    <a:ext uri="{FF2B5EF4-FFF2-40B4-BE49-F238E27FC236}">
                      <a16:creationId xmlns:a16="http://schemas.microsoft.com/office/drawing/2014/main" id="{E30628CD-89EF-4297-997C-AE5CE9945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140"/>
                  <a:ext cx="294" cy="38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2 h 348"/>
                    <a:gd name="T12" fmla="*/ 2607 w 2647"/>
                    <a:gd name="T13" fmla="*/ 62 h 348"/>
                    <a:gd name="T14" fmla="*/ 2624 w 2647"/>
                    <a:gd name="T15" fmla="*/ 87 h 348"/>
                    <a:gd name="T16" fmla="*/ 2636 w 2647"/>
                    <a:gd name="T17" fmla="*/ 114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5 h 348"/>
                    <a:gd name="T34" fmla="*/ 2535 w 2647"/>
                    <a:gd name="T35" fmla="*/ 338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8 h 348"/>
                    <a:gd name="T46" fmla="*/ 85 w 2647"/>
                    <a:gd name="T47" fmla="*/ 325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4 h 348"/>
                    <a:gd name="T64" fmla="*/ 23 w 2647"/>
                    <a:gd name="T65" fmla="*/ 87 h 348"/>
                    <a:gd name="T66" fmla="*/ 40 w 2647"/>
                    <a:gd name="T67" fmla="*/ 62 h 348"/>
                    <a:gd name="T68" fmla="*/ 61 w 2647"/>
                    <a:gd name="T69" fmla="*/ 42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8">
                  <a:extLst>
                    <a:ext uri="{FF2B5EF4-FFF2-40B4-BE49-F238E27FC236}">
                      <a16:creationId xmlns:a16="http://schemas.microsoft.com/office/drawing/2014/main" id="{CA844928-BCDF-47EA-B8BC-6E4EF2319E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018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2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2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5 h 348"/>
                    <a:gd name="T22" fmla="*/ 2645 w 2647"/>
                    <a:gd name="T23" fmla="*/ 206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7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6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6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7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6 h 348"/>
                    <a:gd name="T58" fmla="*/ 0 w 2647"/>
                    <a:gd name="T59" fmla="*/ 175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2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2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91A89C0-C1A9-4BD9-8E9A-E529B90E5C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01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8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59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59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8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5BE32EE4-D845-4E50-BC33-16F26D4951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13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4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6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1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2 h 467"/>
                    <a:gd name="T24" fmla="*/ 450 w 462"/>
                    <a:gd name="T25" fmla="*/ 308 h 467"/>
                    <a:gd name="T26" fmla="*/ 436 w 462"/>
                    <a:gd name="T27" fmla="*/ 342 h 467"/>
                    <a:gd name="T28" fmla="*/ 417 w 462"/>
                    <a:gd name="T29" fmla="*/ 372 h 467"/>
                    <a:gd name="T30" fmla="*/ 395 w 462"/>
                    <a:gd name="T31" fmla="*/ 400 h 467"/>
                    <a:gd name="T32" fmla="*/ 367 w 462"/>
                    <a:gd name="T33" fmla="*/ 422 h 467"/>
                    <a:gd name="T34" fmla="*/ 337 w 462"/>
                    <a:gd name="T35" fmla="*/ 442 h 467"/>
                    <a:gd name="T36" fmla="*/ 304 w 462"/>
                    <a:gd name="T37" fmla="*/ 456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6 h 467"/>
                    <a:gd name="T46" fmla="*/ 124 w 462"/>
                    <a:gd name="T47" fmla="*/ 442 h 467"/>
                    <a:gd name="T48" fmla="*/ 95 w 462"/>
                    <a:gd name="T49" fmla="*/ 422 h 467"/>
                    <a:gd name="T50" fmla="*/ 68 w 462"/>
                    <a:gd name="T51" fmla="*/ 400 h 467"/>
                    <a:gd name="T52" fmla="*/ 45 w 462"/>
                    <a:gd name="T53" fmla="*/ 372 h 467"/>
                    <a:gd name="T54" fmla="*/ 26 w 462"/>
                    <a:gd name="T55" fmla="*/ 342 h 467"/>
                    <a:gd name="T56" fmla="*/ 12 w 462"/>
                    <a:gd name="T57" fmla="*/ 308 h 467"/>
                    <a:gd name="T58" fmla="*/ 3 w 462"/>
                    <a:gd name="T59" fmla="*/ 272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61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6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4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D1565211-A394-4FE1-A5B7-9F23C8C578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25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0 h 467"/>
                    <a:gd name="T18" fmla="*/ 458 w 462"/>
                    <a:gd name="T19" fmla="*/ 196 h 467"/>
                    <a:gd name="T20" fmla="*/ 462 w 462"/>
                    <a:gd name="T21" fmla="*/ 233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3 h 467"/>
                    <a:gd name="T62" fmla="*/ 3 w 462"/>
                    <a:gd name="T63" fmla="*/ 196 h 467"/>
                    <a:gd name="T64" fmla="*/ 12 w 462"/>
                    <a:gd name="T65" fmla="*/ 160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3B9092D-E44A-40E3-9F88-771FF6705EED}"/>
                  </a:ext>
                </a:extLst>
              </p:cNvPr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21/</a:t>
                </a: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35p</a:t>
                </a:r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7694AE0B-F771-4778-8F1E-3DF81724EA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41987" y="6425291"/>
                <a:ext cx="82490" cy="10886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D66A997A-242C-42B8-B38F-3F359D9742DE}"/>
                  </a:ext>
                </a:extLst>
              </p:cNvPr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같음 기호 18">
                <a:extLst>
                  <a:ext uri="{FF2B5EF4-FFF2-40B4-BE49-F238E27FC236}">
                    <a16:creationId xmlns:a16="http://schemas.microsoft.com/office/drawing/2014/main" id="{3FBFFB9E-2844-41A0-A12C-8BABF11F2CF9}"/>
                  </a:ext>
                </a:extLst>
              </p:cNvPr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26">
                <a:extLst>
                  <a:ext uri="{FF2B5EF4-FFF2-40B4-BE49-F238E27FC236}">
                    <a16:creationId xmlns:a16="http://schemas.microsoft.com/office/drawing/2014/main" id="{308091D0-FDC1-4C3F-9DC6-53899A84C3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0791381" y="6434312"/>
                <a:ext cx="108863" cy="85081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834013" y="703385"/>
            <a:ext cx="7767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Byte counting &amp; Compiling</a:t>
            </a:r>
            <a:endParaRPr lang="ko-KR" altLang="en-US" sz="4000" b="1" dirty="0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834014" y="1487156"/>
            <a:ext cx="9073661" cy="401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5F67E3D-CAC4-636E-2782-C3D09BDDAB23}"/>
              </a:ext>
            </a:extLst>
          </p:cNvPr>
          <p:cNvGrpSpPr/>
          <p:nvPr/>
        </p:nvGrpSpPr>
        <p:grpSpPr>
          <a:xfrm>
            <a:off x="332848" y="2269472"/>
            <a:ext cx="5543550" cy="1152419"/>
            <a:chOff x="834013" y="1895581"/>
            <a:chExt cx="5543550" cy="115241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b="5477"/>
            <a:stretch/>
          </p:blipFill>
          <p:spPr>
            <a:xfrm>
              <a:off x="834013" y="1895581"/>
              <a:ext cx="5543550" cy="1152419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>
              <a:off x="834013" y="2679352"/>
              <a:ext cx="2189274" cy="36864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4C220A2-0BB0-147B-84EB-A351F6DBF243}"/>
              </a:ext>
            </a:extLst>
          </p:cNvPr>
          <p:cNvGrpSpPr/>
          <p:nvPr/>
        </p:nvGrpSpPr>
        <p:grpSpPr>
          <a:xfrm>
            <a:off x="332848" y="4192071"/>
            <a:ext cx="8268541" cy="742950"/>
            <a:chOff x="801318" y="4615541"/>
            <a:chExt cx="8268541" cy="742950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3"/>
            <a:srcRect r="24319"/>
            <a:stretch/>
          </p:blipFill>
          <p:spPr>
            <a:xfrm>
              <a:off x="801318" y="4615541"/>
              <a:ext cx="8268541" cy="742950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5780834" y="4926227"/>
              <a:ext cx="1583792" cy="40034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DE7A3B8-7F89-E501-2B8B-E21A3FEE085C}"/>
              </a:ext>
            </a:extLst>
          </p:cNvPr>
          <p:cNvGrpSpPr/>
          <p:nvPr/>
        </p:nvGrpSpPr>
        <p:grpSpPr>
          <a:xfrm>
            <a:off x="332848" y="3630079"/>
            <a:ext cx="7465892" cy="368648"/>
            <a:chOff x="834013" y="3655540"/>
            <a:chExt cx="7465892" cy="368648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4"/>
            <a:srcRect l="30700" t="-2788" r="2077" b="-1"/>
            <a:stretch/>
          </p:blipFill>
          <p:spPr>
            <a:xfrm>
              <a:off x="834013" y="3655540"/>
              <a:ext cx="7465892" cy="352461"/>
            </a:xfrm>
            <a:prstGeom prst="rect">
              <a:avLst/>
            </a:prstGeom>
          </p:spPr>
        </p:pic>
        <p:sp>
          <p:nvSpPr>
            <p:cNvPr id="30" name="직사각형 29"/>
            <p:cNvSpPr/>
            <p:nvPr/>
          </p:nvSpPr>
          <p:spPr>
            <a:xfrm>
              <a:off x="2066123" y="3655540"/>
              <a:ext cx="6233782" cy="36864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5ACF63E-DCA1-D79F-DA14-23C8AD3E6EFC}"/>
              </a:ext>
            </a:extLst>
          </p:cNvPr>
          <p:cNvSpPr txBox="1"/>
          <p:nvPr/>
        </p:nvSpPr>
        <p:spPr>
          <a:xfrm>
            <a:off x="8715053" y="2219229"/>
            <a:ext cx="31286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Results:</a:t>
            </a:r>
          </a:p>
          <a:p>
            <a:endParaRPr lang="en-US" altLang="ko-KR" dirty="0"/>
          </a:p>
          <a:p>
            <a:r>
              <a:rPr lang="en-US" altLang="ko-KR" dirty="0"/>
              <a:t>The file size check showed that it is </a:t>
            </a:r>
            <a:r>
              <a:rPr lang="en-US" altLang="ko-KR" b="1" dirty="0"/>
              <a:t>42 bytes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Additionally, the file </a:t>
            </a:r>
            <a:r>
              <a:rPr lang="en-US" altLang="ko-KR" b="1" dirty="0"/>
              <a:t>count3.c</a:t>
            </a:r>
            <a:r>
              <a:rPr lang="en-US" altLang="ko-KR" dirty="0"/>
              <a:t> was compiled into an executable named </a:t>
            </a:r>
            <a:r>
              <a:rPr lang="en-US" altLang="ko-KR" b="1" dirty="0"/>
              <a:t>count3</a:t>
            </a:r>
            <a:r>
              <a:rPr lang="en-US" altLang="ko-KR" dirty="0"/>
              <a:t> using GCC.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53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0155" y="119449"/>
            <a:ext cx="11944350" cy="6553200"/>
            <a:chOff x="123825" y="152400"/>
            <a:chExt cx="11944350" cy="6553200"/>
          </a:xfrm>
        </p:grpSpPr>
        <p:sp>
          <p:nvSpPr>
            <p:cNvPr id="5" name="사각형: 둥근 모서리 5">
              <a:extLst>
                <a:ext uri="{FF2B5EF4-FFF2-40B4-BE49-F238E27FC236}">
                  <a16:creationId xmlns:a16="http://schemas.microsoft.com/office/drawing/2014/main" id="{40432376-507C-4E07-BDB6-0396C1E39A60}"/>
                </a:ext>
              </a:extLst>
            </p:cNvPr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6">
              <a:extLst>
                <a:ext uri="{FF2B5EF4-FFF2-40B4-BE49-F238E27FC236}">
                  <a16:creationId xmlns:a16="http://schemas.microsoft.com/office/drawing/2014/main" id="{CE7B2092-F06A-41A6-A715-3A7AD45BE54A}"/>
                </a:ext>
              </a:extLst>
            </p:cNvPr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C4370BB-59AA-4774-9612-2FB8BF37EC1F}"/>
                </a:ext>
              </a:extLst>
            </p:cNvPr>
            <p:cNvGrpSpPr/>
            <p:nvPr/>
          </p:nvGrpSpPr>
          <p:grpSpPr>
            <a:xfrm>
              <a:off x="1839971" y="6438413"/>
              <a:ext cx="9803556" cy="215444"/>
              <a:chOff x="1820921" y="6363628"/>
              <a:chExt cx="9803556" cy="215444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3A7909E5-BD51-4784-B97A-4846F6840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631"/>
                <a:ext cx="7956000" cy="0"/>
              </a:xfrm>
              <a:prstGeom prst="line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AA79FED3-76B1-4AD1-B9D3-0C8C223C49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810"/>
                <a:ext cx="6084000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4">
                <a:extLst>
                  <a:ext uri="{FF2B5EF4-FFF2-40B4-BE49-F238E27FC236}">
                    <a16:creationId xmlns:a16="http://schemas.microsoft.com/office/drawing/2014/main" id="{8CFE0395-9849-4A07-8170-F1410B20A1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47102" y="6425291"/>
                <a:ext cx="145274" cy="110757"/>
                <a:chOff x="3645" y="2013"/>
                <a:chExt cx="383" cy="292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18" name="Freeform 6">
                  <a:extLst>
                    <a:ext uri="{FF2B5EF4-FFF2-40B4-BE49-F238E27FC236}">
                      <a16:creationId xmlns:a16="http://schemas.microsoft.com/office/drawing/2014/main" id="{FF5811EA-2037-45E7-82C2-5F1966567C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261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1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1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1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1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7">
                  <a:extLst>
                    <a:ext uri="{FF2B5EF4-FFF2-40B4-BE49-F238E27FC236}">
                      <a16:creationId xmlns:a16="http://schemas.microsoft.com/office/drawing/2014/main" id="{E30628CD-89EF-4297-997C-AE5CE9945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140"/>
                  <a:ext cx="294" cy="38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2 h 348"/>
                    <a:gd name="T12" fmla="*/ 2607 w 2647"/>
                    <a:gd name="T13" fmla="*/ 62 h 348"/>
                    <a:gd name="T14" fmla="*/ 2624 w 2647"/>
                    <a:gd name="T15" fmla="*/ 87 h 348"/>
                    <a:gd name="T16" fmla="*/ 2636 w 2647"/>
                    <a:gd name="T17" fmla="*/ 114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5 h 348"/>
                    <a:gd name="T34" fmla="*/ 2535 w 2647"/>
                    <a:gd name="T35" fmla="*/ 338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8 h 348"/>
                    <a:gd name="T46" fmla="*/ 85 w 2647"/>
                    <a:gd name="T47" fmla="*/ 325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4 h 348"/>
                    <a:gd name="T64" fmla="*/ 23 w 2647"/>
                    <a:gd name="T65" fmla="*/ 87 h 348"/>
                    <a:gd name="T66" fmla="*/ 40 w 2647"/>
                    <a:gd name="T67" fmla="*/ 62 h 348"/>
                    <a:gd name="T68" fmla="*/ 61 w 2647"/>
                    <a:gd name="T69" fmla="*/ 42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8">
                  <a:extLst>
                    <a:ext uri="{FF2B5EF4-FFF2-40B4-BE49-F238E27FC236}">
                      <a16:creationId xmlns:a16="http://schemas.microsoft.com/office/drawing/2014/main" id="{CA844928-BCDF-47EA-B8BC-6E4EF2319E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018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2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2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5 h 348"/>
                    <a:gd name="T22" fmla="*/ 2645 w 2647"/>
                    <a:gd name="T23" fmla="*/ 206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7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6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6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7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6 h 348"/>
                    <a:gd name="T58" fmla="*/ 0 w 2647"/>
                    <a:gd name="T59" fmla="*/ 175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2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2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91A89C0-C1A9-4BD9-8E9A-E529B90E5C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01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8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59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59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8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5BE32EE4-D845-4E50-BC33-16F26D4951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13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4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6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1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2 h 467"/>
                    <a:gd name="T24" fmla="*/ 450 w 462"/>
                    <a:gd name="T25" fmla="*/ 308 h 467"/>
                    <a:gd name="T26" fmla="*/ 436 w 462"/>
                    <a:gd name="T27" fmla="*/ 342 h 467"/>
                    <a:gd name="T28" fmla="*/ 417 w 462"/>
                    <a:gd name="T29" fmla="*/ 372 h 467"/>
                    <a:gd name="T30" fmla="*/ 395 w 462"/>
                    <a:gd name="T31" fmla="*/ 400 h 467"/>
                    <a:gd name="T32" fmla="*/ 367 w 462"/>
                    <a:gd name="T33" fmla="*/ 422 h 467"/>
                    <a:gd name="T34" fmla="*/ 337 w 462"/>
                    <a:gd name="T35" fmla="*/ 442 h 467"/>
                    <a:gd name="T36" fmla="*/ 304 w 462"/>
                    <a:gd name="T37" fmla="*/ 456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6 h 467"/>
                    <a:gd name="T46" fmla="*/ 124 w 462"/>
                    <a:gd name="T47" fmla="*/ 442 h 467"/>
                    <a:gd name="T48" fmla="*/ 95 w 462"/>
                    <a:gd name="T49" fmla="*/ 422 h 467"/>
                    <a:gd name="T50" fmla="*/ 68 w 462"/>
                    <a:gd name="T51" fmla="*/ 400 h 467"/>
                    <a:gd name="T52" fmla="*/ 45 w 462"/>
                    <a:gd name="T53" fmla="*/ 372 h 467"/>
                    <a:gd name="T54" fmla="*/ 26 w 462"/>
                    <a:gd name="T55" fmla="*/ 342 h 467"/>
                    <a:gd name="T56" fmla="*/ 12 w 462"/>
                    <a:gd name="T57" fmla="*/ 308 h 467"/>
                    <a:gd name="T58" fmla="*/ 3 w 462"/>
                    <a:gd name="T59" fmla="*/ 272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61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6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4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D1565211-A394-4FE1-A5B7-9F23C8C578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25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0 h 467"/>
                    <a:gd name="T18" fmla="*/ 458 w 462"/>
                    <a:gd name="T19" fmla="*/ 196 h 467"/>
                    <a:gd name="T20" fmla="*/ 462 w 462"/>
                    <a:gd name="T21" fmla="*/ 233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3 h 467"/>
                    <a:gd name="T62" fmla="*/ 3 w 462"/>
                    <a:gd name="T63" fmla="*/ 196 h 467"/>
                    <a:gd name="T64" fmla="*/ 12 w 462"/>
                    <a:gd name="T65" fmla="*/ 160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3B9092D-E44A-40E3-9F88-771FF6705EED}"/>
                  </a:ext>
                </a:extLst>
              </p:cNvPr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21/</a:t>
                </a: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35p</a:t>
                </a:r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7694AE0B-F771-4778-8F1E-3DF81724EA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41987" y="6425291"/>
                <a:ext cx="82490" cy="10886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D66A997A-242C-42B8-B38F-3F359D9742DE}"/>
                  </a:ext>
                </a:extLst>
              </p:cNvPr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같음 기호 18">
                <a:extLst>
                  <a:ext uri="{FF2B5EF4-FFF2-40B4-BE49-F238E27FC236}">
                    <a16:creationId xmlns:a16="http://schemas.microsoft.com/office/drawing/2014/main" id="{3FBFFB9E-2844-41A0-A12C-8BABF11F2CF9}"/>
                  </a:ext>
                </a:extLst>
              </p:cNvPr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26">
                <a:extLst>
                  <a:ext uri="{FF2B5EF4-FFF2-40B4-BE49-F238E27FC236}">
                    <a16:creationId xmlns:a16="http://schemas.microsoft.com/office/drawing/2014/main" id="{308091D0-FDC1-4C3F-9DC6-53899A84C3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0791381" y="6434312"/>
                <a:ext cx="108863" cy="85081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834013" y="703385"/>
            <a:ext cx="7767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Execution</a:t>
            </a:r>
            <a:endParaRPr lang="ko-KR" altLang="en-US" sz="4000" b="1" dirty="0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834014" y="1487156"/>
            <a:ext cx="9073661" cy="401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85" y="1868477"/>
            <a:ext cx="7116721" cy="407511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45" y="1662530"/>
            <a:ext cx="6204893" cy="627461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592349" y="1669747"/>
            <a:ext cx="6223483" cy="60695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110" y="4720318"/>
            <a:ext cx="7554849" cy="870518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3848053" y="4730993"/>
            <a:ext cx="7537906" cy="85984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11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0155" y="127686"/>
            <a:ext cx="11944350" cy="6553200"/>
            <a:chOff x="123825" y="152400"/>
            <a:chExt cx="11944350" cy="6553200"/>
          </a:xfrm>
        </p:grpSpPr>
        <p:sp>
          <p:nvSpPr>
            <p:cNvPr id="5" name="사각형: 둥근 모서리 5">
              <a:extLst>
                <a:ext uri="{FF2B5EF4-FFF2-40B4-BE49-F238E27FC236}">
                  <a16:creationId xmlns:a16="http://schemas.microsoft.com/office/drawing/2014/main" id="{40432376-507C-4E07-BDB6-0396C1E39A60}"/>
                </a:ext>
              </a:extLst>
            </p:cNvPr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6">
              <a:extLst>
                <a:ext uri="{FF2B5EF4-FFF2-40B4-BE49-F238E27FC236}">
                  <a16:creationId xmlns:a16="http://schemas.microsoft.com/office/drawing/2014/main" id="{CE7B2092-F06A-41A6-A715-3A7AD45BE54A}"/>
                </a:ext>
              </a:extLst>
            </p:cNvPr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C4370BB-59AA-4774-9612-2FB8BF37EC1F}"/>
                </a:ext>
              </a:extLst>
            </p:cNvPr>
            <p:cNvGrpSpPr/>
            <p:nvPr/>
          </p:nvGrpSpPr>
          <p:grpSpPr>
            <a:xfrm>
              <a:off x="1839971" y="6438413"/>
              <a:ext cx="9803556" cy="215444"/>
              <a:chOff x="1820921" y="6363628"/>
              <a:chExt cx="9803556" cy="215444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3A7909E5-BD51-4784-B97A-4846F6840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631"/>
                <a:ext cx="7956000" cy="0"/>
              </a:xfrm>
              <a:prstGeom prst="line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AA79FED3-76B1-4AD1-B9D3-0C8C223C49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810"/>
                <a:ext cx="6084000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4">
                <a:extLst>
                  <a:ext uri="{FF2B5EF4-FFF2-40B4-BE49-F238E27FC236}">
                    <a16:creationId xmlns:a16="http://schemas.microsoft.com/office/drawing/2014/main" id="{8CFE0395-9849-4A07-8170-F1410B20A1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47102" y="6425291"/>
                <a:ext cx="145274" cy="110757"/>
                <a:chOff x="3645" y="2013"/>
                <a:chExt cx="383" cy="292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18" name="Freeform 6">
                  <a:extLst>
                    <a:ext uri="{FF2B5EF4-FFF2-40B4-BE49-F238E27FC236}">
                      <a16:creationId xmlns:a16="http://schemas.microsoft.com/office/drawing/2014/main" id="{FF5811EA-2037-45E7-82C2-5F1966567C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261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1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1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1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1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7">
                  <a:extLst>
                    <a:ext uri="{FF2B5EF4-FFF2-40B4-BE49-F238E27FC236}">
                      <a16:creationId xmlns:a16="http://schemas.microsoft.com/office/drawing/2014/main" id="{E30628CD-89EF-4297-997C-AE5CE9945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140"/>
                  <a:ext cx="294" cy="38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2 h 348"/>
                    <a:gd name="T12" fmla="*/ 2607 w 2647"/>
                    <a:gd name="T13" fmla="*/ 62 h 348"/>
                    <a:gd name="T14" fmla="*/ 2624 w 2647"/>
                    <a:gd name="T15" fmla="*/ 87 h 348"/>
                    <a:gd name="T16" fmla="*/ 2636 w 2647"/>
                    <a:gd name="T17" fmla="*/ 114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5 h 348"/>
                    <a:gd name="T34" fmla="*/ 2535 w 2647"/>
                    <a:gd name="T35" fmla="*/ 338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8 h 348"/>
                    <a:gd name="T46" fmla="*/ 85 w 2647"/>
                    <a:gd name="T47" fmla="*/ 325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4 h 348"/>
                    <a:gd name="T64" fmla="*/ 23 w 2647"/>
                    <a:gd name="T65" fmla="*/ 87 h 348"/>
                    <a:gd name="T66" fmla="*/ 40 w 2647"/>
                    <a:gd name="T67" fmla="*/ 62 h 348"/>
                    <a:gd name="T68" fmla="*/ 61 w 2647"/>
                    <a:gd name="T69" fmla="*/ 42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8">
                  <a:extLst>
                    <a:ext uri="{FF2B5EF4-FFF2-40B4-BE49-F238E27FC236}">
                      <a16:creationId xmlns:a16="http://schemas.microsoft.com/office/drawing/2014/main" id="{CA844928-BCDF-47EA-B8BC-6E4EF2319E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018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2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2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5 h 348"/>
                    <a:gd name="T22" fmla="*/ 2645 w 2647"/>
                    <a:gd name="T23" fmla="*/ 206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7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6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6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7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6 h 348"/>
                    <a:gd name="T58" fmla="*/ 0 w 2647"/>
                    <a:gd name="T59" fmla="*/ 175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2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2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91A89C0-C1A9-4BD9-8E9A-E529B90E5C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01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8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59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59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8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5BE32EE4-D845-4E50-BC33-16F26D4951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13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4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6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1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2 h 467"/>
                    <a:gd name="T24" fmla="*/ 450 w 462"/>
                    <a:gd name="T25" fmla="*/ 308 h 467"/>
                    <a:gd name="T26" fmla="*/ 436 w 462"/>
                    <a:gd name="T27" fmla="*/ 342 h 467"/>
                    <a:gd name="T28" fmla="*/ 417 w 462"/>
                    <a:gd name="T29" fmla="*/ 372 h 467"/>
                    <a:gd name="T30" fmla="*/ 395 w 462"/>
                    <a:gd name="T31" fmla="*/ 400 h 467"/>
                    <a:gd name="T32" fmla="*/ 367 w 462"/>
                    <a:gd name="T33" fmla="*/ 422 h 467"/>
                    <a:gd name="T34" fmla="*/ 337 w 462"/>
                    <a:gd name="T35" fmla="*/ 442 h 467"/>
                    <a:gd name="T36" fmla="*/ 304 w 462"/>
                    <a:gd name="T37" fmla="*/ 456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6 h 467"/>
                    <a:gd name="T46" fmla="*/ 124 w 462"/>
                    <a:gd name="T47" fmla="*/ 442 h 467"/>
                    <a:gd name="T48" fmla="*/ 95 w 462"/>
                    <a:gd name="T49" fmla="*/ 422 h 467"/>
                    <a:gd name="T50" fmla="*/ 68 w 462"/>
                    <a:gd name="T51" fmla="*/ 400 h 467"/>
                    <a:gd name="T52" fmla="*/ 45 w 462"/>
                    <a:gd name="T53" fmla="*/ 372 h 467"/>
                    <a:gd name="T54" fmla="*/ 26 w 462"/>
                    <a:gd name="T55" fmla="*/ 342 h 467"/>
                    <a:gd name="T56" fmla="*/ 12 w 462"/>
                    <a:gd name="T57" fmla="*/ 308 h 467"/>
                    <a:gd name="T58" fmla="*/ 3 w 462"/>
                    <a:gd name="T59" fmla="*/ 272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61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6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4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D1565211-A394-4FE1-A5B7-9F23C8C578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25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0 h 467"/>
                    <a:gd name="T18" fmla="*/ 458 w 462"/>
                    <a:gd name="T19" fmla="*/ 196 h 467"/>
                    <a:gd name="T20" fmla="*/ 462 w 462"/>
                    <a:gd name="T21" fmla="*/ 233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3 h 467"/>
                    <a:gd name="T62" fmla="*/ 3 w 462"/>
                    <a:gd name="T63" fmla="*/ 196 h 467"/>
                    <a:gd name="T64" fmla="*/ 12 w 462"/>
                    <a:gd name="T65" fmla="*/ 160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3B9092D-E44A-40E3-9F88-771FF6705EED}"/>
                  </a:ext>
                </a:extLst>
              </p:cNvPr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21/</a:t>
                </a: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35p</a:t>
                </a:r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7694AE0B-F771-4778-8F1E-3DF81724EA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41987" y="6425291"/>
                <a:ext cx="82490" cy="10886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D66A997A-242C-42B8-B38F-3F359D9742DE}"/>
                  </a:ext>
                </a:extLst>
              </p:cNvPr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같음 기호 18">
                <a:extLst>
                  <a:ext uri="{FF2B5EF4-FFF2-40B4-BE49-F238E27FC236}">
                    <a16:creationId xmlns:a16="http://schemas.microsoft.com/office/drawing/2014/main" id="{3FBFFB9E-2844-41A0-A12C-8BABF11F2CF9}"/>
                  </a:ext>
                </a:extLst>
              </p:cNvPr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26">
                <a:extLst>
                  <a:ext uri="{FF2B5EF4-FFF2-40B4-BE49-F238E27FC236}">
                    <a16:creationId xmlns:a16="http://schemas.microsoft.com/office/drawing/2014/main" id="{308091D0-FDC1-4C3F-9DC6-53899A84C3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0791381" y="6434312"/>
                <a:ext cx="108863" cy="85081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834013" y="703385"/>
            <a:ext cx="7767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Comparing To Origin</a:t>
            </a:r>
            <a:endParaRPr lang="ko-KR" altLang="en-US" sz="4000" b="1" dirty="0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834014" y="1487156"/>
            <a:ext cx="9073661" cy="401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13" y="1971376"/>
            <a:ext cx="5695950" cy="381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13" y="2775426"/>
            <a:ext cx="10915650" cy="6477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24" y="3810698"/>
            <a:ext cx="4838700" cy="93345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832224" y="3060513"/>
            <a:ext cx="1167143" cy="36864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D8627C-D524-FBB8-F77D-DF6F2D71B88A}"/>
              </a:ext>
            </a:extLst>
          </p:cNvPr>
          <p:cNvSpPr txBox="1"/>
          <p:nvPr/>
        </p:nvSpPr>
        <p:spPr>
          <a:xfrm>
            <a:off x="6586536" y="3890970"/>
            <a:ext cx="4891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Results:</a:t>
            </a:r>
          </a:p>
          <a:p>
            <a:endParaRPr lang="en-US" altLang="ko-KR" b="1" dirty="0"/>
          </a:p>
          <a:p>
            <a:r>
              <a:rPr lang="en-US" altLang="ko-KR" dirty="0"/>
              <a:t>Comparing the compiled files </a:t>
            </a:r>
            <a:r>
              <a:rPr lang="en-US" altLang="ko-KR" b="1" dirty="0"/>
              <a:t>count</a:t>
            </a:r>
            <a:r>
              <a:rPr lang="en-US" altLang="ko-KR" dirty="0"/>
              <a:t>(origin code) and </a:t>
            </a:r>
            <a:r>
              <a:rPr lang="en-US" altLang="ko-KR" b="1" dirty="0"/>
              <a:t>count3</a:t>
            </a:r>
            <a:r>
              <a:rPr lang="en-US" altLang="ko-KR" dirty="0"/>
              <a:t>(modified code) showed </a:t>
            </a:r>
            <a:r>
              <a:rPr lang="en-US" altLang="ko-KR" b="1" dirty="0"/>
              <a:t>no differences</a:t>
            </a:r>
            <a:r>
              <a:rPr lang="en-US" altLang="ko-KR" dirty="0"/>
              <a:t> in the </a:t>
            </a:r>
            <a:r>
              <a:rPr lang="en-US" altLang="ko-KR" b="1" dirty="0"/>
              <a:t>output</a:t>
            </a:r>
            <a:r>
              <a:rPr lang="en-US" altLang="ko-KR" dirty="0"/>
              <a:t>. This indicates that both files produce </a:t>
            </a:r>
            <a:r>
              <a:rPr lang="en-US" altLang="ko-KR" b="1" dirty="0"/>
              <a:t>identical results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0055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434</Words>
  <Application>Microsoft Macintosh PowerPoint</Application>
  <PresentationFormat>와이드스크린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Tmon몬소리 Black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임새연</cp:lastModifiedBy>
  <cp:revision>14</cp:revision>
  <dcterms:created xsi:type="dcterms:W3CDTF">2022-04-17T10:16:53Z</dcterms:created>
  <dcterms:modified xsi:type="dcterms:W3CDTF">2024-10-24T08:03:14Z</dcterms:modified>
</cp:coreProperties>
</file>