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256" r:id="rId5"/>
    <p:sldId id="267" r:id="rId6"/>
    <p:sldId id="269" r:id="rId7"/>
    <p:sldId id="271" r:id="rId8"/>
    <p:sldId id="272" r:id="rId9"/>
    <p:sldId id="273" r:id="rId10"/>
    <p:sldId id="274" r:id="rId11"/>
    <p:sldId id="275" r:id="rId12"/>
    <p:sldId id="277" r:id="rId13"/>
    <p:sldId id="276" r:id="rId14"/>
    <p:sldId id="299" r:id="rId15"/>
    <p:sldId id="279" r:id="rId16"/>
    <p:sldId id="280" r:id="rId17"/>
    <p:sldId id="281" r:id="rId18"/>
    <p:sldId id="282" r:id="rId19"/>
    <p:sldId id="283" r:id="rId20"/>
    <p:sldId id="287" r:id="rId21"/>
    <p:sldId id="288" r:id="rId22"/>
    <p:sldId id="303" r:id="rId23"/>
    <p:sldId id="289" r:id="rId24"/>
    <p:sldId id="304" r:id="rId25"/>
    <p:sldId id="290" r:id="rId26"/>
    <p:sldId id="305" r:id="rId27"/>
    <p:sldId id="306" r:id="rId28"/>
    <p:sldId id="307" r:id="rId29"/>
    <p:sldId id="293" r:id="rId30"/>
    <p:sldId id="308" r:id="rId31"/>
    <p:sldId id="309" r:id="rId32"/>
    <p:sldId id="300" r:id="rId33"/>
    <p:sldId id="301" r:id="rId34"/>
    <p:sldId id="302" r:id="rId35"/>
    <p:sldId id="270" r:id="rId36"/>
  </p:sldIdLst>
  <p:sldSz cx="9144000" cy="6858000" type="screen4x3"/>
  <p:notesSz cx="6811963"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7BDE"/>
    <a:srgbClr val="4D63F0"/>
    <a:srgbClr val="C6CDFA"/>
    <a:srgbClr val="E6E6E6"/>
    <a:srgbClr val="8F9E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80307" autoAdjust="0"/>
  </p:normalViewPr>
  <p:slideViewPr>
    <p:cSldViewPr snapToGrid="0">
      <p:cViewPr varScale="1">
        <p:scale>
          <a:sx n="114" d="100"/>
          <a:sy n="114"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자희" userId="0c81f77b-5ff3-4118-a6c9-d0350114056a" providerId="ADAL" clId="{8594D159-8188-4F7C-AE91-A396A0CF7811}"/>
    <pc:docChg chg="delSld">
      <pc:chgData name="김자희" userId="0c81f77b-5ff3-4118-a6c9-d0350114056a" providerId="ADAL" clId="{8594D159-8188-4F7C-AE91-A396A0CF7811}" dt="2023-09-04T21:27:40.577" v="1" actId="47"/>
      <pc:docMkLst>
        <pc:docMk/>
      </pc:docMkLst>
      <pc:sldChg chg="del">
        <pc:chgData name="김자희" userId="0c81f77b-5ff3-4118-a6c9-d0350114056a" providerId="ADAL" clId="{8594D159-8188-4F7C-AE91-A396A0CF7811}" dt="2023-09-04T21:27:40.577" v="1" actId="47"/>
        <pc:sldMkLst>
          <pc:docMk/>
          <pc:sldMk cId="2807704575" sldId="257"/>
        </pc:sldMkLst>
      </pc:sldChg>
      <pc:sldChg chg="del">
        <pc:chgData name="김자희" userId="0c81f77b-5ff3-4118-a6c9-d0350114056a" providerId="ADAL" clId="{8594D159-8188-4F7C-AE91-A396A0CF7811}" dt="2023-09-04T21:27:33.505" v="0" actId="47"/>
        <pc:sldMkLst>
          <pc:docMk/>
          <pc:sldMk cId="3437610995" sldId="258"/>
        </pc:sldMkLst>
      </pc:sldChg>
      <pc:sldChg chg="del">
        <pc:chgData name="김자희" userId="0c81f77b-5ff3-4118-a6c9-d0350114056a" providerId="ADAL" clId="{8594D159-8188-4F7C-AE91-A396A0CF7811}" dt="2023-09-04T21:27:33.505" v="0" actId="47"/>
        <pc:sldMkLst>
          <pc:docMk/>
          <pc:sldMk cId="2661670957" sldId="259"/>
        </pc:sldMkLst>
      </pc:sldChg>
      <pc:sldChg chg="del">
        <pc:chgData name="김자희" userId="0c81f77b-5ff3-4118-a6c9-d0350114056a" providerId="ADAL" clId="{8594D159-8188-4F7C-AE91-A396A0CF7811}" dt="2023-09-04T21:27:33.505" v="0" actId="47"/>
        <pc:sldMkLst>
          <pc:docMk/>
          <pc:sldMk cId="1728235704" sldId="260"/>
        </pc:sldMkLst>
      </pc:sldChg>
      <pc:sldChg chg="del">
        <pc:chgData name="김자희" userId="0c81f77b-5ff3-4118-a6c9-d0350114056a" providerId="ADAL" clId="{8594D159-8188-4F7C-AE91-A396A0CF7811}" dt="2023-09-04T21:27:33.505" v="0" actId="47"/>
        <pc:sldMkLst>
          <pc:docMk/>
          <pc:sldMk cId="4127462986" sldId="261"/>
        </pc:sldMkLst>
      </pc:sldChg>
      <pc:sldChg chg="del">
        <pc:chgData name="김자희" userId="0c81f77b-5ff3-4118-a6c9-d0350114056a" providerId="ADAL" clId="{8594D159-8188-4F7C-AE91-A396A0CF7811}" dt="2023-09-04T21:27:33.505" v="0" actId="47"/>
        <pc:sldMkLst>
          <pc:docMk/>
          <pc:sldMk cId="304238834" sldId="262"/>
        </pc:sldMkLst>
      </pc:sldChg>
      <pc:sldChg chg="del">
        <pc:chgData name="김자희" userId="0c81f77b-5ff3-4118-a6c9-d0350114056a" providerId="ADAL" clId="{8594D159-8188-4F7C-AE91-A396A0CF7811}" dt="2023-09-04T21:27:33.505" v="0" actId="47"/>
        <pc:sldMkLst>
          <pc:docMk/>
          <pc:sldMk cId="172963968" sldId="263"/>
        </pc:sldMkLst>
      </pc:sldChg>
      <pc:sldChg chg="del">
        <pc:chgData name="김자희" userId="0c81f77b-5ff3-4118-a6c9-d0350114056a" providerId="ADAL" clId="{8594D159-8188-4F7C-AE91-A396A0CF7811}" dt="2023-09-04T21:27:33.505" v="0" actId="47"/>
        <pc:sldMkLst>
          <pc:docMk/>
          <pc:sldMk cId="3157839701" sldId="264"/>
        </pc:sldMkLst>
      </pc:sldChg>
      <pc:sldChg chg="del">
        <pc:chgData name="김자희" userId="0c81f77b-5ff3-4118-a6c9-d0350114056a" providerId="ADAL" clId="{8594D159-8188-4F7C-AE91-A396A0CF7811}" dt="2023-09-04T21:27:33.505" v="0" actId="47"/>
        <pc:sldMkLst>
          <pc:docMk/>
          <pc:sldMk cId="1102611749" sldId="265"/>
        </pc:sldMkLst>
      </pc:sldChg>
      <pc:sldChg chg="del">
        <pc:chgData name="김자희" userId="0c81f77b-5ff3-4118-a6c9-d0350114056a" providerId="ADAL" clId="{8594D159-8188-4F7C-AE91-A396A0CF7811}" dt="2023-09-04T21:27:33.505" v="0" actId="47"/>
        <pc:sldMkLst>
          <pc:docMk/>
          <pc:sldMk cId="4105676601" sldId="266"/>
        </pc:sldMkLst>
      </pc:sldChg>
      <pc:sldChg chg="del">
        <pc:chgData name="김자희" userId="0c81f77b-5ff3-4118-a6c9-d0350114056a" providerId="ADAL" clId="{8594D159-8188-4F7C-AE91-A396A0CF7811}" dt="2023-09-04T21:27:33.505" v="0" actId="47"/>
        <pc:sldMkLst>
          <pc:docMk/>
          <pc:sldMk cId="2135527574" sldId="310"/>
        </pc:sldMkLst>
      </pc:sldChg>
      <pc:sldChg chg="del">
        <pc:chgData name="김자희" userId="0c81f77b-5ff3-4118-a6c9-d0350114056a" providerId="ADAL" clId="{8594D159-8188-4F7C-AE91-A396A0CF7811}" dt="2023-09-04T21:27:33.505" v="0" actId="47"/>
        <pc:sldMkLst>
          <pc:docMk/>
          <pc:sldMk cId="1634128123" sldId="311"/>
        </pc:sldMkLst>
      </pc:sldChg>
      <pc:sldChg chg="del">
        <pc:chgData name="김자희" userId="0c81f77b-5ff3-4118-a6c9-d0350114056a" providerId="ADAL" clId="{8594D159-8188-4F7C-AE91-A396A0CF7811}" dt="2023-09-04T21:27:33.505" v="0" actId="47"/>
        <pc:sldMkLst>
          <pc:docMk/>
          <pc:sldMk cId="517700415" sldId="313"/>
        </pc:sldMkLst>
      </pc:sldChg>
      <pc:sldChg chg="del">
        <pc:chgData name="김자희" userId="0c81f77b-5ff3-4118-a6c9-d0350114056a" providerId="ADAL" clId="{8594D159-8188-4F7C-AE91-A396A0CF7811}" dt="2023-09-04T21:27:33.505" v="0" actId="47"/>
        <pc:sldMkLst>
          <pc:docMk/>
          <pc:sldMk cId="1683149768" sldId="31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5C207B-841A-4FCF-8AAE-7CCACD4DE880}"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C6680456-5F76-42F9-AFEB-A8CC94FB1F12}">
      <dgm:prSet phldrT="[텍스트]"/>
      <dgm:spPr/>
      <dgm:t>
        <a:bodyPr/>
        <a:lstStyle/>
        <a:p>
          <a:pPr latinLnBrk="1"/>
          <a:r>
            <a:rPr lang="en-US" altLang="ko-KR" dirty="0"/>
            <a:t>Linear data structures</a:t>
          </a:r>
          <a:endParaRPr lang="ko-KR" altLang="en-US" dirty="0"/>
        </a:p>
      </dgm:t>
    </dgm:pt>
    <dgm:pt modelId="{48BA3D96-5FE3-4570-A713-811906AB6C39}" type="parTrans" cxnId="{DD1D142B-507B-4D7A-8EF2-6041C6B19BF3}">
      <dgm:prSet/>
      <dgm:spPr/>
      <dgm:t>
        <a:bodyPr/>
        <a:lstStyle/>
        <a:p>
          <a:pPr latinLnBrk="1"/>
          <a:endParaRPr lang="ko-KR" altLang="en-US"/>
        </a:p>
      </dgm:t>
    </dgm:pt>
    <dgm:pt modelId="{9DA86E6A-6A48-4E01-B82B-28E64F590AF7}" type="sibTrans" cxnId="{DD1D142B-507B-4D7A-8EF2-6041C6B19BF3}">
      <dgm:prSet/>
      <dgm:spPr/>
      <dgm:t>
        <a:bodyPr/>
        <a:lstStyle/>
        <a:p>
          <a:pPr latinLnBrk="1"/>
          <a:endParaRPr lang="ko-KR" altLang="en-US"/>
        </a:p>
      </dgm:t>
    </dgm:pt>
    <dgm:pt modelId="{B05F573C-EF97-45ED-A1C1-6A715DC3881F}">
      <dgm:prSet phldrT="[텍스트]"/>
      <dgm:spPr/>
      <dgm:t>
        <a:bodyPr/>
        <a:lstStyle/>
        <a:p>
          <a:pPr latinLnBrk="1"/>
          <a:r>
            <a:rPr lang="en-US" altLang="ko-KR" dirty="0"/>
            <a:t>Index data structures</a:t>
          </a:r>
          <a:endParaRPr lang="ko-KR" altLang="en-US" dirty="0"/>
        </a:p>
      </dgm:t>
    </dgm:pt>
    <dgm:pt modelId="{E013D4D3-82E7-46BC-AB0F-20041DCCA76D}" type="parTrans" cxnId="{4FAB7577-56E6-4124-8545-FB5F332F4DA0}">
      <dgm:prSet/>
      <dgm:spPr/>
      <dgm:t>
        <a:bodyPr/>
        <a:lstStyle/>
        <a:p>
          <a:pPr latinLnBrk="1"/>
          <a:endParaRPr lang="ko-KR" altLang="en-US"/>
        </a:p>
      </dgm:t>
    </dgm:pt>
    <dgm:pt modelId="{DCA7936E-D1F9-4FA7-A4D2-46675E430998}" type="sibTrans" cxnId="{4FAB7577-56E6-4124-8545-FB5F332F4DA0}">
      <dgm:prSet/>
      <dgm:spPr/>
      <dgm:t>
        <a:bodyPr/>
        <a:lstStyle/>
        <a:p>
          <a:pPr latinLnBrk="1"/>
          <a:endParaRPr lang="ko-KR" altLang="en-US"/>
        </a:p>
      </dgm:t>
    </dgm:pt>
    <dgm:pt modelId="{EE822EDE-801F-466B-A4C8-7DEFBFBF6EBF}">
      <dgm:prSet phldrT="[텍스트]"/>
      <dgm:spPr/>
      <dgm:t>
        <a:bodyPr/>
        <a:lstStyle/>
        <a:p>
          <a:pPr latinLnBrk="1"/>
          <a:r>
            <a:rPr lang="en-US" altLang="ko-KR" dirty="0"/>
            <a:t>Nonlinear data structures</a:t>
          </a:r>
          <a:endParaRPr lang="ko-KR" altLang="en-US" dirty="0"/>
        </a:p>
      </dgm:t>
    </dgm:pt>
    <dgm:pt modelId="{CBADEE68-0668-4E4E-B29F-A32F69DD1DDE}" type="parTrans" cxnId="{B7E91336-A680-4DD6-92A4-60ED8D99CAEB}">
      <dgm:prSet/>
      <dgm:spPr/>
      <dgm:t>
        <a:bodyPr/>
        <a:lstStyle/>
        <a:p>
          <a:pPr latinLnBrk="1"/>
          <a:endParaRPr lang="ko-KR" altLang="en-US"/>
        </a:p>
      </dgm:t>
    </dgm:pt>
    <dgm:pt modelId="{C7067F87-33AE-473A-996E-F4BAEB966F02}" type="sibTrans" cxnId="{B7E91336-A680-4DD6-92A4-60ED8D99CAEB}">
      <dgm:prSet/>
      <dgm:spPr/>
      <dgm:t>
        <a:bodyPr/>
        <a:lstStyle/>
        <a:p>
          <a:pPr latinLnBrk="1"/>
          <a:endParaRPr lang="ko-KR" altLang="en-US"/>
        </a:p>
      </dgm:t>
    </dgm:pt>
    <dgm:pt modelId="{6A52F331-0591-4760-9039-B38EB65F2F97}">
      <dgm:prSet phldrT="[텍스트]"/>
      <dgm:spPr/>
      <dgm:t>
        <a:bodyPr/>
        <a:lstStyle/>
        <a:p>
          <a:pPr latinLnBrk="1"/>
          <a:r>
            <a:rPr lang="en-US" altLang="ko-KR" dirty="0"/>
            <a:t>List</a:t>
          </a:r>
          <a:endParaRPr lang="ko-KR" altLang="en-US" dirty="0"/>
        </a:p>
      </dgm:t>
    </dgm:pt>
    <dgm:pt modelId="{1AFCC6D6-E579-4A7B-9396-E82473F880DA}" type="parTrans" cxnId="{6A977315-22A0-4B7A-BC10-0198044DF224}">
      <dgm:prSet/>
      <dgm:spPr/>
      <dgm:t>
        <a:bodyPr/>
        <a:lstStyle/>
        <a:p>
          <a:pPr latinLnBrk="1"/>
          <a:endParaRPr lang="ko-KR" altLang="en-US"/>
        </a:p>
      </dgm:t>
    </dgm:pt>
    <dgm:pt modelId="{4C698845-17A1-4B7A-B807-968920962F84}" type="sibTrans" cxnId="{6A977315-22A0-4B7A-BC10-0198044DF224}">
      <dgm:prSet/>
      <dgm:spPr/>
      <dgm:t>
        <a:bodyPr/>
        <a:lstStyle/>
        <a:p>
          <a:pPr latinLnBrk="1"/>
          <a:endParaRPr lang="ko-KR" altLang="en-US"/>
        </a:p>
      </dgm:t>
    </dgm:pt>
    <dgm:pt modelId="{61CDFE59-9E40-4C4F-911E-3A5FB405A68C}">
      <dgm:prSet phldrT="[텍스트]"/>
      <dgm:spPr/>
      <dgm:t>
        <a:bodyPr/>
        <a:lstStyle/>
        <a:p>
          <a:pPr latinLnBrk="1"/>
          <a:r>
            <a:rPr lang="en-US" altLang="ko-KR" dirty="0"/>
            <a:t>Stack</a:t>
          </a:r>
          <a:endParaRPr lang="ko-KR" altLang="en-US" dirty="0"/>
        </a:p>
      </dgm:t>
    </dgm:pt>
    <dgm:pt modelId="{FB0BDF68-D028-4CD8-AA6E-72B68AF3051F}" type="parTrans" cxnId="{EFAFD26B-573D-4C0F-B3FD-1A5D21738C0E}">
      <dgm:prSet/>
      <dgm:spPr/>
      <dgm:t>
        <a:bodyPr/>
        <a:lstStyle/>
        <a:p>
          <a:pPr latinLnBrk="1"/>
          <a:endParaRPr lang="ko-KR" altLang="en-US"/>
        </a:p>
      </dgm:t>
    </dgm:pt>
    <dgm:pt modelId="{39B80AA0-49C4-49E4-BCCD-9797F9A44B62}" type="sibTrans" cxnId="{EFAFD26B-573D-4C0F-B3FD-1A5D21738C0E}">
      <dgm:prSet/>
      <dgm:spPr/>
      <dgm:t>
        <a:bodyPr/>
        <a:lstStyle/>
        <a:p>
          <a:pPr latinLnBrk="1"/>
          <a:endParaRPr lang="ko-KR" altLang="en-US"/>
        </a:p>
      </dgm:t>
    </dgm:pt>
    <dgm:pt modelId="{56B3354C-5613-48B7-8ED4-859B63FD66B6}">
      <dgm:prSet phldrT="[텍스트]"/>
      <dgm:spPr/>
      <dgm:t>
        <a:bodyPr/>
        <a:lstStyle/>
        <a:p>
          <a:pPr latinLnBrk="1"/>
          <a:r>
            <a:rPr lang="en-US" altLang="ko-KR" dirty="0"/>
            <a:t>Queue</a:t>
          </a:r>
          <a:endParaRPr lang="ko-KR" altLang="en-US" dirty="0"/>
        </a:p>
      </dgm:t>
    </dgm:pt>
    <dgm:pt modelId="{6EB7D122-B42C-4F3E-B8F3-01CAB5AD2BD2}" type="parTrans" cxnId="{ED3C5BF9-9FA4-429E-9000-316FC3AC2184}">
      <dgm:prSet/>
      <dgm:spPr/>
      <dgm:t>
        <a:bodyPr/>
        <a:lstStyle/>
        <a:p>
          <a:pPr latinLnBrk="1"/>
          <a:endParaRPr lang="ko-KR" altLang="en-US"/>
        </a:p>
      </dgm:t>
    </dgm:pt>
    <dgm:pt modelId="{660819B4-34F5-46A3-A7FC-21B62CEF78D7}" type="sibTrans" cxnId="{ED3C5BF9-9FA4-429E-9000-316FC3AC2184}">
      <dgm:prSet/>
      <dgm:spPr/>
      <dgm:t>
        <a:bodyPr/>
        <a:lstStyle/>
        <a:p>
          <a:pPr latinLnBrk="1"/>
          <a:endParaRPr lang="ko-KR" altLang="en-US"/>
        </a:p>
      </dgm:t>
    </dgm:pt>
    <dgm:pt modelId="{3D53DF05-90B6-4621-B47C-EE9D320F79C7}">
      <dgm:prSet phldrT="[텍스트]"/>
      <dgm:spPr/>
      <dgm:t>
        <a:bodyPr/>
        <a:lstStyle/>
        <a:p>
          <a:pPr latinLnBrk="1"/>
          <a:r>
            <a:rPr lang="en-US" altLang="ko-KR" dirty="0"/>
            <a:t>Binary tree</a:t>
          </a:r>
          <a:endParaRPr lang="ko-KR" altLang="en-US" dirty="0"/>
        </a:p>
      </dgm:t>
    </dgm:pt>
    <dgm:pt modelId="{4CDC15B2-8CE2-4DEC-B2AF-40B3497C8FE7}" type="parTrans" cxnId="{89BAFD1D-DE6E-4C20-8E6D-A243ED9B0668}">
      <dgm:prSet/>
      <dgm:spPr/>
      <dgm:t>
        <a:bodyPr/>
        <a:lstStyle/>
        <a:p>
          <a:pPr latinLnBrk="1"/>
          <a:endParaRPr lang="ko-KR" altLang="en-US"/>
        </a:p>
      </dgm:t>
    </dgm:pt>
    <dgm:pt modelId="{069057B2-60F6-48B5-BE3E-82FD45E08812}" type="sibTrans" cxnId="{89BAFD1D-DE6E-4C20-8E6D-A243ED9B0668}">
      <dgm:prSet/>
      <dgm:spPr/>
      <dgm:t>
        <a:bodyPr/>
        <a:lstStyle/>
        <a:p>
          <a:pPr latinLnBrk="1"/>
          <a:endParaRPr lang="ko-KR" altLang="en-US"/>
        </a:p>
      </dgm:t>
    </dgm:pt>
    <dgm:pt modelId="{58EAC687-F5B2-42C6-82D4-4926693B14D8}">
      <dgm:prSet phldrT="[텍스트]"/>
      <dgm:spPr/>
      <dgm:t>
        <a:bodyPr/>
        <a:lstStyle/>
        <a:p>
          <a:pPr latinLnBrk="1"/>
          <a:r>
            <a:rPr lang="en-US" altLang="ko-KR" dirty="0"/>
            <a:t>Hash table</a:t>
          </a:r>
          <a:endParaRPr lang="ko-KR" altLang="en-US" dirty="0"/>
        </a:p>
      </dgm:t>
    </dgm:pt>
    <dgm:pt modelId="{EBE6771E-4B3B-462A-B861-BE29B6766212}" type="parTrans" cxnId="{9A34CC98-D2DC-40BE-8658-A9EA2AC084E9}">
      <dgm:prSet/>
      <dgm:spPr/>
      <dgm:t>
        <a:bodyPr/>
        <a:lstStyle/>
        <a:p>
          <a:pPr latinLnBrk="1"/>
          <a:endParaRPr lang="ko-KR" altLang="en-US"/>
        </a:p>
      </dgm:t>
    </dgm:pt>
    <dgm:pt modelId="{939497FE-BBC1-4AFA-874B-48502D050B7B}" type="sibTrans" cxnId="{9A34CC98-D2DC-40BE-8658-A9EA2AC084E9}">
      <dgm:prSet/>
      <dgm:spPr/>
      <dgm:t>
        <a:bodyPr/>
        <a:lstStyle/>
        <a:p>
          <a:pPr latinLnBrk="1"/>
          <a:endParaRPr lang="ko-KR" altLang="en-US"/>
        </a:p>
      </dgm:t>
    </dgm:pt>
    <dgm:pt modelId="{A916217C-0A2B-414B-BE9B-7BEAA701AE8E}">
      <dgm:prSet phldrT="[텍스트]"/>
      <dgm:spPr/>
      <dgm:t>
        <a:bodyPr/>
        <a:lstStyle/>
        <a:p>
          <a:pPr latinLnBrk="1"/>
          <a:r>
            <a:rPr lang="en-US" altLang="ko-KR" dirty="0"/>
            <a:t>Tree</a:t>
          </a:r>
          <a:endParaRPr lang="ko-KR" altLang="en-US" dirty="0"/>
        </a:p>
      </dgm:t>
    </dgm:pt>
    <dgm:pt modelId="{E21E56D2-8B58-4F7C-94E2-B6006A240F17}" type="parTrans" cxnId="{C7992CD0-08BC-4A67-A486-A0FB10563C9D}">
      <dgm:prSet/>
      <dgm:spPr/>
      <dgm:t>
        <a:bodyPr/>
        <a:lstStyle/>
        <a:p>
          <a:pPr latinLnBrk="1"/>
          <a:endParaRPr lang="ko-KR" altLang="en-US"/>
        </a:p>
      </dgm:t>
    </dgm:pt>
    <dgm:pt modelId="{96E00B42-205C-4ACE-A17A-F3D721111FB3}" type="sibTrans" cxnId="{C7992CD0-08BC-4A67-A486-A0FB10563C9D}">
      <dgm:prSet/>
      <dgm:spPr/>
      <dgm:t>
        <a:bodyPr/>
        <a:lstStyle/>
        <a:p>
          <a:pPr latinLnBrk="1"/>
          <a:endParaRPr lang="ko-KR" altLang="en-US"/>
        </a:p>
      </dgm:t>
    </dgm:pt>
    <dgm:pt modelId="{295B2BC5-1C1C-4249-8D07-5CF648E3698B}">
      <dgm:prSet phldrT="[텍스트]"/>
      <dgm:spPr/>
      <dgm:t>
        <a:bodyPr/>
        <a:lstStyle/>
        <a:p>
          <a:pPr latinLnBrk="1"/>
          <a:r>
            <a:rPr lang="en-US" altLang="ko-KR" dirty="0"/>
            <a:t>Heap</a:t>
          </a:r>
          <a:endParaRPr lang="ko-KR" altLang="en-US" dirty="0"/>
        </a:p>
      </dgm:t>
    </dgm:pt>
    <dgm:pt modelId="{1AFA4E7E-11ED-44F0-912A-A46E92F8EE80}" type="parTrans" cxnId="{24114294-B887-4717-8F0D-FBB58E6778DD}">
      <dgm:prSet/>
      <dgm:spPr/>
      <dgm:t>
        <a:bodyPr/>
        <a:lstStyle/>
        <a:p>
          <a:pPr latinLnBrk="1"/>
          <a:endParaRPr lang="ko-KR" altLang="en-US"/>
        </a:p>
      </dgm:t>
    </dgm:pt>
    <dgm:pt modelId="{F48C7EBE-C3C3-495F-BCA1-8AB07F93D7EF}" type="sibTrans" cxnId="{24114294-B887-4717-8F0D-FBB58E6778DD}">
      <dgm:prSet/>
      <dgm:spPr/>
      <dgm:t>
        <a:bodyPr/>
        <a:lstStyle/>
        <a:p>
          <a:pPr latinLnBrk="1"/>
          <a:endParaRPr lang="ko-KR" altLang="en-US"/>
        </a:p>
      </dgm:t>
    </dgm:pt>
    <dgm:pt modelId="{E11EEA51-9A88-40FE-BEEB-9556EFE0700D}">
      <dgm:prSet phldrT="[텍스트]"/>
      <dgm:spPr/>
      <dgm:t>
        <a:bodyPr/>
        <a:lstStyle/>
        <a:p>
          <a:pPr latinLnBrk="1"/>
          <a:r>
            <a:rPr lang="en-US" altLang="ko-KR" dirty="0">
              <a:solidFill>
                <a:srgbClr val="C6CDFA"/>
              </a:solidFill>
            </a:rPr>
            <a:t>Graph</a:t>
          </a:r>
          <a:endParaRPr lang="ko-KR" altLang="en-US" dirty="0">
            <a:solidFill>
              <a:srgbClr val="C6CDFA"/>
            </a:solidFill>
          </a:endParaRPr>
        </a:p>
      </dgm:t>
    </dgm:pt>
    <dgm:pt modelId="{26EC3972-B5CE-4B3E-99FB-5545577BD968}" type="parTrans" cxnId="{6D7378A1-3063-48A8-A428-AA9F966A9489}">
      <dgm:prSet/>
      <dgm:spPr/>
      <dgm:t>
        <a:bodyPr/>
        <a:lstStyle/>
        <a:p>
          <a:pPr latinLnBrk="1"/>
          <a:endParaRPr lang="ko-KR" altLang="en-US"/>
        </a:p>
      </dgm:t>
    </dgm:pt>
    <dgm:pt modelId="{E1F0D9AB-79C5-4405-8D1F-74E19825FBAB}" type="sibTrans" cxnId="{6D7378A1-3063-48A8-A428-AA9F966A9489}">
      <dgm:prSet/>
      <dgm:spPr/>
      <dgm:t>
        <a:bodyPr/>
        <a:lstStyle/>
        <a:p>
          <a:pPr latinLnBrk="1"/>
          <a:endParaRPr lang="ko-KR" altLang="en-US"/>
        </a:p>
      </dgm:t>
    </dgm:pt>
    <dgm:pt modelId="{161B7811-BAE5-4A40-B3AC-285E3CA53AB3}" type="pres">
      <dgm:prSet presAssocID="{115C207B-841A-4FCF-8AAE-7CCACD4DE880}" presName="linear" presStyleCnt="0">
        <dgm:presLayoutVars>
          <dgm:dir/>
          <dgm:animLvl val="lvl"/>
          <dgm:resizeHandles val="exact"/>
        </dgm:presLayoutVars>
      </dgm:prSet>
      <dgm:spPr/>
    </dgm:pt>
    <dgm:pt modelId="{A6C9E5BF-AD48-4CCF-8CA9-FCF6992A2425}" type="pres">
      <dgm:prSet presAssocID="{C6680456-5F76-42F9-AFEB-A8CC94FB1F12}" presName="parentLin" presStyleCnt="0"/>
      <dgm:spPr/>
    </dgm:pt>
    <dgm:pt modelId="{7E980D05-9063-4C0D-8E49-EF6886242F4D}" type="pres">
      <dgm:prSet presAssocID="{C6680456-5F76-42F9-AFEB-A8CC94FB1F12}" presName="parentLeftMargin" presStyleLbl="node1" presStyleIdx="0" presStyleCnt="3"/>
      <dgm:spPr/>
    </dgm:pt>
    <dgm:pt modelId="{54519AA4-B516-4D7F-82CD-F48999624B40}" type="pres">
      <dgm:prSet presAssocID="{C6680456-5F76-42F9-AFEB-A8CC94FB1F12}" presName="parentText" presStyleLbl="node1" presStyleIdx="0" presStyleCnt="3">
        <dgm:presLayoutVars>
          <dgm:chMax val="0"/>
          <dgm:bulletEnabled val="1"/>
        </dgm:presLayoutVars>
      </dgm:prSet>
      <dgm:spPr/>
    </dgm:pt>
    <dgm:pt modelId="{FF2B5ABE-CE09-4D39-BA24-09731AC44357}" type="pres">
      <dgm:prSet presAssocID="{C6680456-5F76-42F9-AFEB-A8CC94FB1F12}" presName="negativeSpace" presStyleCnt="0"/>
      <dgm:spPr/>
    </dgm:pt>
    <dgm:pt modelId="{7B7160EB-2E72-4F4E-BAF4-C9AC07BD926A}" type="pres">
      <dgm:prSet presAssocID="{C6680456-5F76-42F9-AFEB-A8CC94FB1F12}" presName="childText" presStyleLbl="conFgAcc1" presStyleIdx="0" presStyleCnt="3">
        <dgm:presLayoutVars>
          <dgm:bulletEnabled val="1"/>
        </dgm:presLayoutVars>
      </dgm:prSet>
      <dgm:spPr/>
    </dgm:pt>
    <dgm:pt modelId="{93E0C9E9-4547-4A28-80DB-C3EBA7EAB1E1}" type="pres">
      <dgm:prSet presAssocID="{9DA86E6A-6A48-4E01-B82B-28E64F590AF7}" presName="spaceBetweenRectangles" presStyleCnt="0"/>
      <dgm:spPr/>
    </dgm:pt>
    <dgm:pt modelId="{0CD40163-4D02-4BC0-A959-4B67D83BFDB3}" type="pres">
      <dgm:prSet presAssocID="{B05F573C-EF97-45ED-A1C1-6A715DC3881F}" presName="parentLin" presStyleCnt="0"/>
      <dgm:spPr/>
    </dgm:pt>
    <dgm:pt modelId="{F39A2938-1DF8-4B42-A005-A79ECE14A4F0}" type="pres">
      <dgm:prSet presAssocID="{B05F573C-EF97-45ED-A1C1-6A715DC3881F}" presName="parentLeftMargin" presStyleLbl="node1" presStyleIdx="0" presStyleCnt="3"/>
      <dgm:spPr/>
    </dgm:pt>
    <dgm:pt modelId="{2BE20E81-691F-4B40-9004-69301F2DC3C5}" type="pres">
      <dgm:prSet presAssocID="{B05F573C-EF97-45ED-A1C1-6A715DC3881F}" presName="parentText" presStyleLbl="node1" presStyleIdx="1" presStyleCnt="3">
        <dgm:presLayoutVars>
          <dgm:chMax val="0"/>
          <dgm:bulletEnabled val="1"/>
        </dgm:presLayoutVars>
      </dgm:prSet>
      <dgm:spPr/>
    </dgm:pt>
    <dgm:pt modelId="{10749780-41C9-4528-BDA3-CBA428C17A01}" type="pres">
      <dgm:prSet presAssocID="{B05F573C-EF97-45ED-A1C1-6A715DC3881F}" presName="negativeSpace" presStyleCnt="0"/>
      <dgm:spPr/>
    </dgm:pt>
    <dgm:pt modelId="{7156A938-1CAC-4BD8-BA12-E0B026500B2E}" type="pres">
      <dgm:prSet presAssocID="{B05F573C-EF97-45ED-A1C1-6A715DC3881F}" presName="childText" presStyleLbl="conFgAcc1" presStyleIdx="1" presStyleCnt="3">
        <dgm:presLayoutVars>
          <dgm:bulletEnabled val="1"/>
        </dgm:presLayoutVars>
      </dgm:prSet>
      <dgm:spPr/>
    </dgm:pt>
    <dgm:pt modelId="{699754AB-301F-4D2F-8D4C-208C7A910EEC}" type="pres">
      <dgm:prSet presAssocID="{DCA7936E-D1F9-4FA7-A4D2-46675E430998}" presName="spaceBetweenRectangles" presStyleCnt="0"/>
      <dgm:spPr/>
    </dgm:pt>
    <dgm:pt modelId="{63A0A687-D2C2-4660-BCD1-21ACB6BF97B1}" type="pres">
      <dgm:prSet presAssocID="{EE822EDE-801F-466B-A4C8-7DEFBFBF6EBF}" presName="parentLin" presStyleCnt="0"/>
      <dgm:spPr/>
    </dgm:pt>
    <dgm:pt modelId="{1FCE8988-3066-4F81-8107-536A8DAC5C41}" type="pres">
      <dgm:prSet presAssocID="{EE822EDE-801F-466B-A4C8-7DEFBFBF6EBF}" presName="parentLeftMargin" presStyleLbl="node1" presStyleIdx="1" presStyleCnt="3"/>
      <dgm:spPr/>
    </dgm:pt>
    <dgm:pt modelId="{76165D04-DAF5-432A-A3F9-3F551AE072DA}" type="pres">
      <dgm:prSet presAssocID="{EE822EDE-801F-466B-A4C8-7DEFBFBF6EBF}" presName="parentText" presStyleLbl="node1" presStyleIdx="2" presStyleCnt="3">
        <dgm:presLayoutVars>
          <dgm:chMax val="0"/>
          <dgm:bulletEnabled val="1"/>
        </dgm:presLayoutVars>
      </dgm:prSet>
      <dgm:spPr/>
    </dgm:pt>
    <dgm:pt modelId="{9CDEECC9-24B2-4E0C-8281-D4A562D19B96}" type="pres">
      <dgm:prSet presAssocID="{EE822EDE-801F-466B-A4C8-7DEFBFBF6EBF}" presName="negativeSpace" presStyleCnt="0"/>
      <dgm:spPr/>
    </dgm:pt>
    <dgm:pt modelId="{940BC0B8-5D61-44CD-9233-B1EA41273A5B}" type="pres">
      <dgm:prSet presAssocID="{EE822EDE-801F-466B-A4C8-7DEFBFBF6EBF}" presName="childText" presStyleLbl="conFgAcc1" presStyleIdx="2" presStyleCnt="3">
        <dgm:presLayoutVars>
          <dgm:bulletEnabled val="1"/>
        </dgm:presLayoutVars>
      </dgm:prSet>
      <dgm:spPr/>
    </dgm:pt>
  </dgm:ptLst>
  <dgm:cxnLst>
    <dgm:cxn modelId="{E25BF60D-C661-4C93-89CD-E3E1BAA22853}" type="presOf" srcId="{56B3354C-5613-48B7-8ED4-859B63FD66B6}" destId="{7B7160EB-2E72-4F4E-BAF4-C9AC07BD926A}" srcOrd="0" destOrd="2" presId="urn:microsoft.com/office/officeart/2005/8/layout/list1"/>
    <dgm:cxn modelId="{6A977315-22A0-4B7A-BC10-0198044DF224}" srcId="{C6680456-5F76-42F9-AFEB-A8CC94FB1F12}" destId="{6A52F331-0591-4760-9039-B38EB65F2F97}" srcOrd="0" destOrd="0" parTransId="{1AFCC6D6-E579-4A7B-9396-E82473F880DA}" sibTransId="{4C698845-17A1-4B7A-B807-968920962F84}"/>
    <dgm:cxn modelId="{89BAFD1D-DE6E-4C20-8E6D-A243ED9B0668}" srcId="{B05F573C-EF97-45ED-A1C1-6A715DC3881F}" destId="{3D53DF05-90B6-4621-B47C-EE9D320F79C7}" srcOrd="0" destOrd="0" parTransId="{4CDC15B2-8CE2-4DEC-B2AF-40B3497C8FE7}" sibTransId="{069057B2-60F6-48B5-BE3E-82FD45E08812}"/>
    <dgm:cxn modelId="{589D0F26-538B-45BC-9108-F07872A5E5F4}" type="presOf" srcId="{E11EEA51-9A88-40FE-BEEB-9556EFE0700D}" destId="{940BC0B8-5D61-44CD-9233-B1EA41273A5B}" srcOrd="0" destOrd="2" presId="urn:microsoft.com/office/officeart/2005/8/layout/list1"/>
    <dgm:cxn modelId="{DD1D142B-507B-4D7A-8EF2-6041C6B19BF3}" srcId="{115C207B-841A-4FCF-8AAE-7CCACD4DE880}" destId="{C6680456-5F76-42F9-AFEB-A8CC94FB1F12}" srcOrd="0" destOrd="0" parTransId="{48BA3D96-5FE3-4570-A713-811906AB6C39}" sibTransId="{9DA86E6A-6A48-4E01-B82B-28E64F590AF7}"/>
    <dgm:cxn modelId="{B7E91336-A680-4DD6-92A4-60ED8D99CAEB}" srcId="{115C207B-841A-4FCF-8AAE-7CCACD4DE880}" destId="{EE822EDE-801F-466B-A4C8-7DEFBFBF6EBF}" srcOrd="2" destOrd="0" parTransId="{CBADEE68-0668-4E4E-B29F-A32F69DD1DDE}" sibTransId="{C7067F87-33AE-473A-996E-F4BAEB966F02}"/>
    <dgm:cxn modelId="{817D243E-BC9E-4706-97D1-500D93EE0011}" type="presOf" srcId="{3D53DF05-90B6-4621-B47C-EE9D320F79C7}" destId="{7156A938-1CAC-4BD8-BA12-E0B026500B2E}" srcOrd="0" destOrd="0" presId="urn:microsoft.com/office/officeart/2005/8/layout/list1"/>
    <dgm:cxn modelId="{408D5C61-D9B3-4378-8028-32435184020F}" type="presOf" srcId="{C6680456-5F76-42F9-AFEB-A8CC94FB1F12}" destId="{7E980D05-9063-4C0D-8E49-EF6886242F4D}" srcOrd="0" destOrd="0" presId="urn:microsoft.com/office/officeart/2005/8/layout/list1"/>
    <dgm:cxn modelId="{BF50C241-404D-484F-B500-E45F94776AF0}" type="presOf" srcId="{EE822EDE-801F-466B-A4C8-7DEFBFBF6EBF}" destId="{1FCE8988-3066-4F81-8107-536A8DAC5C41}" srcOrd="0" destOrd="0" presId="urn:microsoft.com/office/officeart/2005/8/layout/list1"/>
    <dgm:cxn modelId="{EFAFD26B-573D-4C0F-B3FD-1A5D21738C0E}" srcId="{C6680456-5F76-42F9-AFEB-A8CC94FB1F12}" destId="{61CDFE59-9E40-4C4F-911E-3A5FB405A68C}" srcOrd="1" destOrd="0" parTransId="{FB0BDF68-D028-4CD8-AA6E-72B68AF3051F}" sibTransId="{39B80AA0-49C4-49E4-BCCD-9797F9A44B62}"/>
    <dgm:cxn modelId="{1CFDA474-64F3-4828-8ED9-78EF3C28A109}" type="presOf" srcId="{61CDFE59-9E40-4C4F-911E-3A5FB405A68C}" destId="{7B7160EB-2E72-4F4E-BAF4-C9AC07BD926A}" srcOrd="0" destOrd="1" presId="urn:microsoft.com/office/officeart/2005/8/layout/list1"/>
    <dgm:cxn modelId="{4FAB7577-56E6-4124-8545-FB5F332F4DA0}" srcId="{115C207B-841A-4FCF-8AAE-7CCACD4DE880}" destId="{B05F573C-EF97-45ED-A1C1-6A715DC3881F}" srcOrd="1" destOrd="0" parTransId="{E013D4D3-82E7-46BC-AB0F-20041DCCA76D}" sibTransId="{DCA7936E-D1F9-4FA7-A4D2-46675E430998}"/>
    <dgm:cxn modelId="{A7A46A82-5CB5-4555-BA65-756AC39B7400}" type="presOf" srcId="{A916217C-0A2B-414B-BE9B-7BEAA701AE8E}" destId="{940BC0B8-5D61-44CD-9233-B1EA41273A5B}" srcOrd="0" destOrd="0" presId="urn:microsoft.com/office/officeart/2005/8/layout/list1"/>
    <dgm:cxn modelId="{24114294-B887-4717-8F0D-FBB58E6778DD}" srcId="{EE822EDE-801F-466B-A4C8-7DEFBFBF6EBF}" destId="{295B2BC5-1C1C-4249-8D07-5CF648E3698B}" srcOrd="1" destOrd="0" parTransId="{1AFA4E7E-11ED-44F0-912A-A46E92F8EE80}" sibTransId="{F48C7EBE-C3C3-495F-BCA1-8AB07F93D7EF}"/>
    <dgm:cxn modelId="{9A34CC98-D2DC-40BE-8658-A9EA2AC084E9}" srcId="{B05F573C-EF97-45ED-A1C1-6A715DC3881F}" destId="{58EAC687-F5B2-42C6-82D4-4926693B14D8}" srcOrd="1" destOrd="0" parTransId="{EBE6771E-4B3B-462A-B861-BE29B6766212}" sibTransId="{939497FE-BBC1-4AFA-874B-48502D050B7B}"/>
    <dgm:cxn modelId="{D783909D-751C-48E1-B483-F760EE084A19}" type="presOf" srcId="{EE822EDE-801F-466B-A4C8-7DEFBFBF6EBF}" destId="{76165D04-DAF5-432A-A3F9-3F551AE072DA}" srcOrd="1" destOrd="0" presId="urn:microsoft.com/office/officeart/2005/8/layout/list1"/>
    <dgm:cxn modelId="{56C1339E-E884-4BA1-8F56-97A1BC5F8805}" type="presOf" srcId="{C6680456-5F76-42F9-AFEB-A8CC94FB1F12}" destId="{54519AA4-B516-4D7F-82CD-F48999624B40}" srcOrd="1" destOrd="0" presId="urn:microsoft.com/office/officeart/2005/8/layout/list1"/>
    <dgm:cxn modelId="{6D7378A1-3063-48A8-A428-AA9F966A9489}" srcId="{EE822EDE-801F-466B-A4C8-7DEFBFBF6EBF}" destId="{E11EEA51-9A88-40FE-BEEB-9556EFE0700D}" srcOrd="2" destOrd="0" parTransId="{26EC3972-B5CE-4B3E-99FB-5545577BD968}" sibTransId="{E1F0D9AB-79C5-4405-8D1F-74E19825FBAB}"/>
    <dgm:cxn modelId="{4919CBA5-9AE1-4FA6-B8B5-7D2E4705EC65}" type="presOf" srcId="{B05F573C-EF97-45ED-A1C1-6A715DC3881F}" destId="{2BE20E81-691F-4B40-9004-69301F2DC3C5}" srcOrd="1" destOrd="0" presId="urn:microsoft.com/office/officeart/2005/8/layout/list1"/>
    <dgm:cxn modelId="{6200B9B6-4680-4D5A-AB0E-152A4863BD3A}" type="presOf" srcId="{58EAC687-F5B2-42C6-82D4-4926693B14D8}" destId="{7156A938-1CAC-4BD8-BA12-E0B026500B2E}" srcOrd="0" destOrd="1" presId="urn:microsoft.com/office/officeart/2005/8/layout/list1"/>
    <dgm:cxn modelId="{93948FB7-8C0E-4997-AF62-46D673A59E7C}" type="presOf" srcId="{6A52F331-0591-4760-9039-B38EB65F2F97}" destId="{7B7160EB-2E72-4F4E-BAF4-C9AC07BD926A}" srcOrd="0" destOrd="0" presId="urn:microsoft.com/office/officeart/2005/8/layout/list1"/>
    <dgm:cxn modelId="{C7992CD0-08BC-4A67-A486-A0FB10563C9D}" srcId="{EE822EDE-801F-466B-A4C8-7DEFBFBF6EBF}" destId="{A916217C-0A2B-414B-BE9B-7BEAA701AE8E}" srcOrd="0" destOrd="0" parTransId="{E21E56D2-8B58-4F7C-94E2-B6006A240F17}" sibTransId="{96E00B42-205C-4ACE-A17A-F3D721111FB3}"/>
    <dgm:cxn modelId="{C06F0DF3-6E28-424F-A6F2-A6165B7D3553}" type="presOf" srcId="{B05F573C-EF97-45ED-A1C1-6A715DC3881F}" destId="{F39A2938-1DF8-4B42-A005-A79ECE14A4F0}" srcOrd="0" destOrd="0" presId="urn:microsoft.com/office/officeart/2005/8/layout/list1"/>
    <dgm:cxn modelId="{63B375F8-ECD7-48DE-B448-198456AA0EC5}" type="presOf" srcId="{115C207B-841A-4FCF-8AAE-7CCACD4DE880}" destId="{161B7811-BAE5-4A40-B3AC-285E3CA53AB3}" srcOrd="0" destOrd="0" presId="urn:microsoft.com/office/officeart/2005/8/layout/list1"/>
    <dgm:cxn modelId="{ED3C5BF9-9FA4-429E-9000-316FC3AC2184}" srcId="{C6680456-5F76-42F9-AFEB-A8CC94FB1F12}" destId="{56B3354C-5613-48B7-8ED4-859B63FD66B6}" srcOrd="2" destOrd="0" parTransId="{6EB7D122-B42C-4F3E-B8F3-01CAB5AD2BD2}" sibTransId="{660819B4-34F5-46A3-A7FC-21B62CEF78D7}"/>
    <dgm:cxn modelId="{AA8E88FD-197B-420F-8FC9-4628984737B5}" type="presOf" srcId="{295B2BC5-1C1C-4249-8D07-5CF648E3698B}" destId="{940BC0B8-5D61-44CD-9233-B1EA41273A5B}" srcOrd="0" destOrd="1" presId="urn:microsoft.com/office/officeart/2005/8/layout/list1"/>
    <dgm:cxn modelId="{FABA95A7-9F6A-4B65-81C3-B3FD604BDB1B}" type="presParOf" srcId="{161B7811-BAE5-4A40-B3AC-285E3CA53AB3}" destId="{A6C9E5BF-AD48-4CCF-8CA9-FCF6992A2425}" srcOrd="0" destOrd="0" presId="urn:microsoft.com/office/officeart/2005/8/layout/list1"/>
    <dgm:cxn modelId="{EC436302-240C-4E94-8AF3-63561912E014}" type="presParOf" srcId="{A6C9E5BF-AD48-4CCF-8CA9-FCF6992A2425}" destId="{7E980D05-9063-4C0D-8E49-EF6886242F4D}" srcOrd="0" destOrd="0" presId="urn:microsoft.com/office/officeart/2005/8/layout/list1"/>
    <dgm:cxn modelId="{9BF4847B-65B7-4A09-8E48-04DB3FD9611D}" type="presParOf" srcId="{A6C9E5BF-AD48-4CCF-8CA9-FCF6992A2425}" destId="{54519AA4-B516-4D7F-82CD-F48999624B40}" srcOrd="1" destOrd="0" presId="urn:microsoft.com/office/officeart/2005/8/layout/list1"/>
    <dgm:cxn modelId="{9E73A856-277D-4DAC-9ED1-05B1D63DBFFD}" type="presParOf" srcId="{161B7811-BAE5-4A40-B3AC-285E3CA53AB3}" destId="{FF2B5ABE-CE09-4D39-BA24-09731AC44357}" srcOrd="1" destOrd="0" presId="urn:microsoft.com/office/officeart/2005/8/layout/list1"/>
    <dgm:cxn modelId="{D51F0D5B-0EA0-4302-BC20-ABED7B85448B}" type="presParOf" srcId="{161B7811-BAE5-4A40-B3AC-285E3CA53AB3}" destId="{7B7160EB-2E72-4F4E-BAF4-C9AC07BD926A}" srcOrd="2" destOrd="0" presId="urn:microsoft.com/office/officeart/2005/8/layout/list1"/>
    <dgm:cxn modelId="{B56F3B8A-EEF5-4962-B17F-9D49558F311C}" type="presParOf" srcId="{161B7811-BAE5-4A40-B3AC-285E3CA53AB3}" destId="{93E0C9E9-4547-4A28-80DB-C3EBA7EAB1E1}" srcOrd="3" destOrd="0" presId="urn:microsoft.com/office/officeart/2005/8/layout/list1"/>
    <dgm:cxn modelId="{BC0C7328-EA99-4A07-A45C-42553DF53D34}" type="presParOf" srcId="{161B7811-BAE5-4A40-B3AC-285E3CA53AB3}" destId="{0CD40163-4D02-4BC0-A959-4B67D83BFDB3}" srcOrd="4" destOrd="0" presId="urn:microsoft.com/office/officeart/2005/8/layout/list1"/>
    <dgm:cxn modelId="{BB7C74C2-94D3-4954-AF59-F5FBEEBBE813}" type="presParOf" srcId="{0CD40163-4D02-4BC0-A959-4B67D83BFDB3}" destId="{F39A2938-1DF8-4B42-A005-A79ECE14A4F0}" srcOrd="0" destOrd="0" presId="urn:microsoft.com/office/officeart/2005/8/layout/list1"/>
    <dgm:cxn modelId="{9F98B197-A3B0-4B49-8F66-B3A668D3F23A}" type="presParOf" srcId="{0CD40163-4D02-4BC0-A959-4B67D83BFDB3}" destId="{2BE20E81-691F-4B40-9004-69301F2DC3C5}" srcOrd="1" destOrd="0" presId="urn:microsoft.com/office/officeart/2005/8/layout/list1"/>
    <dgm:cxn modelId="{32B6B7B8-8822-4425-B053-C02A6E187015}" type="presParOf" srcId="{161B7811-BAE5-4A40-B3AC-285E3CA53AB3}" destId="{10749780-41C9-4528-BDA3-CBA428C17A01}" srcOrd="5" destOrd="0" presId="urn:microsoft.com/office/officeart/2005/8/layout/list1"/>
    <dgm:cxn modelId="{4AF633A8-241C-4075-B994-C6511F487FF3}" type="presParOf" srcId="{161B7811-BAE5-4A40-B3AC-285E3CA53AB3}" destId="{7156A938-1CAC-4BD8-BA12-E0B026500B2E}" srcOrd="6" destOrd="0" presId="urn:microsoft.com/office/officeart/2005/8/layout/list1"/>
    <dgm:cxn modelId="{F77483E7-18DE-47DA-A244-29685B973B23}" type="presParOf" srcId="{161B7811-BAE5-4A40-B3AC-285E3CA53AB3}" destId="{699754AB-301F-4D2F-8D4C-208C7A910EEC}" srcOrd="7" destOrd="0" presId="urn:microsoft.com/office/officeart/2005/8/layout/list1"/>
    <dgm:cxn modelId="{EA62F3D0-0BE2-4476-8707-3EB220C91A37}" type="presParOf" srcId="{161B7811-BAE5-4A40-B3AC-285E3CA53AB3}" destId="{63A0A687-D2C2-4660-BCD1-21ACB6BF97B1}" srcOrd="8" destOrd="0" presId="urn:microsoft.com/office/officeart/2005/8/layout/list1"/>
    <dgm:cxn modelId="{33D2884A-BE57-4C03-BA37-874D34C75E73}" type="presParOf" srcId="{63A0A687-D2C2-4660-BCD1-21ACB6BF97B1}" destId="{1FCE8988-3066-4F81-8107-536A8DAC5C41}" srcOrd="0" destOrd="0" presId="urn:microsoft.com/office/officeart/2005/8/layout/list1"/>
    <dgm:cxn modelId="{9CBC7899-4808-4FAE-9AA5-470145FD3931}" type="presParOf" srcId="{63A0A687-D2C2-4660-BCD1-21ACB6BF97B1}" destId="{76165D04-DAF5-432A-A3F9-3F551AE072DA}" srcOrd="1" destOrd="0" presId="urn:microsoft.com/office/officeart/2005/8/layout/list1"/>
    <dgm:cxn modelId="{52B8F493-B205-4FE4-A7C3-AEAA0A73DAD6}" type="presParOf" srcId="{161B7811-BAE5-4A40-B3AC-285E3CA53AB3}" destId="{9CDEECC9-24B2-4E0C-8281-D4A562D19B96}" srcOrd="9" destOrd="0" presId="urn:microsoft.com/office/officeart/2005/8/layout/list1"/>
    <dgm:cxn modelId="{E86EF06E-F2FF-4830-98FF-04C8FEFF3F63}" type="presParOf" srcId="{161B7811-BAE5-4A40-B3AC-285E3CA53AB3}" destId="{940BC0B8-5D61-44CD-9233-B1EA41273A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160EB-2E72-4F4E-BAF4-C9AC07BD926A}">
      <dsp:nvSpPr>
        <dsp:cNvPr id="0" name=""/>
        <dsp:cNvSpPr/>
      </dsp:nvSpPr>
      <dsp:spPr>
        <a:xfrm>
          <a:off x="0" y="240362"/>
          <a:ext cx="3576929"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609" tIns="333248" rIns="277609" bIns="113792" numCol="1" spcCol="1270" anchor="t" anchorCtr="0">
          <a:noAutofit/>
        </a:bodyPr>
        <a:lstStyle/>
        <a:p>
          <a:pPr marL="171450" lvl="1" indent="-171450" algn="l" defTabSz="711200" latinLnBrk="1">
            <a:lnSpc>
              <a:spcPct val="90000"/>
            </a:lnSpc>
            <a:spcBef>
              <a:spcPct val="0"/>
            </a:spcBef>
            <a:spcAft>
              <a:spcPct val="15000"/>
            </a:spcAft>
            <a:buChar char="•"/>
          </a:pPr>
          <a:r>
            <a:rPr lang="en-US" altLang="ko-KR" sz="1600" kern="1200" dirty="0"/>
            <a:t>List</a:t>
          </a:r>
          <a:endParaRPr lang="ko-KR" altLang="en-US" sz="1600" kern="1200" dirty="0"/>
        </a:p>
        <a:p>
          <a:pPr marL="171450" lvl="1" indent="-171450" algn="l" defTabSz="711200" latinLnBrk="1">
            <a:lnSpc>
              <a:spcPct val="90000"/>
            </a:lnSpc>
            <a:spcBef>
              <a:spcPct val="0"/>
            </a:spcBef>
            <a:spcAft>
              <a:spcPct val="15000"/>
            </a:spcAft>
            <a:buChar char="•"/>
          </a:pPr>
          <a:r>
            <a:rPr lang="en-US" altLang="ko-KR" sz="1600" kern="1200" dirty="0"/>
            <a:t>Stack</a:t>
          </a:r>
          <a:endParaRPr lang="ko-KR" altLang="en-US" sz="1600" kern="1200" dirty="0"/>
        </a:p>
        <a:p>
          <a:pPr marL="171450" lvl="1" indent="-171450" algn="l" defTabSz="711200" latinLnBrk="1">
            <a:lnSpc>
              <a:spcPct val="90000"/>
            </a:lnSpc>
            <a:spcBef>
              <a:spcPct val="0"/>
            </a:spcBef>
            <a:spcAft>
              <a:spcPct val="15000"/>
            </a:spcAft>
            <a:buChar char="•"/>
          </a:pPr>
          <a:r>
            <a:rPr lang="en-US" altLang="ko-KR" sz="1600" kern="1200" dirty="0"/>
            <a:t>Queue</a:t>
          </a:r>
          <a:endParaRPr lang="ko-KR" altLang="en-US" sz="1600" kern="1200" dirty="0"/>
        </a:p>
      </dsp:txBody>
      <dsp:txXfrm>
        <a:off x="0" y="240362"/>
        <a:ext cx="3576929" cy="1058400"/>
      </dsp:txXfrm>
    </dsp:sp>
    <dsp:sp modelId="{54519AA4-B516-4D7F-82CD-F48999624B40}">
      <dsp:nvSpPr>
        <dsp:cNvPr id="0" name=""/>
        <dsp:cNvSpPr/>
      </dsp:nvSpPr>
      <dsp:spPr>
        <a:xfrm>
          <a:off x="178846" y="4202"/>
          <a:ext cx="250385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40" tIns="0" rIns="94640" bIns="0" numCol="1" spcCol="1270" anchor="ctr" anchorCtr="0">
          <a:noAutofit/>
        </a:bodyPr>
        <a:lstStyle/>
        <a:p>
          <a:pPr marL="0" lvl="0" indent="0" algn="l" defTabSz="711200" latinLnBrk="1">
            <a:lnSpc>
              <a:spcPct val="90000"/>
            </a:lnSpc>
            <a:spcBef>
              <a:spcPct val="0"/>
            </a:spcBef>
            <a:spcAft>
              <a:spcPct val="35000"/>
            </a:spcAft>
            <a:buNone/>
          </a:pPr>
          <a:r>
            <a:rPr lang="en-US" altLang="ko-KR" sz="1600" kern="1200" dirty="0"/>
            <a:t>Linear data structures</a:t>
          </a:r>
          <a:endParaRPr lang="ko-KR" altLang="en-US" sz="1600" kern="1200" dirty="0"/>
        </a:p>
      </dsp:txBody>
      <dsp:txXfrm>
        <a:off x="201903" y="27259"/>
        <a:ext cx="2457736" cy="426206"/>
      </dsp:txXfrm>
    </dsp:sp>
    <dsp:sp modelId="{7156A938-1CAC-4BD8-BA12-E0B026500B2E}">
      <dsp:nvSpPr>
        <dsp:cNvPr id="0" name=""/>
        <dsp:cNvSpPr/>
      </dsp:nvSpPr>
      <dsp:spPr>
        <a:xfrm>
          <a:off x="0" y="1621323"/>
          <a:ext cx="3576929" cy="85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609" tIns="333248" rIns="277609" bIns="113792" numCol="1" spcCol="1270" anchor="t" anchorCtr="0">
          <a:noAutofit/>
        </a:bodyPr>
        <a:lstStyle/>
        <a:p>
          <a:pPr marL="171450" lvl="1" indent="-171450" algn="l" defTabSz="711200" latinLnBrk="1">
            <a:lnSpc>
              <a:spcPct val="90000"/>
            </a:lnSpc>
            <a:spcBef>
              <a:spcPct val="0"/>
            </a:spcBef>
            <a:spcAft>
              <a:spcPct val="15000"/>
            </a:spcAft>
            <a:buChar char="•"/>
          </a:pPr>
          <a:r>
            <a:rPr lang="en-US" altLang="ko-KR" sz="1600" kern="1200" dirty="0"/>
            <a:t>Binary tree</a:t>
          </a:r>
          <a:endParaRPr lang="ko-KR" altLang="en-US" sz="1600" kern="1200" dirty="0"/>
        </a:p>
        <a:p>
          <a:pPr marL="171450" lvl="1" indent="-171450" algn="l" defTabSz="711200" latinLnBrk="1">
            <a:lnSpc>
              <a:spcPct val="90000"/>
            </a:lnSpc>
            <a:spcBef>
              <a:spcPct val="0"/>
            </a:spcBef>
            <a:spcAft>
              <a:spcPct val="15000"/>
            </a:spcAft>
            <a:buChar char="•"/>
          </a:pPr>
          <a:r>
            <a:rPr lang="en-US" altLang="ko-KR" sz="1600" kern="1200" dirty="0"/>
            <a:t>Hash table</a:t>
          </a:r>
          <a:endParaRPr lang="ko-KR" altLang="en-US" sz="1600" kern="1200" dirty="0"/>
        </a:p>
      </dsp:txBody>
      <dsp:txXfrm>
        <a:off x="0" y="1621323"/>
        <a:ext cx="3576929" cy="856800"/>
      </dsp:txXfrm>
    </dsp:sp>
    <dsp:sp modelId="{2BE20E81-691F-4B40-9004-69301F2DC3C5}">
      <dsp:nvSpPr>
        <dsp:cNvPr id="0" name=""/>
        <dsp:cNvSpPr/>
      </dsp:nvSpPr>
      <dsp:spPr>
        <a:xfrm>
          <a:off x="178846" y="1385162"/>
          <a:ext cx="250385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40" tIns="0" rIns="94640" bIns="0" numCol="1" spcCol="1270" anchor="ctr" anchorCtr="0">
          <a:noAutofit/>
        </a:bodyPr>
        <a:lstStyle/>
        <a:p>
          <a:pPr marL="0" lvl="0" indent="0" algn="l" defTabSz="711200" latinLnBrk="1">
            <a:lnSpc>
              <a:spcPct val="90000"/>
            </a:lnSpc>
            <a:spcBef>
              <a:spcPct val="0"/>
            </a:spcBef>
            <a:spcAft>
              <a:spcPct val="35000"/>
            </a:spcAft>
            <a:buNone/>
          </a:pPr>
          <a:r>
            <a:rPr lang="en-US" altLang="ko-KR" sz="1600" kern="1200" dirty="0"/>
            <a:t>Index data structures</a:t>
          </a:r>
          <a:endParaRPr lang="ko-KR" altLang="en-US" sz="1600" kern="1200" dirty="0"/>
        </a:p>
      </dsp:txBody>
      <dsp:txXfrm>
        <a:off x="201903" y="1408219"/>
        <a:ext cx="2457736" cy="426206"/>
      </dsp:txXfrm>
    </dsp:sp>
    <dsp:sp modelId="{940BC0B8-5D61-44CD-9233-B1EA41273A5B}">
      <dsp:nvSpPr>
        <dsp:cNvPr id="0" name=""/>
        <dsp:cNvSpPr/>
      </dsp:nvSpPr>
      <dsp:spPr>
        <a:xfrm>
          <a:off x="0" y="2800683"/>
          <a:ext cx="3576929"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7609" tIns="333248" rIns="277609" bIns="113792" numCol="1" spcCol="1270" anchor="t" anchorCtr="0">
          <a:noAutofit/>
        </a:bodyPr>
        <a:lstStyle/>
        <a:p>
          <a:pPr marL="171450" lvl="1" indent="-171450" algn="l" defTabSz="711200" latinLnBrk="1">
            <a:lnSpc>
              <a:spcPct val="90000"/>
            </a:lnSpc>
            <a:spcBef>
              <a:spcPct val="0"/>
            </a:spcBef>
            <a:spcAft>
              <a:spcPct val="15000"/>
            </a:spcAft>
            <a:buChar char="•"/>
          </a:pPr>
          <a:r>
            <a:rPr lang="en-US" altLang="ko-KR" sz="1600" kern="1200" dirty="0"/>
            <a:t>Tree</a:t>
          </a:r>
          <a:endParaRPr lang="ko-KR" altLang="en-US" sz="1600" kern="1200" dirty="0"/>
        </a:p>
        <a:p>
          <a:pPr marL="171450" lvl="1" indent="-171450" algn="l" defTabSz="711200" latinLnBrk="1">
            <a:lnSpc>
              <a:spcPct val="90000"/>
            </a:lnSpc>
            <a:spcBef>
              <a:spcPct val="0"/>
            </a:spcBef>
            <a:spcAft>
              <a:spcPct val="15000"/>
            </a:spcAft>
            <a:buChar char="•"/>
          </a:pPr>
          <a:r>
            <a:rPr lang="en-US" altLang="ko-KR" sz="1600" kern="1200" dirty="0"/>
            <a:t>Heap</a:t>
          </a:r>
          <a:endParaRPr lang="ko-KR" altLang="en-US" sz="1600" kern="1200" dirty="0"/>
        </a:p>
        <a:p>
          <a:pPr marL="171450" lvl="1" indent="-171450" algn="l" defTabSz="711200" latinLnBrk="1">
            <a:lnSpc>
              <a:spcPct val="90000"/>
            </a:lnSpc>
            <a:spcBef>
              <a:spcPct val="0"/>
            </a:spcBef>
            <a:spcAft>
              <a:spcPct val="15000"/>
            </a:spcAft>
            <a:buChar char="•"/>
          </a:pPr>
          <a:r>
            <a:rPr lang="en-US" altLang="ko-KR" sz="1600" kern="1200" dirty="0">
              <a:solidFill>
                <a:srgbClr val="C6CDFA"/>
              </a:solidFill>
            </a:rPr>
            <a:t>Graph</a:t>
          </a:r>
          <a:endParaRPr lang="ko-KR" altLang="en-US" sz="1600" kern="1200" dirty="0">
            <a:solidFill>
              <a:srgbClr val="C6CDFA"/>
            </a:solidFill>
          </a:endParaRPr>
        </a:p>
      </dsp:txBody>
      <dsp:txXfrm>
        <a:off x="0" y="2800683"/>
        <a:ext cx="3576929" cy="1058400"/>
      </dsp:txXfrm>
    </dsp:sp>
    <dsp:sp modelId="{76165D04-DAF5-432A-A3F9-3F551AE072DA}">
      <dsp:nvSpPr>
        <dsp:cNvPr id="0" name=""/>
        <dsp:cNvSpPr/>
      </dsp:nvSpPr>
      <dsp:spPr>
        <a:xfrm>
          <a:off x="178846" y="2564523"/>
          <a:ext cx="250385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640" tIns="0" rIns="94640" bIns="0" numCol="1" spcCol="1270" anchor="ctr" anchorCtr="0">
          <a:noAutofit/>
        </a:bodyPr>
        <a:lstStyle/>
        <a:p>
          <a:pPr marL="0" lvl="0" indent="0" algn="l" defTabSz="711200" latinLnBrk="1">
            <a:lnSpc>
              <a:spcPct val="90000"/>
            </a:lnSpc>
            <a:spcBef>
              <a:spcPct val="0"/>
            </a:spcBef>
            <a:spcAft>
              <a:spcPct val="35000"/>
            </a:spcAft>
            <a:buNone/>
          </a:pPr>
          <a:r>
            <a:rPr lang="en-US" altLang="ko-KR" sz="1600" kern="1200" dirty="0"/>
            <a:t>Nonlinear data structures</a:t>
          </a:r>
          <a:endParaRPr lang="ko-KR" altLang="en-US" sz="1600" kern="1200" dirty="0"/>
        </a:p>
      </dsp:txBody>
      <dsp:txXfrm>
        <a:off x="201903" y="2587580"/>
        <a:ext cx="245773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51851" cy="49901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8536" y="0"/>
            <a:ext cx="2951851" cy="499012"/>
          </a:xfrm>
          <a:prstGeom prst="rect">
            <a:avLst/>
          </a:prstGeom>
        </p:spPr>
        <p:txBody>
          <a:bodyPr vert="horz" lIns="91440" tIns="45720" rIns="91440" bIns="45720" rtlCol="0"/>
          <a:lstStyle>
            <a:lvl1pPr algn="r">
              <a:defRPr sz="1200"/>
            </a:lvl1pPr>
          </a:lstStyle>
          <a:p>
            <a:fld id="{2800A6CD-9F43-41B7-914D-DAEA8ECC45D0}" type="datetimeFigureOut">
              <a:rPr lang="ko-KR" altLang="en-US" smtClean="0"/>
              <a:t>2023-09-05</a:t>
            </a:fld>
            <a:endParaRPr lang="ko-KR" altLang="en-US"/>
          </a:p>
        </p:txBody>
      </p:sp>
      <p:sp>
        <p:nvSpPr>
          <p:cNvPr id="4" name="슬라이드 이미지 개체 틀 3"/>
          <p:cNvSpPr>
            <a:spLocks noGrp="1" noRot="1" noChangeAspect="1"/>
          </p:cNvSpPr>
          <p:nvPr>
            <p:ph type="sldImg" idx="2"/>
          </p:nvPr>
        </p:nvSpPr>
        <p:spPr>
          <a:xfrm>
            <a:off x="1168400" y="1243013"/>
            <a:ext cx="4475163" cy="3357562"/>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1197" y="4786362"/>
            <a:ext cx="5449570" cy="391611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46678"/>
            <a:ext cx="2951851" cy="499011"/>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8536" y="9446678"/>
            <a:ext cx="2951851" cy="499011"/>
          </a:xfrm>
          <a:prstGeom prst="rect">
            <a:avLst/>
          </a:prstGeom>
        </p:spPr>
        <p:txBody>
          <a:bodyPr vert="horz" lIns="91440" tIns="45720" rIns="91440" bIns="45720" rtlCol="0" anchor="b"/>
          <a:lstStyle>
            <a:lvl1pPr algn="r">
              <a:defRPr sz="1200"/>
            </a:lvl1pPr>
          </a:lstStyle>
          <a:p>
            <a:fld id="{FF2860A3-8088-481F-9170-FE252D6F1563}" type="slidenum">
              <a:rPr lang="ko-KR" altLang="en-US" smtClean="0"/>
              <a:t>‹#›</a:t>
            </a:fld>
            <a:endParaRPr lang="ko-KR" altLang="en-US"/>
          </a:p>
        </p:txBody>
      </p:sp>
    </p:spTree>
    <p:extLst>
      <p:ext uri="{BB962C8B-B14F-4D97-AF65-F5344CB8AC3E}">
        <p14:creationId xmlns:p14="http://schemas.microsoft.com/office/powerpoint/2010/main" val="63793434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a:solidFill>
                  <a:schemeClr val="tx1"/>
                </a:solidFill>
                <a:effectLst/>
                <a:latin typeface="+mn-lt"/>
                <a:ea typeface="+mn-ea"/>
                <a:cs typeface="+mn-cs"/>
              </a:rPr>
              <a:t>Hello, I am </a:t>
            </a:r>
            <a:r>
              <a:rPr lang="en-US" altLang="ko-KR" sz="1200" kern="1200" dirty="0" err="1">
                <a:solidFill>
                  <a:schemeClr val="tx1"/>
                </a:solidFill>
                <a:effectLst/>
                <a:latin typeface="+mn-lt"/>
                <a:ea typeface="+mn-ea"/>
                <a:cs typeface="+mn-cs"/>
              </a:rPr>
              <a:t>Jahee</a:t>
            </a:r>
            <a:r>
              <a:rPr lang="en-US" altLang="ko-KR" sz="1200" kern="1200" dirty="0">
                <a:solidFill>
                  <a:schemeClr val="tx1"/>
                </a:solidFill>
                <a:effectLst/>
                <a:latin typeface="+mn-lt"/>
                <a:ea typeface="+mn-ea"/>
                <a:cs typeface="+mn-cs"/>
              </a:rPr>
              <a:t> Kim, who will teach the Data Structures lecture this semester.</a:t>
            </a:r>
          </a:p>
          <a:p>
            <a:pPr latinLnBrk="1"/>
            <a:r>
              <a:rPr lang="en-US" altLang="ko-KR" sz="1200" kern="1200" dirty="0">
                <a:solidFill>
                  <a:schemeClr val="tx1"/>
                </a:solidFill>
                <a:effectLst/>
                <a:latin typeface="+mn-lt"/>
                <a:ea typeface="+mn-ea"/>
                <a:cs typeface="+mn-cs"/>
              </a:rPr>
              <a:t>First of all, welcome to the Data Structures class.</a:t>
            </a:r>
          </a:p>
          <a:p>
            <a:pPr latinLnBrk="1"/>
            <a:r>
              <a:rPr lang="en-US" altLang="ko-KR" sz="1200" kern="1200" dirty="0">
                <a:solidFill>
                  <a:schemeClr val="tx1"/>
                </a:solidFill>
                <a:effectLst/>
                <a:latin typeface="+mn-lt"/>
                <a:ea typeface="+mn-ea"/>
                <a:cs typeface="+mn-cs"/>
              </a:rPr>
              <a:t>Do you know what data structures are?</a:t>
            </a:r>
          </a:p>
          <a:p>
            <a:pPr latinLnBrk="1"/>
            <a:r>
              <a:rPr lang="en-US" altLang="ko-KR" sz="1200" kern="1200" dirty="0">
                <a:solidFill>
                  <a:schemeClr val="tx1"/>
                </a:solidFill>
                <a:effectLst/>
                <a:latin typeface="+mn-lt"/>
                <a:ea typeface="+mn-ea"/>
                <a:cs typeface="+mn-cs"/>
              </a:rPr>
              <a:t>What can you really learn from this class?</a:t>
            </a:r>
          </a:p>
          <a:p>
            <a:pPr latinLnBrk="1"/>
            <a:r>
              <a:rPr lang="en-US" altLang="ko-KR" sz="1200" kern="1200" dirty="0">
                <a:solidFill>
                  <a:schemeClr val="tx1"/>
                </a:solidFill>
                <a:effectLst/>
                <a:latin typeface="+mn-lt"/>
                <a:ea typeface="+mn-ea"/>
                <a:cs typeface="+mn-cs"/>
              </a:rPr>
              <a:t>How will the class be conducted?</a:t>
            </a:r>
          </a:p>
          <a:p>
            <a:pPr latinLnBrk="1"/>
            <a:r>
              <a:rPr lang="en-US" altLang="ko-KR" sz="1200" kern="1200" dirty="0">
                <a:solidFill>
                  <a:schemeClr val="tx1"/>
                </a:solidFill>
                <a:effectLst/>
                <a:latin typeface="+mn-lt"/>
                <a:ea typeface="+mn-ea"/>
                <a:cs typeface="+mn-cs"/>
              </a:rPr>
              <a:t>Do you have a lot of homework?</a:t>
            </a:r>
          </a:p>
          <a:p>
            <a:pPr latinLnBrk="1"/>
            <a:r>
              <a:rPr lang="en-US" altLang="ko-KR" sz="1200" kern="1200" dirty="0">
                <a:solidFill>
                  <a:schemeClr val="tx1"/>
                </a:solidFill>
                <a:effectLst/>
                <a:latin typeface="+mn-lt"/>
                <a:ea typeface="+mn-ea"/>
                <a:cs typeface="+mn-cs"/>
              </a:rPr>
              <a:t>I think today's lecture will answer these questions.</a:t>
            </a:r>
          </a:p>
          <a:p>
            <a:pPr latinLnBrk="1"/>
            <a:endParaRPr lang="en-US" altLang="ko-KR" sz="1200" kern="1200" dirty="0">
              <a:solidFill>
                <a:schemeClr val="tx1"/>
              </a:solidFill>
              <a:effectLst/>
              <a:latin typeface="+mn-lt"/>
              <a:ea typeface="+mn-ea"/>
              <a:cs typeface="+mn-cs"/>
            </a:endParaRPr>
          </a:p>
          <a:p>
            <a:pPr latinLnBrk="1"/>
            <a:endParaRPr lang="en-US" altLang="ko-KR" sz="1200" kern="1200" dirty="0">
              <a:solidFill>
                <a:schemeClr val="tx1"/>
              </a:solidFill>
              <a:effectLst/>
              <a:latin typeface="+mn-lt"/>
              <a:ea typeface="+mn-ea"/>
              <a:cs typeface="+mn-cs"/>
            </a:endParaRPr>
          </a:p>
          <a:p>
            <a:pPr latinLnBrk="1"/>
            <a:r>
              <a:rPr lang="ko-KR" altLang="ko-KR" sz="1200" kern="1200" dirty="0">
                <a:solidFill>
                  <a:schemeClr val="tx1"/>
                </a:solidFill>
                <a:effectLst/>
                <a:latin typeface="+mn-lt"/>
                <a:ea typeface="+mn-ea"/>
                <a:cs typeface="+mn-cs"/>
              </a:rPr>
              <a:t>안녕하십니까</a:t>
            </a:r>
            <a:r>
              <a:rPr lang="en-US" altLang="ko-KR"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저는 자료구조 및 알고리즘 강의를 맡은 </a:t>
            </a:r>
            <a:r>
              <a:rPr lang="ko-KR" altLang="ko-KR" sz="1200" kern="1200" dirty="0" err="1">
                <a:solidFill>
                  <a:schemeClr val="tx1"/>
                </a:solidFill>
                <a:effectLst/>
                <a:latin typeface="+mn-lt"/>
                <a:ea typeface="+mn-ea"/>
                <a:cs typeface="+mn-cs"/>
              </a:rPr>
              <a:t>김자희입니다</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latinLnBrk="1"/>
            <a:r>
              <a:rPr lang="ko-KR" altLang="ko-KR" sz="1200" kern="1200" dirty="0">
                <a:solidFill>
                  <a:schemeClr val="tx1"/>
                </a:solidFill>
                <a:effectLst/>
                <a:latin typeface="+mn-lt"/>
                <a:ea typeface="+mn-ea"/>
                <a:cs typeface="+mn-cs"/>
              </a:rPr>
              <a:t>먼저 자료구조 및 알고리즘 수업에 오신 걸 환영합니다</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latinLnBrk="1"/>
            <a:r>
              <a:rPr lang="ko-KR" altLang="ko-KR" sz="1200" kern="1200" dirty="0">
                <a:solidFill>
                  <a:schemeClr val="tx1"/>
                </a:solidFill>
                <a:effectLst/>
                <a:latin typeface="+mn-lt"/>
                <a:ea typeface="+mn-ea"/>
                <a:cs typeface="+mn-cs"/>
              </a:rPr>
              <a:t>여러분은 왜 이 과목을 선택하셨나요</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latinLnBrk="1"/>
            <a:r>
              <a:rPr lang="ko-KR" altLang="ko-KR" sz="1200" kern="1200" dirty="0">
                <a:solidFill>
                  <a:schemeClr val="tx1"/>
                </a:solidFill>
                <a:effectLst/>
                <a:latin typeface="+mn-lt"/>
                <a:ea typeface="+mn-ea"/>
                <a:cs typeface="+mn-cs"/>
              </a:rPr>
              <a:t>과연 이 수업을 통해서 무엇을 배울 수 있을까요</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latinLnBrk="1"/>
            <a:r>
              <a:rPr lang="ko-KR" altLang="ko-KR" sz="1200" kern="1200" dirty="0">
                <a:solidFill>
                  <a:schemeClr val="tx1"/>
                </a:solidFill>
                <a:effectLst/>
                <a:latin typeface="+mn-lt"/>
                <a:ea typeface="+mn-ea"/>
                <a:cs typeface="+mn-cs"/>
              </a:rPr>
              <a:t>수업은 어떤 식으로 진행이 될까요</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pPr latinLnBrk="1"/>
            <a:r>
              <a:rPr lang="ko-KR" altLang="ko-KR" sz="1200" kern="1200" dirty="0">
                <a:solidFill>
                  <a:schemeClr val="tx1"/>
                </a:solidFill>
                <a:effectLst/>
                <a:latin typeface="+mn-lt"/>
                <a:ea typeface="+mn-ea"/>
                <a:cs typeface="+mn-cs"/>
              </a:rPr>
              <a:t>숙제는 많을까요</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FF2860A3-8088-481F-9170-FE252D6F1563}" type="slidenum">
              <a:rPr lang="ko-KR" altLang="en-US" smtClean="0"/>
              <a:t>1</a:t>
            </a:fld>
            <a:endParaRPr lang="ko-KR" altLang="en-US"/>
          </a:p>
        </p:txBody>
      </p:sp>
    </p:spTree>
    <p:extLst>
      <p:ext uri="{BB962C8B-B14F-4D97-AF65-F5344CB8AC3E}">
        <p14:creationId xmlns:p14="http://schemas.microsoft.com/office/powerpoint/2010/main" val="177314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Before discussing data structures, take a look around. People have rules about how to act and organize things or events in the real world. Just imagine. How do you pay when you go to a theater or a supermarket? The person who arrives first is served first. That is, you can see that it is processed in chronological order. How about a dictionary? All the words in the dictionary are sorted alphabetically.</a:t>
            </a:r>
          </a:p>
          <a:p>
            <a:r>
              <a:rPr lang="en-US" altLang="ko-KR" dirty="0"/>
              <a:t>What else? You may have written down your to-dos for the day on your smartphone or notebook. How are they organized? Some will be sorted by importance, some will be sorted alphabetically. But you won't write multiple to-dos on your to-do list.</a:t>
            </a:r>
          </a:p>
          <a:p>
            <a:r>
              <a:rPr lang="en-US" altLang="ko-KR" dirty="0"/>
              <a:t>By comparison, how about a shopping bag with items from the supermarket? There is no order inside a shopping bag, and there can be multiple items of the same item.</a:t>
            </a:r>
          </a:p>
          <a:p>
            <a:r>
              <a:rPr lang="en-US" altLang="ko-KR" dirty="0"/>
              <a:t>How about a genealogy? How are your family and ancestors organized?</a:t>
            </a:r>
          </a:p>
          <a:p>
            <a:endParaRPr lang="en-US" altLang="ko-KR" dirty="0"/>
          </a:p>
          <a:p>
            <a:r>
              <a:rPr lang="en-US" altLang="ko-KR" dirty="0"/>
              <a:t>There is a lot of information in the world, and we need to structure it in some way to process that information into a computer. This class covers the basics of how to organize and process various types of information in this world.</a:t>
            </a:r>
          </a:p>
          <a:p>
            <a:endParaRPr lang="en-US" altLang="ko-KR" dirty="0"/>
          </a:p>
          <a:p>
            <a:endParaRPr lang="en-US" altLang="ko-KR" dirty="0"/>
          </a:p>
          <a:p>
            <a:r>
              <a:rPr lang="ko-KR" altLang="en-US" dirty="0"/>
              <a:t>자료구조에 대해 설명하기 전에 주위를 둘러보세요</a:t>
            </a:r>
            <a:r>
              <a:rPr lang="en-US" altLang="ko-KR" dirty="0"/>
              <a:t>. </a:t>
            </a:r>
            <a:r>
              <a:rPr lang="ko-KR" altLang="en-US" dirty="0"/>
              <a:t>사람들은 어떤 사물이나 사건에 대해 어떻게 행동하고 정리할 것인지에 대한 법칙을 갖고 있죠</a:t>
            </a:r>
            <a:r>
              <a:rPr lang="en-US" altLang="ko-KR" dirty="0"/>
              <a:t>. </a:t>
            </a:r>
            <a:r>
              <a:rPr lang="ko-KR" altLang="en-US" dirty="0"/>
              <a:t>상상해 보 보세요</a:t>
            </a:r>
            <a:r>
              <a:rPr lang="en-US" altLang="ko-KR" dirty="0"/>
              <a:t>. </a:t>
            </a:r>
            <a:r>
              <a:rPr lang="ko-KR" altLang="en-US" dirty="0"/>
              <a:t>여러분이 극장이나 마트에 가면 어떤 식으로 계산을 하나요</a:t>
            </a:r>
            <a:r>
              <a:rPr lang="en-US" altLang="ko-KR" dirty="0"/>
              <a:t>? </a:t>
            </a:r>
            <a:r>
              <a:rPr lang="ko-KR" altLang="en-US" dirty="0"/>
              <a:t>먼저 온 사람부터 먼저 서비스를 받습니다</a:t>
            </a:r>
            <a:r>
              <a:rPr lang="en-US" altLang="ko-KR" dirty="0"/>
              <a:t>. </a:t>
            </a:r>
            <a:r>
              <a:rPr lang="ko-KR" altLang="en-US" dirty="0"/>
              <a:t>즉</a:t>
            </a:r>
            <a:r>
              <a:rPr lang="en-US" altLang="ko-KR" dirty="0"/>
              <a:t>, </a:t>
            </a:r>
            <a:r>
              <a:rPr lang="ko-KR" altLang="en-US" dirty="0"/>
              <a:t>시간순으로 처리된다는 걸 알 수 있죠</a:t>
            </a:r>
            <a:r>
              <a:rPr lang="en-US" altLang="ko-KR" dirty="0"/>
              <a:t>. </a:t>
            </a:r>
            <a:r>
              <a:rPr lang="ko-KR" altLang="en-US" dirty="0"/>
              <a:t>사전은 어떤 가요</a:t>
            </a:r>
            <a:r>
              <a:rPr lang="en-US" altLang="ko-KR" dirty="0"/>
              <a:t>? </a:t>
            </a:r>
            <a:r>
              <a:rPr lang="ko-KR" altLang="en-US" dirty="0"/>
              <a:t>사전에 있는 모든 단어들은 알파벳순으로 정렬되어 있죠</a:t>
            </a:r>
            <a:r>
              <a:rPr lang="en-US" altLang="ko-KR" dirty="0"/>
              <a:t>. </a:t>
            </a:r>
          </a:p>
          <a:p>
            <a:r>
              <a:rPr lang="ko-KR" altLang="en-US" dirty="0"/>
              <a:t>또 어떤 게 있을까요</a:t>
            </a:r>
            <a:r>
              <a:rPr lang="en-US" altLang="ko-KR" dirty="0"/>
              <a:t>? </a:t>
            </a:r>
            <a:r>
              <a:rPr lang="ko-KR" altLang="en-US" dirty="0"/>
              <a:t>여러분은 스마트폰이나 수첩에 오늘의 할 일을 </a:t>
            </a:r>
            <a:r>
              <a:rPr lang="ko-KR" altLang="en-US" dirty="0" err="1"/>
              <a:t>적어뒀을</a:t>
            </a:r>
            <a:r>
              <a:rPr lang="ko-KR" altLang="en-US" dirty="0"/>
              <a:t> 수 있겠죠</a:t>
            </a:r>
            <a:r>
              <a:rPr lang="en-US" altLang="ko-KR" dirty="0"/>
              <a:t>.  </a:t>
            </a:r>
            <a:r>
              <a:rPr lang="ko-KR" altLang="en-US" dirty="0"/>
              <a:t>그것들은 어떤 식으로 정리되어 있나요</a:t>
            </a:r>
            <a:r>
              <a:rPr lang="en-US" altLang="ko-KR" dirty="0"/>
              <a:t>? </a:t>
            </a:r>
            <a:r>
              <a:rPr lang="ko-KR" altLang="en-US" dirty="0"/>
              <a:t>누군가는 중요도 순으로 누군가는 알파벳순으로 정렬되어 있을 겁니다</a:t>
            </a:r>
            <a:r>
              <a:rPr lang="en-US" altLang="ko-KR" dirty="0"/>
              <a:t>. </a:t>
            </a:r>
            <a:r>
              <a:rPr lang="ko-KR" altLang="en-US" dirty="0"/>
              <a:t>하지만 </a:t>
            </a:r>
            <a:r>
              <a:rPr lang="en-US" altLang="ko-KR" dirty="0"/>
              <a:t>to-do list</a:t>
            </a:r>
            <a:r>
              <a:rPr lang="ko-KR" altLang="en-US" dirty="0"/>
              <a:t>에 한번 해야 할 일을 여러 번 적지는 않을 겁니다</a:t>
            </a:r>
            <a:r>
              <a:rPr lang="en-US" altLang="ko-KR" dirty="0"/>
              <a:t>. </a:t>
            </a:r>
          </a:p>
          <a:p>
            <a:r>
              <a:rPr lang="ko-KR" altLang="en-US" dirty="0"/>
              <a:t>그에 비해서 슈퍼마켓에서 산 물건들을 담은 쇼핑백은 어떻죠</a:t>
            </a:r>
            <a:r>
              <a:rPr lang="en-US" altLang="ko-KR" dirty="0"/>
              <a:t>? </a:t>
            </a:r>
            <a:r>
              <a:rPr lang="ko-KR" altLang="en-US" dirty="0"/>
              <a:t>쇼핑백 안에는 순서라는 것도 없고</a:t>
            </a:r>
            <a:r>
              <a:rPr lang="en-US" altLang="ko-KR" dirty="0"/>
              <a:t>, </a:t>
            </a:r>
            <a:r>
              <a:rPr lang="ko-KR" altLang="en-US" dirty="0"/>
              <a:t>동일한 물건이 여러 개 들어있을 수 있습니다</a:t>
            </a:r>
            <a:r>
              <a:rPr lang="en-US" altLang="ko-KR" dirty="0"/>
              <a:t>. </a:t>
            </a:r>
          </a:p>
          <a:p>
            <a:r>
              <a:rPr lang="ko-KR" altLang="en-US" dirty="0"/>
              <a:t>족보라는 건 어떻죠</a:t>
            </a:r>
            <a:r>
              <a:rPr lang="en-US" altLang="ko-KR" dirty="0"/>
              <a:t>? </a:t>
            </a:r>
            <a:r>
              <a:rPr lang="ko-KR" altLang="en-US" dirty="0"/>
              <a:t>여러분의 가족과 조상들이 어떤 식으로 정리되어 있나요</a:t>
            </a:r>
            <a:r>
              <a:rPr lang="en-US" altLang="ko-KR" dirty="0"/>
              <a:t>?</a:t>
            </a:r>
          </a:p>
          <a:p>
            <a:endParaRPr lang="en-US" altLang="ko-KR" dirty="0"/>
          </a:p>
          <a:p>
            <a:r>
              <a:rPr lang="ko-KR" altLang="en-US" dirty="0"/>
              <a:t>세상에는 수많은 정보가 있고</a:t>
            </a:r>
            <a:r>
              <a:rPr lang="en-US" altLang="ko-KR" dirty="0"/>
              <a:t>, </a:t>
            </a:r>
            <a:r>
              <a:rPr lang="ko-KR" altLang="en-US" dirty="0"/>
              <a:t>우리는 그 정보를 컴퓨터로 처리하기 위해서 어떤 </a:t>
            </a:r>
            <a:r>
              <a:rPr lang="ko-KR" altLang="en-US" dirty="0" err="1"/>
              <a:t>식으로든</a:t>
            </a:r>
            <a:r>
              <a:rPr lang="ko-KR" altLang="en-US" dirty="0"/>
              <a:t> </a:t>
            </a:r>
            <a:r>
              <a:rPr lang="ko-KR" altLang="en-US" dirty="0" err="1"/>
              <a:t>구조화할</a:t>
            </a:r>
            <a:r>
              <a:rPr lang="ko-KR" altLang="en-US" dirty="0"/>
              <a:t> 필요할 있습니다</a:t>
            </a:r>
            <a:r>
              <a:rPr lang="en-US" altLang="ko-KR" dirty="0"/>
              <a:t>. </a:t>
            </a:r>
            <a:r>
              <a:rPr lang="ko-KR" altLang="en-US" dirty="0"/>
              <a:t>본 수업시간에는 이런 세상의 다양한 정보를 어떻게 </a:t>
            </a:r>
            <a:r>
              <a:rPr lang="ko-KR" altLang="en-US" dirty="0" err="1"/>
              <a:t>조직화하여</a:t>
            </a:r>
            <a:r>
              <a:rPr lang="ko-KR" altLang="en-US" dirty="0"/>
              <a:t> 컴퓨터로 처리할 것인가에 대한 기본적인 내용을 다룹니다</a:t>
            </a:r>
            <a:r>
              <a:rPr lang="en-US" altLang="ko-KR" dirty="0"/>
              <a:t>.</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FF2860A3-8088-481F-9170-FE252D6F1563}" type="slidenum">
              <a:rPr lang="ko-KR" altLang="en-US" smtClean="0"/>
              <a:t>3</a:t>
            </a:fld>
            <a:endParaRPr lang="ko-KR" altLang="en-US"/>
          </a:p>
        </p:txBody>
      </p:sp>
    </p:spTree>
    <p:extLst>
      <p:ext uri="{BB962C8B-B14F-4D97-AF65-F5344CB8AC3E}">
        <p14:creationId xmlns:p14="http://schemas.microsoft.com/office/powerpoint/2010/main" val="295960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책을 </a:t>
            </a:r>
            <a:r>
              <a:rPr lang="ko-KR" altLang="en-US" dirty="0" err="1"/>
              <a:t>아무렇게나</a:t>
            </a:r>
            <a:r>
              <a:rPr lang="ko-KR" altLang="en-US" dirty="0"/>
              <a:t> 섞어서 </a:t>
            </a:r>
            <a:r>
              <a:rPr lang="ko-KR" altLang="en-US" dirty="0" err="1"/>
              <a:t>쌓아둘</a:t>
            </a:r>
            <a:r>
              <a:rPr lang="ko-KR" altLang="en-US" dirty="0"/>
              <a:t> 수도 있지만 도서관처럼 종류별로 분류해 둔다면 쉽게 찾을 수 있을 겁니다</a:t>
            </a:r>
            <a:r>
              <a:rPr lang="en-US" altLang="ko-KR" dirty="0"/>
              <a:t>. </a:t>
            </a:r>
            <a:r>
              <a:rPr lang="ko-KR" altLang="en-US" dirty="0"/>
              <a:t>이렇게 책과 같은 자료를 효율적으로 관리하는 방법이 자료구조에 해당합니다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F2860A3-8088-481F-9170-FE252D6F1563}" type="slidenum">
              <a:rPr lang="ko-KR" altLang="en-US" smtClean="0"/>
              <a:t>4</a:t>
            </a:fld>
            <a:endParaRPr lang="ko-KR" altLang="en-US"/>
          </a:p>
        </p:txBody>
      </p:sp>
    </p:spTree>
    <p:extLst>
      <p:ext uri="{BB962C8B-B14F-4D97-AF65-F5344CB8AC3E}">
        <p14:creationId xmlns:p14="http://schemas.microsoft.com/office/powerpoint/2010/main" val="3370138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Data structures are like components of programs.</a:t>
            </a:r>
          </a:p>
          <a:p>
            <a:r>
              <a:rPr lang="en-US" altLang="ko-KR" dirty="0"/>
              <a:t>In this module, you learn which component is the most proper and how to use them most effectively for a given problem.</a:t>
            </a:r>
          </a:p>
          <a:p>
            <a:r>
              <a:rPr lang="en-US" altLang="ko-KR" dirty="0"/>
              <a:t>For example, what would you need if you had to drive a car down the street at night?</a:t>
            </a:r>
          </a:p>
          <a:p>
            <a:r>
              <a:rPr lang="en-US" altLang="ko-KR" dirty="0"/>
              <a:t>You'll need a light bulb and a car that can shine brightly.</a:t>
            </a:r>
          </a:p>
          <a:p>
            <a:r>
              <a:rPr lang="en-US" altLang="ko-KR" dirty="0"/>
              <a:t>If you don't know the existence of a part called a headlight, or how to use it in combination with a car, you will have an inefficient situation like the car on the left.</a:t>
            </a:r>
          </a:p>
          <a:p>
            <a:r>
              <a:rPr lang="en-US" altLang="ko-KR" dirty="0"/>
              <a:t>Therefore, in this data structure class, I will introduce these headlight-like components and show you how they can be used in programs.</a:t>
            </a:r>
          </a:p>
          <a:p>
            <a:endParaRPr lang="en-US" altLang="ko-KR" dirty="0"/>
          </a:p>
          <a:p>
            <a:r>
              <a:rPr lang="ko-KR" altLang="en-US" dirty="0"/>
              <a:t>자료구조는 우리가 사용하는 프로그램을 구성하는 </a:t>
            </a:r>
            <a:r>
              <a:rPr lang="ko-KR" altLang="en-US" dirty="0" err="1"/>
              <a:t>부품같은</a:t>
            </a:r>
            <a:r>
              <a:rPr lang="ko-KR" altLang="en-US" dirty="0"/>
              <a:t> 역할을 한다</a:t>
            </a:r>
            <a:r>
              <a:rPr lang="en-US" altLang="ko-KR" dirty="0"/>
              <a:t>. </a:t>
            </a:r>
          </a:p>
          <a:p>
            <a:r>
              <a:rPr lang="ko-KR" altLang="en-US" dirty="0"/>
              <a:t>본 모듈에서는 문제가 주어질 때 어떤 부품을 어떻게 사용하는지는 가장 효율적인지를 학습합니다</a:t>
            </a:r>
            <a:r>
              <a:rPr lang="en-US" altLang="ko-KR" dirty="0"/>
              <a:t>.</a:t>
            </a:r>
          </a:p>
          <a:p>
            <a:r>
              <a:rPr lang="ko-KR" altLang="en-US" dirty="0"/>
              <a:t>예를 들어 밤에 자동차를 몰고 길을 가야 한다고 하면 뭐가 필요할까요</a:t>
            </a:r>
            <a:r>
              <a:rPr lang="en-US" altLang="ko-KR" dirty="0"/>
              <a:t>?</a:t>
            </a:r>
          </a:p>
          <a:p>
            <a:r>
              <a:rPr lang="ko-KR" altLang="en-US" dirty="0"/>
              <a:t>밝게 비칠 수 있는 전구와 자동차가 필요하겠죠</a:t>
            </a:r>
            <a:r>
              <a:rPr lang="en-US" altLang="ko-KR" dirty="0"/>
              <a:t>.</a:t>
            </a:r>
          </a:p>
          <a:p>
            <a:r>
              <a:rPr lang="ko-KR" altLang="en-US" dirty="0"/>
              <a:t>만일 헤드라이트라는 부품의 존재를 모르거나 알더라도 어떻게 자동차와 조합해서 사용하는지를 모른다면 왼쪽 자동차와 같이 비효율적인 상황이 발생할 겁니다</a:t>
            </a:r>
            <a:r>
              <a:rPr lang="en-US" altLang="ko-KR" dirty="0"/>
              <a:t>.</a:t>
            </a:r>
          </a:p>
          <a:p>
            <a:r>
              <a:rPr lang="ko-KR" altLang="en-US" dirty="0"/>
              <a:t>그러므로 본 자료구조 수업에서는 이런 </a:t>
            </a:r>
            <a:r>
              <a:rPr lang="ko-KR" altLang="en-US" dirty="0" err="1"/>
              <a:t>헤드라이트같은</a:t>
            </a:r>
            <a:r>
              <a:rPr lang="ko-KR" altLang="en-US" dirty="0"/>
              <a:t> </a:t>
            </a:r>
            <a:r>
              <a:rPr lang="en-US" altLang="ko-KR" dirty="0"/>
              <a:t>components</a:t>
            </a:r>
            <a:r>
              <a:rPr lang="ko-KR" altLang="en-US" dirty="0"/>
              <a:t>를 알려주고 이것이 프로그램 내에서 어떻게 사용될 수 있는지 보입니다</a:t>
            </a:r>
            <a:r>
              <a:rPr lang="en-US" altLang="ko-KR" dirty="0"/>
              <a:t>.</a:t>
            </a:r>
            <a:r>
              <a:rPr lang="ko-KR" altLang="en-US" dirty="0"/>
              <a:t> </a:t>
            </a:r>
            <a:endParaRPr lang="en-US" altLang="ko-KR" dirty="0"/>
          </a:p>
        </p:txBody>
      </p:sp>
      <p:sp>
        <p:nvSpPr>
          <p:cNvPr id="4" name="슬라이드 번호 개체 틀 3"/>
          <p:cNvSpPr>
            <a:spLocks noGrp="1"/>
          </p:cNvSpPr>
          <p:nvPr>
            <p:ph type="sldNum" sz="quarter" idx="5"/>
          </p:nvPr>
        </p:nvSpPr>
        <p:spPr/>
        <p:txBody>
          <a:bodyPr/>
          <a:lstStyle/>
          <a:p>
            <a:fld id="{FF2860A3-8088-481F-9170-FE252D6F1563}" type="slidenum">
              <a:rPr lang="ko-KR" altLang="en-US" smtClean="0"/>
              <a:t>5</a:t>
            </a:fld>
            <a:endParaRPr lang="ko-KR" altLang="en-US"/>
          </a:p>
        </p:txBody>
      </p:sp>
    </p:spTree>
    <p:extLst>
      <p:ext uri="{BB962C8B-B14F-4D97-AF65-F5344CB8AC3E}">
        <p14:creationId xmlns:p14="http://schemas.microsoft.com/office/powerpoint/2010/main" val="67509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Learning data structures can be said to be training how to think like a programmer rather than simply learning about the components of a program.</a:t>
            </a:r>
          </a:p>
          <a:p>
            <a:r>
              <a:rPr lang="en-US" altLang="ko-KR" dirty="0"/>
              <a:t>In other words, the data structure itself is important, but it is equally important to train how to think.</a:t>
            </a:r>
          </a:p>
          <a:p>
            <a:r>
              <a:rPr lang="en-US" altLang="ko-KR" dirty="0"/>
              <a:t>In the process of solving problems using data structures, mathematical thinking is also very helpful, and the more systematic the thinking, the easier it is to create a way to design the logic in the process of solving the problem.</a:t>
            </a:r>
          </a:p>
          <a:p>
            <a:r>
              <a:rPr lang="en-US" altLang="ko-KR" dirty="0"/>
              <a:t>For this reason, the data structure class prerequisite knowledge and programming skills and discrete mathematics such as sequences, mathematical induction, and logic. I'm sure you already know this part. And, based on the data structure we learned this time, you will learn algorithms when you are a senior.</a:t>
            </a:r>
          </a:p>
          <a:p>
            <a:r>
              <a:rPr lang="en-US" altLang="ko-KR" dirty="0"/>
              <a:t>This data structure is included in the Engineer Information Processing and technical civil service exams in Korea, and it is an important subject that is frequently asked in the job interview in the computer field, and it is the basis of all computer science subjects.</a:t>
            </a:r>
          </a:p>
          <a:p>
            <a:endParaRPr lang="en-US" altLang="ko-KR" dirty="0"/>
          </a:p>
          <a:p>
            <a:r>
              <a:rPr lang="ko-KR" altLang="en-US" dirty="0"/>
              <a:t>자료구조를 배운다는 것은  단순히 프로그램의 </a:t>
            </a:r>
            <a:r>
              <a:rPr lang="en-US" altLang="ko-KR" dirty="0"/>
              <a:t>components</a:t>
            </a:r>
            <a:r>
              <a:rPr lang="ko-KR" altLang="en-US" dirty="0"/>
              <a:t>에 대해 </a:t>
            </a:r>
            <a:r>
              <a:rPr lang="ko-KR" altLang="en-US" dirty="0" err="1"/>
              <a:t>배운다기</a:t>
            </a:r>
            <a:r>
              <a:rPr lang="ko-KR" altLang="en-US" dirty="0"/>
              <a:t> 보다는 생각하는 방법을 훈련한다고 할 수도 있습니다</a:t>
            </a:r>
            <a:r>
              <a:rPr lang="en-US" altLang="ko-KR" dirty="0"/>
              <a:t>. </a:t>
            </a:r>
          </a:p>
          <a:p>
            <a:r>
              <a:rPr lang="ko-KR" altLang="en-US" dirty="0"/>
              <a:t>즉</a:t>
            </a:r>
            <a:r>
              <a:rPr lang="en-US" altLang="ko-KR" dirty="0"/>
              <a:t>, </a:t>
            </a:r>
            <a:r>
              <a:rPr lang="ko-KR" altLang="en-US" dirty="0"/>
              <a:t>자료구조는 그 자체도 중요하지만 그에 못지 않게</a:t>
            </a:r>
            <a:r>
              <a:rPr lang="en-US" altLang="ko-KR" dirty="0"/>
              <a:t>, </a:t>
            </a:r>
            <a:r>
              <a:rPr lang="ko-KR" altLang="en-US" dirty="0"/>
              <a:t>생각하는 방법 훈련도 중요하다</a:t>
            </a:r>
          </a:p>
          <a:p>
            <a:r>
              <a:rPr lang="ko-KR" altLang="en-US" dirty="0"/>
              <a:t>자료구조를 이용해서 문제를 해결하는 과정에서 수학적 사고도 크게 도움이 되고</a:t>
            </a:r>
            <a:r>
              <a:rPr lang="en-US" altLang="ko-KR" dirty="0"/>
              <a:t>, </a:t>
            </a:r>
            <a:r>
              <a:rPr lang="ko-KR" altLang="en-US" dirty="0"/>
              <a:t>사고가 체계적일 수록 문제 해결 과정에서 논리의 골격이 구성되는 방법을 만들기도 쉬어집니다</a:t>
            </a:r>
            <a:r>
              <a:rPr lang="en-US" altLang="ko-KR" dirty="0"/>
              <a:t>.</a:t>
            </a:r>
          </a:p>
          <a:p>
            <a:r>
              <a:rPr lang="ko-KR" altLang="en-US" dirty="0"/>
              <a:t>그렇기 때문에 자료구조는 수열이나 수학적 귀납법</a:t>
            </a:r>
            <a:r>
              <a:rPr lang="en-US" altLang="ko-KR" dirty="0"/>
              <a:t>, </a:t>
            </a:r>
            <a:r>
              <a:rPr lang="ko-KR" altLang="en-US" dirty="0"/>
              <a:t>논리학 등과 같은 이산 수학에 대한 지식과 프로그래밍 기술이 필요합니다</a:t>
            </a:r>
            <a:r>
              <a:rPr lang="en-US" altLang="ko-KR" dirty="0"/>
              <a:t>. </a:t>
            </a:r>
            <a:r>
              <a:rPr lang="ko-KR" altLang="en-US" dirty="0"/>
              <a:t>저는 이미 여러분이 이 부분을 알고 </a:t>
            </a:r>
            <a:r>
              <a:rPr lang="ko-KR" altLang="en-US" dirty="0" err="1"/>
              <a:t>계실거라고</a:t>
            </a:r>
            <a:r>
              <a:rPr lang="ko-KR" altLang="en-US" dirty="0"/>
              <a:t> 생각합니다</a:t>
            </a:r>
            <a:r>
              <a:rPr lang="en-US" altLang="ko-KR" dirty="0"/>
              <a:t>. </a:t>
            </a:r>
            <a:r>
              <a:rPr lang="ko-KR" altLang="en-US" dirty="0"/>
              <a:t>그리고</a:t>
            </a:r>
            <a:r>
              <a:rPr lang="en-US" altLang="ko-KR" dirty="0"/>
              <a:t>, </a:t>
            </a:r>
            <a:r>
              <a:rPr lang="ko-KR" altLang="en-US" dirty="0"/>
              <a:t>이번에 배운 자료구조를 기반하여 </a:t>
            </a:r>
            <a:r>
              <a:rPr lang="en-US" altLang="ko-KR" dirty="0"/>
              <a:t>algorithm</a:t>
            </a:r>
            <a:r>
              <a:rPr lang="ko-KR" altLang="en-US" dirty="0"/>
              <a:t>을 공부할 필요가 있습니다</a:t>
            </a:r>
            <a:r>
              <a:rPr lang="en-US" altLang="ko-KR" dirty="0"/>
              <a:t>.</a:t>
            </a:r>
          </a:p>
          <a:p>
            <a:r>
              <a:rPr lang="ko-KR" altLang="en-US" dirty="0"/>
              <a:t>이 자료구조는 우리나라의 정보처리 기사나 공무원 기술직 시험에도 포함되고</a:t>
            </a:r>
            <a:r>
              <a:rPr lang="en-US" altLang="ko-KR" dirty="0"/>
              <a:t>, </a:t>
            </a:r>
            <a:r>
              <a:rPr lang="ko-KR" altLang="en-US" dirty="0"/>
              <a:t>전산직에서도 자주 출제되는 중요한 과목이며 모든 전산 과목의 기초가 됩니다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F2860A3-8088-481F-9170-FE252D6F1563}" type="slidenum">
              <a:rPr lang="ko-KR" altLang="en-US" smtClean="0"/>
              <a:t>6</a:t>
            </a:fld>
            <a:endParaRPr lang="ko-KR" altLang="en-US"/>
          </a:p>
        </p:txBody>
      </p:sp>
    </p:spTree>
    <p:extLst>
      <p:ext uri="{BB962C8B-B14F-4D97-AF65-F5344CB8AC3E}">
        <p14:creationId xmlns:p14="http://schemas.microsoft.com/office/powerpoint/2010/main" val="261809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742950" lvl="1" indent="-285750" algn="just" latinLnBrk="1">
              <a:lnSpc>
                <a:spcPct val="150000"/>
              </a:lnSpc>
              <a:buFont typeface="+mj-lt"/>
              <a:buAutoNum type="arabicPeriod"/>
            </a:pPr>
            <a:r>
              <a:rPr lang="en-US" altLang="ko-KR" sz="1000" kern="100" dirty="0">
                <a:effectLst/>
                <a:latin typeface="Times New Roman" panose="02020603050405020304" pitchFamily="18" charset="0"/>
                <a:ea typeface="맑은 고딕" panose="020B0503020000020004" pitchFamily="50" charset="-127"/>
                <a:cs typeface="Times New Roman" panose="02020603050405020304" pitchFamily="18" charset="0"/>
              </a:rPr>
              <a:t>Declarative</a:t>
            </a:r>
            <a:endParaRPr lang="ko-KR"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1143000" lvl="2" indent="-228600" algn="just" latinLnBrk="1">
              <a:lnSpc>
                <a:spcPct val="150000"/>
              </a:lnSpc>
              <a:buFont typeface="+mj-lt"/>
              <a:buAutoNum type="arabicPeriod"/>
              <a:tabLst>
                <a:tab pos="450215" algn="l"/>
              </a:tabLst>
            </a:pPr>
            <a:r>
              <a:rPr lang="en-US" altLang="ko-KR" sz="1000" kern="100" dirty="0">
                <a:effectLst/>
                <a:latin typeface="Times New Roman" panose="02020603050405020304" pitchFamily="18" charset="0"/>
                <a:ea typeface="맑은 고딕" panose="020B0503020000020004" pitchFamily="50" charset="-127"/>
                <a:cs typeface="Times New Roman" panose="02020603050405020304" pitchFamily="18" charset="0"/>
              </a:rPr>
              <a:t>Declarative knowledge is composed of statements of fact.</a:t>
            </a:r>
            <a:endParaRPr lang="ko-KR"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1143000" lvl="2" indent="-228600" algn="just" latinLnBrk="1">
              <a:lnSpc>
                <a:spcPct val="150000"/>
              </a:lnSpc>
              <a:buFont typeface="+mj-lt"/>
              <a:buAutoNum type="arabicPeriod"/>
              <a:tabLst>
                <a:tab pos="450215" algn="l"/>
              </a:tabLst>
            </a:pPr>
            <a:r>
              <a:rPr lang="en-US" altLang="ko-KR" sz="1000" kern="100" dirty="0">
                <a:effectLst/>
                <a:latin typeface="Times New Roman" panose="02020603050405020304" pitchFamily="18" charset="0"/>
                <a:ea typeface="맑은 고딕" panose="020B0503020000020004" pitchFamily="50" charset="-127"/>
                <a:cs typeface="Times New Roman" panose="02020603050405020304" pitchFamily="18" charset="0"/>
              </a:rPr>
              <a:t>Example</a:t>
            </a:r>
            <a:endParaRPr lang="ko-KR"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indent="-127000" algn="just" latinLnBrk="1">
              <a:lnSpc>
                <a:spcPct val="150000"/>
              </a:lnSpc>
            </a:pPr>
            <a:r>
              <a:rPr lang="en-US" altLang="ko-KR" sz="1000" kern="100" dirty="0">
                <a:effectLst/>
                <a:latin typeface="Times New Roman" panose="02020603050405020304" pitchFamily="18" charset="0"/>
                <a:ea typeface="맑은 고딕" panose="020B0503020000020004" pitchFamily="50" charset="-127"/>
                <a:cs typeface="Times New Roman" panose="02020603050405020304" pitchFamily="18" charset="0"/>
              </a:rPr>
              <a:t>A good health care plan improves the quality of medical care while saving money.</a:t>
            </a:r>
            <a:endParaRPr lang="ko-KR"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indent="-127000" algn="just" latinLnBrk="1">
              <a:lnSpc>
                <a:spcPct val="150000"/>
              </a:lnSpc>
            </a:pPr>
            <a:r>
              <a:rPr lang="en-US" altLang="ko-KR" sz="1000" kern="100" dirty="0">
                <a:effectLst/>
                <a:latin typeface="Times New Roman" panose="02020603050405020304" pitchFamily="18" charset="0"/>
                <a:ea typeface="맑은 고딕" panose="020B0503020000020004" pitchFamily="50" charset="-127"/>
                <a:cs typeface="Times New Roman" panose="02020603050405020304" pitchFamily="18" charset="0"/>
              </a:rPr>
              <a:t> y=√x   if x=y^2</a:t>
            </a:r>
            <a:endParaRPr lang="ko-KR" alt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dirty="0"/>
          </a:p>
          <a:p>
            <a:r>
              <a:rPr lang="en-US" altLang="ko-KR" sz="1800" dirty="0">
                <a:effectLst/>
                <a:latin typeface="Times New Roman" panose="02020603050405020304" pitchFamily="18" charset="0"/>
                <a:ea typeface="맑은 고딕" panose="020B0503020000020004" pitchFamily="50" charset="-127"/>
              </a:rPr>
              <a:t>Imperative knowledge is about how to accomplish something.</a:t>
            </a:r>
            <a:endParaRPr lang="ko-KR" altLang="en-US" dirty="0"/>
          </a:p>
        </p:txBody>
      </p:sp>
      <p:sp>
        <p:nvSpPr>
          <p:cNvPr id="4" name="슬라이드 번호 개체 틀 3"/>
          <p:cNvSpPr>
            <a:spLocks noGrp="1"/>
          </p:cNvSpPr>
          <p:nvPr>
            <p:ph type="sldNum" sz="quarter" idx="5"/>
          </p:nvPr>
        </p:nvSpPr>
        <p:spPr/>
        <p:txBody>
          <a:bodyPr/>
          <a:lstStyle/>
          <a:p>
            <a:fld id="{FF2860A3-8088-481F-9170-FE252D6F1563}" type="slidenum">
              <a:rPr lang="ko-KR" altLang="en-US" smtClean="0"/>
              <a:t>8</a:t>
            </a:fld>
            <a:endParaRPr lang="ko-KR" altLang="en-US"/>
          </a:p>
        </p:txBody>
      </p:sp>
    </p:spTree>
    <p:extLst>
      <p:ext uri="{BB962C8B-B14F-4D97-AF65-F5344CB8AC3E}">
        <p14:creationId xmlns:p14="http://schemas.microsoft.com/office/powerpoint/2010/main" val="55367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a:t>
            </a:r>
            <a:r>
              <a:rPr lang="ko-KR" altLang="en-US" dirty="0"/>
              <a:t>부터 </a:t>
            </a:r>
            <a:r>
              <a:rPr lang="en-US" altLang="ko-KR" dirty="0"/>
              <a:t>12</a:t>
            </a:r>
            <a:r>
              <a:rPr lang="ko-KR" altLang="en-US" dirty="0"/>
              <a:t>까지의 범위가 </a:t>
            </a:r>
            <a:r>
              <a:rPr lang="ko-KR" altLang="en-US" dirty="0" err="1"/>
              <a:t>아닐때에</a:t>
            </a:r>
            <a:r>
              <a:rPr lang="ko-KR" altLang="en-US" dirty="0"/>
              <a:t> 대한 값은</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F2860A3-8088-481F-9170-FE252D6F1563}" type="slidenum">
              <a:rPr lang="ko-KR" altLang="en-US" smtClean="0"/>
              <a:t>25</a:t>
            </a:fld>
            <a:endParaRPr lang="ko-KR" altLang="en-US"/>
          </a:p>
        </p:txBody>
      </p:sp>
    </p:spTree>
    <p:extLst>
      <p:ext uri="{BB962C8B-B14F-4D97-AF65-F5344CB8AC3E}">
        <p14:creationId xmlns:p14="http://schemas.microsoft.com/office/powerpoint/2010/main" val="387361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7FF61D2-1AB2-45D9-AEFF-FD3C801ACB70}" type="slidenum">
              <a:rPr lang="ko-KR" altLang="en-US" smtClean="0"/>
              <a:t>26</a:t>
            </a:fld>
            <a:endParaRPr lang="ko-KR" altLang="en-US"/>
          </a:p>
        </p:txBody>
      </p:sp>
    </p:spTree>
    <p:extLst>
      <p:ext uri="{BB962C8B-B14F-4D97-AF65-F5344CB8AC3E}">
        <p14:creationId xmlns:p14="http://schemas.microsoft.com/office/powerpoint/2010/main" val="422133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FF2860A3-8088-481F-9170-FE252D6F1563}" type="slidenum">
              <a:rPr lang="ko-KR" altLang="en-US" smtClean="0"/>
              <a:t>28</a:t>
            </a:fld>
            <a:endParaRPr lang="ko-KR" altLang="en-US"/>
          </a:p>
        </p:txBody>
      </p:sp>
    </p:spTree>
    <p:extLst>
      <p:ext uri="{BB962C8B-B14F-4D97-AF65-F5344CB8AC3E}">
        <p14:creationId xmlns:p14="http://schemas.microsoft.com/office/powerpoint/2010/main" val="378539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chemeClr val="tx1"/>
        </a:solidFill>
        <a:effectLst/>
      </p:bgPr>
    </p:bg>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F8628A9B-318F-94A9-C38A-596AD95FC064}"/>
              </a:ext>
            </a:extLst>
          </p:cNvPr>
          <p:cNvSpPr/>
          <p:nvPr userDrawn="1"/>
        </p:nvSpPr>
        <p:spPr>
          <a:xfrm>
            <a:off x="73025" y="265289"/>
            <a:ext cx="8737600" cy="6327422"/>
          </a:xfrm>
          <a:prstGeom prst="roundRect">
            <a:avLst>
              <a:gd name="adj" fmla="val 4423"/>
            </a:avLst>
          </a:prstGeom>
          <a:solidFill>
            <a:schemeClr val="bg1"/>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사각형: 둥근 모서리 7">
            <a:extLst>
              <a:ext uri="{FF2B5EF4-FFF2-40B4-BE49-F238E27FC236}">
                <a16:creationId xmlns:a16="http://schemas.microsoft.com/office/drawing/2014/main" id="{16E471F5-1F48-67AD-94EE-5CC4542B33A2}"/>
              </a:ext>
            </a:extLst>
          </p:cNvPr>
          <p:cNvSpPr/>
          <p:nvPr userDrawn="1"/>
        </p:nvSpPr>
        <p:spPr>
          <a:xfrm>
            <a:off x="0" y="707834"/>
            <a:ext cx="9144000" cy="6645465"/>
          </a:xfrm>
          <a:prstGeom prst="roundRect">
            <a:avLst>
              <a:gd name="adj" fmla="val 4624"/>
            </a:avLst>
          </a:prstGeom>
          <a:solidFill>
            <a:srgbClr val="4D6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Date Placeholder 3"/>
          <p:cNvSpPr>
            <a:spLocks noGrp="1"/>
          </p:cNvSpPr>
          <p:nvPr>
            <p:ph type="dt" sz="half" idx="10"/>
          </p:nvPr>
        </p:nvSpPr>
        <p:spPr/>
        <p:txBody>
          <a:bodyPr/>
          <a:lstStyle/>
          <a:p>
            <a:fld id="{ABBEAA4C-F6C4-45EB-BAEE-AC25FD80EDA8}" type="datetimeFigureOut">
              <a:rPr lang="ko-KR" altLang="en-US" smtClean="0"/>
              <a:t>2023-09-05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98904C-EE6A-47C9-A3E8-27E0FAD286B0}" type="slidenum">
              <a:rPr lang="ko-KR" altLang="en-US" smtClean="0"/>
              <a:t>‹#›</a:t>
            </a:fld>
            <a:endParaRPr lang="ko-KR" altLang="en-US"/>
          </a:p>
        </p:txBody>
      </p:sp>
      <p:sp>
        <p:nvSpPr>
          <p:cNvPr id="9" name="사각형: 둥근 모서리 8">
            <a:extLst>
              <a:ext uri="{FF2B5EF4-FFF2-40B4-BE49-F238E27FC236}">
                <a16:creationId xmlns:a16="http://schemas.microsoft.com/office/drawing/2014/main" id="{8B32A7E8-2263-327E-5525-25F32C4C95CD}"/>
              </a:ext>
            </a:extLst>
          </p:cNvPr>
          <p:cNvSpPr/>
          <p:nvPr userDrawn="1"/>
        </p:nvSpPr>
        <p:spPr>
          <a:xfrm>
            <a:off x="0" y="136524"/>
            <a:ext cx="2425700" cy="6327422"/>
          </a:xfrm>
          <a:prstGeom prst="roundRect">
            <a:avLst>
              <a:gd name="adj" fmla="val 4624"/>
            </a:avLst>
          </a:prstGeom>
          <a:solidFill>
            <a:srgbClr val="4D6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이등변 삼각형 9">
            <a:extLst>
              <a:ext uri="{FF2B5EF4-FFF2-40B4-BE49-F238E27FC236}">
                <a16:creationId xmlns:a16="http://schemas.microsoft.com/office/drawing/2014/main" id="{D55AD91F-5E93-1323-8931-9165C735BF27}"/>
              </a:ext>
            </a:extLst>
          </p:cNvPr>
          <p:cNvSpPr/>
          <p:nvPr userDrawn="1"/>
        </p:nvSpPr>
        <p:spPr>
          <a:xfrm>
            <a:off x="333375" y="125589"/>
            <a:ext cx="3810000" cy="918809"/>
          </a:xfrm>
          <a:prstGeom prst="triangle">
            <a:avLst/>
          </a:prstGeom>
          <a:solidFill>
            <a:srgbClr val="4D6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ctrTitle"/>
          </p:nvPr>
        </p:nvSpPr>
        <p:spPr>
          <a:xfrm>
            <a:off x="685800" y="2305050"/>
            <a:ext cx="7772400" cy="2387600"/>
          </a:xfrm>
        </p:spPr>
        <p:txBody>
          <a:bodyPr anchor="b"/>
          <a:lstStyle>
            <a:lvl1pPr algn="ctr">
              <a:defRPr sz="6000">
                <a:solidFill>
                  <a:schemeClr val="bg1"/>
                </a:solidFill>
              </a:defRPr>
            </a:lvl1pPr>
          </a:lstStyle>
          <a:p>
            <a:r>
              <a:rPr lang="ko-KR" altLang="en-US" dirty="0"/>
              <a:t>마스터 제목 스타일 편집</a:t>
            </a:r>
            <a:endParaRPr lang="en-US" dirty="0"/>
          </a:p>
        </p:txBody>
      </p:sp>
      <p:cxnSp>
        <p:nvCxnSpPr>
          <p:cNvPr id="14" name="직선 연결선 13">
            <a:extLst>
              <a:ext uri="{FF2B5EF4-FFF2-40B4-BE49-F238E27FC236}">
                <a16:creationId xmlns:a16="http://schemas.microsoft.com/office/drawing/2014/main" id="{968B6B30-2F85-F825-52A6-8ACF672C59CF}"/>
              </a:ext>
            </a:extLst>
          </p:cNvPr>
          <p:cNvCxnSpPr>
            <a:cxnSpLocks/>
          </p:cNvCxnSpPr>
          <p:nvPr userDrawn="1"/>
        </p:nvCxnSpPr>
        <p:spPr>
          <a:xfrm flipH="1">
            <a:off x="685800" y="4927600"/>
            <a:ext cx="782955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25CDDFA2-F680-C36C-7EA1-01AD7E6C1840}"/>
              </a:ext>
            </a:extLst>
          </p:cNvPr>
          <p:cNvSpPr txBox="1"/>
          <p:nvPr userDrawn="1"/>
        </p:nvSpPr>
        <p:spPr>
          <a:xfrm>
            <a:off x="685800" y="3136787"/>
            <a:ext cx="3809999" cy="461665"/>
          </a:xfrm>
          <a:prstGeom prst="rect">
            <a:avLst/>
          </a:prstGeom>
          <a:noFill/>
        </p:spPr>
        <p:txBody>
          <a:bodyPr wrap="square" rtlCol="0">
            <a:spAutoFit/>
          </a:bodyPr>
          <a:lstStyle/>
          <a:p>
            <a:r>
              <a:rPr lang="en-US" altLang="ko-KR" sz="2400" dirty="0">
                <a:solidFill>
                  <a:schemeClr val="bg1"/>
                </a:solidFill>
                <a:latin typeface="Arial monospaced for SAP" panose="020B0609020202030204" pitchFamily="49" charset="0"/>
              </a:rPr>
              <a:t>Data Structures</a:t>
            </a:r>
            <a:endParaRPr lang="ko-KR" altLang="en-US" sz="2400" dirty="0">
              <a:solidFill>
                <a:schemeClr val="bg1"/>
              </a:solidFill>
              <a:latin typeface="Arial monospaced for SAP" panose="020B0609020202030204" pitchFamily="49" charset="0"/>
            </a:endParaRPr>
          </a:p>
        </p:txBody>
      </p:sp>
      <p:sp>
        <p:nvSpPr>
          <p:cNvPr id="17" name="TextBox 16">
            <a:extLst>
              <a:ext uri="{FF2B5EF4-FFF2-40B4-BE49-F238E27FC236}">
                <a16:creationId xmlns:a16="http://schemas.microsoft.com/office/drawing/2014/main" id="{3AA3D472-CAFC-DE87-E3F5-5DE8F19047E4}"/>
              </a:ext>
            </a:extLst>
          </p:cNvPr>
          <p:cNvSpPr txBox="1"/>
          <p:nvPr userDrawn="1"/>
        </p:nvSpPr>
        <p:spPr>
          <a:xfrm>
            <a:off x="4495799" y="5084240"/>
            <a:ext cx="4019552" cy="461665"/>
          </a:xfrm>
          <a:prstGeom prst="rect">
            <a:avLst/>
          </a:prstGeom>
          <a:noFill/>
        </p:spPr>
        <p:txBody>
          <a:bodyPr wrap="square" rtlCol="0">
            <a:spAutoFit/>
          </a:bodyPr>
          <a:lstStyle/>
          <a:p>
            <a:pPr algn="r"/>
            <a:r>
              <a:rPr lang="en-US" altLang="ko-KR" sz="2400">
                <a:solidFill>
                  <a:schemeClr val="bg1"/>
                </a:solidFill>
                <a:latin typeface="Arial monospaced for SAP" panose="020B0609020202030204" pitchFamily="49" charset="0"/>
              </a:rPr>
              <a:t>Ja-</a:t>
            </a:r>
            <a:r>
              <a:rPr lang="en-US" altLang="ko-KR" sz="2400" dirty="0" err="1">
                <a:solidFill>
                  <a:schemeClr val="bg1"/>
                </a:solidFill>
                <a:latin typeface="Arial monospaced for SAP" panose="020B0609020202030204" pitchFamily="49" charset="0"/>
              </a:rPr>
              <a:t>Hee</a:t>
            </a:r>
            <a:r>
              <a:rPr lang="en-US" altLang="ko-KR" sz="2400" dirty="0">
                <a:solidFill>
                  <a:schemeClr val="bg1"/>
                </a:solidFill>
                <a:latin typeface="Arial monospaced for SAP" panose="020B0609020202030204" pitchFamily="49" charset="0"/>
              </a:rPr>
              <a:t> </a:t>
            </a:r>
            <a:r>
              <a:rPr lang="en-US" altLang="ko-KR" sz="2400" dirty="0" err="1">
                <a:solidFill>
                  <a:schemeClr val="bg1"/>
                </a:solidFill>
                <a:latin typeface="Arial monospaced for SAP" panose="020B0609020202030204" pitchFamily="49" charset="0"/>
              </a:rPr>
              <a:t>Kim@seoultech</a:t>
            </a:r>
            <a:endParaRPr lang="ko-KR" altLang="en-US" sz="2400" dirty="0">
              <a:solidFill>
                <a:schemeClr val="bg1"/>
              </a:solidFill>
              <a:latin typeface="Arial monospaced for SAP" panose="020B0609020202030204" pitchFamily="49" charset="0"/>
            </a:endParaRPr>
          </a:p>
        </p:txBody>
      </p:sp>
      <p:sp>
        <p:nvSpPr>
          <p:cNvPr id="20" name="TextBox 19">
            <a:extLst>
              <a:ext uri="{FF2B5EF4-FFF2-40B4-BE49-F238E27FC236}">
                <a16:creationId xmlns:a16="http://schemas.microsoft.com/office/drawing/2014/main" id="{24780161-344E-FA9A-3D8B-1A9EFA56BF80}"/>
              </a:ext>
            </a:extLst>
          </p:cNvPr>
          <p:cNvSpPr txBox="1"/>
          <p:nvPr userDrawn="1"/>
        </p:nvSpPr>
        <p:spPr>
          <a:xfrm>
            <a:off x="7892400" y="198803"/>
            <a:ext cx="723275" cy="369332"/>
          </a:xfrm>
          <a:prstGeom prst="rect">
            <a:avLst/>
          </a:prstGeom>
          <a:noFill/>
        </p:spPr>
        <p:txBody>
          <a:bodyPr wrap="none" rtlCol="0">
            <a:spAutoFit/>
          </a:bodyPr>
          <a:lstStyle/>
          <a:p>
            <a:r>
              <a:rPr lang="en-US" altLang="ko-KR" dirty="0">
                <a:solidFill>
                  <a:schemeClr val="accent1">
                    <a:lumMod val="40000"/>
                    <a:lumOff val="60000"/>
                  </a:schemeClr>
                </a:solidFill>
              </a:rPr>
              <a:t>_  </a:t>
            </a:r>
            <a:r>
              <a:rPr lang="en-US" altLang="ko-KR" dirty="0">
                <a:solidFill>
                  <a:schemeClr val="accent1">
                    <a:lumMod val="40000"/>
                    <a:lumOff val="60000"/>
                  </a:schemeClr>
                </a:solidFill>
                <a:sym typeface="Symbol" panose="05050102010706020507" pitchFamily="18" charset="2"/>
              </a:rPr>
              <a:t> </a:t>
            </a:r>
            <a:endParaRPr lang="ko-KR" altLang="en-US" dirty="0">
              <a:solidFill>
                <a:schemeClr val="accent1">
                  <a:lumMod val="40000"/>
                  <a:lumOff val="60000"/>
                </a:schemeClr>
              </a:solidFill>
            </a:endParaRPr>
          </a:p>
        </p:txBody>
      </p:sp>
    </p:spTree>
    <p:extLst>
      <p:ext uri="{BB962C8B-B14F-4D97-AF65-F5344CB8AC3E}">
        <p14:creationId xmlns:p14="http://schemas.microsoft.com/office/powerpoint/2010/main" val="231589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solidFill>
          <a:srgbClr val="4D63F0"/>
        </a:solidFill>
        <a:effectLst/>
      </p:bgPr>
    </p:bg>
    <p:spTree>
      <p:nvGrpSpPr>
        <p:cNvPr id="1" name=""/>
        <p:cNvGrpSpPr/>
        <p:nvPr/>
      </p:nvGrpSpPr>
      <p:grpSpPr>
        <a:xfrm>
          <a:off x="0" y="0"/>
          <a:ext cx="0" cy="0"/>
          <a:chOff x="0" y="0"/>
          <a:chExt cx="0" cy="0"/>
        </a:xfrm>
      </p:grpSpPr>
      <p:sp>
        <p:nvSpPr>
          <p:cNvPr id="10" name="사각형: 위쪽 모서리의 한쪽은 둥글고 다른 한쪽은 잘림 9">
            <a:extLst>
              <a:ext uri="{FF2B5EF4-FFF2-40B4-BE49-F238E27FC236}">
                <a16:creationId xmlns:a16="http://schemas.microsoft.com/office/drawing/2014/main" id="{38F9B301-60AE-A9A8-69D3-EED05649D0E1}"/>
              </a:ext>
            </a:extLst>
          </p:cNvPr>
          <p:cNvSpPr/>
          <p:nvPr userDrawn="1"/>
        </p:nvSpPr>
        <p:spPr>
          <a:xfrm>
            <a:off x="673100" y="342901"/>
            <a:ext cx="6248400" cy="1346200"/>
          </a:xfrm>
          <a:prstGeom prst="snipRoundRect">
            <a:avLst>
              <a:gd name="adj1" fmla="val 16667"/>
              <a:gd name="adj2" fmla="val 50000"/>
            </a:avLst>
          </a:prstGeom>
          <a:solidFill>
            <a:srgbClr val="8F9E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위쪽 모서리의 한쪽은 둥글고 다른 한쪽은 잘림 8">
            <a:extLst>
              <a:ext uri="{FF2B5EF4-FFF2-40B4-BE49-F238E27FC236}">
                <a16:creationId xmlns:a16="http://schemas.microsoft.com/office/drawing/2014/main" id="{59BFA832-F916-7857-57D8-1264331099C3}"/>
              </a:ext>
            </a:extLst>
          </p:cNvPr>
          <p:cNvSpPr/>
          <p:nvPr userDrawn="1"/>
        </p:nvSpPr>
        <p:spPr>
          <a:xfrm>
            <a:off x="314325" y="342901"/>
            <a:ext cx="6248400" cy="1346200"/>
          </a:xfrm>
          <a:prstGeom prst="snipRoundRect">
            <a:avLst>
              <a:gd name="adj1" fmla="val 16667"/>
              <a:gd name="adj2" fmla="val 50000"/>
            </a:avLst>
          </a:prstGeom>
          <a:solidFill>
            <a:srgbClr val="C6C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위쪽 모서리의 한쪽은 둥글고 다른 한쪽은 잘림 7">
            <a:extLst>
              <a:ext uri="{FF2B5EF4-FFF2-40B4-BE49-F238E27FC236}">
                <a16:creationId xmlns:a16="http://schemas.microsoft.com/office/drawing/2014/main" id="{0519675E-C54F-FA40-429F-EC41EC118DB9}"/>
              </a:ext>
            </a:extLst>
          </p:cNvPr>
          <p:cNvSpPr/>
          <p:nvPr userDrawn="1"/>
        </p:nvSpPr>
        <p:spPr>
          <a:xfrm>
            <a:off x="0" y="342901"/>
            <a:ext cx="6248400" cy="1346200"/>
          </a:xfrm>
          <a:prstGeom prst="snipRoundRect">
            <a:avLst>
              <a:gd name="adj1" fmla="val 16667"/>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위쪽 모서리 6">
            <a:extLst>
              <a:ext uri="{FF2B5EF4-FFF2-40B4-BE49-F238E27FC236}">
                <a16:creationId xmlns:a16="http://schemas.microsoft.com/office/drawing/2014/main" id="{9EB082AE-A48E-9CF3-994F-BE624DCB1775}"/>
              </a:ext>
            </a:extLst>
          </p:cNvPr>
          <p:cNvSpPr/>
          <p:nvPr userDrawn="1"/>
        </p:nvSpPr>
        <p:spPr>
          <a:xfrm>
            <a:off x="0" y="936627"/>
            <a:ext cx="9144000" cy="5921373"/>
          </a:xfrm>
          <a:prstGeom prst="round2SameRect">
            <a:avLst>
              <a:gd name="adj1" fmla="val 8260"/>
              <a:gd name="adj2"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a:xfrm>
            <a:off x="628650" y="466727"/>
            <a:ext cx="5048250" cy="549274"/>
          </a:xfrm>
        </p:spPr>
        <p:txBody>
          <a:bodyPr/>
          <a:lstStyle>
            <a:lvl1pPr>
              <a:defRPr>
                <a:solidFill>
                  <a:srgbClr val="8F9EF5"/>
                </a:solidFill>
              </a:defRPr>
            </a:lvl1pPr>
          </a:lstStyle>
          <a:p>
            <a:r>
              <a:rPr lang="ko-KR" altLang="en-US" dirty="0"/>
              <a:t>마스터 제목 스타일 편집</a:t>
            </a:r>
            <a:endParaRPr lang="en-US" dirty="0"/>
          </a:p>
        </p:txBody>
      </p:sp>
      <p:sp>
        <p:nvSpPr>
          <p:cNvPr id="3" name="Content Placeholder 2"/>
          <p:cNvSpPr>
            <a:spLocks noGrp="1"/>
          </p:cNvSpPr>
          <p:nvPr>
            <p:ph idx="1"/>
          </p:nvPr>
        </p:nvSpPr>
        <p:spPr>
          <a:xfrm>
            <a:off x="628650" y="1219200"/>
            <a:ext cx="7886700" cy="4957763"/>
          </a:xfrm>
        </p:spPr>
        <p:txBody>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ABBEAA4C-F6C4-45EB-BAEE-AC25FD80EDA8}" type="datetimeFigureOut">
              <a:rPr lang="ko-KR" altLang="en-US" smtClean="0"/>
              <a:t>2023-09-05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98904C-EE6A-47C9-A3E8-27E0FAD286B0}" type="slidenum">
              <a:rPr lang="ko-KR" altLang="en-US" smtClean="0"/>
              <a:t>‹#›</a:t>
            </a:fld>
            <a:endParaRPr lang="ko-KR" altLang="en-US"/>
          </a:p>
        </p:txBody>
      </p:sp>
    </p:spTree>
    <p:extLst>
      <p:ext uri="{BB962C8B-B14F-4D97-AF65-F5344CB8AC3E}">
        <p14:creationId xmlns:p14="http://schemas.microsoft.com/office/powerpoint/2010/main" val="25997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bg>
      <p:bgPr>
        <a:solidFill>
          <a:srgbClr val="4D63F0"/>
        </a:solidFill>
        <a:effectLst/>
      </p:bgPr>
    </p:bg>
    <p:spTree>
      <p:nvGrpSpPr>
        <p:cNvPr id="1" name=""/>
        <p:cNvGrpSpPr/>
        <p:nvPr/>
      </p:nvGrpSpPr>
      <p:grpSpPr>
        <a:xfrm>
          <a:off x="0" y="0"/>
          <a:ext cx="0" cy="0"/>
          <a:chOff x="0" y="0"/>
          <a:chExt cx="0" cy="0"/>
        </a:xfrm>
      </p:grpSpPr>
      <p:sp>
        <p:nvSpPr>
          <p:cNvPr id="10" name="사각형: 위쪽 모서리의 한쪽은 둥글고 다른 한쪽은 잘림 9">
            <a:extLst>
              <a:ext uri="{FF2B5EF4-FFF2-40B4-BE49-F238E27FC236}">
                <a16:creationId xmlns:a16="http://schemas.microsoft.com/office/drawing/2014/main" id="{38F9B301-60AE-A9A8-69D3-EED05649D0E1}"/>
              </a:ext>
            </a:extLst>
          </p:cNvPr>
          <p:cNvSpPr/>
          <p:nvPr userDrawn="1"/>
        </p:nvSpPr>
        <p:spPr>
          <a:xfrm>
            <a:off x="673100" y="342901"/>
            <a:ext cx="6248400" cy="1346200"/>
          </a:xfrm>
          <a:prstGeom prst="snipRoundRect">
            <a:avLst>
              <a:gd name="adj1" fmla="val 16667"/>
              <a:gd name="adj2" fmla="val 50000"/>
            </a:avLst>
          </a:prstGeom>
          <a:solidFill>
            <a:srgbClr val="8F9E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위쪽 모서리의 한쪽은 둥글고 다른 한쪽은 잘림 8">
            <a:extLst>
              <a:ext uri="{FF2B5EF4-FFF2-40B4-BE49-F238E27FC236}">
                <a16:creationId xmlns:a16="http://schemas.microsoft.com/office/drawing/2014/main" id="{59BFA832-F916-7857-57D8-1264331099C3}"/>
              </a:ext>
            </a:extLst>
          </p:cNvPr>
          <p:cNvSpPr/>
          <p:nvPr userDrawn="1"/>
        </p:nvSpPr>
        <p:spPr>
          <a:xfrm>
            <a:off x="314325" y="342901"/>
            <a:ext cx="6248400" cy="1346200"/>
          </a:xfrm>
          <a:prstGeom prst="snipRoundRect">
            <a:avLst>
              <a:gd name="adj1" fmla="val 16667"/>
              <a:gd name="adj2" fmla="val 50000"/>
            </a:avLst>
          </a:prstGeom>
          <a:solidFill>
            <a:srgbClr val="C6C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위쪽 모서리의 한쪽은 둥글고 다른 한쪽은 잘림 7">
            <a:extLst>
              <a:ext uri="{FF2B5EF4-FFF2-40B4-BE49-F238E27FC236}">
                <a16:creationId xmlns:a16="http://schemas.microsoft.com/office/drawing/2014/main" id="{0519675E-C54F-FA40-429F-EC41EC118DB9}"/>
              </a:ext>
            </a:extLst>
          </p:cNvPr>
          <p:cNvSpPr/>
          <p:nvPr userDrawn="1"/>
        </p:nvSpPr>
        <p:spPr>
          <a:xfrm>
            <a:off x="0" y="342901"/>
            <a:ext cx="6248400" cy="1346200"/>
          </a:xfrm>
          <a:prstGeom prst="snipRoundRect">
            <a:avLst>
              <a:gd name="adj1" fmla="val 16667"/>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위쪽 모서리 6">
            <a:extLst>
              <a:ext uri="{FF2B5EF4-FFF2-40B4-BE49-F238E27FC236}">
                <a16:creationId xmlns:a16="http://schemas.microsoft.com/office/drawing/2014/main" id="{9EB082AE-A48E-9CF3-994F-BE624DCB1775}"/>
              </a:ext>
            </a:extLst>
          </p:cNvPr>
          <p:cNvSpPr/>
          <p:nvPr userDrawn="1"/>
        </p:nvSpPr>
        <p:spPr>
          <a:xfrm>
            <a:off x="0" y="936627"/>
            <a:ext cx="9144000" cy="5921373"/>
          </a:xfrm>
          <a:prstGeom prst="round2SameRect">
            <a:avLst>
              <a:gd name="adj1" fmla="val 8260"/>
              <a:gd name="adj2"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a:xfrm>
            <a:off x="628650" y="466727"/>
            <a:ext cx="5048250" cy="549274"/>
          </a:xfrm>
        </p:spPr>
        <p:txBody>
          <a:bodyPr/>
          <a:lstStyle>
            <a:lvl1pPr>
              <a:defRPr>
                <a:solidFill>
                  <a:srgbClr val="8F9EF5"/>
                </a:solidFill>
              </a:defRPr>
            </a:lvl1pPr>
          </a:lstStyle>
          <a:p>
            <a:r>
              <a:rPr lang="ko-KR" altLang="en-US" dirty="0"/>
              <a:t>마스터 제목 스타일 편집</a:t>
            </a:r>
            <a:endParaRPr lang="en-US" dirty="0"/>
          </a:p>
        </p:txBody>
      </p:sp>
      <p:sp>
        <p:nvSpPr>
          <p:cNvPr id="4" name="Date Placeholder 3"/>
          <p:cNvSpPr>
            <a:spLocks noGrp="1"/>
          </p:cNvSpPr>
          <p:nvPr>
            <p:ph type="dt" sz="half" idx="10"/>
          </p:nvPr>
        </p:nvSpPr>
        <p:spPr/>
        <p:txBody>
          <a:bodyPr/>
          <a:lstStyle/>
          <a:p>
            <a:fld id="{ABBEAA4C-F6C4-45EB-BAEE-AC25FD80EDA8}" type="datetimeFigureOut">
              <a:rPr lang="ko-KR" altLang="en-US" smtClean="0"/>
              <a:t>2023-09-05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98904C-EE6A-47C9-A3E8-27E0FAD286B0}" type="slidenum">
              <a:rPr lang="ko-KR" altLang="en-US" smtClean="0"/>
              <a:t>‹#›</a:t>
            </a:fld>
            <a:endParaRPr lang="ko-KR" altLang="en-US"/>
          </a:p>
        </p:txBody>
      </p:sp>
    </p:spTree>
    <p:extLst>
      <p:ext uri="{BB962C8B-B14F-4D97-AF65-F5344CB8AC3E}">
        <p14:creationId xmlns:p14="http://schemas.microsoft.com/office/powerpoint/2010/main" val="400632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BEAA4C-F6C4-45EB-BAEE-AC25FD80EDA8}" type="datetimeFigureOut">
              <a:rPr lang="ko-KR" altLang="en-US" smtClean="0"/>
              <a:t>2023-09-05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98904C-EE6A-47C9-A3E8-27E0FAD286B0}" type="slidenum">
              <a:rPr lang="ko-KR" altLang="en-US" smtClean="0"/>
              <a:t>‹#›</a:t>
            </a:fld>
            <a:endParaRPr lang="ko-KR" altLang="en-US"/>
          </a:p>
        </p:txBody>
      </p:sp>
      <p:sp>
        <p:nvSpPr>
          <p:cNvPr id="7" name="직사각형 6">
            <a:extLst>
              <a:ext uri="{FF2B5EF4-FFF2-40B4-BE49-F238E27FC236}">
                <a16:creationId xmlns:a16="http://schemas.microsoft.com/office/drawing/2014/main" id="{A249307C-2A7A-3350-11C9-B158CECA2B59}"/>
              </a:ext>
            </a:extLst>
          </p:cNvPr>
          <p:cNvSpPr/>
          <p:nvPr userDrawn="1"/>
        </p:nvSpPr>
        <p:spPr>
          <a:xfrm>
            <a:off x="0" y="3429000"/>
            <a:ext cx="9144000" cy="3429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85A2B107-2416-8637-2005-63DDCB1D56F8}"/>
              </a:ext>
            </a:extLst>
          </p:cNvPr>
          <p:cNvSpPr/>
          <p:nvPr userDrawn="1"/>
        </p:nvSpPr>
        <p:spPr>
          <a:xfrm>
            <a:off x="1003300" y="1943100"/>
            <a:ext cx="7239000" cy="4276727"/>
          </a:xfrm>
          <a:prstGeom prst="roundRect">
            <a:avLst>
              <a:gd name="adj" fmla="val 11025"/>
            </a:avLst>
          </a:prstGeom>
          <a:solidFill>
            <a:srgbClr val="4D6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사각형: 위쪽 모서리의 한쪽은 둥글고 다른 한쪽은 잘림 8">
            <a:extLst>
              <a:ext uri="{FF2B5EF4-FFF2-40B4-BE49-F238E27FC236}">
                <a16:creationId xmlns:a16="http://schemas.microsoft.com/office/drawing/2014/main" id="{702694DD-0B2E-14CC-7DA6-CA8E2E3309DC}"/>
              </a:ext>
            </a:extLst>
          </p:cNvPr>
          <p:cNvSpPr/>
          <p:nvPr userDrawn="1"/>
        </p:nvSpPr>
        <p:spPr>
          <a:xfrm>
            <a:off x="1003300" y="1489074"/>
            <a:ext cx="4216400" cy="1127126"/>
          </a:xfrm>
          <a:prstGeom prst="snipRoundRect">
            <a:avLst>
              <a:gd name="adj1" fmla="val 16667"/>
              <a:gd name="adj2" fmla="val 50000"/>
            </a:avLst>
          </a:prstGeom>
          <a:solidFill>
            <a:srgbClr val="4D6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itle 1">
            <a:extLst>
              <a:ext uri="{FF2B5EF4-FFF2-40B4-BE49-F238E27FC236}">
                <a16:creationId xmlns:a16="http://schemas.microsoft.com/office/drawing/2014/main" id="{B7CCD47C-3257-342C-AEBC-DD1EAEFC800E}"/>
              </a:ext>
            </a:extLst>
          </p:cNvPr>
          <p:cNvSpPr>
            <a:spLocks noGrp="1"/>
          </p:cNvSpPr>
          <p:nvPr>
            <p:ph type="title"/>
          </p:nvPr>
        </p:nvSpPr>
        <p:spPr>
          <a:xfrm>
            <a:off x="1346200" y="3743326"/>
            <a:ext cx="6451600" cy="2028821"/>
          </a:xfrm>
        </p:spPr>
        <p:txBody>
          <a:bodyPr anchor="b"/>
          <a:lstStyle>
            <a:lvl1pPr>
              <a:defRPr sz="6000">
                <a:solidFill>
                  <a:schemeClr val="bg1"/>
                </a:solidFill>
              </a:defRPr>
            </a:lvl1pPr>
          </a:lstStyle>
          <a:p>
            <a:r>
              <a:rPr lang="ko-KR" altLang="en-US" dirty="0"/>
              <a:t>마스터 제목 스타일 편집</a:t>
            </a:r>
            <a:endParaRPr lang="en-US" dirty="0"/>
          </a:p>
        </p:txBody>
      </p:sp>
      <p:cxnSp>
        <p:nvCxnSpPr>
          <p:cNvPr id="14" name="직선 연결선 13">
            <a:extLst>
              <a:ext uri="{FF2B5EF4-FFF2-40B4-BE49-F238E27FC236}">
                <a16:creationId xmlns:a16="http://schemas.microsoft.com/office/drawing/2014/main" id="{6AF9A7A1-2177-9B55-184D-C6E9211F3075}"/>
              </a:ext>
            </a:extLst>
          </p:cNvPr>
          <p:cNvCxnSpPr>
            <a:cxnSpLocks/>
          </p:cNvCxnSpPr>
          <p:nvPr userDrawn="1"/>
        </p:nvCxnSpPr>
        <p:spPr>
          <a:xfrm>
            <a:off x="1346200" y="2616200"/>
            <a:ext cx="647700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6" name="직선 연결선 15">
            <a:extLst>
              <a:ext uri="{FF2B5EF4-FFF2-40B4-BE49-F238E27FC236}">
                <a16:creationId xmlns:a16="http://schemas.microsoft.com/office/drawing/2014/main" id="{46DA1A73-62F4-55A0-D942-E5F22CD7779D}"/>
              </a:ext>
            </a:extLst>
          </p:cNvPr>
          <p:cNvCxnSpPr>
            <a:cxnSpLocks/>
          </p:cNvCxnSpPr>
          <p:nvPr userDrawn="1"/>
        </p:nvCxnSpPr>
        <p:spPr>
          <a:xfrm>
            <a:off x="1346200" y="5092700"/>
            <a:ext cx="6477000" cy="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19" name="TextBox 18">
            <a:extLst>
              <a:ext uri="{FF2B5EF4-FFF2-40B4-BE49-F238E27FC236}">
                <a16:creationId xmlns:a16="http://schemas.microsoft.com/office/drawing/2014/main" id="{860B435D-6AF6-B6AF-F94F-9F2037A5F7C8}"/>
              </a:ext>
            </a:extLst>
          </p:cNvPr>
          <p:cNvSpPr txBox="1"/>
          <p:nvPr userDrawn="1"/>
        </p:nvSpPr>
        <p:spPr>
          <a:xfrm>
            <a:off x="1244600" y="3216831"/>
            <a:ext cx="5213350" cy="461665"/>
          </a:xfrm>
          <a:prstGeom prst="rect">
            <a:avLst/>
          </a:prstGeom>
          <a:noFill/>
        </p:spPr>
        <p:txBody>
          <a:bodyPr wrap="square" rtlCol="0">
            <a:spAutoFit/>
          </a:bodyPr>
          <a:lstStyle/>
          <a:p>
            <a:r>
              <a:rPr lang="en-US" altLang="ko-KR" sz="2400" dirty="0">
                <a:solidFill>
                  <a:schemeClr val="bg1"/>
                </a:solidFill>
                <a:latin typeface="+mn-ea"/>
                <a:ea typeface="+mn-ea"/>
              </a:rPr>
              <a:t>Data Structures . Introduction</a:t>
            </a:r>
            <a:endParaRPr lang="ko-KR" altLang="en-US" sz="2400" dirty="0">
              <a:solidFill>
                <a:schemeClr val="bg1"/>
              </a:solidFill>
              <a:latin typeface="+mn-ea"/>
              <a:ea typeface="+mn-ea"/>
            </a:endParaRPr>
          </a:p>
        </p:txBody>
      </p:sp>
    </p:spTree>
    <p:extLst>
      <p:ext uri="{BB962C8B-B14F-4D97-AF65-F5344CB8AC3E}">
        <p14:creationId xmlns:p14="http://schemas.microsoft.com/office/powerpoint/2010/main" val="584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구역 머리글">
    <p:bg>
      <p:bgPr>
        <a:solidFill>
          <a:schemeClr val="bg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BEAA4C-F6C4-45EB-BAEE-AC25FD80EDA8}" type="datetimeFigureOut">
              <a:rPr lang="ko-KR" altLang="en-US" smtClean="0"/>
              <a:t>2023-09-05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198904C-EE6A-47C9-A3E8-27E0FAD286B0}" type="slidenum">
              <a:rPr lang="ko-KR" altLang="en-US" smtClean="0"/>
              <a:t>‹#›</a:t>
            </a:fld>
            <a:endParaRPr lang="ko-KR" altLang="en-US"/>
          </a:p>
        </p:txBody>
      </p:sp>
      <p:sp>
        <p:nvSpPr>
          <p:cNvPr id="7" name="직사각형 6">
            <a:extLst>
              <a:ext uri="{FF2B5EF4-FFF2-40B4-BE49-F238E27FC236}">
                <a16:creationId xmlns:a16="http://schemas.microsoft.com/office/drawing/2014/main" id="{A249307C-2A7A-3350-11C9-B158CECA2B59}"/>
              </a:ext>
            </a:extLst>
          </p:cNvPr>
          <p:cNvSpPr/>
          <p:nvPr userDrawn="1"/>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B0883531-7F31-A099-97FD-105BF958572C}"/>
              </a:ext>
            </a:extLst>
          </p:cNvPr>
          <p:cNvGrpSpPr/>
          <p:nvPr userDrawn="1"/>
        </p:nvGrpSpPr>
        <p:grpSpPr>
          <a:xfrm>
            <a:off x="0" y="0"/>
            <a:ext cx="9144000" cy="7658100"/>
            <a:chOff x="1003300" y="1489074"/>
            <a:chExt cx="7239000" cy="4730753"/>
          </a:xfrm>
        </p:grpSpPr>
        <p:sp>
          <p:nvSpPr>
            <p:cNvPr id="8" name="사각형: 둥근 모서리 7">
              <a:extLst>
                <a:ext uri="{FF2B5EF4-FFF2-40B4-BE49-F238E27FC236}">
                  <a16:creationId xmlns:a16="http://schemas.microsoft.com/office/drawing/2014/main" id="{85A2B107-2416-8637-2005-63DDCB1D56F8}"/>
                </a:ext>
              </a:extLst>
            </p:cNvPr>
            <p:cNvSpPr/>
            <p:nvPr userDrawn="1"/>
          </p:nvSpPr>
          <p:spPr>
            <a:xfrm>
              <a:off x="1003300" y="1943100"/>
              <a:ext cx="7239000" cy="4276727"/>
            </a:xfrm>
            <a:prstGeom prst="roundRect">
              <a:avLst>
                <a:gd name="adj" fmla="val 11025"/>
              </a:avLst>
            </a:prstGeom>
            <a:solidFill>
              <a:srgbClr val="4D6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사각형: 위쪽 모서리의 한쪽은 둥글고 다른 한쪽은 잘림 8">
              <a:extLst>
                <a:ext uri="{FF2B5EF4-FFF2-40B4-BE49-F238E27FC236}">
                  <a16:creationId xmlns:a16="http://schemas.microsoft.com/office/drawing/2014/main" id="{702694DD-0B2E-14CC-7DA6-CA8E2E3309DC}"/>
                </a:ext>
              </a:extLst>
            </p:cNvPr>
            <p:cNvSpPr/>
            <p:nvPr userDrawn="1"/>
          </p:nvSpPr>
          <p:spPr>
            <a:xfrm>
              <a:off x="1003300" y="1489074"/>
              <a:ext cx="4216400" cy="1127126"/>
            </a:xfrm>
            <a:prstGeom prst="snipRoundRect">
              <a:avLst>
                <a:gd name="adj1" fmla="val 16667"/>
                <a:gd name="adj2" fmla="val 50000"/>
              </a:avLst>
            </a:prstGeom>
            <a:solidFill>
              <a:srgbClr val="4D6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ko-KR" sz="4400">
                  <a:latin typeface="+mj-lt"/>
                </a:rPr>
                <a:t>Contents</a:t>
              </a:r>
              <a:endParaRPr lang="ko-KR" altLang="en-US" sz="4400" dirty="0">
                <a:latin typeface="+mj-lt"/>
              </a:endParaRPr>
            </a:p>
          </p:txBody>
        </p:sp>
      </p:grpSp>
      <p:grpSp>
        <p:nvGrpSpPr>
          <p:cNvPr id="22" name="그룹 21">
            <a:extLst>
              <a:ext uri="{FF2B5EF4-FFF2-40B4-BE49-F238E27FC236}">
                <a16:creationId xmlns:a16="http://schemas.microsoft.com/office/drawing/2014/main" id="{CA4BD647-47C4-2D8F-5EBD-278D2E16D5BF}"/>
              </a:ext>
            </a:extLst>
          </p:cNvPr>
          <p:cNvGrpSpPr/>
          <p:nvPr userDrawn="1"/>
        </p:nvGrpSpPr>
        <p:grpSpPr>
          <a:xfrm>
            <a:off x="1092200" y="2098741"/>
            <a:ext cx="3048000" cy="1939856"/>
            <a:chOff x="1155700" y="1422401"/>
            <a:chExt cx="7239000" cy="4949826"/>
          </a:xfrm>
          <a:solidFill>
            <a:schemeClr val="accent1">
              <a:lumMod val="20000"/>
              <a:lumOff val="80000"/>
            </a:schemeClr>
          </a:solidFill>
        </p:grpSpPr>
        <p:sp>
          <p:nvSpPr>
            <p:cNvPr id="20" name="사각형: 둥근 모서리 19">
              <a:extLst>
                <a:ext uri="{FF2B5EF4-FFF2-40B4-BE49-F238E27FC236}">
                  <a16:creationId xmlns:a16="http://schemas.microsoft.com/office/drawing/2014/main" id="{02551304-A52D-88A5-C350-D880C5CABDC6}"/>
                </a:ext>
              </a:extLst>
            </p:cNvPr>
            <p:cNvSpPr/>
            <p:nvPr userDrawn="1"/>
          </p:nvSpPr>
          <p:spPr>
            <a:xfrm>
              <a:off x="1155700" y="2095500"/>
              <a:ext cx="7239000" cy="4276727"/>
            </a:xfrm>
            <a:prstGeom prst="roundRect">
              <a:avLst>
                <a:gd name="adj" fmla="val 110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D63F0"/>
                </a:solidFill>
                <a:latin typeface="+mj-ea"/>
                <a:ea typeface="+mj-ea"/>
              </a:endParaRPr>
            </a:p>
          </p:txBody>
        </p:sp>
        <p:sp>
          <p:nvSpPr>
            <p:cNvPr id="21" name="사각형: 위쪽 모서리의 한쪽은 둥글고 다른 한쪽은 잘림 20">
              <a:extLst>
                <a:ext uri="{FF2B5EF4-FFF2-40B4-BE49-F238E27FC236}">
                  <a16:creationId xmlns:a16="http://schemas.microsoft.com/office/drawing/2014/main" id="{71839BD5-DE6C-2699-E818-1F03EB14D3C3}"/>
                </a:ext>
              </a:extLst>
            </p:cNvPr>
            <p:cNvSpPr/>
            <p:nvPr userDrawn="1"/>
          </p:nvSpPr>
          <p:spPr>
            <a:xfrm>
              <a:off x="1155700" y="1422401"/>
              <a:ext cx="4216399" cy="1346200"/>
            </a:xfrm>
            <a:prstGeom prst="snipRound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latin typeface="+mj-ea"/>
                  <a:ea typeface="+mj-ea"/>
                </a:rPr>
                <a:t>01</a:t>
              </a:r>
              <a:endParaRPr lang="ko-KR" altLang="en-US" dirty="0">
                <a:solidFill>
                  <a:srgbClr val="4D63F0"/>
                </a:solidFill>
                <a:latin typeface="+mj-ea"/>
                <a:ea typeface="+mj-ea"/>
              </a:endParaRPr>
            </a:p>
          </p:txBody>
        </p:sp>
      </p:grpSp>
      <p:grpSp>
        <p:nvGrpSpPr>
          <p:cNvPr id="17" name="그룹 16">
            <a:extLst>
              <a:ext uri="{FF2B5EF4-FFF2-40B4-BE49-F238E27FC236}">
                <a16:creationId xmlns:a16="http://schemas.microsoft.com/office/drawing/2014/main" id="{641B71DE-ABF9-4BEA-C93B-6B8FE6F54D7D}"/>
              </a:ext>
            </a:extLst>
          </p:cNvPr>
          <p:cNvGrpSpPr/>
          <p:nvPr userDrawn="1"/>
        </p:nvGrpSpPr>
        <p:grpSpPr>
          <a:xfrm>
            <a:off x="4933950" y="2098741"/>
            <a:ext cx="3048000" cy="1939857"/>
            <a:chOff x="1155700" y="1422400"/>
            <a:chExt cx="7239000" cy="4949827"/>
          </a:xfrm>
          <a:solidFill>
            <a:schemeClr val="accent1">
              <a:lumMod val="60000"/>
              <a:lumOff val="40000"/>
            </a:schemeClr>
          </a:solidFill>
        </p:grpSpPr>
        <p:sp>
          <p:nvSpPr>
            <p:cNvPr id="18" name="사각형: 둥근 모서리 17">
              <a:extLst>
                <a:ext uri="{FF2B5EF4-FFF2-40B4-BE49-F238E27FC236}">
                  <a16:creationId xmlns:a16="http://schemas.microsoft.com/office/drawing/2014/main" id="{A7F98DCE-B933-DE25-393F-36218814BD59}"/>
                </a:ext>
              </a:extLst>
            </p:cNvPr>
            <p:cNvSpPr/>
            <p:nvPr userDrawn="1"/>
          </p:nvSpPr>
          <p:spPr>
            <a:xfrm>
              <a:off x="1155700" y="2095500"/>
              <a:ext cx="7239000" cy="4276727"/>
            </a:xfrm>
            <a:prstGeom prst="roundRect">
              <a:avLst>
                <a:gd name="adj" fmla="val 110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D63F0"/>
                </a:solidFill>
                <a:latin typeface="+mj-ea"/>
                <a:ea typeface="+mj-ea"/>
              </a:endParaRPr>
            </a:p>
          </p:txBody>
        </p:sp>
        <p:sp>
          <p:nvSpPr>
            <p:cNvPr id="23" name="사각형: 위쪽 모서리의 한쪽은 둥글고 다른 한쪽은 잘림 22">
              <a:extLst>
                <a:ext uri="{FF2B5EF4-FFF2-40B4-BE49-F238E27FC236}">
                  <a16:creationId xmlns:a16="http://schemas.microsoft.com/office/drawing/2014/main" id="{4DFB40F0-9495-978F-3694-D26456FD6D7E}"/>
                </a:ext>
              </a:extLst>
            </p:cNvPr>
            <p:cNvSpPr/>
            <p:nvPr userDrawn="1"/>
          </p:nvSpPr>
          <p:spPr>
            <a:xfrm>
              <a:off x="1155700" y="1422400"/>
              <a:ext cx="4216400" cy="1346200"/>
            </a:xfrm>
            <a:prstGeom prst="snipRound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rgbClr val="4D63F0"/>
                  </a:solidFill>
                  <a:latin typeface="+mj-ea"/>
                  <a:ea typeface="+mj-ea"/>
                </a:rPr>
                <a:t>02</a:t>
              </a:r>
              <a:endParaRPr lang="ko-KR" altLang="en-US" dirty="0">
                <a:solidFill>
                  <a:srgbClr val="4D63F0"/>
                </a:solidFill>
                <a:latin typeface="+mj-ea"/>
                <a:ea typeface="+mj-ea"/>
              </a:endParaRPr>
            </a:p>
          </p:txBody>
        </p:sp>
      </p:grpSp>
      <p:grpSp>
        <p:nvGrpSpPr>
          <p:cNvPr id="24" name="그룹 23">
            <a:extLst>
              <a:ext uri="{FF2B5EF4-FFF2-40B4-BE49-F238E27FC236}">
                <a16:creationId xmlns:a16="http://schemas.microsoft.com/office/drawing/2014/main" id="{82E4624E-E236-EB68-3E02-9479B9F60A61}"/>
              </a:ext>
            </a:extLst>
          </p:cNvPr>
          <p:cNvGrpSpPr/>
          <p:nvPr userDrawn="1"/>
        </p:nvGrpSpPr>
        <p:grpSpPr>
          <a:xfrm>
            <a:off x="1092200" y="4429194"/>
            <a:ext cx="3048000" cy="1939857"/>
            <a:chOff x="1155700" y="1422400"/>
            <a:chExt cx="7239000" cy="4949827"/>
          </a:xfrm>
          <a:solidFill>
            <a:schemeClr val="accent1">
              <a:lumMod val="60000"/>
              <a:lumOff val="40000"/>
            </a:schemeClr>
          </a:solidFill>
        </p:grpSpPr>
        <p:sp>
          <p:nvSpPr>
            <p:cNvPr id="25" name="사각형: 둥근 모서리 24">
              <a:extLst>
                <a:ext uri="{FF2B5EF4-FFF2-40B4-BE49-F238E27FC236}">
                  <a16:creationId xmlns:a16="http://schemas.microsoft.com/office/drawing/2014/main" id="{40506B02-3E23-EAD2-DD27-E8904A706070}"/>
                </a:ext>
              </a:extLst>
            </p:cNvPr>
            <p:cNvSpPr/>
            <p:nvPr userDrawn="1"/>
          </p:nvSpPr>
          <p:spPr>
            <a:xfrm>
              <a:off x="1155700" y="2095500"/>
              <a:ext cx="7239000" cy="4276727"/>
            </a:xfrm>
            <a:prstGeom prst="roundRect">
              <a:avLst>
                <a:gd name="adj" fmla="val 110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D63F0"/>
                </a:solidFill>
                <a:latin typeface="+mj-ea"/>
                <a:ea typeface="+mj-ea"/>
              </a:endParaRPr>
            </a:p>
          </p:txBody>
        </p:sp>
        <p:sp>
          <p:nvSpPr>
            <p:cNvPr id="26" name="사각형: 위쪽 모서리의 한쪽은 둥글고 다른 한쪽은 잘림 25">
              <a:extLst>
                <a:ext uri="{FF2B5EF4-FFF2-40B4-BE49-F238E27FC236}">
                  <a16:creationId xmlns:a16="http://schemas.microsoft.com/office/drawing/2014/main" id="{6171A81A-9DDF-B10B-CFBC-5FF73E3FA8D2}"/>
                </a:ext>
              </a:extLst>
            </p:cNvPr>
            <p:cNvSpPr/>
            <p:nvPr userDrawn="1"/>
          </p:nvSpPr>
          <p:spPr>
            <a:xfrm>
              <a:off x="1155700" y="1422400"/>
              <a:ext cx="4216400" cy="1346200"/>
            </a:xfrm>
            <a:prstGeom prst="snipRound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rgbClr val="4D63F0"/>
                  </a:solidFill>
                  <a:latin typeface="+mj-ea"/>
                  <a:ea typeface="+mj-ea"/>
                </a:rPr>
                <a:t>03</a:t>
              </a:r>
              <a:endParaRPr lang="ko-KR" altLang="en-US" dirty="0">
                <a:solidFill>
                  <a:srgbClr val="4D63F0"/>
                </a:solidFill>
                <a:latin typeface="+mj-ea"/>
                <a:ea typeface="+mj-ea"/>
              </a:endParaRPr>
            </a:p>
          </p:txBody>
        </p:sp>
      </p:grpSp>
      <p:grpSp>
        <p:nvGrpSpPr>
          <p:cNvPr id="27" name="그룹 26">
            <a:extLst>
              <a:ext uri="{FF2B5EF4-FFF2-40B4-BE49-F238E27FC236}">
                <a16:creationId xmlns:a16="http://schemas.microsoft.com/office/drawing/2014/main" id="{13F487D2-B407-438C-70A3-848FC1EB3EC3}"/>
              </a:ext>
            </a:extLst>
          </p:cNvPr>
          <p:cNvGrpSpPr/>
          <p:nvPr userDrawn="1"/>
        </p:nvGrpSpPr>
        <p:grpSpPr>
          <a:xfrm>
            <a:off x="4933950" y="4429194"/>
            <a:ext cx="3048000" cy="1939857"/>
            <a:chOff x="1155700" y="1422400"/>
            <a:chExt cx="7239000" cy="4949827"/>
          </a:xfrm>
          <a:solidFill>
            <a:schemeClr val="accent1">
              <a:lumMod val="20000"/>
              <a:lumOff val="80000"/>
            </a:schemeClr>
          </a:solidFill>
        </p:grpSpPr>
        <p:sp>
          <p:nvSpPr>
            <p:cNvPr id="28" name="사각형: 둥근 모서리 27">
              <a:extLst>
                <a:ext uri="{FF2B5EF4-FFF2-40B4-BE49-F238E27FC236}">
                  <a16:creationId xmlns:a16="http://schemas.microsoft.com/office/drawing/2014/main" id="{FAC3A953-8879-4B3F-EF34-7C1618C731CE}"/>
                </a:ext>
              </a:extLst>
            </p:cNvPr>
            <p:cNvSpPr/>
            <p:nvPr userDrawn="1"/>
          </p:nvSpPr>
          <p:spPr>
            <a:xfrm>
              <a:off x="1155700" y="2095500"/>
              <a:ext cx="7239000" cy="4276727"/>
            </a:xfrm>
            <a:prstGeom prst="roundRect">
              <a:avLst>
                <a:gd name="adj" fmla="val 110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D63F0"/>
                </a:solidFill>
                <a:latin typeface="+mj-ea"/>
                <a:ea typeface="+mj-ea"/>
              </a:endParaRPr>
            </a:p>
          </p:txBody>
        </p:sp>
        <p:sp>
          <p:nvSpPr>
            <p:cNvPr id="29" name="사각형: 위쪽 모서리의 한쪽은 둥글고 다른 한쪽은 잘림 28">
              <a:extLst>
                <a:ext uri="{FF2B5EF4-FFF2-40B4-BE49-F238E27FC236}">
                  <a16:creationId xmlns:a16="http://schemas.microsoft.com/office/drawing/2014/main" id="{B2E12961-90EF-296B-D64B-205DD5A4D32B}"/>
                </a:ext>
              </a:extLst>
            </p:cNvPr>
            <p:cNvSpPr/>
            <p:nvPr userDrawn="1"/>
          </p:nvSpPr>
          <p:spPr>
            <a:xfrm>
              <a:off x="1155700" y="1422400"/>
              <a:ext cx="4216400" cy="1346200"/>
            </a:xfrm>
            <a:prstGeom prst="snipRound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latin typeface="+mj-ea"/>
                  <a:ea typeface="+mj-ea"/>
                </a:rPr>
                <a:t>04</a:t>
              </a:r>
              <a:endParaRPr lang="ko-KR" altLang="en-US" dirty="0">
                <a:solidFill>
                  <a:srgbClr val="4D63F0"/>
                </a:solidFill>
                <a:latin typeface="+mj-ea"/>
                <a:ea typeface="+mj-ea"/>
              </a:endParaRPr>
            </a:p>
          </p:txBody>
        </p:sp>
      </p:grpSp>
      <p:cxnSp>
        <p:nvCxnSpPr>
          <p:cNvPr id="30" name="직선 연결선 29">
            <a:extLst>
              <a:ext uri="{FF2B5EF4-FFF2-40B4-BE49-F238E27FC236}">
                <a16:creationId xmlns:a16="http://schemas.microsoft.com/office/drawing/2014/main" id="{385AACF1-AAD9-40EC-4D00-6B2101F294F9}"/>
              </a:ext>
            </a:extLst>
          </p:cNvPr>
          <p:cNvCxnSpPr>
            <a:cxnSpLocks/>
          </p:cNvCxnSpPr>
          <p:nvPr userDrawn="1"/>
        </p:nvCxnSpPr>
        <p:spPr>
          <a:xfrm>
            <a:off x="1346200" y="5092700"/>
            <a:ext cx="2489200" cy="0"/>
          </a:xfrm>
          <a:prstGeom prst="line">
            <a:avLst/>
          </a:prstGeom>
          <a:ln>
            <a:solidFill>
              <a:schemeClr val="accent1">
                <a:lumMod val="20000"/>
                <a:lumOff val="80000"/>
              </a:schemeClr>
            </a:solidFill>
          </a:ln>
        </p:spPr>
        <p:style>
          <a:lnRef idx="3">
            <a:schemeClr val="accent3"/>
          </a:lnRef>
          <a:fillRef idx="0">
            <a:schemeClr val="accent3"/>
          </a:fillRef>
          <a:effectRef idx="2">
            <a:schemeClr val="accent3"/>
          </a:effectRef>
          <a:fontRef idx="minor">
            <a:schemeClr val="tx1"/>
          </a:fontRef>
        </p:style>
      </p:cxnSp>
      <p:cxnSp>
        <p:nvCxnSpPr>
          <p:cNvPr id="31" name="직선 연결선 30">
            <a:extLst>
              <a:ext uri="{FF2B5EF4-FFF2-40B4-BE49-F238E27FC236}">
                <a16:creationId xmlns:a16="http://schemas.microsoft.com/office/drawing/2014/main" id="{2AA92D10-B223-B3AB-6338-CF829834837F}"/>
              </a:ext>
            </a:extLst>
          </p:cNvPr>
          <p:cNvCxnSpPr>
            <a:cxnSpLocks/>
          </p:cNvCxnSpPr>
          <p:nvPr userDrawn="1"/>
        </p:nvCxnSpPr>
        <p:spPr>
          <a:xfrm>
            <a:off x="5213350" y="2806700"/>
            <a:ext cx="2489200" cy="0"/>
          </a:xfrm>
          <a:prstGeom prst="line">
            <a:avLst/>
          </a:prstGeom>
          <a:ln>
            <a:solidFill>
              <a:schemeClr val="accent1">
                <a:lumMod val="20000"/>
                <a:lumOff val="80000"/>
              </a:schemeClr>
            </a:solidFill>
          </a:ln>
        </p:spPr>
        <p:style>
          <a:lnRef idx="3">
            <a:schemeClr val="accent3"/>
          </a:lnRef>
          <a:fillRef idx="0">
            <a:schemeClr val="accent3"/>
          </a:fillRef>
          <a:effectRef idx="2">
            <a:schemeClr val="accent3"/>
          </a:effectRef>
          <a:fontRef idx="minor">
            <a:schemeClr val="tx1"/>
          </a:fontRef>
        </p:style>
      </p:cxnSp>
      <p:cxnSp>
        <p:nvCxnSpPr>
          <p:cNvPr id="32" name="직선 연결선 31">
            <a:extLst>
              <a:ext uri="{FF2B5EF4-FFF2-40B4-BE49-F238E27FC236}">
                <a16:creationId xmlns:a16="http://schemas.microsoft.com/office/drawing/2014/main" id="{8CC85FA7-91B1-3CE7-61EF-56C8317D61CA}"/>
              </a:ext>
            </a:extLst>
          </p:cNvPr>
          <p:cNvCxnSpPr>
            <a:cxnSpLocks/>
          </p:cNvCxnSpPr>
          <p:nvPr userDrawn="1"/>
        </p:nvCxnSpPr>
        <p:spPr>
          <a:xfrm>
            <a:off x="5213350" y="5130800"/>
            <a:ext cx="2489200" cy="0"/>
          </a:xfrm>
          <a:prstGeom prst="line">
            <a:avLst/>
          </a:prstGeom>
          <a:ln>
            <a:solidFill>
              <a:schemeClr val="accent1">
                <a:lumMod val="60000"/>
                <a:lumOff val="40000"/>
              </a:schemeClr>
            </a:solidFill>
          </a:ln>
        </p:spPr>
        <p:style>
          <a:lnRef idx="3">
            <a:schemeClr val="accent3"/>
          </a:lnRef>
          <a:fillRef idx="0">
            <a:schemeClr val="accent3"/>
          </a:fillRef>
          <a:effectRef idx="2">
            <a:schemeClr val="accent3"/>
          </a:effectRef>
          <a:fontRef idx="minor">
            <a:schemeClr val="tx1"/>
          </a:fontRef>
        </p:style>
      </p:cxnSp>
      <p:cxnSp>
        <p:nvCxnSpPr>
          <p:cNvPr id="33" name="직선 연결선 32">
            <a:extLst>
              <a:ext uri="{FF2B5EF4-FFF2-40B4-BE49-F238E27FC236}">
                <a16:creationId xmlns:a16="http://schemas.microsoft.com/office/drawing/2014/main" id="{4B292025-AC24-C564-6DA2-EB839183776E}"/>
              </a:ext>
            </a:extLst>
          </p:cNvPr>
          <p:cNvCxnSpPr>
            <a:cxnSpLocks/>
          </p:cNvCxnSpPr>
          <p:nvPr userDrawn="1"/>
        </p:nvCxnSpPr>
        <p:spPr>
          <a:xfrm>
            <a:off x="1346200" y="2768600"/>
            <a:ext cx="2489200" cy="0"/>
          </a:xfrm>
          <a:prstGeom prst="line">
            <a:avLst/>
          </a:prstGeom>
          <a:ln>
            <a:solidFill>
              <a:schemeClr val="accent1">
                <a:lumMod val="60000"/>
                <a:lumOff val="40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7740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BBEAA4C-F6C4-45EB-BAEE-AC25FD80EDA8}" type="datetimeFigureOut">
              <a:rPr lang="ko-KR" altLang="en-US" smtClean="0"/>
              <a:t>2023-09-05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198904C-EE6A-47C9-A3E8-27E0FAD286B0}" type="slidenum">
              <a:rPr lang="ko-KR" altLang="en-US" smtClean="0"/>
              <a:t>‹#›</a:t>
            </a:fld>
            <a:endParaRPr lang="ko-KR" altLang="en-US"/>
          </a:p>
        </p:txBody>
      </p:sp>
    </p:spTree>
    <p:extLst>
      <p:ext uri="{BB962C8B-B14F-4D97-AF65-F5344CB8AC3E}">
        <p14:creationId xmlns:p14="http://schemas.microsoft.com/office/powerpoint/2010/main" val="46478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rgbClr val="C6CDFA"/>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EAA4C-F6C4-45EB-BAEE-AC25FD80EDA8}" type="datetimeFigureOut">
              <a:rPr lang="ko-KR" altLang="en-US" smtClean="0"/>
              <a:t>2023-09-05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198904C-EE6A-47C9-A3E8-27E0FAD286B0}" type="slidenum">
              <a:rPr lang="ko-KR" altLang="en-US" smtClean="0"/>
              <a:t>‹#›</a:t>
            </a:fld>
            <a:endParaRPr lang="ko-KR" altLang="en-US"/>
          </a:p>
        </p:txBody>
      </p:sp>
      <p:sp>
        <p:nvSpPr>
          <p:cNvPr id="5" name="사각형: 둥근 모서리 4">
            <a:extLst>
              <a:ext uri="{FF2B5EF4-FFF2-40B4-BE49-F238E27FC236}">
                <a16:creationId xmlns:a16="http://schemas.microsoft.com/office/drawing/2014/main" id="{3C9B9BEC-DBBE-F0C3-C138-1B0240C07A3B}"/>
              </a:ext>
            </a:extLst>
          </p:cNvPr>
          <p:cNvSpPr/>
          <p:nvPr userDrawn="1"/>
        </p:nvSpPr>
        <p:spPr>
          <a:xfrm>
            <a:off x="215900" y="136524"/>
            <a:ext cx="8712200" cy="5946776"/>
          </a:xfrm>
          <a:prstGeom prst="roundRect">
            <a:avLst>
              <a:gd name="adj" fmla="val 35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위쪽 모서리 5">
            <a:extLst>
              <a:ext uri="{FF2B5EF4-FFF2-40B4-BE49-F238E27FC236}">
                <a16:creationId xmlns:a16="http://schemas.microsoft.com/office/drawing/2014/main" id="{3AF7352D-EC44-BBFE-3E25-BA4DA6C9EEFC}"/>
              </a:ext>
            </a:extLst>
          </p:cNvPr>
          <p:cNvSpPr/>
          <p:nvPr userDrawn="1"/>
        </p:nvSpPr>
        <p:spPr>
          <a:xfrm>
            <a:off x="215900" y="136524"/>
            <a:ext cx="8712200" cy="473076"/>
          </a:xfrm>
          <a:prstGeom prst="round2SameRect">
            <a:avLst>
              <a:gd name="adj1" fmla="val 50000"/>
              <a:gd name="adj2" fmla="val 2685"/>
            </a:avLst>
          </a:prstGeom>
          <a:solidFill>
            <a:srgbClr val="4D63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7B095FED-50DB-BE7F-4D69-0DE50D2D3947}"/>
              </a:ext>
            </a:extLst>
          </p:cNvPr>
          <p:cNvSpPr/>
          <p:nvPr userDrawn="1"/>
        </p:nvSpPr>
        <p:spPr>
          <a:xfrm>
            <a:off x="8483600" y="233362"/>
            <a:ext cx="279400" cy="279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rPr>
              <a:t>X</a:t>
            </a:r>
            <a:endParaRPr lang="ko-KR" altLang="en-US" dirty="0">
              <a:solidFill>
                <a:srgbClr val="4D63F0"/>
              </a:solidFill>
            </a:endParaRPr>
          </a:p>
        </p:txBody>
      </p:sp>
      <p:sp>
        <p:nvSpPr>
          <p:cNvPr id="8" name="타원 7">
            <a:extLst>
              <a:ext uri="{FF2B5EF4-FFF2-40B4-BE49-F238E27FC236}">
                <a16:creationId xmlns:a16="http://schemas.microsoft.com/office/drawing/2014/main" id="{F067EA7B-1C0B-216C-C0FB-FC7AF901B650}"/>
              </a:ext>
            </a:extLst>
          </p:cNvPr>
          <p:cNvSpPr/>
          <p:nvPr userDrawn="1"/>
        </p:nvSpPr>
        <p:spPr>
          <a:xfrm>
            <a:off x="8039100" y="233362"/>
            <a:ext cx="279400" cy="279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D63F0"/>
              </a:solidFill>
            </a:endParaRPr>
          </a:p>
        </p:txBody>
      </p:sp>
      <p:sp>
        <p:nvSpPr>
          <p:cNvPr id="9" name="타원 8">
            <a:extLst>
              <a:ext uri="{FF2B5EF4-FFF2-40B4-BE49-F238E27FC236}">
                <a16:creationId xmlns:a16="http://schemas.microsoft.com/office/drawing/2014/main" id="{B85F519A-CC11-AB55-CFAF-E3D7718593BB}"/>
              </a:ext>
            </a:extLst>
          </p:cNvPr>
          <p:cNvSpPr/>
          <p:nvPr userDrawn="1"/>
        </p:nvSpPr>
        <p:spPr>
          <a:xfrm>
            <a:off x="7594600" y="233362"/>
            <a:ext cx="279400" cy="279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rPr>
              <a:t>-</a:t>
            </a:r>
            <a:endParaRPr lang="ko-KR" altLang="en-US" dirty="0">
              <a:solidFill>
                <a:srgbClr val="4D63F0"/>
              </a:solidFill>
            </a:endParaRPr>
          </a:p>
        </p:txBody>
      </p:sp>
      <p:sp>
        <p:nvSpPr>
          <p:cNvPr id="10" name="직사각형 9">
            <a:extLst>
              <a:ext uri="{FF2B5EF4-FFF2-40B4-BE49-F238E27FC236}">
                <a16:creationId xmlns:a16="http://schemas.microsoft.com/office/drawing/2014/main" id="{20AF904D-7CB4-08D6-3C1C-482B057FC5B1}"/>
              </a:ext>
            </a:extLst>
          </p:cNvPr>
          <p:cNvSpPr/>
          <p:nvPr userDrawn="1"/>
        </p:nvSpPr>
        <p:spPr>
          <a:xfrm>
            <a:off x="8108950" y="305593"/>
            <a:ext cx="139700" cy="134938"/>
          </a:xfrm>
          <a:prstGeom prst="rect">
            <a:avLst/>
          </a:prstGeom>
          <a:solidFill>
            <a:srgbClr val="4D63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5102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EAA4C-F6C4-45EB-BAEE-AC25FD80EDA8}" type="datetimeFigureOut">
              <a:rPr lang="ko-KR" altLang="en-US" smtClean="0"/>
              <a:t>2023-09-05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8904C-EE6A-47C9-A3E8-27E0FAD286B0}" type="slidenum">
              <a:rPr lang="ko-KR" altLang="en-US" smtClean="0"/>
              <a:t>‹#›</a:t>
            </a:fld>
            <a:endParaRPr lang="ko-KR" altLang="en-US"/>
          </a:p>
        </p:txBody>
      </p:sp>
    </p:spTree>
    <p:extLst>
      <p:ext uri="{BB962C8B-B14F-4D97-AF65-F5344CB8AC3E}">
        <p14:creationId xmlns:p14="http://schemas.microsoft.com/office/powerpoint/2010/main" val="47823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3" r:id="rId4"/>
    <p:sldLayoutId id="2147483669" r:id="rId5"/>
    <p:sldLayoutId id="2147483666" r:id="rId6"/>
    <p:sldLayoutId id="2147483667" r:id="rId7"/>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image" Target="../media/image2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21B123-76C4-ED41-8CF4-F2E01EB7A54B}"/>
              </a:ext>
            </a:extLst>
          </p:cNvPr>
          <p:cNvSpPr>
            <a:spLocks noGrp="1"/>
          </p:cNvSpPr>
          <p:nvPr>
            <p:ph type="ctrTitle"/>
          </p:nvPr>
        </p:nvSpPr>
        <p:spPr>
          <a:xfrm>
            <a:off x="685800" y="3822700"/>
            <a:ext cx="7772400" cy="869950"/>
          </a:xfrm>
        </p:spPr>
        <p:txBody>
          <a:bodyPr>
            <a:normAutofit fontScale="90000"/>
          </a:bodyPr>
          <a:lstStyle/>
          <a:p>
            <a:pPr algn="l"/>
            <a:r>
              <a:rPr lang="en-US" altLang="ko-KR"/>
              <a:t>Introduction</a:t>
            </a:r>
            <a:endParaRPr lang="ko-KR" altLang="en-US" dirty="0"/>
          </a:p>
        </p:txBody>
      </p:sp>
    </p:spTree>
    <p:extLst>
      <p:ext uri="{BB962C8B-B14F-4D97-AF65-F5344CB8AC3E}">
        <p14:creationId xmlns:p14="http://schemas.microsoft.com/office/powerpoint/2010/main" val="43291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77455A-49A6-E328-6070-1FA000C921C4}"/>
              </a:ext>
            </a:extLst>
          </p:cNvPr>
          <p:cNvSpPr>
            <a:spLocks noGrp="1"/>
          </p:cNvSpPr>
          <p:nvPr>
            <p:ph type="title"/>
          </p:nvPr>
        </p:nvSpPr>
        <p:spPr/>
        <p:txBody>
          <a:bodyPr>
            <a:normAutofit fontScale="90000"/>
          </a:bodyPr>
          <a:lstStyle/>
          <a:p>
            <a:r>
              <a:rPr lang="en-US" altLang="ko-KR" dirty="0"/>
              <a:t>What you learn</a:t>
            </a:r>
            <a:endParaRPr lang="ko-KR" altLang="en-US" dirty="0"/>
          </a:p>
        </p:txBody>
      </p:sp>
      <p:sp>
        <p:nvSpPr>
          <p:cNvPr id="3" name="내용 개체 틀 2">
            <a:extLst>
              <a:ext uri="{FF2B5EF4-FFF2-40B4-BE49-F238E27FC236}">
                <a16:creationId xmlns:a16="http://schemas.microsoft.com/office/drawing/2014/main" id="{EA6F732F-8B7D-D43D-F952-09C0E6C864F3}"/>
              </a:ext>
            </a:extLst>
          </p:cNvPr>
          <p:cNvSpPr>
            <a:spLocks noGrp="1"/>
          </p:cNvSpPr>
          <p:nvPr>
            <p:ph idx="1"/>
          </p:nvPr>
        </p:nvSpPr>
        <p:spPr/>
        <p:txBody>
          <a:bodyPr/>
          <a:lstStyle/>
          <a:p>
            <a:r>
              <a:rPr lang="en-US" altLang="ko-KR" dirty="0"/>
              <a:t>Collections for data structures in Java package</a:t>
            </a:r>
            <a:endParaRPr lang="ko-KR" altLang="en-US" dirty="0"/>
          </a:p>
        </p:txBody>
      </p:sp>
      <p:pic>
        <p:nvPicPr>
          <p:cNvPr id="4" name="그림 3">
            <a:extLst>
              <a:ext uri="{FF2B5EF4-FFF2-40B4-BE49-F238E27FC236}">
                <a16:creationId xmlns:a16="http://schemas.microsoft.com/office/drawing/2014/main" id="{F9ABFC12-042B-883F-78B6-D154C8F8ED75}"/>
              </a:ext>
            </a:extLst>
          </p:cNvPr>
          <p:cNvPicPr>
            <a:picLocks noChangeAspect="1"/>
          </p:cNvPicPr>
          <p:nvPr/>
        </p:nvPicPr>
        <p:blipFill rotWithShape="1">
          <a:blip r:embed="rId2">
            <a:extLst>
              <a:ext uri="{28A0092B-C50C-407E-A947-70E740481C1C}">
                <a14:useLocalDpi xmlns:a14="http://schemas.microsoft.com/office/drawing/2010/main" val="0"/>
              </a:ext>
            </a:extLst>
          </a:blip>
          <a:srcRect b="8009"/>
          <a:stretch/>
        </p:blipFill>
        <p:spPr>
          <a:xfrm>
            <a:off x="1645310" y="2039493"/>
            <a:ext cx="5853380" cy="3751707"/>
          </a:xfrm>
          <a:prstGeom prst="rect">
            <a:avLst/>
          </a:prstGeom>
        </p:spPr>
      </p:pic>
    </p:spTree>
    <p:extLst>
      <p:ext uri="{BB962C8B-B14F-4D97-AF65-F5344CB8AC3E}">
        <p14:creationId xmlns:p14="http://schemas.microsoft.com/office/powerpoint/2010/main" val="139335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F88B34-4AFE-27A3-0AC3-2E75326E158F}"/>
              </a:ext>
            </a:extLst>
          </p:cNvPr>
          <p:cNvSpPr>
            <a:spLocks noGrp="1"/>
          </p:cNvSpPr>
          <p:nvPr>
            <p:ph type="title"/>
          </p:nvPr>
        </p:nvSpPr>
        <p:spPr/>
        <p:txBody>
          <a:bodyPr>
            <a:normAutofit fontScale="90000"/>
          </a:bodyPr>
          <a:lstStyle/>
          <a:p>
            <a:r>
              <a:rPr lang="en-US" altLang="ko-KR" dirty="0"/>
              <a:t>Algorithm</a:t>
            </a:r>
            <a:endParaRPr lang="ko-KR" altLang="en-US" dirty="0"/>
          </a:p>
        </p:txBody>
      </p:sp>
      <p:sp>
        <p:nvSpPr>
          <p:cNvPr id="3" name="내용 개체 틀 2">
            <a:extLst>
              <a:ext uri="{FF2B5EF4-FFF2-40B4-BE49-F238E27FC236}">
                <a16:creationId xmlns:a16="http://schemas.microsoft.com/office/drawing/2014/main" id="{F74443D0-58F1-18E7-320C-F21DD6ECD7F7}"/>
              </a:ext>
            </a:extLst>
          </p:cNvPr>
          <p:cNvSpPr>
            <a:spLocks noGrp="1"/>
          </p:cNvSpPr>
          <p:nvPr>
            <p:ph idx="1"/>
          </p:nvPr>
        </p:nvSpPr>
        <p:spPr/>
        <p:txBody>
          <a:bodyPr>
            <a:normAutofit fontScale="92500" lnSpcReduction="10000"/>
          </a:bodyPr>
          <a:lstStyle/>
          <a:p>
            <a:r>
              <a:rPr lang="en-US" altLang="ko-KR" dirty="0"/>
              <a:t>a procedure for solving a mathematical problem in a finite number of steps that frequently involves repetition of an operation</a:t>
            </a:r>
          </a:p>
          <a:p>
            <a:r>
              <a:rPr lang="en-US" altLang="ko-KR" dirty="0"/>
              <a:t>Data structures are components building an algorithm</a:t>
            </a:r>
          </a:p>
          <a:p>
            <a:endParaRPr lang="en-US" altLang="ko-KR" dirty="0"/>
          </a:p>
          <a:p>
            <a:r>
              <a:rPr lang="en-US" altLang="ko-KR" dirty="0"/>
              <a:t>Representation</a:t>
            </a:r>
          </a:p>
          <a:p>
            <a:pPr lvl="1"/>
            <a:r>
              <a:rPr lang="en-US" altLang="ko-KR" dirty="0"/>
              <a:t>natural languages</a:t>
            </a:r>
          </a:p>
          <a:p>
            <a:pPr lvl="1"/>
            <a:r>
              <a:rPr lang="en-US" altLang="ko-KR" dirty="0"/>
              <a:t>Pseudocode</a:t>
            </a:r>
          </a:p>
          <a:p>
            <a:pPr lvl="1"/>
            <a:r>
              <a:rPr lang="en-US" altLang="ko-KR" u="sng" dirty="0">
                <a:solidFill>
                  <a:schemeClr val="accent5">
                    <a:lumMod val="75000"/>
                  </a:schemeClr>
                </a:solidFill>
              </a:rPr>
              <a:t>Flowcharts</a:t>
            </a:r>
          </a:p>
          <a:p>
            <a:pPr lvl="2"/>
            <a:r>
              <a:rPr lang="en-US" altLang="ko-KR" dirty="0"/>
              <a:t>pictorial representation of a program's logic.</a:t>
            </a:r>
          </a:p>
          <a:p>
            <a:pPr lvl="1"/>
            <a:r>
              <a:rPr lang="en-US" altLang="ko-KR" dirty="0"/>
              <a:t>programming languages </a:t>
            </a:r>
          </a:p>
          <a:p>
            <a:pPr lvl="1"/>
            <a:r>
              <a:rPr lang="en-US" altLang="ko-KR" dirty="0"/>
              <a:t>control tables (processed by interpreters)</a:t>
            </a:r>
            <a:endParaRPr lang="ko-KR" altLang="en-US" dirty="0"/>
          </a:p>
        </p:txBody>
      </p:sp>
    </p:spTree>
    <p:extLst>
      <p:ext uri="{BB962C8B-B14F-4D97-AF65-F5344CB8AC3E}">
        <p14:creationId xmlns:p14="http://schemas.microsoft.com/office/powerpoint/2010/main" val="314181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Symbols</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2879990927"/>
              </p:ext>
            </p:extLst>
          </p:nvPr>
        </p:nvGraphicFramePr>
        <p:xfrm>
          <a:off x="899592" y="1287884"/>
          <a:ext cx="7704856" cy="4970414"/>
        </p:xfrm>
        <a:graphic>
          <a:graphicData uri="http://schemas.openxmlformats.org/drawingml/2006/table">
            <a:tbl>
              <a:tblPr firstRow="1" bandRow="1">
                <a:tableStyleId>{5C22544A-7EE6-4342-B048-85BDC9FD1C3A}</a:tableStyleId>
              </a:tblPr>
              <a:tblGrid>
                <a:gridCol w="6157112">
                  <a:extLst>
                    <a:ext uri="{9D8B030D-6E8A-4147-A177-3AD203B41FA5}">
                      <a16:colId xmlns:a16="http://schemas.microsoft.com/office/drawing/2014/main" val="20000"/>
                    </a:ext>
                  </a:extLst>
                </a:gridCol>
                <a:gridCol w="1547744">
                  <a:extLst>
                    <a:ext uri="{9D8B030D-6E8A-4147-A177-3AD203B41FA5}">
                      <a16:colId xmlns:a16="http://schemas.microsoft.com/office/drawing/2014/main" val="20001"/>
                    </a:ext>
                  </a:extLst>
                </a:gridCol>
              </a:tblGrid>
              <a:tr h="705588">
                <a:tc>
                  <a:txBody>
                    <a:bodyPr/>
                    <a:lstStyle/>
                    <a:p>
                      <a:pPr algn="just" latinLnBrk="1">
                        <a:lnSpc>
                          <a:spcPct val="100000"/>
                        </a:lnSpc>
                        <a:spcAft>
                          <a:spcPts val="0"/>
                        </a:spcAft>
                      </a:pPr>
                      <a:r>
                        <a:rPr lang="en-US" sz="1800" kern="100" dirty="0">
                          <a:effectLst/>
                          <a:latin typeface="+mj-ea"/>
                          <a:ea typeface="+mj-ea"/>
                        </a:rPr>
                        <a:t>Usage</a:t>
                      </a:r>
                      <a:endParaRPr lang="ko-KR" sz="1800" kern="100" dirty="0">
                        <a:effectLst/>
                        <a:latin typeface="+mj-ea"/>
                        <a:ea typeface="+mj-ea"/>
                        <a:cs typeface="Times New Roman"/>
                      </a:endParaRPr>
                    </a:p>
                  </a:txBody>
                  <a:tcPr marL="68580" marR="68580" marT="68400" marB="68400" anchor="ctr"/>
                </a:tc>
                <a:tc>
                  <a:txBody>
                    <a:bodyPr/>
                    <a:lstStyle/>
                    <a:p>
                      <a:pPr algn="just" latinLnBrk="1">
                        <a:lnSpc>
                          <a:spcPct val="115000"/>
                        </a:lnSpc>
                        <a:spcAft>
                          <a:spcPts val="1000"/>
                        </a:spcAft>
                      </a:pPr>
                      <a:r>
                        <a:rPr lang="en-US" sz="1800" kern="100" dirty="0">
                          <a:effectLst/>
                          <a:latin typeface="+mj-ea"/>
                          <a:ea typeface="+mj-ea"/>
                        </a:rPr>
                        <a:t>Symbol</a:t>
                      </a:r>
                      <a:endParaRPr lang="ko-KR" sz="1800" kern="100" dirty="0">
                        <a:effectLst/>
                        <a:latin typeface="+mj-ea"/>
                        <a:ea typeface="+mj-ea"/>
                        <a:cs typeface="Times New Roman"/>
                      </a:endParaRPr>
                    </a:p>
                  </a:txBody>
                  <a:tcPr marL="68580" marR="68580" marT="68400" marB="68400" anchor="ctr"/>
                </a:tc>
                <a:extLst>
                  <a:ext uri="{0D108BD9-81ED-4DB2-BD59-A6C34878D82A}">
                    <a16:rowId xmlns:a16="http://schemas.microsoft.com/office/drawing/2014/main" val="10000"/>
                  </a:ext>
                </a:extLst>
              </a:tr>
              <a:tr h="947525">
                <a:tc>
                  <a:txBody>
                    <a:bodyPr/>
                    <a:lstStyle/>
                    <a:p>
                      <a:pPr algn="just" latinLnBrk="1">
                        <a:lnSpc>
                          <a:spcPct val="100000"/>
                        </a:lnSpc>
                        <a:spcAft>
                          <a:spcPts val="0"/>
                        </a:spcAft>
                      </a:pPr>
                      <a:r>
                        <a:rPr lang="en-US" sz="1800" kern="100" dirty="0">
                          <a:effectLst/>
                          <a:latin typeface="+mn-ea"/>
                          <a:ea typeface="+mn-ea"/>
                        </a:rPr>
                        <a:t>Process</a:t>
                      </a:r>
                    </a:p>
                  </a:txBody>
                  <a:tcPr marL="68580" marR="68580" marT="36000" marB="36000" anchor="ctr"/>
                </a:tc>
                <a:tc>
                  <a:txBody>
                    <a:bodyPr/>
                    <a:lstStyle/>
                    <a:p>
                      <a:pPr algn="just" latinLnBrk="1">
                        <a:lnSpc>
                          <a:spcPct val="115000"/>
                        </a:lnSpc>
                        <a:spcAft>
                          <a:spcPts val="1000"/>
                        </a:spcAft>
                      </a:pPr>
                      <a:r>
                        <a:rPr lang="en-US" sz="1800" kern="100" dirty="0">
                          <a:effectLst/>
                          <a:latin typeface="+mj-ea"/>
                          <a:ea typeface="+mj-ea"/>
                        </a:rPr>
                        <a:t> </a:t>
                      </a:r>
                      <a:endParaRPr lang="ko-KR" sz="1800" kern="100" dirty="0">
                        <a:effectLst/>
                        <a:latin typeface="+mj-ea"/>
                        <a:ea typeface="+mj-ea"/>
                      </a:endParaRPr>
                    </a:p>
                    <a:p>
                      <a:pPr algn="just" latinLnBrk="1">
                        <a:lnSpc>
                          <a:spcPct val="115000"/>
                        </a:lnSpc>
                        <a:spcAft>
                          <a:spcPts val="1000"/>
                        </a:spcAft>
                      </a:pPr>
                      <a:r>
                        <a:rPr lang="en-US" sz="1800" kern="100" dirty="0">
                          <a:effectLst/>
                          <a:latin typeface="+mj-ea"/>
                          <a:ea typeface="+mj-ea"/>
                        </a:rPr>
                        <a:t> </a:t>
                      </a:r>
                      <a:endParaRPr lang="ko-KR" sz="1800" kern="100" dirty="0">
                        <a:effectLst/>
                        <a:latin typeface="+mj-ea"/>
                        <a:ea typeface="+mj-ea"/>
                        <a:cs typeface="Times New Roman"/>
                      </a:endParaRPr>
                    </a:p>
                  </a:txBody>
                  <a:tcPr marL="68580" marR="68580" marT="68400" marB="68400" anchor="ctr"/>
                </a:tc>
                <a:extLst>
                  <a:ext uri="{0D108BD9-81ED-4DB2-BD59-A6C34878D82A}">
                    <a16:rowId xmlns:a16="http://schemas.microsoft.com/office/drawing/2014/main" val="10001"/>
                  </a:ext>
                </a:extLst>
              </a:tr>
              <a:tr h="947525">
                <a:tc>
                  <a:txBody>
                    <a:bodyPr/>
                    <a:lstStyle/>
                    <a:p>
                      <a:pPr algn="just" latinLnBrk="1">
                        <a:lnSpc>
                          <a:spcPct val="100000"/>
                        </a:lnSpc>
                        <a:spcAft>
                          <a:spcPts val="0"/>
                        </a:spcAft>
                      </a:pPr>
                      <a:r>
                        <a:rPr lang="en-US" sz="1800" kern="100" dirty="0">
                          <a:effectLst/>
                          <a:latin typeface="+mn-ea"/>
                          <a:ea typeface="+mn-ea"/>
                        </a:rPr>
                        <a:t>Decision</a:t>
                      </a:r>
                    </a:p>
                    <a:p>
                      <a:pPr algn="just" latinLnBrk="1">
                        <a:lnSpc>
                          <a:spcPct val="100000"/>
                        </a:lnSpc>
                        <a:spcAft>
                          <a:spcPts val="0"/>
                        </a:spcAft>
                      </a:pPr>
                      <a:r>
                        <a:rPr lang="en-US" altLang="ko-KR" sz="1400" kern="100" dirty="0">
                          <a:effectLst/>
                          <a:latin typeface="+mn-ea"/>
                          <a:ea typeface="+mn-ea"/>
                          <a:cs typeface="Times New Roman"/>
                        </a:rPr>
                        <a:t>Used to denote a decision point where alternate paths are possible</a:t>
                      </a:r>
                      <a:endParaRPr lang="ko-KR" sz="1400" kern="100" dirty="0">
                        <a:effectLst/>
                        <a:latin typeface="+mn-ea"/>
                        <a:ea typeface="+mn-ea"/>
                        <a:cs typeface="Times New Roman"/>
                      </a:endParaRPr>
                    </a:p>
                  </a:txBody>
                  <a:tcPr marL="68580" marR="68580" marT="36000" marB="36000" anchor="ctr"/>
                </a:tc>
                <a:tc>
                  <a:txBody>
                    <a:bodyPr/>
                    <a:lstStyle/>
                    <a:p>
                      <a:pPr algn="just" latinLnBrk="1">
                        <a:lnSpc>
                          <a:spcPct val="115000"/>
                        </a:lnSpc>
                        <a:spcAft>
                          <a:spcPts val="1000"/>
                        </a:spcAft>
                      </a:pPr>
                      <a:r>
                        <a:rPr lang="en-US" sz="1800" kern="100">
                          <a:effectLst/>
                          <a:latin typeface="+mj-ea"/>
                          <a:ea typeface="+mj-ea"/>
                        </a:rPr>
                        <a:t> </a:t>
                      </a:r>
                      <a:endParaRPr lang="ko-KR" sz="1800" kern="100">
                        <a:effectLst/>
                        <a:latin typeface="+mj-ea"/>
                        <a:ea typeface="+mj-ea"/>
                      </a:endParaRPr>
                    </a:p>
                    <a:p>
                      <a:pPr algn="just" latinLnBrk="1">
                        <a:lnSpc>
                          <a:spcPct val="115000"/>
                        </a:lnSpc>
                        <a:spcAft>
                          <a:spcPts val="1000"/>
                        </a:spcAft>
                      </a:pPr>
                      <a:r>
                        <a:rPr lang="en-US" sz="1800" kern="100">
                          <a:effectLst/>
                          <a:latin typeface="+mj-ea"/>
                          <a:ea typeface="+mj-ea"/>
                        </a:rPr>
                        <a:t> </a:t>
                      </a:r>
                      <a:endParaRPr lang="ko-KR" sz="1800" kern="100">
                        <a:effectLst/>
                        <a:latin typeface="+mj-ea"/>
                        <a:ea typeface="+mj-ea"/>
                        <a:cs typeface="Times New Roman"/>
                      </a:endParaRPr>
                    </a:p>
                  </a:txBody>
                  <a:tcPr marL="68580" marR="68580" marT="68400" marB="68400" anchor="ctr"/>
                </a:tc>
                <a:extLst>
                  <a:ext uri="{0D108BD9-81ED-4DB2-BD59-A6C34878D82A}">
                    <a16:rowId xmlns:a16="http://schemas.microsoft.com/office/drawing/2014/main" val="10002"/>
                  </a:ext>
                </a:extLst>
              </a:tr>
              <a:tr h="608728">
                <a:tc>
                  <a:txBody>
                    <a:bodyPr/>
                    <a:lstStyle/>
                    <a:p>
                      <a:pPr algn="just" latinLnBrk="1">
                        <a:lnSpc>
                          <a:spcPct val="100000"/>
                        </a:lnSpc>
                        <a:spcAft>
                          <a:spcPts val="0"/>
                        </a:spcAft>
                      </a:pPr>
                      <a:r>
                        <a:rPr lang="en-US" altLang="ko-KR" sz="1800" kern="100" dirty="0">
                          <a:effectLst/>
                          <a:latin typeface="+mn-ea"/>
                          <a:ea typeface="+mn-ea"/>
                          <a:cs typeface="Times New Roman"/>
                        </a:rPr>
                        <a:t>Start/End</a:t>
                      </a:r>
                    </a:p>
                    <a:p>
                      <a:pPr algn="just" latinLnBrk="1">
                        <a:lnSpc>
                          <a:spcPct val="100000"/>
                        </a:lnSpc>
                        <a:spcAft>
                          <a:spcPts val="0"/>
                        </a:spcAft>
                      </a:pPr>
                      <a:r>
                        <a:rPr lang="en-US" altLang="ko-KR" sz="1400" kern="100" dirty="0">
                          <a:effectLst/>
                          <a:latin typeface="+mn-ea"/>
                          <a:ea typeface="+mn-ea"/>
                          <a:cs typeface="Times New Roman"/>
                        </a:rPr>
                        <a:t>Used to indicate the beginning or ending of a flowchart</a:t>
                      </a:r>
                      <a:endParaRPr lang="ko-KR" sz="1400" kern="100" dirty="0">
                        <a:effectLst/>
                        <a:latin typeface="+mn-ea"/>
                        <a:ea typeface="+mn-ea"/>
                        <a:cs typeface="Times New Roman"/>
                      </a:endParaRPr>
                    </a:p>
                  </a:txBody>
                  <a:tcPr marL="68580" marR="68580" marT="36000" marB="36000" anchor="ctr"/>
                </a:tc>
                <a:tc>
                  <a:txBody>
                    <a:bodyPr/>
                    <a:lstStyle/>
                    <a:p>
                      <a:pPr algn="just" latinLnBrk="1">
                        <a:lnSpc>
                          <a:spcPct val="115000"/>
                        </a:lnSpc>
                        <a:spcAft>
                          <a:spcPts val="1000"/>
                        </a:spcAft>
                      </a:pPr>
                      <a:endParaRPr lang="ko-KR" sz="1800" kern="100" dirty="0">
                        <a:effectLst/>
                        <a:latin typeface="+mj-ea"/>
                        <a:ea typeface="+mj-ea"/>
                        <a:cs typeface="Times New Roman"/>
                      </a:endParaRPr>
                    </a:p>
                  </a:txBody>
                  <a:tcPr marL="68580" marR="68580" marT="68400" marB="68400" anchor="ctr"/>
                </a:tc>
                <a:extLst>
                  <a:ext uri="{0D108BD9-81ED-4DB2-BD59-A6C34878D82A}">
                    <a16:rowId xmlns:a16="http://schemas.microsoft.com/office/drawing/2014/main" val="10003"/>
                  </a:ext>
                </a:extLst>
              </a:tr>
              <a:tr h="587016">
                <a:tc>
                  <a:txBody>
                    <a:bodyPr/>
                    <a:lstStyle/>
                    <a:p>
                      <a:pPr algn="just" latinLnBrk="1">
                        <a:lnSpc>
                          <a:spcPct val="100000"/>
                        </a:lnSpc>
                        <a:spcAft>
                          <a:spcPts val="0"/>
                        </a:spcAft>
                      </a:pPr>
                      <a:r>
                        <a:rPr lang="en-US" altLang="ko-KR" sz="1800" kern="100" dirty="0">
                          <a:effectLst/>
                          <a:latin typeface="+mn-ea"/>
                          <a:ea typeface="+mn-ea"/>
                          <a:cs typeface="Times New Roman"/>
                        </a:rPr>
                        <a:t>Loop</a:t>
                      </a:r>
                    </a:p>
                  </a:txBody>
                  <a:tcPr marL="68580" marR="68580" marT="36000" marB="36000" anchor="ctr"/>
                </a:tc>
                <a:tc>
                  <a:txBody>
                    <a:bodyPr/>
                    <a:lstStyle/>
                    <a:p>
                      <a:pPr algn="just" latinLnBrk="1">
                        <a:lnSpc>
                          <a:spcPct val="115000"/>
                        </a:lnSpc>
                        <a:spcAft>
                          <a:spcPts val="1000"/>
                        </a:spcAft>
                      </a:pPr>
                      <a:endParaRPr lang="ko-KR" sz="1800" kern="100" dirty="0">
                        <a:effectLst/>
                        <a:latin typeface="+mj-ea"/>
                        <a:ea typeface="+mj-ea"/>
                        <a:cs typeface="Times New Roman"/>
                      </a:endParaRPr>
                    </a:p>
                  </a:txBody>
                  <a:tcPr marL="68580" marR="68580" marT="68400" marB="68400" anchor="ctr"/>
                </a:tc>
                <a:extLst>
                  <a:ext uri="{0D108BD9-81ED-4DB2-BD59-A6C34878D82A}">
                    <a16:rowId xmlns:a16="http://schemas.microsoft.com/office/drawing/2014/main" val="10004"/>
                  </a:ext>
                </a:extLst>
              </a:tr>
              <a:tr h="587016">
                <a:tc>
                  <a:txBody>
                    <a:bodyPr/>
                    <a:lstStyle/>
                    <a:p>
                      <a:pPr algn="just" latinLnBrk="1">
                        <a:lnSpc>
                          <a:spcPct val="100000"/>
                        </a:lnSpc>
                        <a:spcAft>
                          <a:spcPts val="0"/>
                        </a:spcAft>
                      </a:pPr>
                      <a:r>
                        <a:rPr lang="en-US" altLang="ko-KR" sz="1800" kern="100" dirty="0" err="1">
                          <a:effectLst/>
                          <a:latin typeface="+mn-ea"/>
                          <a:ea typeface="+mn-ea"/>
                          <a:cs typeface="Times New Roman"/>
                        </a:rPr>
                        <a:t>Input/Output</a:t>
                      </a:r>
                      <a:endParaRPr lang="en-US" altLang="ko-KR" sz="1800" kern="100" dirty="0">
                        <a:effectLst/>
                        <a:latin typeface="+mn-ea"/>
                        <a:ea typeface="+mn-ea"/>
                        <a:cs typeface="Times New Roman"/>
                      </a:endParaRPr>
                    </a:p>
                  </a:txBody>
                  <a:tcPr marL="68580" marR="68580" marT="36000" marB="36000" anchor="ctr"/>
                </a:tc>
                <a:tc>
                  <a:txBody>
                    <a:bodyPr/>
                    <a:lstStyle/>
                    <a:p>
                      <a:pPr algn="just" latinLnBrk="1">
                        <a:lnSpc>
                          <a:spcPct val="115000"/>
                        </a:lnSpc>
                        <a:spcAft>
                          <a:spcPts val="1000"/>
                        </a:spcAft>
                      </a:pPr>
                      <a:endParaRPr lang="ko-KR" sz="1800" kern="100" dirty="0">
                        <a:effectLst/>
                        <a:latin typeface="+mj-ea"/>
                        <a:ea typeface="+mj-ea"/>
                        <a:cs typeface="Times New Roman"/>
                      </a:endParaRPr>
                    </a:p>
                  </a:txBody>
                  <a:tcPr marL="68580" marR="68580" marT="68400" marB="68400" anchor="ctr"/>
                </a:tc>
                <a:extLst>
                  <a:ext uri="{0D108BD9-81ED-4DB2-BD59-A6C34878D82A}">
                    <a16:rowId xmlns:a16="http://schemas.microsoft.com/office/drawing/2014/main" val="10005"/>
                  </a:ext>
                </a:extLst>
              </a:tr>
              <a:tr h="587016">
                <a:tc>
                  <a:txBody>
                    <a:bodyPr/>
                    <a:lstStyle/>
                    <a:p>
                      <a:pPr algn="just" latinLnBrk="1">
                        <a:lnSpc>
                          <a:spcPct val="100000"/>
                        </a:lnSpc>
                        <a:spcAft>
                          <a:spcPts val="0"/>
                        </a:spcAft>
                      </a:pPr>
                      <a:r>
                        <a:rPr lang="en-US" altLang="ko-KR" sz="1800" kern="100" dirty="0">
                          <a:effectLst/>
                          <a:latin typeface="+mn-ea"/>
                          <a:ea typeface="+mn-ea"/>
                          <a:cs typeface="Times New Roman"/>
                        </a:rPr>
                        <a:t>Link</a:t>
                      </a:r>
                    </a:p>
                  </a:txBody>
                  <a:tcPr marL="68580" marR="68580" marT="36000" marB="36000" anchor="ctr"/>
                </a:tc>
                <a:tc>
                  <a:txBody>
                    <a:bodyPr/>
                    <a:lstStyle/>
                    <a:p>
                      <a:pPr algn="just" latinLnBrk="1">
                        <a:lnSpc>
                          <a:spcPct val="115000"/>
                        </a:lnSpc>
                        <a:spcAft>
                          <a:spcPts val="1000"/>
                        </a:spcAft>
                      </a:pPr>
                      <a:endParaRPr lang="ko-KR" sz="1800" kern="100" dirty="0">
                        <a:effectLst/>
                        <a:latin typeface="+mj-ea"/>
                        <a:ea typeface="+mj-ea"/>
                        <a:cs typeface="Times New Roman"/>
                      </a:endParaRPr>
                    </a:p>
                  </a:txBody>
                  <a:tcPr marL="68580" marR="68580" marT="68400" marB="68400" anchor="ctr"/>
                </a:tc>
                <a:extLst>
                  <a:ext uri="{0D108BD9-81ED-4DB2-BD59-A6C34878D82A}">
                    <a16:rowId xmlns:a16="http://schemas.microsoft.com/office/drawing/2014/main" val="10006"/>
                  </a:ext>
                </a:extLst>
              </a:tr>
            </a:tbl>
          </a:graphicData>
        </a:graphic>
      </p:graphicFrame>
      <p:cxnSp>
        <p:nvCxnSpPr>
          <p:cNvPr id="11" name="직선 화살표 연결선 10"/>
          <p:cNvCxnSpPr/>
          <p:nvPr/>
        </p:nvCxnSpPr>
        <p:spPr>
          <a:xfrm>
            <a:off x="7821386" y="5825234"/>
            <a:ext cx="0" cy="219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직사각형 5"/>
          <p:cNvSpPr/>
          <p:nvPr/>
        </p:nvSpPr>
        <p:spPr>
          <a:xfrm>
            <a:off x="7317330" y="2093135"/>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8" name="순서도: 판단 7"/>
          <p:cNvSpPr/>
          <p:nvPr/>
        </p:nvSpPr>
        <p:spPr>
          <a:xfrm>
            <a:off x="7389338" y="3155376"/>
            <a:ext cx="864096" cy="432048"/>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순서도: 수행의 시작/종료 8"/>
          <p:cNvSpPr/>
          <p:nvPr/>
        </p:nvSpPr>
        <p:spPr>
          <a:xfrm>
            <a:off x="7371336" y="4060547"/>
            <a:ext cx="900100" cy="216024"/>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순서도: 데이터 13"/>
          <p:cNvSpPr/>
          <p:nvPr/>
        </p:nvSpPr>
        <p:spPr>
          <a:xfrm>
            <a:off x="7317330" y="5280213"/>
            <a:ext cx="936104" cy="216024"/>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그룹 16"/>
          <p:cNvGrpSpPr/>
          <p:nvPr/>
        </p:nvGrpSpPr>
        <p:grpSpPr>
          <a:xfrm>
            <a:off x="7317330" y="4580871"/>
            <a:ext cx="936104" cy="473014"/>
            <a:chOff x="7317330" y="4293096"/>
            <a:chExt cx="936104" cy="473014"/>
          </a:xfrm>
        </p:grpSpPr>
        <p:sp>
          <p:nvSpPr>
            <p:cNvPr id="19" name="직사각형 18"/>
            <p:cNvSpPr/>
            <p:nvPr/>
          </p:nvSpPr>
          <p:spPr>
            <a:xfrm>
              <a:off x="7317330" y="4293096"/>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16" name="직선 연결선 15"/>
            <p:cNvCxnSpPr/>
            <p:nvPr/>
          </p:nvCxnSpPr>
          <p:spPr>
            <a:xfrm>
              <a:off x="7317330" y="4437112"/>
              <a:ext cx="936104"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94940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Benefits </a:t>
            </a:r>
            <a:endParaRPr lang="ko-KR" altLang="en-US" dirty="0"/>
          </a:p>
        </p:txBody>
      </p:sp>
      <p:sp>
        <p:nvSpPr>
          <p:cNvPr id="3" name="내용 개체 틀 2"/>
          <p:cNvSpPr>
            <a:spLocks noGrp="1"/>
          </p:cNvSpPr>
          <p:nvPr>
            <p:ph idx="1"/>
          </p:nvPr>
        </p:nvSpPr>
        <p:spPr/>
        <p:txBody>
          <a:bodyPr>
            <a:normAutofit/>
          </a:bodyPr>
          <a:lstStyle/>
          <a:p>
            <a:pPr lvl="0"/>
            <a:r>
              <a:rPr lang="en-US" altLang="ko-KR" dirty="0"/>
              <a:t>Portrays the logical "flow" between tasks  </a:t>
            </a:r>
          </a:p>
          <a:p>
            <a:pPr lvl="0"/>
            <a:r>
              <a:rPr lang="en-US" altLang="ko-KR" dirty="0"/>
              <a:t>Visually successful in communicating the sequence of tasks  </a:t>
            </a:r>
          </a:p>
          <a:p>
            <a:pPr lvl="0"/>
            <a:r>
              <a:rPr lang="en-US" altLang="ko-KR" dirty="0"/>
              <a:t>Easy to know the sequential impact of changes </a:t>
            </a:r>
          </a:p>
          <a:p>
            <a:pPr lvl="0"/>
            <a:r>
              <a:rPr lang="en-US" altLang="ko-KR" dirty="0"/>
              <a:t>Easy to spot redundant operations &amp; other inefficiencies </a:t>
            </a:r>
          </a:p>
          <a:p>
            <a:pPr lvl="0"/>
            <a:r>
              <a:rPr lang="en-US" altLang="ko-KR" dirty="0"/>
              <a:t>Training tool for new employees </a:t>
            </a:r>
          </a:p>
          <a:p>
            <a:pPr lvl="0"/>
            <a:r>
              <a:rPr lang="en-US" altLang="ko-KR" dirty="0"/>
              <a:t>Spot internal control weaknesses </a:t>
            </a:r>
          </a:p>
          <a:p>
            <a:pPr lvl="0"/>
            <a:r>
              <a:rPr lang="en-US" altLang="ko-KR" dirty="0"/>
              <a:t>Helps the auditor see the “whole picture”</a:t>
            </a:r>
          </a:p>
        </p:txBody>
      </p:sp>
    </p:spTree>
    <p:extLst>
      <p:ext uri="{BB962C8B-B14F-4D97-AF65-F5344CB8AC3E}">
        <p14:creationId xmlns:p14="http://schemas.microsoft.com/office/powerpoint/2010/main" val="266895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 control flows</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2870818855"/>
              </p:ext>
            </p:extLst>
          </p:nvPr>
        </p:nvGraphicFramePr>
        <p:xfrm>
          <a:off x="1524000" y="1397000"/>
          <a:ext cx="6096000" cy="48403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19832">
                <a:tc>
                  <a:txBody>
                    <a:bodyPr/>
                    <a:lstStyle/>
                    <a:p>
                      <a:pPr algn="ctr" latinLnBrk="1"/>
                      <a:r>
                        <a:rPr lang="en-US" altLang="ko-KR" dirty="0"/>
                        <a:t>Sequential</a:t>
                      </a:r>
                      <a:endParaRPr lang="ko-KR" altLang="en-US" dirty="0"/>
                    </a:p>
                  </a:txBody>
                  <a:tcPr anchor="ctr"/>
                </a:tc>
                <a:tc>
                  <a:txBody>
                    <a:bodyPr/>
                    <a:lstStyle/>
                    <a:p>
                      <a:pPr algn="ctr" latinLnBrk="1"/>
                      <a:r>
                        <a:rPr lang="en-US" altLang="ko-KR" dirty="0"/>
                        <a:t>Branching</a:t>
                      </a:r>
                      <a:endParaRPr lang="ko-KR" altLang="en-US" dirty="0"/>
                    </a:p>
                  </a:txBody>
                  <a:tcPr anchor="ctr"/>
                </a:tc>
                <a:tc>
                  <a:txBody>
                    <a:bodyPr/>
                    <a:lstStyle/>
                    <a:p>
                      <a:pPr algn="ctr" latinLnBrk="1"/>
                      <a:r>
                        <a:rPr lang="en-US" altLang="ko-KR" dirty="0"/>
                        <a:t>Loop</a:t>
                      </a:r>
                      <a:endParaRPr lang="ko-KR" altLang="en-US" dirty="0"/>
                    </a:p>
                  </a:txBody>
                  <a:tcPr anchor="ctr"/>
                </a:tc>
                <a:extLst>
                  <a:ext uri="{0D108BD9-81ED-4DB2-BD59-A6C34878D82A}">
                    <a16:rowId xmlns:a16="http://schemas.microsoft.com/office/drawing/2014/main" val="10000"/>
                  </a:ext>
                </a:extLst>
              </a:tr>
              <a:tr h="4320480">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sp>
        <p:nvSpPr>
          <p:cNvPr id="6" name="직사각형 5"/>
          <p:cNvSpPr/>
          <p:nvPr/>
        </p:nvSpPr>
        <p:spPr>
          <a:xfrm>
            <a:off x="2051720" y="2599865"/>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7" name="직사각형 6"/>
          <p:cNvSpPr/>
          <p:nvPr/>
        </p:nvSpPr>
        <p:spPr>
          <a:xfrm>
            <a:off x="2051720" y="3739223"/>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8" name="직사각형 7"/>
          <p:cNvSpPr/>
          <p:nvPr/>
        </p:nvSpPr>
        <p:spPr>
          <a:xfrm>
            <a:off x="2051720" y="4878581"/>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10" name="직선 화살표 연결선 9"/>
          <p:cNvCxnSpPr>
            <a:endCxn id="7" idx="0"/>
          </p:cNvCxnSpPr>
          <p:nvPr/>
        </p:nvCxnSpPr>
        <p:spPr>
          <a:xfrm>
            <a:off x="2519772" y="3072879"/>
            <a:ext cx="0" cy="66634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직선 화살표 연결선 11"/>
          <p:cNvCxnSpPr>
            <a:stCxn id="7" idx="2"/>
            <a:endCxn id="8" idx="0"/>
          </p:cNvCxnSpPr>
          <p:nvPr/>
        </p:nvCxnSpPr>
        <p:spPr>
          <a:xfrm>
            <a:off x="2519772" y="4212237"/>
            <a:ext cx="0" cy="66634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26" name="그룹 25"/>
          <p:cNvGrpSpPr/>
          <p:nvPr/>
        </p:nvGrpSpPr>
        <p:grpSpPr>
          <a:xfrm>
            <a:off x="4051353" y="2552109"/>
            <a:ext cx="936104" cy="2799485"/>
            <a:chOff x="4055546" y="2315603"/>
            <a:chExt cx="936104" cy="2799485"/>
          </a:xfrm>
        </p:grpSpPr>
        <p:sp>
          <p:nvSpPr>
            <p:cNvPr id="13" name="직사각형 12"/>
            <p:cNvSpPr/>
            <p:nvPr/>
          </p:nvSpPr>
          <p:spPr>
            <a:xfrm>
              <a:off x="4055546" y="3502716"/>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14" name="직선 화살표 연결선 13"/>
            <p:cNvCxnSpPr>
              <a:stCxn id="15" idx="2"/>
              <a:endCxn id="13" idx="0"/>
            </p:cNvCxnSpPr>
            <p:nvPr/>
          </p:nvCxnSpPr>
          <p:spPr>
            <a:xfrm>
              <a:off x="4523598" y="2788617"/>
              <a:ext cx="0" cy="71409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순서도: 판단 14"/>
            <p:cNvSpPr/>
            <p:nvPr/>
          </p:nvSpPr>
          <p:spPr>
            <a:xfrm>
              <a:off x="4055546" y="2315603"/>
              <a:ext cx="936104" cy="473014"/>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직사각형 18"/>
            <p:cNvSpPr/>
            <p:nvPr/>
          </p:nvSpPr>
          <p:spPr>
            <a:xfrm>
              <a:off x="4055546" y="4642074"/>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21" name="꺾인 연결선 20"/>
            <p:cNvCxnSpPr>
              <a:stCxn id="15" idx="1"/>
              <a:endCxn id="19" idx="1"/>
            </p:cNvCxnSpPr>
            <p:nvPr/>
          </p:nvCxnSpPr>
          <p:spPr>
            <a:xfrm rot="10800000" flipV="1">
              <a:off x="4055546" y="2552109"/>
              <a:ext cx="12700" cy="2326471"/>
            </a:xfrm>
            <a:prstGeom prst="bentConnector3">
              <a:avLst>
                <a:gd name="adj1" fmla="val 1800000"/>
              </a:avLst>
            </a:prstGeom>
            <a:ln>
              <a:tailEnd type="arrow"/>
            </a:ln>
          </p:spPr>
          <p:style>
            <a:lnRef idx="3">
              <a:schemeClr val="dk1"/>
            </a:lnRef>
            <a:fillRef idx="0">
              <a:schemeClr val="dk1"/>
            </a:fillRef>
            <a:effectRef idx="2">
              <a:schemeClr val="dk1"/>
            </a:effectRef>
            <a:fontRef idx="minor">
              <a:schemeClr val="tx1"/>
            </a:fontRef>
          </p:style>
        </p:cxnSp>
        <p:cxnSp>
          <p:nvCxnSpPr>
            <p:cNvPr id="22" name="직선 화살표 연결선 21"/>
            <p:cNvCxnSpPr>
              <a:stCxn id="13" idx="2"/>
              <a:endCxn id="19" idx="0"/>
            </p:cNvCxnSpPr>
            <p:nvPr/>
          </p:nvCxnSpPr>
          <p:spPr>
            <a:xfrm>
              <a:off x="4523598" y="3975730"/>
              <a:ext cx="0" cy="66634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8" name="직사각형 27"/>
          <p:cNvSpPr/>
          <p:nvPr/>
        </p:nvSpPr>
        <p:spPr>
          <a:xfrm>
            <a:off x="6084168" y="3739222"/>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29" name="직선 화살표 연결선 28"/>
          <p:cNvCxnSpPr>
            <a:stCxn id="30" idx="2"/>
            <a:endCxn id="28" idx="0"/>
          </p:cNvCxnSpPr>
          <p:nvPr/>
        </p:nvCxnSpPr>
        <p:spPr>
          <a:xfrm>
            <a:off x="6552220" y="3025123"/>
            <a:ext cx="0" cy="71409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순서도: 판단 29"/>
          <p:cNvSpPr/>
          <p:nvPr/>
        </p:nvSpPr>
        <p:spPr>
          <a:xfrm>
            <a:off x="6084168" y="2552109"/>
            <a:ext cx="936104" cy="473014"/>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32" name="꺾인 연결선 31"/>
          <p:cNvCxnSpPr>
            <a:stCxn id="28" idx="1"/>
            <a:endCxn id="30" idx="1"/>
          </p:cNvCxnSpPr>
          <p:nvPr/>
        </p:nvCxnSpPr>
        <p:spPr>
          <a:xfrm rot="10800000">
            <a:off x="6084168" y="2788617"/>
            <a:ext cx="12700" cy="1187113"/>
          </a:xfrm>
          <a:prstGeom prst="bentConnector3">
            <a:avLst>
              <a:gd name="adj1" fmla="val 1800000"/>
            </a:avLst>
          </a:prstGeom>
          <a:ln>
            <a:tailEnd type="arrow"/>
          </a:ln>
        </p:spPr>
        <p:style>
          <a:lnRef idx="3">
            <a:schemeClr val="dk1"/>
          </a:lnRef>
          <a:fillRef idx="0">
            <a:schemeClr val="dk1"/>
          </a:fillRef>
          <a:effectRef idx="2">
            <a:schemeClr val="dk1"/>
          </a:effectRef>
          <a:fontRef idx="minor">
            <a:schemeClr val="tx1"/>
          </a:fontRef>
        </p:style>
      </p:cxnSp>
      <p:grpSp>
        <p:nvGrpSpPr>
          <p:cNvPr id="36" name="그룹 35"/>
          <p:cNvGrpSpPr/>
          <p:nvPr/>
        </p:nvGrpSpPr>
        <p:grpSpPr>
          <a:xfrm>
            <a:off x="5724128" y="4529602"/>
            <a:ext cx="1584176" cy="1275661"/>
            <a:chOff x="7317330" y="4293096"/>
            <a:chExt cx="936104" cy="473014"/>
          </a:xfrm>
        </p:grpSpPr>
        <p:sp>
          <p:nvSpPr>
            <p:cNvPr id="37" name="직사각형 36"/>
            <p:cNvSpPr/>
            <p:nvPr/>
          </p:nvSpPr>
          <p:spPr>
            <a:xfrm>
              <a:off x="7317330" y="4293096"/>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38" name="직선 연결선 37"/>
            <p:cNvCxnSpPr/>
            <p:nvPr/>
          </p:nvCxnSpPr>
          <p:spPr>
            <a:xfrm>
              <a:off x="7317330" y="4437112"/>
              <a:ext cx="936104" cy="0"/>
            </a:xfrm>
            <a:prstGeom prst="line">
              <a:avLst/>
            </a:prstGeom>
          </p:spPr>
          <p:style>
            <a:lnRef idx="2">
              <a:schemeClr val="dk1"/>
            </a:lnRef>
            <a:fillRef idx="0">
              <a:schemeClr val="dk1"/>
            </a:fillRef>
            <a:effectRef idx="1">
              <a:schemeClr val="dk1"/>
            </a:effectRef>
            <a:fontRef idx="minor">
              <a:schemeClr val="tx1"/>
            </a:fontRef>
          </p:style>
        </p:cxnSp>
      </p:grpSp>
      <p:sp>
        <p:nvSpPr>
          <p:cNvPr id="39" name="직사각형 38"/>
          <p:cNvSpPr/>
          <p:nvPr/>
        </p:nvSpPr>
        <p:spPr>
          <a:xfrm>
            <a:off x="6096868" y="5115088"/>
            <a:ext cx="936104" cy="47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639669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descr="C:\Documents and Settings\VAIO\Local Settings\Temporary Internet Files\Content.IE5\F2NE7126\MC9004171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5025" y="2732004"/>
            <a:ext cx="1377375" cy="13939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Documents and Settings\VAIO\Local Settings\Temporary Internet Files\Content.IE5\NSEJWKQ0\MC90014956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0386" y="3069681"/>
            <a:ext cx="1134724" cy="121654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Documents and Settings\VAIO\Local Settings\Temporary Internet Files\Content.IE5\LGAQ9M0G\MC90041203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4735" y="3179067"/>
            <a:ext cx="1234634" cy="1122216"/>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normAutofit fontScale="90000"/>
          </a:bodyPr>
          <a:lstStyle/>
          <a:p>
            <a:r>
              <a:rPr lang="en-US" altLang="ko-KR" dirty="0"/>
              <a:t>Sequential</a:t>
            </a:r>
            <a:endParaRPr lang="ko-KR" altLang="en-US" dirty="0"/>
          </a:p>
        </p:txBody>
      </p:sp>
      <p:sp>
        <p:nvSpPr>
          <p:cNvPr id="3" name="내용 개체 틀 2"/>
          <p:cNvSpPr>
            <a:spLocks noGrp="1"/>
          </p:cNvSpPr>
          <p:nvPr>
            <p:ph idx="1"/>
          </p:nvPr>
        </p:nvSpPr>
        <p:spPr/>
        <p:txBody>
          <a:bodyPr/>
          <a:lstStyle/>
          <a:p>
            <a:pPr lvl="0"/>
            <a:r>
              <a:rPr lang="en-US" altLang="ko-KR" dirty="0"/>
              <a:t>Sequential statements are executed in sequence, one after the other. (examples – print, input, assignment.)</a:t>
            </a:r>
          </a:p>
        </p:txBody>
      </p:sp>
      <p:pic>
        <p:nvPicPr>
          <p:cNvPr id="6147" name="Picture 3" descr="C:\Documents and Settings\VAIO\Local Settings\Temporary Internet Files\Content.IE5\NSCVDDWX\MC90029529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600" y="3200908"/>
            <a:ext cx="1297696" cy="107853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그룹 14"/>
          <p:cNvGrpSpPr/>
          <p:nvPr/>
        </p:nvGrpSpPr>
        <p:grpSpPr>
          <a:xfrm>
            <a:off x="683568" y="4558666"/>
            <a:ext cx="7455668" cy="933578"/>
            <a:chOff x="683568" y="6165304"/>
            <a:chExt cx="7455668" cy="504056"/>
          </a:xfrm>
        </p:grpSpPr>
        <p:sp>
          <p:nvSpPr>
            <p:cNvPr id="4" name="직사각형 3"/>
            <p:cNvSpPr/>
            <p:nvPr/>
          </p:nvSpPr>
          <p:spPr>
            <a:xfrm>
              <a:off x="683568" y="6165304"/>
              <a:ext cx="1512168"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400" dirty="0"/>
                <a:t>Wake up</a:t>
              </a:r>
              <a:endParaRPr lang="ko-KR" altLang="en-US" sz="2400" dirty="0"/>
            </a:p>
          </p:txBody>
        </p:sp>
        <p:sp>
          <p:nvSpPr>
            <p:cNvPr id="9" name="직사각형 8"/>
            <p:cNvSpPr/>
            <p:nvPr/>
          </p:nvSpPr>
          <p:spPr>
            <a:xfrm>
              <a:off x="2664735" y="6165304"/>
              <a:ext cx="1512168"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400" dirty="0"/>
                <a:t>Wash up</a:t>
              </a:r>
              <a:endParaRPr lang="ko-KR" altLang="en-US" sz="2400" dirty="0"/>
            </a:p>
          </p:txBody>
        </p:sp>
        <p:sp>
          <p:nvSpPr>
            <p:cNvPr id="10" name="직사각형 9"/>
            <p:cNvSpPr/>
            <p:nvPr/>
          </p:nvSpPr>
          <p:spPr>
            <a:xfrm>
              <a:off x="4645902" y="6165304"/>
              <a:ext cx="1512168"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400" dirty="0"/>
                <a:t>dress</a:t>
              </a:r>
              <a:endParaRPr lang="ko-KR" altLang="en-US" sz="2400" dirty="0"/>
            </a:p>
          </p:txBody>
        </p:sp>
        <p:sp>
          <p:nvSpPr>
            <p:cNvPr id="11" name="직사각형 10"/>
            <p:cNvSpPr/>
            <p:nvPr/>
          </p:nvSpPr>
          <p:spPr>
            <a:xfrm>
              <a:off x="6627068" y="6165304"/>
              <a:ext cx="1512168"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2400" dirty="0"/>
                <a:t>Go to school</a:t>
              </a:r>
              <a:endParaRPr lang="ko-KR" altLang="en-US" sz="2400" dirty="0"/>
            </a:p>
          </p:txBody>
        </p:sp>
        <p:cxnSp>
          <p:nvCxnSpPr>
            <p:cNvPr id="6" name="직선 화살표 연결선 5"/>
            <p:cNvCxnSpPr>
              <a:stCxn id="4" idx="3"/>
              <a:endCxn id="9" idx="1"/>
            </p:cNvCxnSpPr>
            <p:nvPr/>
          </p:nvCxnSpPr>
          <p:spPr>
            <a:xfrm>
              <a:off x="2195736" y="6417332"/>
              <a:ext cx="46899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직선 화살표 연결선 13"/>
            <p:cNvCxnSpPr>
              <a:stCxn id="9" idx="3"/>
              <a:endCxn id="10" idx="1"/>
            </p:cNvCxnSpPr>
            <p:nvPr/>
          </p:nvCxnSpPr>
          <p:spPr>
            <a:xfrm>
              <a:off x="4176903" y="6417332"/>
              <a:ext cx="46899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직선 화살표 연결선 16"/>
            <p:cNvCxnSpPr>
              <a:stCxn id="10" idx="3"/>
              <a:endCxn id="11" idx="1"/>
            </p:cNvCxnSpPr>
            <p:nvPr/>
          </p:nvCxnSpPr>
          <p:spPr>
            <a:xfrm>
              <a:off x="6158070" y="6417332"/>
              <a:ext cx="46899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49459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E-6 -7.40741E-7 L -0.33421 -0.00255 " pathEditMode="relative" rAng="0" ptsTypes="AA">
                                      <p:cBhvr>
                                        <p:cTn id="6" dur="2000" fill="hold"/>
                                        <p:tgtEl>
                                          <p:spTgt spid="6147"/>
                                        </p:tgtEl>
                                        <p:attrNameLst>
                                          <p:attrName>ppt_x</p:attrName>
                                          <p:attrName>ppt_y</p:attrName>
                                        </p:attrNameLst>
                                      </p:cBhvr>
                                      <p:rCtr x="-16719" y="-139"/>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8.33333E-7 -4.81481E-6 L -0.24722 -0.26412 " pathEditMode="relative" rAng="0" ptsTypes="AA">
                                      <p:cBhvr>
                                        <p:cTn id="10" dur="2000" fill="hold"/>
                                        <p:tgtEl>
                                          <p:spTgt spid="6146"/>
                                        </p:tgtEl>
                                        <p:attrNameLst>
                                          <p:attrName>ppt_x</p:attrName>
                                          <p:attrName>ppt_y</p:attrName>
                                        </p:attrNameLst>
                                      </p:cBhvr>
                                      <p:rCtr x="-12361" y="-13218"/>
                                    </p:animMotion>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4.72222E-6 -3.7037E-7 L -0.12553 0.00116 " pathEditMode="relative" rAng="0" ptsTypes="AA">
                                      <p:cBhvr>
                                        <p:cTn id="14" dur="2000" fill="hold"/>
                                        <p:tgtEl>
                                          <p:spTgt spid="6148"/>
                                        </p:tgtEl>
                                        <p:attrNameLst>
                                          <p:attrName>ppt_x</p:attrName>
                                          <p:attrName>ppt_y</p:attrName>
                                        </p:attrNameLst>
                                      </p:cBhvr>
                                      <p:rCtr x="-6285" y="46"/>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3.88889E-6 -1.85185E-6 L 0.67621 -0.12199 " pathEditMode="relative" rAng="0" ptsTypes="AA">
                                      <p:cBhvr>
                                        <p:cTn id="18" dur="2000" fill="hold"/>
                                        <p:tgtEl>
                                          <p:spTgt spid="6149"/>
                                        </p:tgtEl>
                                        <p:attrNameLst>
                                          <p:attrName>ppt_x</p:attrName>
                                          <p:attrName>ppt_y</p:attrName>
                                        </p:attrNameLst>
                                      </p:cBhvr>
                                      <p:rCtr x="33802" y="-6111"/>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a:t>
            </a:r>
            <a:endParaRPr lang="ko-KR" altLang="en-US" dirty="0"/>
          </a:p>
        </p:txBody>
      </p:sp>
      <p:sp>
        <p:nvSpPr>
          <p:cNvPr id="3" name="내용 개체 틀 2"/>
          <p:cNvSpPr>
            <a:spLocks noGrp="1"/>
          </p:cNvSpPr>
          <p:nvPr>
            <p:ph idx="1"/>
          </p:nvPr>
        </p:nvSpPr>
        <p:spPr/>
        <p:txBody>
          <a:bodyPr/>
          <a:lstStyle/>
          <a:p>
            <a:r>
              <a:rPr lang="en-US" altLang="ko-KR" dirty="0"/>
              <a:t>Write a flowchart that gets the length of a side as input and outputs the area of a square.</a:t>
            </a:r>
            <a:endParaRPr lang="ko-KR" altLang="en-US" dirty="0"/>
          </a:p>
        </p:txBody>
      </p:sp>
      <p:sp>
        <p:nvSpPr>
          <p:cNvPr id="4" name="TextBox 3">
            <a:extLst>
              <a:ext uri="{FF2B5EF4-FFF2-40B4-BE49-F238E27FC236}">
                <a16:creationId xmlns:a16="http://schemas.microsoft.com/office/drawing/2014/main" id="{22A9B644-00F3-6227-0E06-E6EB5AD3C4FD}"/>
              </a:ext>
            </a:extLst>
          </p:cNvPr>
          <p:cNvSpPr txBox="1"/>
          <p:nvPr/>
        </p:nvSpPr>
        <p:spPr>
          <a:xfrm>
            <a:off x="3798235" y="2872444"/>
            <a:ext cx="5266185" cy="2065950"/>
          </a:xfrm>
          <a:prstGeom prst="rect">
            <a:avLst/>
          </a:prstGeom>
          <a:noFill/>
        </p:spPr>
        <p:txBody>
          <a:bodyPr wrap="none" rtlCol="0">
            <a:spAutoFit/>
          </a:bodyPr>
          <a:lstStyle/>
          <a:p>
            <a:pPr marL="342900" indent="-342900">
              <a:lnSpc>
                <a:spcPct val="250000"/>
              </a:lnSpc>
              <a:buFont typeface="+mj-lt"/>
              <a:buAutoNum type="arabicPeriod"/>
            </a:pPr>
            <a:r>
              <a:rPr lang="en-US" altLang="ko-KR" dirty="0"/>
              <a:t> Input S for the length of a side of a square</a:t>
            </a:r>
          </a:p>
          <a:p>
            <a:pPr marL="342900" indent="-342900">
              <a:lnSpc>
                <a:spcPct val="250000"/>
              </a:lnSpc>
              <a:buFont typeface="+mj-lt"/>
              <a:buAutoNum type="arabicPeriod"/>
            </a:pPr>
            <a:r>
              <a:rPr lang="en-US" altLang="ko-KR" dirty="0"/>
              <a:t>Calculate the area of a square using a formula</a:t>
            </a:r>
          </a:p>
          <a:p>
            <a:pPr marL="342900" indent="-342900">
              <a:lnSpc>
                <a:spcPct val="250000"/>
              </a:lnSpc>
              <a:buFont typeface="+mj-lt"/>
              <a:buAutoNum type="arabicPeriod"/>
            </a:pPr>
            <a:r>
              <a:rPr lang="en-US" altLang="ko-KR" dirty="0"/>
              <a:t>Output the area</a:t>
            </a:r>
            <a:endParaRPr lang="ko-KR" altLang="en-US" dirty="0"/>
          </a:p>
        </p:txBody>
      </p:sp>
      <p:sp>
        <p:nvSpPr>
          <p:cNvPr id="8" name="순서도: 수행의 시작/종료 7">
            <a:extLst>
              <a:ext uri="{FF2B5EF4-FFF2-40B4-BE49-F238E27FC236}">
                <a16:creationId xmlns:a16="http://schemas.microsoft.com/office/drawing/2014/main" id="{7058BD7B-73E3-69E9-291D-A9FE419B033D}"/>
              </a:ext>
            </a:extLst>
          </p:cNvPr>
          <p:cNvSpPr/>
          <p:nvPr/>
        </p:nvSpPr>
        <p:spPr>
          <a:xfrm>
            <a:off x="993422" y="2474612"/>
            <a:ext cx="2438400"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9" name="순서도: 수행의 시작/종료 8">
            <a:extLst>
              <a:ext uri="{FF2B5EF4-FFF2-40B4-BE49-F238E27FC236}">
                <a16:creationId xmlns:a16="http://schemas.microsoft.com/office/drawing/2014/main" id="{A08A9469-2C8A-62A6-6356-B7A9DD812EE4}"/>
              </a:ext>
            </a:extLst>
          </p:cNvPr>
          <p:cNvSpPr/>
          <p:nvPr/>
        </p:nvSpPr>
        <p:spPr>
          <a:xfrm>
            <a:off x="993422" y="5958005"/>
            <a:ext cx="2438400"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sp>
        <p:nvSpPr>
          <p:cNvPr id="6" name="순서도: 데이터 5">
            <a:extLst>
              <a:ext uri="{FF2B5EF4-FFF2-40B4-BE49-F238E27FC236}">
                <a16:creationId xmlns:a16="http://schemas.microsoft.com/office/drawing/2014/main" id="{E9DE04CA-23FF-1B09-3B46-16C69E83C945}"/>
              </a:ext>
            </a:extLst>
          </p:cNvPr>
          <p:cNvSpPr/>
          <p:nvPr/>
        </p:nvSpPr>
        <p:spPr>
          <a:xfrm>
            <a:off x="992488" y="3346449"/>
            <a:ext cx="243840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Input S</a:t>
            </a:r>
            <a:endParaRPr lang="ko-KR" altLang="en-US" dirty="0"/>
          </a:p>
        </p:txBody>
      </p:sp>
      <p:sp>
        <p:nvSpPr>
          <p:cNvPr id="11" name="직사각형 10">
            <a:extLst>
              <a:ext uri="{FF2B5EF4-FFF2-40B4-BE49-F238E27FC236}">
                <a16:creationId xmlns:a16="http://schemas.microsoft.com/office/drawing/2014/main" id="{50755A6D-56C0-01FC-5928-1FD1C4DB5810}"/>
              </a:ext>
            </a:extLst>
          </p:cNvPr>
          <p:cNvSpPr/>
          <p:nvPr/>
        </p:nvSpPr>
        <p:spPr>
          <a:xfrm>
            <a:off x="992488" y="4218286"/>
            <a:ext cx="2438400" cy="4688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A = S * S</a:t>
            </a:r>
            <a:endParaRPr lang="ko-KR" altLang="en-US" dirty="0"/>
          </a:p>
        </p:txBody>
      </p:sp>
      <p:sp>
        <p:nvSpPr>
          <p:cNvPr id="12" name="순서도: 데이터 11">
            <a:extLst>
              <a:ext uri="{FF2B5EF4-FFF2-40B4-BE49-F238E27FC236}">
                <a16:creationId xmlns:a16="http://schemas.microsoft.com/office/drawing/2014/main" id="{9044B20B-9445-CF70-24E3-D3BAA3F51B77}"/>
              </a:ext>
            </a:extLst>
          </p:cNvPr>
          <p:cNvSpPr/>
          <p:nvPr/>
        </p:nvSpPr>
        <p:spPr>
          <a:xfrm>
            <a:off x="992488" y="5090123"/>
            <a:ext cx="243840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Output A</a:t>
            </a:r>
            <a:endParaRPr lang="ko-KR" altLang="en-US" dirty="0"/>
          </a:p>
        </p:txBody>
      </p:sp>
      <p:cxnSp>
        <p:nvCxnSpPr>
          <p:cNvPr id="10" name="직선 화살표 연결선 9">
            <a:extLst>
              <a:ext uri="{FF2B5EF4-FFF2-40B4-BE49-F238E27FC236}">
                <a16:creationId xmlns:a16="http://schemas.microsoft.com/office/drawing/2014/main" id="{A5426FC3-6481-B332-E178-BF6B4B617D7B}"/>
              </a:ext>
            </a:extLst>
          </p:cNvPr>
          <p:cNvCxnSpPr>
            <a:cxnSpLocks/>
            <a:stCxn id="8" idx="2"/>
            <a:endCxn id="6" idx="1"/>
          </p:cNvCxnSpPr>
          <p:nvPr/>
        </p:nvCxnSpPr>
        <p:spPr>
          <a:xfrm flipH="1">
            <a:off x="2211688" y="2943454"/>
            <a:ext cx="934"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87545FFC-AE4C-F8A1-AD02-418CA4467454}"/>
              </a:ext>
            </a:extLst>
          </p:cNvPr>
          <p:cNvCxnSpPr>
            <a:cxnSpLocks/>
            <a:stCxn id="6" idx="4"/>
            <a:endCxn id="11" idx="0"/>
          </p:cNvCxnSpPr>
          <p:nvPr/>
        </p:nvCxnSpPr>
        <p:spPr>
          <a:xfrm>
            <a:off x="2211688" y="3815291"/>
            <a:ext cx="0"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7657593-F5A0-CC44-60CE-C6C8BA97E618}"/>
              </a:ext>
            </a:extLst>
          </p:cNvPr>
          <p:cNvCxnSpPr>
            <a:cxnSpLocks/>
            <a:stCxn id="11" idx="2"/>
            <a:endCxn id="12" idx="1"/>
          </p:cNvCxnSpPr>
          <p:nvPr/>
        </p:nvCxnSpPr>
        <p:spPr>
          <a:xfrm>
            <a:off x="2211688" y="4687128"/>
            <a:ext cx="0"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F3DD701-62A4-5564-155E-07EAE4DFE95C}"/>
              </a:ext>
            </a:extLst>
          </p:cNvPr>
          <p:cNvCxnSpPr>
            <a:cxnSpLocks/>
            <a:stCxn id="12" idx="4"/>
            <a:endCxn id="9" idx="0"/>
          </p:cNvCxnSpPr>
          <p:nvPr/>
        </p:nvCxnSpPr>
        <p:spPr>
          <a:xfrm>
            <a:off x="2211688" y="5558965"/>
            <a:ext cx="934" cy="399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67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up)">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6"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Branching</a:t>
            </a:r>
            <a:endParaRPr lang="ko-KR" altLang="en-US" dirty="0"/>
          </a:p>
        </p:txBody>
      </p:sp>
      <p:sp>
        <p:nvSpPr>
          <p:cNvPr id="3" name="내용 개체 틀 2"/>
          <p:cNvSpPr>
            <a:spLocks noGrp="1"/>
          </p:cNvSpPr>
          <p:nvPr>
            <p:ph idx="1"/>
          </p:nvPr>
        </p:nvSpPr>
        <p:spPr/>
        <p:txBody>
          <a:bodyPr>
            <a:normAutofit fontScale="92500" lnSpcReduction="10000"/>
          </a:bodyPr>
          <a:lstStyle/>
          <a:p>
            <a:pPr lvl="0">
              <a:lnSpc>
                <a:spcPct val="150000"/>
              </a:lnSpc>
            </a:pPr>
            <a:r>
              <a:rPr lang="en-US" altLang="ko-KR" dirty="0"/>
              <a:t>Branching statements contain one or more choices and only one of the choices is executed </a:t>
            </a:r>
          </a:p>
          <a:p>
            <a:pPr lvl="0">
              <a:lnSpc>
                <a:spcPct val="150000"/>
              </a:lnSpc>
            </a:pPr>
            <a:r>
              <a:rPr lang="en-US" altLang="ko-KR" dirty="0"/>
              <a:t>“if” statements can be categorized like:</a:t>
            </a:r>
          </a:p>
          <a:p>
            <a:pPr lvl="1">
              <a:lnSpc>
                <a:spcPct val="150000"/>
              </a:lnSpc>
            </a:pPr>
            <a:r>
              <a:rPr lang="en-US" altLang="ko-KR" dirty="0"/>
              <a:t>where you want to do something or nothing. </a:t>
            </a:r>
          </a:p>
          <a:p>
            <a:pPr lvl="1">
              <a:lnSpc>
                <a:spcPct val="150000"/>
              </a:lnSpc>
            </a:pPr>
            <a:r>
              <a:rPr lang="en-US" altLang="ko-KR" dirty="0"/>
              <a:t>Use the second format (if, else) for problems where you want to do one thing or another thing</a:t>
            </a:r>
          </a:p>
          <a:p>
            <a:pPr lvl="1">
              <a:lnSpc>
                <a:spcPct val="150000"/>
              </a:lnSpc>
            </a:pPr>
            <a:r>
              <a:rPr lang="en-US" altLang="ko-KR" dirty="0"/>
              <a:t>Use the third format (if, else, if, else) for problems where you want to do one thing out of three or more choices.</a:t>
            </a:r>
            <a:endParaRPr lang="ko-KR" altLang="en-US" dirty="0"/>
          </a:p>
        </p:txBody>
      </p:sp>
    </p:spTree>
    <p:extLst>
      <p:ext uri="{BB962C8B-B14F-4D97-AF65-F5344CB8AC3E}">
        <p14:creationId xmlns:p14="http://schemas.microsoft.com/office/powerpoint/2010/main" val="206782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Branching </a:t>
            </a:r>
            <a:r>
              <a:rPr lang="en-US" altLang="ko-KR" baseline="30000" dirty="0"/>
              <a:t>0 or 1</a:t>
            </a:r>
            <a:endParaRPr lang="ko-KR" altLang="en-US" dirty="0"/>
          </a:p>
        </p:txBody>
      </p:sp>
      <p:sp>
        <p:nvSpPr>
          <p:cNvPr id="3" name="내용 개체 틀 2"/>
          <p:cNvSpPr>
            <a:spLocks noGrp="1"/>
          </p:cNvSpPr>
          <p:nvPr>
            <p:ph idx="1"/>
          </p:nvPr>
        </p:nvSpPr>
        <p:spPr>
          <a:xfrm>
            <a:off x="734888" y="1268760"/>
            <a:ext cx="4125144" cy="3369341"/>
          </a:xfrm>
        </p:spPr>
        <p:txBody>
          <a:bodyPr>
            <a:normAutofit fontScale="77500" lnSpcReduction="20000"/>
          </a:bodyPr>
          <a:lstStyle/>
          <a:p>
            <a:pPr lvl="0">
              <a:lnSpc>
                <a:spcPct val="150000"/>
              </a:lnSpc>
            </a:pPr>
            <a:r>
              <a:rPr lang="en-US" altLang="ko-KR" dirty="0"/>
              <a:t>where you want to do something or nothing. </a:t>
            </a:r>
          </a:p>
          <a:p>
            <a:pPr lvl="0">
              <a:lnSpc>
                <a:spcPct val="150000"/>
              </a:lnSpc>
            </a:pPr>
            <a:r>
              <a:rPr lang="en-US" altLang="ko-KR" dirty="0"/>
              <a:t>example: </a:t>
            </a:r>
          </a:p>
          <a:p>
            <a:pPr marL="457200" lvl="1" indent="0">
              <a:lnSpc>
                <a:spcPct val="150000"/>
              </a:lnSpc>
              <a:buNone/>
            </a:pPr>
            <a:r>
              <a:rPr lang="en-US" altLang="ko-KR" dirty="0"/>
              <a:t>Write an algorithm that prints "No school!" if temperature is below -10 </a:t>
            </a:r>
            <a:r>
              <a:rPr lang="en-US" altLang="ko-KR" baseline="30000" dirty="0" err="1"/>
              <a:t>o</a:t>
            </a:r>
            <a:r>
              <a:rPr lang="en-US" altLang="ko-KR" dirty="0" err="1"/>
              <a:t>C.</a:t>
            </a:r>
            <a:endParaRPr lang="en-US" altLang="ko-KR" dirty="0"/>
          </a:p>
          <a:p>
            <a:pPr>
              <a:lnSpc>
                <a:spcPct val="150000"/>
              </a:lnSpc>
            </a:pPr>
            <a:r>
              <a:rPr lang="en-US" altLang="ko-KR" dirty="0"/>
              <a:t>Java code</a:t>
            </a:r>
          </a:p>
          <a:p>
            <a:pPr>
              <a:lnSpc>
                <a:spcPct val="150000"/>
              </a:lnSpc>
            </a:pPr>
            <a:endParaRPr lang="en-US" altLang="ko-KR" dirty="0"/>
          </a:p>
        </p:txBody>
      </p:sp>
      <p:pic>
        <p:nvPicPr>
          <p:cNvPr id="3077" name="Picture 5" descr="C:\Documents and Settings\VAIO\Local Settings\Temporary Internet Files\Content.IE5\42JIRCUJ\MP900430456[1].jpg"/>
          <p:cNvPicPr>
            <a:picLocks noChangeAspect="1" noChangeArrowheads="1"/>
          </p:cNvPicPr>
          <p:nvPr/>
        </p:nvPicPr>
        <p:blipFill rotWithShape="1">
          <a:blip r:embed="rId2">
            <a:extLst>
              <a:ext uri="{28A0092B-C50C-407E-A947-70E740481C1C}">
                <a14:useLocalDpi xmlns:a14="http://schemas.microsoft.com/office/drawing/2010/main" val="0"/>
              </a:ext>
            </a:extLst>
          </a:blip>
          <a:srcRect l="34444" t="8611" r="36944" b="6944"/>
          <a:stretch/>
        </p:blipFill>
        <p:spPr bwMode="auto">
          <a:xfrm>
            <a:off x="5004048" y="1731033"/>
            <a:ext cx="1282824" cy="37861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직선 연결선 4"/>
          <p:cNvCxnSpPr/>
          <p:nvPr/>
        </p:nvCxnSpPr>
        <p:spPr>
          <a:xfrm>
            <a:off x="5790964" y="3789040"/>
            <a:ext cx="1656184" cy="0"/>
          </a:xfrm>
          <a:prstGeom prst="line">
            <a:avLst/>
          </a:prstGeom>
        </p:spPr>
        <p:style>
          <a:lnRef idx="3">
            <a:schemeClr val="dk1"/>
          </a:lnRef>
          <a:fillRef idx="0">
            <a:schemeClr val="dk1"/>
          </a:fillRef>
          <a:effectRef idx="2">
            <a:schemeClr val="dk1"/>
          </a:effectRef>
          <a:fontRef idx="minor">
            <a:schemeClr val="tx1"/>
          </a:fontRef>
        </p:style>
      </p:cxnSp>
      <p:sp>
        <p:nvSpPr>
          <p:cNvPr id="6" name="아래쪽 화살표 5"/>
          <p:cNvSpPr/>
          <p:nvPr/>
        </p:nvSpPr>
        <p:spPr>
          <a:xfrm>
            <a:off x="6445968" y="3898776"/>
            <a:ext cx="790328" cy="1076672"/>
          </a:xfrm>
          <a:prstGeom prst="downArrow">
            <a:avLst/>
          </a:prstGeom>
          <a:gradFill>
            <a:gsLst>
              <a:gs pos="0">
                <a:schemeClr val="tx2"/>
              </a:gs>
              <a:gs pos="74000">
                <a:schemeClr val="accent1">
                  <a:tint val="37000"/>
                  <a:satMod val="300000"/>
                </a:schemeClr>
              </a:gs>
              <a:gs pos="100000">
                <a:schemeClr val="accent1">
                  <a:lumMod val="20000"/>
                  <a:lumOff val="80000"/>
                </a:schemeClr>
              </a:gs>
            </a:gsLst>
          </a:gradFill>
          <a:ln>
            <a:noFill/>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8" name="그룹 7"/>
          <p:cNvGrpSpPr/>
          <p:nvPr/>
        </p:nvGrpSpPr>
        <p:grpSpPr>
          <a:xfrm>
            <a:off x="7018846" y="5253136"/>
            <a:ext cx="1963144" cy="1340768"/>
            <a:chOff x="6445968" y="1340768"/>
            <a:chExt cx="2580735" cy="2017889"/>
          </a:xfrm>
        </p:grpSpPr>
        <p:pic>
          <p:nvPicPr>
            <p:cNvPr id="3078" name="Picture 6" descr="C:\Documents and Settings\VAIO\Local Settings\Temporary Internet Files\Content.IE5\FANMT3V6\MP90043939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5968" y="1340768"/>
              <a:ext cx="2580735" cy="2017889"/>
            </a:xfrm>
            <a:prstGeom prst="rect">
              <a:avLst/>
            </a:prstGeom>
            <a:noFill/>
            <a:extLst>
              <a:ext uri="{909E8E84-426E-40DD-AFC4-6F175D3DCCD1}">
                <a14:hiddenFill xmlns:a14="http://schemas.microsoft.com/office/drawing/2010/main">
                  <a:solidFill>
                    <a:srgbClr val="FFFFFF"/>
                  </a:solidFill>
                </a14:hiddenFill>
              </a:ext>
            </a:extLst>
          </p:spPr>
        </p:pic>
        <p:sp>
          <p:nvSpPr>
            <p:cNvPr id="7" name="곱셈 기호 6"/>
            <p:cNvSpPr/>
            <p:nvPr/>
          </p:nvSpPr>
          <p:spPr>
            <a:xfrm>
              <a:off x="6445968" y="1340768"/>
              <a:ext cx="2580735" cy="2017889"/>
            </a:xfrm>
            <a:prstGeom prst="mathMultiply">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1" name="TextBox 10">
            <a:extLst>
              <a:ext uri="{FF2B5EF4-FFF2-40B4-BE49-F238E27FC236}">
                <a16:creationId xmlns:a16="http://schemas.microsoft.com/office/drawing/2014/main" id="{8B9A5810-7FC1-BEE2-DF79-4210D33477B3}"/>
              </a:ext>
            </a:extLst>
          </p:cNvPr>
          <p:cNvSpPr txBox="1"/>
          <p:nvPr/>
        </p:nvSpPr>
        <p:spPr>
          <a:xfrm>
            <a:off x="1067952" y="4452917"/>
            <a:ext cx="4577508" cy="800219"/>
          </a:xfrm>
          <a:prstGeom prst="rect">
            <a:avLst/>
          </a:prstGeom>
          <a:noFill/>
        </p:spPr>
        <p:txBody>
          <a:bodyPr wrap="square">
            <a:spAutoFit/>
          </a:bodyPr>
          <a:lstStyle/>
          <a:p>
            <a:pPr marL="457200" lvl="1" indent="0">
              <a:lnSpc>
                <a:spcPct val="150000"/>
              </a:lnSpc>
              <a:buNone/>
            </a:pPr>
            <a:r>
              <a:rPr lang="en-US" altLang="ko-KR" sz="1600" dirty="0">
                <a:solidFill>
                  <a:srgbClr val="2A7BDE"/>
                </a:solidFill>
                <a:latin typeface="Abadi" panose="020B0604020104020204" pitchFamily="34" charset="0"/>
              </a:rPr>
              <a:t>if (temperature &lt; 10)</a:t>
            </a:r>
          </a:p>
          <a:p>
            <a:pPr marL="457200" lvl="1" indent="0">
              <a:lnSpc>
                <a:spcPct val="150000"/>
              </a:lnSpc>
              <a:buNone/>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(“No School!”);</a:t>
            </a:r>
          </a:p>
        </p:txBody>
      </p:sp>
    </p:spTree>
    <p:extLst>
      <p:ext uri="{BB962C8B-B14F-4D97-AF65-F5344CB8AC3E}">
        <p14:creationId xmlns:p14="http://schemas.microsoft.com/office/powerpoint/2010/main" val="173263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71E625-8DCD-1F4A-E28A-6643032F968F}"/>
              </a:ext>
            </a:extLst>
          </p:cNvPr>
          <p:cNvSpPr>
            <a:spLocks noGrp="1"/>
          </p:cNvSpPr>
          <p:nvPr>
            <p:ph type="title"/>
          </p:nvPr>
        </p:nvSpPr>
        <p:spPr/>
        <p:txBody>
          <a:bodyPr>
            <a:normAutofit fontScale="90000"/>
          </a:bodyPr>
          <a:lstStyle/>
          <a:p>
            <a:r>
              <a:rPr lang="en-US" altLang="ko-KR" dirty="0"/>
              <a:t>Flowchart</a:t>
            </a:r>
            <a:endParaRPr lang="ko-KR" altLang="en-US" dirty="0"/>
          </a:p>
        </p:txBody>
      </p:sp>
      <p:sp>
        <p:nvSpPr>
          <p:cNvPr id="4" name="TextBox 3">
            <a:extLst>
              <a:ext uri="{FF2B5EF4-FFF2-40B4-BE49-F238E27FC236}">
                <a16:creationId xmlns:a16="http://schemas.microsoft.com/office/drawing/2014/main" id="{0E9BFA21-2F66-7AB8-358F-3BB6CD1E1E0E}"/>
              </a:ext>
            </a:extLst>
          </p:cNvPr>
          <p:cNvSpPr txBox="1"/>
          <p:nvPr/>
        </p:nvSpPr>
        <p:spPr>
          <a:xfrm>
            <a:off x="109484" y="1711175"/>
            <a:ext cx="4577508" cy="800219"/>
          </a:xfrm>
          <a:prstGeom prst="rect">
            <a:avLst/>
          </a:prstGeom>
          <a:noFill/>
        </p:spPr>
        <p:txBody>
          <a:bodyPr wrap="square">
            <a:spAutoFit/>
          </a:bodyPr>
          <a:lstStyle/>
          <a:p>
            <a:pPr marL="457200" lvl="1" indent="0">
              <a:lnSpc>
                <a:spcPct val="150000"/>
              </a:lnSpc>
              <a:buNone/>
            </a:pPr>
            <a:r>
              <a:rPr lang="en-US" altLang="ko-KR" sz="1600" dirty="0">
                <a:solidFill>
                  <a:srgbClr val="2A7BDE"/>
                </a:solidFill>
                <a:latin typeface="Abadi" panose="020B0604020104020204" pitchFamily="34" charset="0"/>
              </a:rPr>
              <a:t>if (temperature &lt; 10)</a:t>
            </a:r>
          </a:p>
          <a:p>
            <a:pPr marL="457200" lvl="1" indent="0">
              <a:lnSpc>
                <a:spcPct val="150000"/>
              </a:lnSpc>
              <a:buNone/>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(“No School!”);</a:t>
            </a:r>
          </a:p>
        </p:txBody>
      </p:sp>
      <p:sp>
        <p:nvSpPr>
          <p:cNvPr id="5" name="순서도: 수행의 시작/종료 4">
            <a:extLst>
              <a:ext uri="{FF2B5EF4-FFF2-40B4-BE49-F238E27FC236}">
                <a16:creationId xmlns:a16="http://schemas.microsoft.com/office/drawing/2014/main" id="{2728E76F-19E5-1934-A581-8C5887710779}"/>
              </a:ext>
            </a:extLst>
          </p:cNvPr>
          <p:cNvSpPr/>
          <p:nvPr/>
        </p:nvSpPr>
        <p:spPr>
          <a:xfrm>
            <a:off x="4339102" y="1554297"/>
            <a:ext cx="4174380"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6" name="순서도: 수행의 시작/종료 5">
            <a:extLst>
              <a:ext uri="{FF2B5EF4-FFF2-40B4-BE49-F238E27FC236}">
                <a16:creationId xmlns:a16="http://schemas.microsoft.com/office/drawing/2014/main" id="{221A475D-384C-06E3-0BB0-3D6B84D1702F}"/>
              </a:ext>
            </a:extLst>
          </p:cNvPr>
          <p:cNvSpPr/>
          <p:nvPr/>
        </p:nvSpPr>
        <p:spPr>
          <a:xfrm>
            <a:off x="4339102" y="5037690"/>
            <a:ext cx="4174380"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sp>
        <p:nvSpPr>
          <p:cNvPr id="7" name="순서도: 데이터 6">
            <a:extLst>
              <a:ext uri="{FF2B5EF4-FFF2-40B4-BE49-F238E27FC236}">
                <a16:creationId xmlns:a16="http://schemas.microsoft.com/office/drawing/2014/main" id="{BFB502F8-E562-1D8F-1B2A-EF7D7775E4B2}"/>
              </a:ext>
            </a:extLst>
          </p:cNvPr>
          <p:cNvSpPr/>
          <p:nvPr/>
        </p:nvSpPr>
        <p:spPr>
          <a:xfrm>
            <a:off x="4338168" y="2426134"/>
            <a:ext cx="417438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Input temperature</a:t>
            </a:r>
            <a:endParaRPr lang="ko-KR" altLang="en-US" dirty="0"/>
          </a:p>
        </p:txBody>
      </p:sp>
      <p:sp>
        <p:nvSpPr>
          <p:cNvPr id="9" name="순서도: 데이터 8">
            <a:extLst>
              <a:ext uri="{FF2B5EF4-FFF2-40B4-BE49-F238E27FC236}">
                <a16:creationId xmlns:a16="http://schemas.microsoft.com/office/drawing/2014/main" id="{6D8E39CA-6B00-DF1A-081C-367832F5A4E1}"/>
              </a:ext>
            </a:extLst>
          </p:cNvPr>
          <p:cNvSpPr/>
          <p:nvPr/>
        </p:nvSpPr>
        <p:spPr>
          <a:xfrm>
            <a:off x="4338168" y="4169808"/>
            <a:ext cx="417438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a:t>Output "No School"</a:t>
            </a:r>
            <a:endParaRPr lang="ko-KR" altLang="en-US" dirty="0"/>
          </a:p>
        </p:txBody>
      </p:sp>
      <p:cxnSp>
        <p:nvCxnSpPr>
          <p:cNvPr id="10" name="직선 화살표 연결선 9">
            <a:extLst>
              <a:ext uri="{FF2B5EF4-FFF2-40B4-BE49-F238E27FC236}">
                <a16:creationId xmlns:a16="http://schemas.microsoft.com/office/drawing/2014/main" id="{AEAFDDA1-151A-4C96-13CA-BB92739DB1BF}"/>
              </a:ext>
            </a:extLst>
          </p:cNvPr>
          <p:cNvCxnSpPr>
            <a:cxnSpLocks/>
            <a:stCxn id="5" idx="2"/>
            <a:endCxn id="7" idx="1"/>
          </p:cNvCxnSpPr>
          <p:nvPr/>
        </p:nvCxnSpPr>
        <p:spPr>
          <a:xfrm flipH="1">
            <a:off x="6425358" y="2023139"/>
            <a:ext cx="934"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959F83EE-5980-9144-AD81-B8809AFA9D50}"/>
              </a:ext>
            </a:extLst>
          </p:cNvPr>
          <p:cNvCxnSpPr>
            <a:cxnSpLocks/>
            <a:stCxn id="7" idx="4"/>
          </p:cNvCxnSpPr>
          <p:nvPr/>
        </p:nvCxnSpPr>
        <p:spPr>
          <a:xfrm>
            <a:off x="6425358" y="2894976"/>
            <a:ext cx="0"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9E904FBE-1C22-66E2-9AAC-9E415DC8F7DA}"/>
              </a:ext>
            </a:extLst>
          </p:cNvPr>
          <p:cNvCxnSpPr>
            <a:cxnSpLocks/>
            <a:endCxn id="9" idx="1"/>
          </p:cNvCxnSpPr>
          <p:nvPr/>
        </p:nvCxnSpPr>
        <p:spPr>
          <a:xfrm>
            <a:off x="6425358" y="3766813"/>
            <a:ext cx="0"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3D9F20F-BCF2-6F12-5F36-E700F8C78077}"/>
              </a:ext>
            </a:extLst>
          </p:cNvPr>
          <p:cNvCxnSpPr>
            <a:cxnSpLocks/>
            <a:stCxn id="9" idx="4"/>
            <a:endCxn id="6" idx="0"/>
          </p:cNvCxnSpPr>
          <p:nvPr/>
        </p:nvCxnSpPr>
        <p:spPr>
          <a:xfrm>
            <a:off x="6425358" y="4638650"/>
            <a:ext cx="934" cy="399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순서도: 판단 14">
            <a:extLst>
              <a:ext uri="{FF2B5EF4-FFF2-40B4-BE49-F238E27FC236}">
                <a16:creationId xmlns:a16="http://schemas.microsoft.com/office/drawing/2014/main" id="{D68A9933-E6E9-ACAB-DA74-DE814B8258CA}"/>
              </a:ext>
            </a:extLst>
          </p:cNvPr>
          <p:cNvSpPr/>
          <p:nvPr/>
        </p:nvSpPr>
        <p:spPr>
          <a:xfrm>
            <a:off x="4338168" y="3308326"/>
            <a:ext cx="4172512" cy="57201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temperature &lt;10</a:t>
            </a:r>
            <a:endParaRPr lang="ko-KR" altLang="en-US" dirty="0"/>
          </a:p>
        </p:txBody>
      </p:sp>
      <p:sp>
        <p:nvSpPr>
          <p:cNvPr id="16" name="TextBox 15">
            <a:extLst>
              <a:ext uri="{FF2B5EF4-FFF2-40B4-BE49-F238E27FC236}">
                <a16:creationId xmlns:a16="http://schemas.microsoft.com/office/drawing/2014/main" id="{73691981-E133-CCAC-22C5-F15CF5EDCBB8}"/>
              </a:ext>
            </a:extLst>
          </p:cNvPr>
          <p:cNvSpPr txBox="1"/>
          <p:nvPr/>
        </p:nvSpPr>
        <p:spPr>
          <a:xfrm>
            <a:off x="6553619" y="3796521"/>
            <a:ext cx="914400" cy="369332"/>
          </a:xfrm>
          <a:prstGeom prst="rect">
            <a:avLst/>
          </a:prstGeom>
          <a:noFill/>
        </p:spPr>
        <p:txBody>
          <a:bodyPr wrap="square" rtlCol="0">
            <a:spAutoFit/>
          </a:bodyPr>
          <a:lstStyle/>
          <a:p>
            <a:r>
              <a:rPr lang="en-US" altLang="ko-KR"/>
              <a:t>yes</a:t>
            </a:r>
            <a:endParaRPr lang="ko-KR" altLang="en-US" dirty="0"/>
          </a:p>
        </p:txBody>
      </p:sp>
    </p:spTree>
    <p:extLst>
      <p:ext uri="{BB962C8B-B14F-4D97-AF65-F5344CB8AC3E}">
        <p14:creationId xmlns:p14="http://schemas.microsoft.com/office/powerpoint/2010/main" val="238941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A06CD7F-2BCA-3019-144E-D4471FDD40FF}"/>
              </a:ext>
            </a:extLst>
          </p:cNvPr>
          <p:cNvSpPr>
            <a:spLocks noGrp="1"/>
          </p:cNvSpPr>
          <p:nvPr>
            <p:ph type="title"/>
          </p:nvPr>
        </p:nvSpPr>
        <p:spPr>
          <a:xfrm>
            <a:off x="1346200" y="3743326"/>
            <a:ext cx="6451600" cy="1116057"/>
          </a:xfrm>
        </p:spPr>
        <p:txBody>
          <a:bodyPr>
            <a:noAutofit/>
          </a:bodyPr>
          <a:lstStyle/>
          <a:p>
            <a:r>
              <a:rPr lang="en-US" altLang="ko-KR" sz="4400" dirty="0"/>
              <a:t>What is </a:t>
            </a:r>
            <a:r>
              <a:rPr lang="en-US" altLang="ko-KR" sz="4400" dirty="0">
                <a:solidFill>
                  <a:schemeClr val="accent6">
                    <a:lumMod val="40000"/>
                    <a:lumOff val="60000"/>
                  </a:schemeClr>
                </a:solidFill>
              </a:rPr>
              <a:t>Data Structures</a:t>
            </a:r>
            <a:r>
              <a:rPr lang="en-US" altLang="ko-KR" sz="4400" dirty="0"/>
              <a:t>?</a:t>
            </a:r>
            <a:endParaRPr lang="ko-KR" altLang="en-US" sz="4400" dirty="0"/>
          </a:p>
        </p:txBody>
      </p:sp>
    </p:spTree>
    <p:extLst>
      <p:ext uri="{BB962C8B-B14F-4D97-AF65-F5344CB8AC3E}">
        <p14:creationId xmlns:p14="http://schemas.microsoft.com/office/powerpoint/2010/main" val="283136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4000" dirty="0"/>
              <a:t>Branching </a:t>
            </a:r>
            <a:r>
              <a:rPr lang="en-US" altLang="ko-KR" sz="4000" baseline="30000" dirty="0"/>
              <a:t>2 choices</a:t>
            </a:r>
            <a:endParaRPr lang="ko-KR" altLang="en-US" sz="4000" dirty="0"/>
          </a:p>
        </p:txBody>
      </p:sp>
      <p:sp>
        <p:nvSpPr>
          <p:cNvPr id="3" name="내용 개체 틀 2"/>
          <p:cNvSpPr>
            <a:spLocks noGrp="1"/>
          </p:cNvSpPr>
          <p:nvPr>
            <p:ph idx="1"/>
          </p:nvPr>
        </p:nvSpPr>
        <p:spPr>
          <a:xfrm>
            <a:off x="734888" y="1268760"/>
            <a:ext cx="4125144" cy="3413409"/>
          </a:xfrm>
        </p:spPr>
        <p:txBody>
          <a:bodyPr>
            <a:normAutofit fontScale="70000" lnSpcReduction="20000"/>
          </a:bodyPr>
          <a:lstStyle/>
          <a:p>
            <a:pPr lvl="0">
              <a:lnSpc>
                <a:spcPct val="150000"/>
              </a:lnSpc>
            </a:pPr>
            <a:r>
              <a:rPr lang="en-US" altLang="ko-KR" dirty="0"/>
              <a:t>where you want to do one thing or another thing. </a:t>
            </a:r>
          </a:p>
          <a:p>
            <a:pPr lvl="0">
              <a:lnSpc>
                <a:spcPct val="150000"/>
              </a:lnSpc>
            </a:pPr>
            <a:r>
              <a:rPr lang="en-US" altLang="ko-KR" dirty="0"/>
              <a:t>example: </a:t>
            </a:r>
          </a:p>
          <a:p>
            <a:pPr lvl="1">
              <a:lnSpc>
                <a:spcPct val="150000"/>
              </a:lnSpc>
            </a:pPr>
            <a:r>
              <a:rPr lang="en-US" altLang="ko-KR" dirty="0"/>
              <a:t>Write an algorithm that prints "warm" if temperature (a variable) is above 10 </a:t>
            </a:r>
            <a:r>
              <a:rPr lang="en-US" altLang="ko-KR" baseline="30000" dirty="0" err="1"/>
              <a:t>o</a:t>
            </a:r>
            <a:r>
              <a:rPr lang="en-US" altLang="ko-KR" dirty="0" err="1"/>
              <a:t>C</a:t>
            </a:r>
            <a:r>
              <a:rPr lang="en-US" altLang="ko-KR" dirty="0"/>
              <a:t> and prints "cold" otherwise.</a:t>
            </a:r>
          </a:p>
          <a:p>
            <a:pPr>
              <a:lnSpc>
                <a:spcPct val="150000"/>
              </a:lnSpc>
            </a:pPr>
            <a:r>
              <a:rPr lang="en-US" altLang="ko-KR" dirty="0"/>
              <a:t>Java code</a:t>
            </a:r>
          </a:p>
        </p:txBody>
      </p:sp>
      <p:pic>
        <p:nvPicPr>
          <p:cNvPr id="4" name="Picture 5" descr="C:\Documents and Settings\VAIO\Local Settings\Temporary Internet Files\Content.IE5\42JIRCUJ\MP900430456[1].jpg"/>
          <p:cNvPicPr>
            <a:picLocks noChangeAspect="1" noChangeArrowheads="1"/>
          </p:cNvPicPr>
          <p:nvPr/>
        </p:nvPicPr>
        <p:blipFill rotWithShape="1">
          <a:blip r:embed="rId2">
            <a:extLst>
              <a:ext uri="{28A0092B-C50C-407E-A947-70E740481C1C}">
                <a14:useLocalDpi xmlns:a14="http://schemas.microsoft.com/office/drawing/2010/main" val="0"/>
              </a:ext>
            </a:extLst>
          </a:blip>
          <a:srcRect l="34444" t="8611" r="36944" b="6944"/>
          <a:stretch/>
        </p:blipFill>
        <p:spPr bwMode="auto">
          <a:xfrm>
            <a:off x="5004048" y="1700808"/>
            <a:ext cx="1282824" cy="37861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직선 연결선 4"/>
          <p:cNvCxnSpPr/>
          <p:nvPr/>
        </p:nvCxnSpPr>
        <p:spPr>
          <a:xfrm>
            <a:off x="5790964" y="3384170"/>
            <a:ext cx="1656184" cy="0"/>
          </a:xfrm>
          <a:prstGeom prst="line">
            <a:avLst/>
          </a:prstGeom>
        </p:spPr>
        <p:style>
          <a:lnRef idx="3">
            <a:schemeClr val="dk1"/>
          </a:lnRef>
          <a:fillRef idx="0">
            <a:schemeClr val="dk1"/>
          </a:fillRef>
          <a:effectRef idx="2">
            <a:schemeClr val="dk1"/>
          </a:effectRef>
          <a:fontRef idx="minor">
            <a:schemeClr val="tx1"/>
          </a:fontRef>
        </p:style>
      </p:cxnSp>
      <p:pic>
        <p:nvPicPr>
          <p:cNvPr id="4098" name="Picture 2" descr="C:\Documents and Settings\VAIO\Local Settings\Temporary Internet Files\Content.IE5\C4ZEW54Q\MC90044547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3696" y="4077072"/>
            <a:ext cx="2566903" cy="167854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Documents and Settings\VAIO\Local Settings\Temporary Internet Files\Content.IE5\T62NR2JT\MC90044577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1637115"/>
            <a:ext cx="2171239" cy="16478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F8056C-F07D-6D09-8C19-F58F12E8F64A}"/>
              </a:ext>
            </a:extLst>
          </p:cNvPr>
          <p:cNvSpPr txBox="1"/>
          <p:nvPr/>
        </p:nvSpPr>
        <p:spPr>
          <a:xfrm>
            <a:off x="628650" y="4682169"/>
            <a:ext cx="4577508" cy="1161472"/>
          </a:xfrm>
          <a:prstGeom prst="rect">
            <a:avLst/>
          </a:prstGeom>
          <a:noFill/>
        </p:spPr>
        <p:txBody>
          <a:bodyPr wrap="square">
            <a:spAutoFit/>
          </a:bodyPr>
          <a:lstStyle/>
          <a:p>
            <a:pPr marL="457200" lvl="1" indent="0">
              <a:lnSpc>
                <a:spcPct val="150000"/>
              </a:lnSpc>
              <a:buNone/>
            </a:pPr>
            <a:r>
              <a:rPr lang="en-US" altLang="ko-KR" sz="1600" dirty="0">
                <a:solidFill>
                  <a:srgbClr val="2A7BDE"/>
                </a:solidFill>
                <a:latin typeface="Abadi" panose="020B0604020104020204" pitchFamily="34" charset="0"/>
              </a:rPr>
              <a:t>if (temperature &gt; 10)</a:t>
            </a:r>
          </a:p>
          <a:p>
            <a:pPr marL="457200" lvl="1" indent="0">
              <a:lnSpc>
                <a:spcPct val="150000"/>
              </a:lnSpc>
              <a:buNone/>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(“warm”);</a:t>
            </a:r>
          </a:p>
          <a:p>
            <a:pPr lvl="1">
              <a:lnSpc>
                <a:spcPct val="150000"/>
              </a:lnSpc>
            </a:pPr>
            <a:r>
              <a:rPr lang="en-US" altLang="ko-KR" sz="1600" dirty="0">
                <a:solidFill>
                  <a:srgbClr val="2A7BDE"/>
                </a:solidFill>
                <a:latin typeface="Abadi" panose="020B0604020104020204" pitchFamily="34" charset="0"/>
              </a:rPr>
              <a:t>else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(“cold”);</a:t>
            </a:r>
          </a:p>
        </p:txBody>
      </p:sp>
    </p:spTree>
    <p:extLst>
      <p:ext uri="{BB962C8B-B14F-4D97-AF65-F5344CB8AC3E}">
        <p14:creationId xmlns:p14="http://schemas.microsoft.com/office/powerpoint/2010/main" val="133274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barn(inVertical)">
                                      <p:cBhvr>
                                        <p:cTn id="11" dur="500"/>
                                        <p:tgtEl>
                                          <p:spTgt spid="409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1000"/>
                                        <p:tgtEl>
                                          <p:spTgt spid="4098"/>
                                        </p:tgtEl>
                                      </p:cBhvr>
                                    </p:animEffect>
                                    <p:anim calcmode="lin" valueType="num">
                                      <p:cBhvr>
                                        <p:cTn id="17" dur="1000" fill="hold"/>
                                        <p:tgtEl>
                                          <p:spTgt spid="4098"/>
                                        </p:tgtEl>
                                        <p:attrNameLst>
                                          <p:attrName>ppt_x</p:attrName>
                                        </p:attrNameLst>
                                      </p:cBhvr>
                                      <p:tavLst>
                                        <p:tav tm="0">
                                          <p:val>
                                            <p:strVal val="#ppt_x"/>
                                          </p:val>
                                        </p:tav>
                                        <p:tav tm="100000">
                                          <p:val>
                                            <p:strVal val="#ppt_x"/>
                                          </p:val>
                                        </p:tav>
                                      </p:tavLst>
                                    </p:anim>
                                    <p:anim calcmode="lin" valueType="num">
                                      <p:cBhvr>
                                        <p:cTn id="18"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71E625-8DCD-1F4A-E28A-6643032F968F}"/>
              </a:ext>
            </a:extLst>
          </p:cNvPr>
          <p:cNvSpPr>
            <a:spLocks noGrp="1"/>
          </p:cNvSpPr>
          <p:nvPr>
            <p:ph type="title"/>
          </p:nvPr>
        </p:nvSpPr>
        <p:spPr/>
        <p:txBody>
          <a:bodyPr>
            <a:normAutofit fontScale="90000"/>
          </a:bodyPr>
          <a:lstStyle/>
          <a:p>
            <a:r>
              <a:rPr lang="en-US" altLang="ko-KR" dirty="0"/>
              <a:t>Flowchart</a:t>
            </a:r>
            <a:endParaRPr lang="ko-KR" altLang="en-US" dirty="0"/>
          </a:p>
        </p:txBody>
      </p:sp>
      <p:sp>
        <p:nvSpPr>
          <p:cNvPr id="14" name="TextBox 13">
            <a:extLst>
              <a:ext uri="{FF2B5EF4-FFF2-40B4-BE49-F238E27FC236}">
                <a16:creationId xmlns:a16="http://schemas.microsoft.com/office/drawing/2014/main" id="{E2AD08FE-3237-AEA6-5989-77E999E2ECAE}"/>
              </a:ext>
            </a:extLst>
          </p:cNvPr>
          <p:cNvSpPr txBox="1"/>
          <p:nvPr/>
        </p:nvSpPr>
        <p:spPr>
          <a:xfrm>
            <a:off x="429889" y="1645878"/>
            <a:ext cx="4577508" cy="1161472"/>
          </a:xfrm>
          <a:prstGeom prst="rect">
            <a:avLst/>
          </a:prstGeom>
          <a:noFill/>
        </p:spPr>
        <p:txBody>
          <a:bodyPr wrap="square">
            <a:spAutoFit/>
          </a:bodyPr>
          <a:lstStyle/>
          <a:p>
            <a:pPr marL="457200" lvl="1" indent="0">
              <a:lnSpc>
                <a:spcPct val="150000"/>
              </a:lnSpc>
              <a:buNone/>
            </a:pPr>
            <a:r>
              <a:rPr lang="en-US" altLang="ko-KR" sz="1600" dirty="0">
                <a:solidFill>
                  <a:srgbClr val="2A7BDE"/>
                </a:solidFill>
                <a:latin typeface="Abadi" panose="020B0604020104020204" pitchFamily="34" charset="0"/>
              </a:rPr>
              <a:t>if (temperature &gt; 10)</a:t>
            </a:r>
          </a:p>
          <a:p>
            <a:pPr marL="457200" lvl="1" indent="0">
              <a:lnSpc>
                <a:spcPct val="150000"/>
              </a:lnSpc>
              <a:buNone/>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(“warm”);</a:t>
            </a:r>
          </a:p>
          <a:p>
            <a:pPr lvl="1">
              <a:lnSpc>
                <a:spcPct val="150000"/>
              </a:lnSpc>
            </a:pPr>
            <a:r>
              <a:rPr lang="en-US" altLang="ko-KR" sz="1600" dirty="0">
                <a:solidFill>
                  <a:srgbClr val="2A7BDE"/>
                </a:solidFill>
                <a:latin typeface="Abadi" panose="020B0604020104020204" pitchFamily="34" charset="0"/>
              </a:rPr>
              <a:t>else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(“cold”);</a:t>
            </a:r>
          </a:p>
        </p:txBody>
      </p:sp>
      <p:sp>
        <p:nvSpPr>
          <p:cNvPr id="16" name="순서도: 수행의 시작/종료 15">
            <a:extLst>
              <a:ext uri="{FF2B5EF4-FFF2-40B4-BE49-F238E27FC236}">
                <a16:creationId xmlns:a16="http://schemas.microsoft.com/office/drawing/2014/main" id="{E97FF3E2-94E5-A9E5-F1DD-FE2213845CF8}"/>
              </a:ext>
            </a:extLst>
          </p:cNvPr>
          <p:cNvSpPr/>
          <p:nvPr/>
        </p:nvSpPr>
        <p:spPr>
          <a:xfrm>
            <a:off x="4339102" y="1988050"/>
            <a:ext cx="4174380"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17" name="순서도: 수행의 시작/종료 16">
            <a:extLst>
              <a:ext uri="{FF2B5EF4-FFF2-40B4-BE49-F238E27FC236}">
                <a16:creationId xmlns:a16="http://schemas.microsoft.com/office/drawing/2014/main" id="{57AE50A8-F78D-87E8-B4BC-F2E33882F948}"/>
              </a:ext>
            </a:extLst>
          </p:cNvPr>
          <p:cNvSpPr/>
          <p:nvPr/>
        </p:nvSpPr>
        <p:spPr>
          <a:xfrm>
            <a:off x="4339102" y="5471443"/>
            <a:ext cx="4174380"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sp>
        <p:nvSpPr>
          <p:cNvPr id="18" name="순서도: 데이터 17">
            <a:extLst>
              <a:ext uri="{FF2B5EF4-FFF2-40B4-BE49-F238E27FC236}">
                <a16:creationId xmlns:a16="http://schemas.microsoft.com/office/drawing/2014/main" id="{6A96EC81-1205-677F-C22B-BEC5FEBA88A0}"/>
              </a:ext>
            </a:extLst>
          </p:cNvPr>
          <p:cNvSpPr/>
          <p:nvPr/>
        </p:nvSpPr>
        <p:spPr>
          <a:xfrm>
            <a:off x="4338168" y="2859887"/>
            <a:ext cx="417438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Input temperature</a:t>
            </a:r>
            <a:endParaRPr lang="ko-KR" altLang="en-US" dirty="0"/>
          </a:p>
        </p:txBody>
      </p:sp>
      <p:sp>
        <p:nvSpPr>
          <p:cNvPr id="19" name="순서도: 데이터 18">
            <a:extLst>
              <a:ext uri="{FF2B5EF4-FFF2-40B4-BE49-F238E27FC236}">
                <a16:creationId xmlns:a16="http://schemas.microsoft.com/office/drawing/2014/main" id="{482FF02B-53D2-B132-5EC2-547B111E53C4}"/>
              </a:ext>
            </a:extLst>
          </p:cNvPr>
          <p:cNvSpPr/>
          <p:nvPr/>
        </p:nvSpPr>
        <p:spPr>
          <a:xfrm>
            <a:off x="4338168" y="4603561"/>
            <a:ext cx="417438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Output “warm"</a:t>
            </a:r>
            <a:endParaRPr lang="ko-KR" altLang="en-US" dirty="0"/>
          </a:p>
        </p:txBody>
      </p:sp>
      <p:cxnSp>
        <p:nvCxnSpPr>
          <p:cNvPr id="20" name="직선 화살표 연결선 19">
            <a:extLst>
              <a:ext uri="{FF2B5EF4-FFF2-40B4-BE49-F238E27FC236}">
                <a16:creationId xmlns:a16="http://schemas.microsoft.com/office/drawing/2014/main" id="{48B29405-3481-DED7-37FA-4F0319C202D4}"/>
              </a:ext>
            </a:extLst>
          </p:cNvPr>
          <p:cNvCxnSpPr>
            <a:cxnSpLocks/>
            <a:stCxn id="16" idx="2"/>
            <a:endCxn id="18" idx="1"/>
          </p:cNvCxnSpPr>
          <p:nvPr/>
        </p:nvCxnSpPr>
        <p:spPr>
          <a:xfrm flipH="1">
            <a:off x="6425358" y="2456892"/>
            <a:ext cx="934"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D820C738-4866-41A3-63D6-2FD9F0D96A92}"/>
              </a:ext>
            </a:extLst>
          </p:cNvPr>
          <p:cNvCxnSpPr>
            <a:cxnSpLocks/>
            <a:stCxn id="18" idx="4"/>
          </p:cNvCxnSpPr>
          <p:nvPr/>
        </p:nvCxnSpPr>
        <p:spPr>
          <a:xfrm>
            <a:off x="6425358" y="3328729"/>
            <a:ext cx="0"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A3540BA3-6BE5-595C-E386-C886F3C7180F}"/>
              </a:ext>
            </a:extLst>
          </p:cNvPr>
          <p:cNvCxnSpPr>
            <a:cxnSpLocks/>
            <a:endCxn id="19" idx="1"/>
          </p:cNvCxnSpPr>
          <p:nvPr/>
        </p:nvCxnSpPr>
        <p:spPr>
          <a:xfrm>
            <a:off x="6425358" y="4200566"/>
            <a:ext cx="0"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EA04FEF4-9429-2AC3-A4AE-02BAC33213B4}"/>
              </a:ext>
            </a:extLst>
          </p:cNvPr>
          <p:cNvCxnSpPr>
            <a:cxnSpLocks/>
            <a:stCxn id="19" idx="4"/>
            <a:endCxn id="17" idx="0"/>
          </p:cNvCxnSpPr>
          <p:nvPr/>
        </p:nvCxnSpPr>
        <p:spPr>
          <a:xfrm>
            <a:off x="6425358" y="5072403"/>
            <a:ext cx="934" cy="399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순서도: 판단 23">
            <a:extLst>
              <a:ext uri="{FF2B5EF4-FFF2-40B4-BE49-F238E27FC236}">
                <a16:creationId xmlns:a16="http://schemas.microsoft.com/office/drawing/2014/main" id="{57B5020B-4B67-95BF-F22B-EB64A6EC599A}"/>
              </a:ext>
            </a:extLst>
          </p:cNvPr>
          <p:cNvSpPr/>
          <p:nvPr/>
        </p:nvSpPr>
        <p:spPr>
          <a:xfrm>
            <a:off x="4338168" y="3742079"/>
            <a:ext cx="4172512" cy="57201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temperature &gt; 10</a:t>
            </a:r>
            <a:endParaRPr lang="ko-KR" altLang="en-US" dirty="0"/>
          </a:p>
        </p:txBody>
      </p:sp>
      <p:sp>
        <p:nvSpPr>
          <p:cNvPr id="25" name="TextBox 24">
            <a:extLst>
              <a:ext uri="{FF2B5EF4-FFF2-40B4-BE49-F238E27FC236}">
                <a16:creationId xmlns:a16="http://schemas.microsoft.com/office/drawing/2014/main" id="{C10B71B1-AAA8-724E-6DC8-19DE81D63CB8}"/>
              </a:ext>
            </a:extLst>
          </p:cNvPr>
          <p:cNvSpPr txBox="1"/>
          <p:nvPr/>
        </p:nvSpPr>
        <p:spPr>
          <a:xfrm>
            <a:off x="6553619" y="4230274"/>
            <a:ext cx="914400" cy="369332"/>
          </a:xfrm>
          <a:prstGeom prst="rect">
            <a:avLst/>
          </a:prstGeom>
          <a:noFill/>
        </p:spPr>
        <p:txBody>
          <a:bodyPr wrap="square" rtlCol="0">
            <a:spAutoFit/>
          </a:bodyPr>
          <a:lstStyle/>
          <a:p>
            <a:r>
              <a:rPr lang="en-US" altLang="ko-KR"/>
              <a:t>yes</a:t>
            </a:r>
            <a:endParaRPr lang="ko-KR" altLang="en-US" dirty="0"/>
          </a:p>
        </p:txBody>
      </p:sp>
      <p:sp>
        <p:nvSpPr>
          <p:cNvPr id="26" name="TextBox 25">
            <a:extLst>
              <a:ext uri="{FF2B5EF4-FFF2-40B4-BE49-F238E27FC236}">
                <a16:creationId xmlns:a16="http://schemas.microsoft.com/office/drawing/2014/main" id="{6BB94C1B-66FB-7533-10D8-23BE40B5D054}"/>
              </a:ext>
            </a:extLst>
          </p:cNvPr>
          <p:cNvSpPr txBox="1"/>
          <p:nvPr/>
        </p:nvSpPr>
        <p:spPr>
          <a:xfrm>
            <a:off x="3657600" y="4230274"/>
            <a:ext cx="914400" cy="369332"/>
          </a:xfrm>
          <a:prstGeom prst="rect">
            <a:avLst/>
          </a:prstGeom>
          <a:noFill/>
        </p:spPr>
        <p:txBody>
          <a:bodyPr wrap="square" rtlCol="0">
            <a:spAutoFit/>
          </a:bodyPr>
          <a:lstStyle/>
          <a:p>
            <a:r>
              <a:rPr lang="en-US" altLang="ko-KR" dirty="0"/>
              <a:t>no</a:t>
            </a:r>
            <a:endParaRPr lang="ko-KR" altLang="en-US" dirty="0"/>
          </a:p>
        </p:txBody>
      </p:sp>
      <p:sp>
        <p:nvSpPr>
          <p:cNvPr id="27" name="순서도: 데이터 26">
            <a:extLst>
              <a:ext uri="{FF2B5EF4-FFF2-40B4-BE49-F238E27FC236}">
                <a16:creationId xmlns:a16="http://schemas.microsoft.com/office/drawing/2014/main" id="{FF2C868C-C8EB-EC24-AA57-320E7CFF48FC}"/>
              </a:ext>
            </a:extLst>
          </p:cNvPr>
          <p:cNvSpPr/>
          <p:nvPr/>
        </p:nvSpPr>
        <p:spPr>
          <a:xfrm>
            <a:off x="528168" y="4603561"/>
            <a:ext cx="417438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Output “cold"</a:t>
            </a:r>
            <a:endParaRPr lang="ko-KR" altLang="en-US" dirty="0"/>
          </a:p>
        </p:txBody>
      </p:sp>
      <p:cxnSp>
        <p:nvCxnSpPr>
          <p:cNvPr id="28" name="직선 화살표 연결선 27">
            <a:extLst>
              <a:ext uri="{FF2B5EF4-FFF2-40B4-BE49-F238E27FC236}">
                <a16:creationId xmlns:a16="http://schemas.microsoft.com/office/drawing/2014/main" id="{D7795742-B705-D52E-557E-09E5394A7FD5}"/>
              </a:ext>
            </a:extLst>
          </p:cNvPr>
          <p:cNvCxnSpPr>
            <a:cxnSpLocks/>
            <a:stCxn id="24" idx="1"/>
            <a:endCxn id="27" idx="0"/>
          </p:cNvCxnSpPr>
          <p:nvPr/>
        </p:nvCxnSpPr>
        <p:spPr>
          <a:xfrm rot="10800000" flipV="1">
            <a:off x="3032796" y="4028085"/>
            <a:ext cx="1305372" cy="5754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7">
            <a:extLst>
              <a:ext uri="{FF2B5EF4-FFF2-40B4-BE49-F238E27FC236}">
                <a16:creationId xmlns:a16="http://schemas.microsoft.com/office/drawing/2014/main" id="{4D1D8344-5359-0F38-0562-389DA7487284}"/>
              </a:ext>
            </a:extLst>
          </p:cNvPr>
          <p:cNvCxnSpPr>
            <a:cxnSpLocks/>
            <a:stCxn id="27" idx="4"/>
            <a:endCxn id="17" idx="1"/>
          </p:cNvCxnSpPr>
          <p:nvPr/>
        </p:nvCxnSpPr>
        <p:spPr>
          <a:xfrm rot="16200000" flipH="1">
            <a:off x="3160500" y="4527261"/>
            <a:ext cx="633461" cy="17237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39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4" grpId="0" animBg="1"/>
      <p:bldP spid="25" grpId="0"/>
      <p:bldP spid="26" grpId="0"/>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lvl="0"/>
            <a:r>
              <a:rPr lang="en-US" altLang="ko-KR" sz="4000" dirty="0"/>
              <a:t>Branching </a:t>
            </a:r>
            <a:r>
              <a:rPr lang="en-US" altLang="ko-KR" sz="4000" baseline="30000" dirty="0"/>
              <a:t>multi choices</a:t>
            </a:r>
            <a:endParaRPr lang="ko-KR" altLang="en-US" sz="4000" baseline="30000" dirty="0"/>
          </a:p>
        </p:txBody>
      </p:sp>
      <p:sp>
        <p:nvSpPr>
          <p:cNvPr id="3" name="내용 개체 틀 2"/>
          <p:cNvSpPr>
            <a:spLocks noGrp="1"/>
          </p:cNvSpPr>
          <p:nvPr>
            <p:ph idx="1"/>
          </p:nvPr>
        </p:nvSpPr>
        <p:spPr>
          <a:xfrm>
            <a:off x="628650" y="1268760"/>
            <a:ext cx="4231382" cy="3413409"/>
          </a:xfrm>
        </p:spPr>
        <p:txBody>
          <a:bodyPr>
            <a:normAutofit fontScale="62500" lnSpcReduction="20000"/>
          </a:bodyPr>
          <a:lstStyle/>
          <a:p>
            <a:pPr>
              <a:lnSpc>
                <a:spcPct val="150000"/>
              </a:lnSpc>
            </a:pPr>
            <a:r>
              <a:rPr lang="en-US" altLang="ko-KR" dirty="0"/>
              <a:t>where you want to do one thing out of three or more choices.</a:t>
            </a:r>
          </a:p>
          <a:p>
            <a:pPr>
              <a:lnSpc>
                <a:spcPct val="150000"/>
              </a:lnSpc>
            </a:pPr>
            <a:r>
              <a:rPr lang="en-US" altLang="ko-KR" dirty="0"/>
              <a:t>example: </a:t>
            </a:r>
          </a:p>
          <a:p>
            <a:pPr marL="457200" lvl="1" indent="0">
              <a:lnSpc>
                <a:spcPct val="150000"/>
              </a:lnSpc>
              <a:buNone/>
            </a:pPr>
            <a:r>
              <a:rPr lang="en-US" altLang="ko-KR" dirty="0"/>
              <a:t>Write an algorithm that prints "too cold" if temperature is below -10 </a:t>
            </a:r>
            <a:r>
              <a:rPr lang="en-US" altLang="ko-KR" baseline="30000" dirty="0" err="1"/>
              <a:t>o</a:t>
            </a:r>
            <a:r>
              <a:rPr lang="en-US" altLang="ko-KR" dirty="0" err="1"/>
              <a:t>C</a:t>
            </a:r>
            <a:r>
              <a:rPr lang="en-US" altLang="ko-KR" dirty="0"/>
              <a:t>, "OK" if the temperature is between 10 and 30 </a:t>
            </a:r>
            <a:r>
              <a:rPr lang="en-US" altLang="ko-KR" baseline="30000" dirty="0" err="1"/>
              <a:t>o</a:t>
            </a:r>
            <a:r>
              <a:rPr lang="en-US" altLang="ko-KR" dirty="0" err="1"/>
              <a:t>C</a:t>
            </a:r>
            <a:r>
              <a:rPr lang="en-US" altLang="ko-KR" dirty="0"/>
              <a:t>, and "too hot" if the temperature is above 30 </a:t>
            </a:r>
            <a:r>
              <a:rPr lang="en-US" altLang="ko-KR" baseline="30000" dirty="0" err="1"/>
              <a:t>o</a:t>
            </a:r>
            <a:r>
              <a:rPr lang="en-US" altLang="ko-KR" dirty="0" err="1"/>
              <a:t>C.</a:t>
            </a:r>
            <a:endParaRPr lang="en-US" altLang="ko-KR" dirty="0"/>
          </a:p>
          <a:p>
            <a:pPr>
              <a:lnSpc>
                <a:spcPct val="150000"/>
              </a:lnSpc>
            </a:pPr>
            <a:r>
              <a:rPr lang="en-US" altLang="ko-KR" dirty="0"/>
              <a:t>Java Code</a:t>
            </a:r>
            <a:endParaRPr lang="ko-KR" altLang="en-US" dirty="0"/>
          </a:p>
        </p:txBody>
      </p:sp>
      <p:pic>
        <p:nvPicPr>
          <p:cNvPr id="4" name="Picture 5" descr="C:\Documents and Settings\VAIO\Local Settings\Temporary Internet Files\Content.IE5\42JIRCUJ\MP900430456[1].jpg"/>
          <p:cNvPicPr>
            <a:picLocks noChangeAspect="1" noChangeArrowheads="1"/>
          </p:cNvPicPr>
          <p:nvPr/>
        </p:nvPicPr>
        <p:blipFill rotWithShape="1">
          <a:blip r:embed="rId2">
            <a:extLst>
              <a:ext uri="{28A0092B-C50C-407E-A947-70E740481C1C}">
                <a14:useLocalDpi xmlns:a14="http://schemas.microsoft.com/office/drawing/2010/main" val="0"/>
              </a:ext>
            </a:extLst>
          </a:blip>
          <a:srcRect l="34444" t="8611" r="36944" b="6944"/>
          <a:stretch/>
        </p:blipFill>
        <p:spPr bwMode="auto">
          <a:xfrm>
            <a:off x="5004048" y="1700808"/>
            <a:ext cx="1282824" cy="37861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직선 연결선 4"/>
          <p:cNvCxnSpPr/>
          <p:nvPr/>
        </p:nvCxnSpPr>
        <p:spPr>
          <a:xfrm>
            <a:off x="5790964" y="3789040"/>
            <a:ext cx="1656184" cy="0"/>
          </a:xfrm>
          <a:prstGeom prst="line">
            <a:avLst/>
          </a:prstGeom>
        </p:spPr>
        <p:style>
          <a:lnRef idx="3">
            <a:schemeClr val="dk1"/>
          </a:lnRef>
          <a:fillRef idx="0">
            <a:schemeClr val="dk1"/>
          </a:fillRef>
          <a:effectRef idx="2">
            <a:schemeClr val="dk1"/>
          </a:effectRef>
          <a:fontRef idx="minor">
            <a:schemeClr val="tx1"/>
          </a:fontRef>
        </p:style>
      </p:cxnSp>
      <p:cxnSp>
        <p:nvCxnSpPr>
          <p:cNvPr id="6" name="직선 연결선 5"/>
          <p:cNvCxnSpPr/>
          <p:nvPr/>
        </p:nvCxnSpPr>
        <p:spPr>
          <a:xfrm>
            <a:off x="5790964" y="2924944"/>
            <a:ext cx="1656184"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C:\Documents and Settings\VAIO\Local Settings\Temporary Internet Files\Content.IE5\C4ZEW54Q\MC90044547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3696" y="3866221"/>
            <a:ext cx="2566903" cy="16785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Documents and Settings\VAIO\Local Settings\Temporary Internet Files\Content.IE5\T62NR2JT\MC90044577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1124744"/>
            <a:ext cx="2171239" cy="164786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Documents and Settings\VAIO\Local Settings\Temporary Internet Files\Content.IE5\NSCVDDWX\MC900428065[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7147" y="2924944"/>
            <a:ext cx="1566311" cy="95495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A5EF8D-73D9-1AD1-A3CE-B123A721EA1C}"/>
              </a:ext>
            </a:extLst>
          </p:cNvPr>
          <p:cNvSpPr txBox="1"/>
          <p:nvPr/>
        </p:nvSpPr>
        <p:spPr>
          <a:xfrm>
            <a:off x="642474" y="4227538"/>
            <a:ext cx="4577508" cy="1900136"/>
          </a:xfrm>
          <a:prstGeom prst="rect">
            <a:avLst/>
          </a:prstGeom>
          <a:noFill/>
        </p:spPr>
        <p:txBody>
          <a:bodyPr wrap="square">
            <a:spAutoFit/>
          </a:bodyPr>
          <a:lstStyle/>
          <a:p>
            <a:pPr marL="457200" lvl="1" indent="0">
              <a:lnSpc>
                <a:spcPct val="150000"/>
              </a:lnSpc>
              <a:buNone/>
            </a:pPr>
            <a:r>
              <a:rPr lang="en-US" altLang="ko-KR" sz="1600" dirty="0">
                <a:solidFill>
                  <a:srgbClr val="2A7BDE"/>
                </a:solidFill>
                <a:latin typeface="Abadi" panose="020B0604020104020204" pitchFamily="34" charset="0"/>
              </a:rPr>
              <a:t>if (temperature &lt; -10)</a:t>
            </a:r>
          </a:p>
          <a:p>
            <a:pPr marL="457200" lvl="1" indent="0">
              <a:lnSpc>
                <a:spcPct val="150000"/>
              </a:lnSpc>
              <a:buNone/>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(“too cold”);</a:t>
            </a:r>
          </a:p>
          <a:p>
            <a:pPr lvl="1">
              <a:lnSpc>
                <a:spcPct val="150000"/>
              </a:lnSpc>
            </a:pPr>
            <a:r>
              <a:rPr lang="en-US" altLang="ko-KR" sz="1600" dirty="0">
                <a:solidFill>
                  <a:srgbClr val="2A7BDE"/>
                </a:solidFill>
                <a:latin typeface="Abadi" panose="020B0604020104020204" pitchFamily="34" charset="0"/>
              </a:rPr>
              <a:t>else if (temperature &gt; 30)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(“too hot”);</a:t>
            </a:r>
          </a:p>
          <a:p>
            <a:pPr lvl="1">
              <a:lnSpc>
                <a:spcPct val="150000"/>
              </a:lnSpc>
            </a:pPr>
            <a:r>
              <a:rPr lang="en-US" altLang="ko-KR" sz="1600" dirty="0">
                <a:solidFill>
                  <a:srgbClr val="2A7BDE"/>
                </a:solidFill>
                <a:latin typeface="Abadi" panose="020B0604020104020204" pitchFamily="34" charset="0"/>
              </a:rPr>
              <a:t>Else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(“OK”);</a:t>
            </a:r>
          </a:p>
        </p:txBody>
      </p:sp>
    </p:spTree>
    <p:extLst>
      <p:ext uri="{BB962C8B-B14F-4D97-AF65-F5344CB8AC3E}">
        <p14:creationId xmlns:p14="http://schemas.microsoft.com/office/powerpoint/2010/main" val="142176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71E625-8DCD-1F4A-E28A-6643032F968F}"/>
              </a:ext>
            </a:extLst>
          </p:cNvPr>
          <p:cNvSpPr>
            <a:spLocks noGrp="1"/>
          </p:cNvSpPr>
          <p:nvPr>
            <p:ph type="title"/>
          </p:nvPr>
        </p:nvSpPr>
        <p:spPr/>
        <p:txBody>
          <a:bodyPr>
            <a:normAutofit fontScale="90000"/>
          </a:bodyPr>
          <a:lstStyle/>
          <a:p>
            <a:r>
              <a:rPr lang="en-US" altLang="ko-KR" dirty="0"/>
              <a:t>Flowchart</a:t>
            </a:r>
            <a:endParaRPr lang="ko-KR" altLang="en-US" dirty="0"/>
          </a:p>
        </p:txBody>
      </p:sp>
      <p:sp>
        <p:nvSpPr>
          <p:cNvPr id="14" name="TextBox 13">
            <a:extLst>
              <a:ext uri="{FF2B5EF4-FFF2-40B4-BE49-F238E27FC236}">
                <a16:creationId xmlns:a16="http://schemas.microsoft.com/office/drawing/2014/main" id="{E2AD08FE-3237-AEA6-5989-77E999E2ECAE}"/>
              </a:ext>
            </a:extLst>
          </p:cNvPr>
          <p:cNvSpPr txBox="1"/>
          <p:nvPr/>
        </p:nvSpPr>
        <p:spPr>
          <a:xfrm>
            <a:off x="4566492" y="1083222"/>
            <a:ext cx="4577508" cy="1900136"/>
          </a:xfrm>
          <a:prstGeom prst="rect">
            <a:avLst/>
          </a:prstGeom>
          <a:noFill/>
        </p:spPr>
        <p:txBody>
          <a:bodyPr wrap="square">
            <a:spAutoFit/>
          </a:bodyPr>
          <a:lstStyle/>
          <a:p>
            <a:pPr marL="457200" lvl="1" indent="0">
              <a:lnSpc>
                <a:spcPct val="150000"/>
              </a:lnSpc>
              <a:buNone/>
            </a:pPr>
            <a:r>
              <a:rPr lang="en-US" altLang="ko-KR" sz="1600" dirty="0">
                <a:solidFill>
                  <a:srgbClr val="2A7BDE"/>
                </a:solidFill>
                <a:latin typeface="Abadi" panose="020B0604020104020204" pitchFamily="34" charset="0"/>
              </a:rPr>
              <a:t>if (temperature &lt; -10)</a:t>
            </a:r>
          </a:p>
          <a:p>
            <a:pPr marL="457200" lvl="1" indent="0">
              <a:lnSpc>
                <a:spcPct val="150000"/>
              </a:lnSpc>
              <a:buNone/>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(“too cold”);</a:t>
            </a:r>
          </a:p>
          <a:p>
            <a:pPr lvl="1">
              <a:lnSpc>
                <a:spcPct val="150000"/>
              </a:lnSpc>
            </a:pPr>
            <a:r>
              <a:rPr lang="en-US" altLang="ko-KR" sz="1600" dirty="0">
                <a:solidFill>
                  <a:srgbClr val="2A7BDE"/>
                </a:solidFill>
                <a:latin typeface="Abadi" panose="020B0604020104020204" pitchFamily="34" charset="0"/>
              </a:rPr>
              <a:t>else if (temperature &gt; 30)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(“too hot”);</a:t>
            </a:r>
          </a:p>
          <a:p>
            <a:pPr lvl="1">
              <a:lnSpc>
                <a:spcPct val="150000"/>
              </a:lnSpc>
            </a:pPr>
            <a:r>
              <a:rPr lang="en-US" altLang="ko-KR" sz="1600" dirty="0">
                <a:solidFill>
                  <a:srgbClr val="2A7BDE"/>
                </a:solidFill>
                <a:latin typeface="Abadi" panose="020B0604020104020204" pitchFamily="34" charset="0"/>
              </a:rPr>
              <a:t>Else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(“OK”);</a:t>
            </a:r>
          </a:p>
        </p:txBody>
      </p:sp>
      <p:sp>
        <p:nvSpPr>
          <p:cNvPr id="16" name="순서도: 수행의 시작/종료 15">
            <a:extLst>
              <a:ext uri="{FF2B5EF4-FFF2-40B4-BE49-F238E27FC236}">
                <a16:creationId xmlns:a16="http://schemas.microsoft.com/office/drawing/2014/main" id="{E97FF3E2-94E5-A9E5-F1DD-FE2213845CF8}"/>
              </a:ext>
            </a:extLst>
          </p:cNvPr>
          <p:cNvSpPr/>
          <p:nvPr/>
        </p:nvSpPr>
        <p:spPr>
          <a:xfrm>
            <a:off x="0" y="1416039"/>
            <a:ext cx="4174380"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17" name="순서도: 수행의 시작/종료 16">
            <a:extLst>
              <a:ext uri="{FF2B5EF4-FFF2-40B4-BE49-F238E27FC236}">
                <a16:creationId xmlns:a16="http://schemas.microsoft.com/office/drawing/2014/main" id="{57AE50A8-F78D-87E8-B4BC-F2E33882F948}"/>
              </a:ext>
            </a:extLst>
          </p:cNvPr>
          <p:cNvSpPr/>
          <p:nvPr/>
        </p:nvSpPr>
        <p:spPr>
          <a:xfrm>
            <a:off x="0" y="6174185"/>
            <a:ext cx="4174380"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sp>
        <p:nvSpPr>
          <p:cNvPr id="18" name="순서도: 데이터 17">
            <a:extLst>
              <a:ext uri="{FF2B5EF4-FFF2-40B4-BE49-F238E27FC236}">
                <a16:creationId xmlns:a16="http://schemas.microsoft.com/office/drawing/2014/main" id="{6A96EC81-1205-677F-C22B-BEC5FEBA88A0}"/>
              </a:ext>
            </a:extLst>
          </p:cNvPr>
          <p:cNvSpPr/>
          <p:nvPr/>
        </p:nvSpPr>
        <p:spPr>
          <a:xfrm>
            <a:off x="-934" y="2287876"/>
            <a:ext cx="417438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Input temperature</a:t>
            </a:r>
            <a:endParaRPr lang="ko-KR" altLang="en-US" dirty="0"/>
          </a:p>
        </p:txBody>
      </p:sp>
      <p:sp>
        <p:nvSpPr>
          <p:cNvPr id="19" name="순서도: 데이터 18">
            <a:extLst>
              <a:ext uri="{FF2B5EF4-FFF2-40B4-BE49-F238E27FC236}">
                <a16:creationId xmlns:a16="http://schemas.microsoft.com/office/drawing/2014/main" id="{482FF02B-53D2-B132-5EC2-547B111E53C4}"/>
              </a:ext>
            </a:extLst>
          </p:cNvPr>
          <p:cNvSpPr/>
          <p:nvPr/>
        </p:nvSpPr>
        <p:spPr>
          <a:xfrm>
            <a:off x="-934" y="4031550"/>
            <a:ext cx="417438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Output “too cold"</a:t>
            </a:r>
            <a:endParaRPr lang="ko-KR" altLang="en-US" dirty="0"/>
          </a:p>
        </p:txBody>
      </p:sp>
      <p:cxnSp>
        <p:nvCxnSpPr>
          <p:cNvPr id="20" name="직선 화살표 연결선 19">
            <a:extLst>
              <a:ext uri="{FF2B5EF4-FFF2-40B4-BE49-F238E27FC236}">
                <a16:creationId xmlns:a16="http://schemas.microsoft.com/office/drawing/2014/main" id="{48B29405-3481-DED7-37FA-4F0319C202D4}"/>
              </a:ext>
            </a:extLst>
          </p:cNvPr>
          <p:cNvCxnSpPr>
            <a:cxnSpLocks/>
            <a:stCxn id="16" idx="2"/>
            <a:endCxn id="18" idx="1"/>
          </p:cNvCxnSpPr>
          <p:nvPr/>
        </p:nvCxnSpPr>
        <p:spPr>
          <a:xfrm flipH="1">
            <a:off x="2086256" y="1884881"/>
            <a:ext cx="934"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D820C738-4866-41A3-63D6-2FD9F0D96A92}"/>
              </a:ext>
            </a:extLst>
          </p:cNvPr>
          <p:cNvCxnSpPr>
            <a:cxnSpLocks/>
            <a:stCxn id="18" idx="4"/>
          </p:cNvCxnSpPr>
          <p:nvPr/>
        </p:nvCxnSpPr>
        <p:spPr>
          <a:xfrm>
            <a:off x="2086256" y="2756718"/>
            <a:ext cx="0"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A3540BA3-6BE5-595C-E386-C886F3C7180F}"/>
              </a:ext>
            </a:extLst>
          </p:cNvPr>
          <p:cNvCxnSpPr>
            <a:cxnSpLocks/>
            <a:endCxn id="19" idx="1"/>
          </p:cNvCxnSpPr>
          <p:nvPr/>
        </p:nvCxnSpPr>
        <p:spPr>
          <a:xfrm>
            <a:off x="2086256" y="3628555"/>
            <a:ext cx="0"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EA04FEF4-9429-2AC3-A4AE-02BAC33213B4}"/>
              </a:ext>
            </a:extLst>
          </p:cNvPr>
          <p:cNvCxnSpPr>
            <a:cxnSpLocks/>
            <a:stCxn id="19" idx="4"/>
            <a:endCxn id="17" idx="0"/>
          </p:cNvCxnSpPr>
          <p:nvPr/>
        </p:nvCxnSpPr>
        <p:spPr>
          <a:xfrm>
            <a:off x="2086256" y="4500392"/>
            <a:ext cx="934" cy="167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순서도: 판단 23">
            <a:extLst>
              <a:ext uri="{FF2B5EF4-FFF2-40B4-BE49-F238E27FC236}">
                <a16:creationId xmlns:a16="http://schemas.microsoft.com/office/drawing/2014/main" id="{57B5020B-4B67-95BF-F22B-EB64A6EC599A}"/>
              </a:ext>
            </a:extLst>
          </p:cNvPr>
          <p:cNvSpPr/>
          <p:nvPr/>
        </p:nvSpPr>
        <p:spPr>
          <a:xfrm>
            <a:off x="-934" y="3170068"/>
            <a:ext cx="4172512" cy="57201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temperature &lt; -10</a:t>
            </a:r>
            <a:endParaRPr lang="ko-KR" altLang="en-US" dirty="0"/>
          </a:p>
        </p:txBody>
      </p:sp>
      <p:sp>
        <p:nvSpPr>
          <p:cNvPr id="25" name="TextBox 24">
            <a:extLst>
              <a:ext uri="{FF2B5EF4-FFF2-40B4-BE49-F238E27FC236}">
                <a16:creationId xmlns:a16="http://schemas.microsoft.com/office/drawing/2014/main" id="{C10B71B1-AAA8-724E-6DC8-19DE81D63CB8}"/>
              </a:ext>
            </a:extLst>
          </p:cNvPr>
          <p:cNvSpPr txBox="1"/>
          <p:nvPr/>
        </p:nvSpPr>
        <p:spPr>
          <a:xfrm>
            <a:off x="2214517" y="3658263"/>
            <a:ext cx="914400" cy="369332"/>
          </a:xfrm>
          <a:prstGeom prst="rect">
            <a:avLst/>
          </a:prstGeom>
          <a:noFill/>
        </p:spPr>
        <p:txBody>
          <a:bodyPr wrap="square" rtlCol="0">
            <a:spAutoFit/>
          </a:bodyPr>
          <a:lstStyle/>
          <a:p>
            <a:r>
              <a:rPr lang="en-US" altLang="ko-KR" dirty="0"/>
              <a:t>yes</a:t>
            </a:r>
            <a:endParaRPr lang="ko-KR" altLang="en-US" dirty="0"/>
          </a:p>
        </p:txBody>
      </p:sp>
      <p:sp>
        <p:nvSpPr>
          <p:cNvPr id="26" name="TextBox 25">
            <a:extLst>
              <a:ext uri="{FF2B5EF4-FFF2-40B4-BE49-F238E27FC236}">
                <a16:creationId xmlns:a16="http://schemas.microsoft.com/office/drawing/2014/main" id="{6BB94C1B-66FB-7533-10D8-23BE40B5D054}"/>
              </a:ext>
            </a:extLst>
          </p:cNvPr>
          <p:cNvSpPr txBox="1"/>
          <p:nvPr/>
        </p:nvSpPr>
        <p:spPr>
          <a:xfrm>
            <a:off x="10371988" y="4842936"/>
            <a:ext cx="914400" cy="369332"/>
          </a:xfrm>
          <a:prstGeom prst="rect">
            <a:avLst/>
          </a:prstGeom>
          <a:noFill/>
        </p:spPr>
        <p:txBody>
          <a:bodyPr wrap="square" rtlCol="0">
            <a:spAutoFit/>
          </a:bodyPr>
          <a:lstStyle/>
          <a:p>
            <a:r>
              <a:rPr lang="en-US" altLang="ko-KR" dirty="0"/>
              <a:t>no</a:t>
            </a:r>
            <a:endParaRPr lang="ko-KR" altLang="en-US" dirty="0"/>
          </a:p>
        </p:txBody>
      </p:sp>
      <p:sp>
        <p:nvSpPr>
          <p:cNvPr id="27" name="순서도: 데이터 26">
            <a:extLst>
              <a:ext uri="{FF2B5EF4-FFF2-40B4-BE49-F238E27FC236}">
                <a16:creationId xmlns:a16="http://schemas.microsoft.com/office/drawing/2014/main" id="{FF2C868C-C8EB-EC24-AA57-320E7CFF48FC}"/>
              </a:ext>
            </a:extLst>
          </p:cNvPr>
          <p:cNvSpPr/>
          <p:nvPr/>
        </p:nvSpPr>
        <p:spPr>
          <a:xfrm>
            <a:off x="2270378" y="4748392"/>
            <a:ext cx="3133960"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a:t>Output “too hot"</a:t>
            </a:r>
            <a:endParaRPr lang="ko-KR" altLang="en-US" dirty="0"/>
          </a:p>
        </p:txBody>
      </p:sp>
      <p:cxnSp>
        <p:nvCxnSpPr>
          <p:cNvPr id="30" name="직선 화살표 연결선 27">
            <a:extLst>
              <a:ext uri="{FF2B5EF4-FFF2-40B4-BE49-F238E27FC236}">
                <a16:creationId xmlns:a16="http://schemas.microsoft.com/office/drawing/2014/main" id="{4D1D8344-5359-0F38-0562-389DA7487284}"/>
              </a:ext>
            </a:extLst>
          </p:cNvPr>
          <p:cNvCxnSpPr>
            <a:cxnSpLocks/>
          </p:cNvCxnSpPr>
          <p:nvPr/>
        </p:nvCxnSpPr>
        <p:spPr>
          <a:xfrm rot="16200000" flipH="1">
            <a:off x="9874888" y="5781155"/>
            <a:ext cx="633461" cy="17237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순서도: 판단 28">
            <a:extLst>
              <a:ext uri="{FF2B5EF4-FFF2-40B4-BE49-F238E27FC236}">
                <a16:creationId xmlns:a16="http://schemas.microsoft.com/office/drawing/2014/main" id="{7780377E-D3E4-31F7-7D6B-C3CED03303B6}"/>
              </a:ext>
            </a:extLst>
          </p:cNvPr>
          <p:cNvSpPr/>
          <p:nvPr/>
        </p:nvSpPr>
        <p:spPr>
          <a:xfrm>
            <a:off x="4572000" y="3170731"/>
            <a:ext cx="4172512" cy="57201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temperature &gt; 30</a:t>
            </a:r>
            <a:endParaRPr lang="ko-KR" altLang="en-US" dirty="0"/>
          </a:p>
        </p:txBody>
      </p:sp>
      <p:sp>
        <p:nvSpPr>
          <p:cNvPr id="31" name="TextBox 30">
            <a:extLst>
              <a:ext uri="{FF2B5EF4-FFF2-40B4-BE49-F238E27FC236}">
                <a16:creationId xmlns:a16="http://schemas.microsoft.com/office/drawing/2014/main" id="{ECB1219B-9A8C-5E61-F69E-21935ABCE009}"/>
              </a:ext>
            </a:extLst>
          </p:cNvPr>
          <p:cNvSpPr txBox="1"/>
          <p:nvPr/>
        </p:nvSpPr>
        <p:spPr>
          <a:xfrm>
            <a:off x="4112737" y="3000189"/>
            <a:ext cx="914400" cy="369332"/>
          </a:xfrm>
          <a:prstGeom prst="rect">
            <a:avLst/>
          </a:prstGeom>
          <a:noFill/>
        </p:spPr>
        <p:txBody>
          <a:bodyPr wrap="square" rtlCol="0">
            <a:spAutoFit/>
          </a:bodyPr>
          <a:lstStyle/>
          <a:p>
            <a:r>
              <a:rPr lang="en-US" altLang="ko-KR" dirty="0"/>
              <a:t>no</a:t>
            </a:r>
            <a:endParaRPr lang="ko-KR" altLang="en-US" dirty="0"/>
          </a:p>
        </p:txBody>
      </p:sp>
      <p:sp>
        <p:nvSpPr>
          <p:cNvPr id="32" name="순서도: 데이터 31">
            <a:extLst>
              <a:ext uri="{FF2B5EF4-FFF2-40B4-BE49-F238E27FC236}">
                <a16:creationId xmlns:a16="http://schemas.microsoft.com/office/drawing/2014/main" id="{960EB3ED-34F7-9E80-F37F-41AE8720914F}"/>
              </a:ext>
            </a:extLst>
          </p:cNvPr>
          <p:cNvSpPr/>
          <p:nvPr/>
        </p:nvSpPr>
        <p:spPr>
          <a:xfrm>
            <a:off x="6321183" y="4748392"/>
            <a:ext cx="2756759"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Output “OK"</a:t>
            </a:r>
            <a:endParaRPr lang="ko-KR" altLang="en-US" dirty="0"/>
          </a:p>
        </p:txBody>
      </p:sp>
      <p:sp>
        <p:nvSpPr>
          <p:cNvPr id="33" name="TextBox 32">
            <a:extLst>
              <a:ext uri="{FF2B5EF4-FFF2-40B4-BE49-F238E27FC236}">
                <a16:creationId xmlns:a16="http://schemas.microsoft.com/office/drawing/2014/main" id="{53660289-7817-9C76-2D19-4E720998617B}"/>
              </a:ext>
            </a:extLst>
          </p:cNvPr>
          <p:cNvSpPr txBox="1"/>
          <p:nvPr/>
        </p:nvSpPr>
        <p:spPr>
          <a:xfrm>
            <a:off x="5000959" y="3742079"/>
            <a:ext cx="914400" cy="369332"/>
          </a:xfrm>
          <a:prstGeom prst="rect">
            <a:avLst/>
          </a:prstGeom>
          <a:noFill/>
        </p:spPr>
        <p:txBody>
          <a:bodyPr wrap="square" rtlCol="0">
            <a:spAutoFit/>
          </a:bodyPr>
          <a:lstStyle/>
          <a:p>
            <a:r>
              <a:rPr lang="en-US" altLang="ko-KR" dirty="0"/>
              <a:t>yes</a:t>
            </a:r>
            <a:endParaRPr lang="ko-KR" altLang="en-US" dirty="0"/>
          </a:p>
        </p:txBody>
      </p:sp>
      <p:sp>
        <p:nvSpPr>
          <p:cNvPr id="34" name="TextBox 33">
            <a:extLst>
              <a:ext uri="{FF2B5EF4-FFF2-40B4-BE49-F238E27FC236}">
                <a16:creationId xmlns:a16="http://schemas.microsoft.com/office/drawing/2014/main" id="{F612DC07-2192-482C-9A91-554EA6FCB049}"/>
              </a:ext>
            </a:extLst>
          </p:cNvPr>
          <p:cNvSpPr txBox="1"/>
          <p:nvPr/>
        </p:nvSpPr>
        <p:spPr>
          <a:xfrm>
            <a:off x="7186939" y="3662979"/>
            <a:ext cx="914400" cy="369332"/>
          </a:xfrm>
          <a:prstGeom prst="rect">
            <a:avLst/>
          </a:prstGeom>
          <a:noFill/>
        </p:spPr>
        <p:txBody>
          <a:bodyPr wrap="square" rtlCol="0">
            <a:spAutoFit/>
          </a:bodyPr>
          <a:lstStyle/>
          <a:p>
            <a:r>
              <a:rPr lang="en-US" altLang="ko-KR" dirty="0"/>
              <a:t>no</a:t>
            </a:r>
            <a:endParaRPr lang="ko-KR" altLang="en-US" dirty="0"/>
          </a:p>
        </p:txBody>
      </p:sp>
      <p:cxnSp>
        <p:nvCxnSpPr>
          <p:cNvPr id="35" name="직선 화살표 연결선 34">
            <a:extLst>
              <a:ext uri="{FF2B5EF4-FFF2-40B4-BE49-F238E27FC236}">
                <a16:creationId xmlns:a16="http://schemas.microsoft.com/office/drawing/2014/main" id="{0B6C8952-9F29-96C6-88D7-F7AFFC7F520E}"/>
              </a:ext>
            </a:extLst>
          </p:cNvPr>
          <p:cNvCxnSpPr>
            <a:cxnSpLocks/>
            <a:stCxn id="24" idx="3"/>
            <a:endCxn id="29" idx="1"/>
          </p:cNvCxnSpPr>
          <p:nvPr/>
        </p:nvCxnSpPr>
        <p:spPr>
          <a:xfrm>
            <a:off x="4171578" y="3456074"/>
            <a:ext cx="400422" cy="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56BC19E1-6CBF-29A5-D7F2-32E0D91CF671}"/>
              </a:ext>
            </a:extLst>
          </p:cNvPr>
          <p:cNvCxnSpPr>
            <a:cxnSpLocks/>
            <a:stCxn id="29" idx="2"/>
          </p:cNvCxnSpPr>
          <p:nvPr/>
        </p:nvCxnSpPr>
        <p:spPr>
          <a:xfrm flipH="1">
            <a:off x="4026495" y="3742742"/>
            <a:ext cx="2631761" cy="1005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AD9924C0-D5B4-EB41-DE64-208A8583BA6D}"/>
              </a:ext>
            </a:extLst>
          </p:cNvPr>
          <p:cNvCxnSpPr>
            <a:cxnSpLocks/>
            <a:stCxn id="29" idx="2"/>
            <a:endCxn id="32" idx="0"/>
          </p:cNvCxnSpPr>
          <p:nvPr/>
        </p:nvCxnSpPr>
        <p:spPr>
          <a:xfrm>
            <a:off x="6658256" y="3742742"/>
            <a:ext cx="1316982" cy="1005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E24E4ABF-D79F-51E0-6B94-04B1C0DB2687}"/>
              </a:ext>
            </a:extLst>
          </p:cNvPr>
          <p:cNvCxnSpPr>
            <a:cxnSpLocks/>
            <a:stCxn id="32" idx="4"/>
          </p:cNvCxnSpPr>
          <p:nvPr/>
        </p:nvCxnSpPr>
        <p:spPr>
          <a:xfrm flipH="1">
            <a:off x="1980909" y="5217234"/>
            <a:ext cx="5718654" cy="956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8FFE9A04-DB16-3D98-44B5-0A387216B88D}"/>
              </a:ext>
            </a:extLst>
          </p:cNvPr>
          <p:cNvCxnSpPr>
            <a:cxnSpLocks/>
            <a:stCxn id="27" idx="4"/>
          </p:cNvCxnSpPr>
          <p:nvPr/>
        </p:nvCxnSpPr>
        <p:spPr>
          <a:xfrm flipH="1">
            <a:off x="2085227" y="5217234"/>
            <a:ext cx="1752131" cy="91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16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4" grpId="0" animBg="1"/>
      <p:bldP spid="25" grpId="0"/>
      <p:bldP spid="26" grpId="0"/>
      <p:bldP spid="27" grpId="0" animBg="1"/>
      <p:bldP spid="29" grpId="0" animBg="1"/>
      <p:bldP spid="31" grpId="0"/>
      <p:bldP spid="32" grpId="0" animBg="1"/>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lvl="0"/>
            <a:r>
              <a:rPr lang="en-US" altLang="ko-KR" sz="4000" dirty="0"/>
              <a:t>Branching </a:t>
            </a:r>
            <a:r>
              <a:rPr lang="en-US" altLang="ko-KR" sz="4000" baseline="30000" dirty="0"/>
              <a:t>multi choices</a:t>
            </a:r>
            <a:endParaRPr lang="ko-KR" altLang="en-US" sz="4000" baseline="30000" dirty="0"/>
          </a:p>
        </p:txBody>
      </p:sp>
      <p:sp>
        <p:nvSpPr>
          <p:cNvPr id="3" name="내용 개체 틀 2"/>
          <p:cNvSpPr>
            <a:spLocks noGrp="1"/>
          </p:cNvSpPr>
          <p:nvPr>
            <p:ph idx="1"/>
          </p:nvPr>
        </p:nvSpPr>
        <p:spPr>
          <a:xfrm>
            <a:off x="628650" y="1268760"/>
            <a:ext cx="4231382" cy="3413409"/>
          </a:xfrm>
        </p:spPr>
        <p:txBody>
          <a:bodyPr>
            <a:normAutofit lnSpcReduction="10000"/>
          </a:bodyPr>
          <a:lstStyle/>
          <a:p>
            <a:pPr>
              <a:lnSpc>
                <a:spcPct val="150000"/>
              </a:lnSpc>
            </a:pPr>
            <a:r>
              <a:rPr lang="en-US" altLang="ko-KR" dirty="0"/>
              <a:t>example: </a:t>
            </a:r>
          </a:p>
          <a:p>
            <a:pPr marL="457200" lvl="1" indent="0">
              <a:lnSpc>
                <a:spcPct val="150000"/>
              </a:lnSpc>
              <a:buNone/>
            </a:pPr>
            <a:r>
              <a:rPr lang="en-US" altLang="ko-KR" dirty="0"/>
              <a:t>Write an algorithm that prints "31 days” if input M is one of 1, 3, 5, 7, 8, 10, 12 , "28 days" if M is 2,  and otherwise “30 days</a:t>
            </a:r>
            <a:r>
              <a:rPr lang="en-US" altLang="ko-KR" baseline="30000" dirty="0"/>
              <a:t>”.</a:t>
            </a:r>
            <a:endParaRPr lang="ko-KR" altLang="en-US" dirty="0"/>
          </a:p>
        </p:txBody>
      </p:sp>
      <p:sp>
        <p:nvSpPr>
          <p:cNvPr id="11" name="순서도: 수행의 시작/종료 10">
            <a:extLst>
              <a:ext uri="{FF2B5EF4-FFF2-40B4-BE49-F238E27FC236}">
                <a16:creationId xmlns:a16="http://schemas.microsoft.com/office/drawing/2014/main" id="{47AA46AB-B25C-B93A-84E1-61860DA3F98A}"/>
              </a:ext>
            </a:extLst>
          </p:cNvPr>
          <p:cNvSpPr/>
          <p:nvPr/>
        </p:nvSpPr>
        <p:spPr>
          <a:xfrm>
            <a:off x="4687096" y="2439038"/>
            <a:ext cx="2159811"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12" name="순서도: 수행의 시작/종료 11">
            <a:extLst>
              <a:ext uri="{FF2B5EF4-FFF2-40B4-BE49-F238E27FC236}">
                <a16:creationId xmlns:a16="http://schemas.microsoft.com/office/drawing/2014/main" id="{7BEFB492-451C-0240-8657-FEFC947417F6}"/>
              </a:ext>
            </a:extLst>
          </p:cNvPr>
          <p:cNvSpPr/>
          <p:nvPr/>
        </p:nvSpPr>
        <p:spPr>
          <a:xfrm>
            <a:off x="4687096" y="5922431"/>
            <a:ext cx="2159811" cy="468842"/>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sp>
        <p:nvSpPr>
          <p:cNvPr id="13" name="순서도: 데이터 12">
            <a:extLst>
              <a:ext uri="{FF2B5EF4-FFF2-40B4-BE49-F238E27FC236}">
                <a16:creationId xmlns:a16="http://schemas.microsoft.com/office/drawing/2014/main" id="{2F60FB98-CB66-A550-6E7D-7A9A478DA08A}"/>
              </a:ext>
            </a:extLst>
          </p:cNvPr>
          <p:cNvSpPr/>
          <p:nvPr/>
        </p:nvSpPr>
        <p:spPr>
          <a:xfrm>
            <a:off x="4686162" y="3310875"/>
            <a:ext cx="2159811"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Input M</a:t>
            </a:r>
            <a:endParaRPr lang="ko-KR" altLang="en-US" dirty="0"/>
          </a:p>
        </p:txBody>
      </p:sp>
      <p:sp>
        <p:nvSpPr>
          <p:cNvPr id="14" name="순서도: 데이터 13">
            <a:extLst>
              <a:ext uri="{FF2B5EF4-FFF2-40B4-BE49-F238E27FC236}">
                <a16:creationId xmlns:a16="http://schemas.microsoft.com/office/drawing/2014/main" id="{D94E2159-E53F-87D0-7BB2-1F17C324F021}"/>
              </a:ext>
            </a:extLst>
          </p:cNvPr>
          <p:cNvSpPr/>
          <p:nvPr/>
        </p:nvSpPr>
        <p:spPr>
          <a:xfrm>
            <a:off x="4686162" y="5054549"/>
            <a:ext cx="2159811"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Output “30 days"</a:t>
            </a:r>
            <a:endParaRPr lang="ko-KR" altLang="en-US" dirty="0"/>
          </a:p>
        </p:txBody>
      </p:sp>
      <p:cxnSp>
        <p:nvCxnSpPr>
          <p:cNvPr id="15" name="직선 화살표 연결선 14">
            <a:extLst>
              <a:ext uri="{FF2B5EF4-FFF2-40B4-BE49-F238E27FC236}">
                <a16:creationId xmlns:a16="http://schemas.microsoft.com/office/drawing/2014/main" id="{9E0C1A43-FB58-312C-077D-A220D2FEE6CD}"/>
              </a:ext>
            </a:extLst>
          </p:cNvPr>
          <p:cNvCxnSpPr>
            <a:cxnSpLocks/>
            <a:stCxn id="11" idx="2"/>
            <a:endCxn id="13" idx="1"/>
          </p:cNvCxnSpPr>
          <p:nvPr/>
        </p:nvCxnSpPr>
        <p:spPr>
          <a:xfrm flipH="1">
            <a:off x="5766068" y="2907880"/>
            <a:ext cx="934" cy="40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8463B919-D29D-9F9D-57D9-688CDDC95589}"/>
              </a:ext>
            </a:extLst>
          </p:cNvPr>
          <p:cNvCxnSpPr>
            <a:cxnSpLocks/>
            <a:stCxn id="13" idx="4"/>
          </p:cNvCxnSpPr>
          <p:nvPr/>
        </p:nvCxnSpPr>
        <p:spPr>
          <a:xfrm>
            <a:off x="5766068" y="3779717"/>
            <a:ext cx="0" cy="572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E6EAAA46-E51E-0625-5E88-64E24B77BB2F}"/>
              </a:ext>
            </a:extLst>
          </p:cNvPr>
          <p:cNvCxnSpPr>
            <a:cxnSpLocks/>
            <a:stCxn id="19" idx="2"/>
            <a:endCxn id="14" idx="1"/>
          </p:cNvCxnSpPr>
          <p:nvPr/>
        </p:nvCxnSpPr>
        <p:spPr>
          <a:xfrm>
            <a:off x="5765585" y="4765078"/>
            <a:ext cx="483" cy="289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7700EEF2-7612-A005-1A4A-97DAB34C6C0B}"/>
              </a:ext>
            </a:extLst>
          </p:cNvPr>
          <p:cNvCxnSpPr>
            <a:cxnSpLocks/>
            <a:stCxn id="14" idx="4"/>
            <a:endCxn id="12" idx="0"/>
          </p:cNvCxnSpPr>
          <p:nvPr/>
        </p:nvCxnSpPr>
        <p:spPr>
          <a:xfrm>
            <a:off x="5766068" y="5523391"/>
            <a:ext cx="934" cy="399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순서도: 판단 18">
            <a:extLst>
              <a:ext uri="{FF2B5EF4-FFF2-40B4-BE49-F238E27FC236}">
                <a16:creationId xmlns:a16="http://schemas.microsoft.com/office/drawing/2014/main" id="{915AACB2-0D68-9C6B-9A35-484EEDD28DA6}"/>
              </a:ext>
            </a:extLst>
          </p:cNvPr>
          <p:cNvSpPr/>
          <p:nvPr/>
        </p:nvSpPr>
        <p:spPr>
          <a:xfrm>
            <a:off x="4686162" y="4193067"/>
            <a:ext cx="2158845" cy="572011"/>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M</a:t>
            </a:r>
            <a:endParaRPr lang="ko-KR" altLang="en-US" dirty="0"/>
          </a:p>
        </p:txBody>
      </p:sp>
      <p:sp>
        <p:nvSpPr>
          <p:cNvPr id="20" name="TextBox 19">
            <a:extLst>
              <a:ext uri="{FF2B5EF4-FFF2-40B4-BE49-F238E27FC236}">
                <a16:creationId xmlns:a16="http://schemas.microsoft.com/office/drawing/2014/main" id="{C796F42B-C30B-7208-A789-16D485A60B3A}"/>
              </a:ext>
            </a:extLst>
          </p:cNvPr>
          <p:cNvSpPr txBox="1"/>
          <p:nvPr/>
        </p:nvSpPr>
        <p:spPr>
          <a:xfrm>
            <a:off x="5879799" y="4725148"/>
            <a:ext cx="1366225" cy="369332"/>
          </a:xfrm>
          <a:prstGeom prst="rect">
            <a:avLst/>
          </a:prstGeom>
          <a:noFill/>
        </p:spPr>
        <p:txBody>
          <a:bodyPr wrap="square" rtlCol="0">
            <a:spAutoFit/>
          </a:bodyPr>
          <a:lstStyle/>
          <a:p>
            <a:r>
              <a:rPr lang="en-US" altLang="ko-KR" dirty="0"/>
              <a:t>4, 6, 9, 11</a:t>
            </a:r>
            <a:endParaRPr lang="ko-KR" altLang="en-US" dirty="0"/>
          </a:p>
        </p:txBody>
      </p:sp>
      <p:sp>
        <p:nvSpPr>
          <p:cNvPr id="21" name="TextBox 20">
            <a:extLst>
              <a:ext uri="{FF2B5EF4-FFF2-40B4-BE49-F238E27FC236}">
                <a16:creationId xmlns:a16="http://schemas.microsoft.com/office/drawing/2014/main" id="{1015120A-5428-E735-9C14-D91D17C24EBF}"/>
              </a:ext>
            </a:extLst>
          </p:cNvPr>
          <p:cNvSpPr txBox="1"/>
          <p:nvPr/>
        </p:nvSpPr>
        <p:spPr>
          <a:xfrm>
            <a:off x="2210542" y="4691205"/>
            <a:ext cx="2159811" cy="369332"/>
          </a:xfrm>
          <a:prstGeom prst="rect">
            <a:avLst/>
          </a:prstGeom>
          <a:noFill/>
        </p:spPr>
        <p:txBody>
          <a:bodyPr wrap="square" rtlCol="0">
            <a:spAutoFit/>
          </a:bodyPr>
          <a:lstStyle/>
          <a:p>
            <a:r>
              <a:rPr lang="en-US" altLang="ko-KR" dirty="0"/>
              <a:t>1, 3, 5, 7, 8, 10, 12</a:t>
            </a:r>
            <a:endParaRPr lang="ko-KR" altLang="en-US" dirty="0"/>
          </a:p>
        </p:txBody>
      </p:sp>
      <p:sp>
        <p:nvSpPr>
          <p:cNvPr id="22" name="순서도: 데이터 21">
            <a:extLst>
              <a:ext uri="{FF2B5EF4-FFF2-40B4-BE49-F238E27FC236}">
                <a16:creationId xmlns:a16="http://schemas.microsoft.com/office/drawing/2014/main" id="{8C9900C1-D3EC-34C3-D47E-5C186CE0C53A}"/>
              </a:ext>
            </a:extLst>
          </p:cNvPr>
          <p:cNvSpPr/>
          <p:nvPr/>
        </p:nvSpPr>
        <p:spPr>
          <a:xfrm>
            <a:off x="3048000" y="5054549"/>
            <a:ext cx="2002542"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Output “31 days"</a:t>
            </a:r>
            <a:endParaRPr lang="ko-KR" altLang="en-US" dirty="0"/>
          </a:p>
        </p:txBody>
      </p:sp>
      <p:cxnSp>
        <p:nvCxnSpPr>
          <p:cNvPr id="23" name="직선 화살표 연결선 27">
            <a:extLst>
              <a:ext uri="{FF2B5EF4-FFF2-40B4-BE49-F238E27FC236}">
                <a16:creationId xmlns:a16="http://schemas.microsoft.com/office/drawing/2014/main" id="{01A15482-4CDD-02FC-DEE5-FB877981536F}"/>
              </a:ext>
            </a:extLst>
          </p:cNvPr>
          <p:cNvCxnSpPr>
            <a:cxnSpLocks/>
            <a:stCxn id="19" idx="1"/>
            <a:endCxn id="22" idx="0"/>
          </p:cNvCxnSpPr>
          <p:nvPr/>
        </p:nvCxnSpPr>
        <p:spPr>
          <a:xfrm rot="10800000" flipV="1">
            <a:off x="4249526" y="4479073"/>
            <a:ext cx="436637" cy="5754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7">
            <a:extLst>
              <a:ext uri="{FF2B5EF4-FFF2-40B4-BE49-F238E27FC236}">
                <a16:creationId xmlns:a16="http://schemas.microsoft.com/office/drawing/2014/main" id="{7E75F9E5-FBAD-7470-5C42-3F86AC5366CC}"/>
              </a:ext>
            </a:extLst>
          </p:cNvPr>
          <p:cNvCxnSpPr>
            <a:cxnSpLocks/>
            <a:stCxn id="22" idx="4"/>
            <a:endCxn id="12" idx="1"/>
          </p:cNvCxnSpPr>
          <p:nvPr/>
        </p:nvCxnSpPr>
        <p:spPr>
          <a:xfrm rot="16200000" flipH="1">
            <a:off x="4051453" y="5521208"/>
            <a:ext cx="633461" cy="6378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순서도: 데이터 38">
            <a:extLst>
              <a:ext uri="{FF2B5EF4-FFF2-40B4-BE49-F238E27FC236}">
                <a16:creationId xmlns:a16="http://schemas.microsoft.com/office/drawing/2014/main" id="{F7E151BC-CAE0-739B-7C09-D071809B2A13}"/>
              </a:ext>
            </a:extLst>
          </p:cNvPr>
          <p:cNvSpPr/>
          <p:nvPr/>
        </p:nvSpPr>
        <p:spPr>
          <a:xfrm>
            <a:off x="6511606" y="5054549"/>
            <a:ext cx="2159811" cy="468842"/>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Output “28 days"</a:t>
            </a:r>
            <a:endParaRPr lang="ko-KR" altLang="en-US" dirty="0"/>
          </a:p>
        </p:txBody>
      </p:sp>
      <p:cxnSp>
        <p:nvCxnSpPr>
          <p:cNvPr id="40" name="직선 화살표 연결선 27">
            <a:extLst>
              <a:ext uri="{FF2B5EF4-FFF2-40B4-BE49-F238E27FC236}">
                <a16:creationId xmlns:a16="http://schemas.microsoft.com/office/drawing/2014/main" id="{37AE042C-3508-F074-AA58-722746FDFB0B}"/>
              </a:ext>
            </a:extLst>
          </p:cNvPr>
          <p:cNvCxnSpPr>
            <a:cxnSpLocks/>
            <a:stCxn id="19" idx="3"/>
            <a:endCxn id="39" idx="1"/>
          </p:cNvCxnSpPr>
          <p:nvPr/>
        </p:nvCxnSpPr>
        <p:spPr>
          <a:xfrm>
            <a:off x="6845007" y="4479073"/>
            <a:ext cx="746505" cy="5754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6A840F0-6313-2922-621D-F847EB36511A}"/>
              </a:ext>
            </a:extLst>
          </p:cNvPr>
          <p:cNvSpPr txBox="1"/>
          <p:nvPr/>
        </p:nvSpPr>
        <p:spPr>
          <a:xfrm>
            <a:off x="7097065" y="4141442"/>
            <a:ext cx="574821" cy="369332"/>
          </a:xfrm>
          <a:prstGeom prst="rect">
            <a:avLst/>
          </a:prstGeom>
          <a:noFill/>
        </p:spPr>
        <p:txBody>
          <a:bodyPr wrap="square" rtlCol="0">
            <a:spAutoFit/>
          </a:bodyPr>
          <a:lstStyle/>
          <a:p>
            <a:r>
              <a:rPr lang="en-US" altLang="ko-KR"/>
              <a:t>2</a:t>
            </a:r>
            <a:endParaRPr lang="ko-KR" altLang="en-US" dirty="0"/>
          </a:p>
        </p:txBody>
      </p:sp>
    </p:spTree>
    <p:extLst>
      <p:ext uri="{BB962C8B-B14F-4D97-AF65-F5344CB8AC3E}">
        <p14:creationId xmlns:p14="http://schemas.microsoft.com/office/powerpoint/2010/main" val="75705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9" grpId="0" animBg="1"/>
      <p:bldP spid="20" grpId="0"/>
      <p:bldP spid="21" grpId="0"/>
      <p:bldP spid="22" grpId="0" animBg="1"/>
      <p:bldP spid="39" grpId="0" animBg="1"/>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pPr lvl="0"/>
            <a:r>
              <a:rPr lang="en-US" altLang="ko-KR" sz="4000" dirty="0"/>
              <a:t>Branching </a:t>
            </a:r>
            <a:r>
              <a:rPr lang="en-US" altLang="ko-KR" sz="4000" baseline="30000" dirty="0"/>
              <a:t>multi choices</a:t>
            </a:r>
            <a:endParaRPr lang="ko-KR" altLang="en-US" sz="4000" baseline="30000" dirty="0"/>
          </a:p>
        </p:txBody>
      </p:sp>
      <p:sp>
        <p:nvSpPr>
          <p:cNvPr id="10" name="TextBox 9">
            <a:extLst>
              <a:ext uri="{FF2B5EF4-FFF2-40B4-BE49-F238E27FC236}">
                <a16:creationId xmlns:a16="http://schemas.microsoft.com/office/drawing/2014/main" id="{18A5EF8D-73D9-1AD1-A3CE-B123A721EA1C}"/>
              </a:ext>
            </a:extLst>
          </p:cNvPr>
          <p:cNvSpPr txBox="1"/>
          <p:nvPr/>
        </p:nvSpPr>
        <p:spPr>
          <a:xfrm>
            <a:off x="4713847" y="2003209"/>
            <a:ext cx="4577508" cy="4854791"/>
          </a:xfrm>
          <a:prstGeom prst="rect">
            <a:avLst/>
          </a:prstGeom>
          <a:noFill/>
        </p:spPr>
        <p:txBody>
          <a:bodyPr wrap="square">
            <a:spAutoFit/>
          </a:bodyPr>
          <a:lstStyle/>
          <a:p>
            <a:pPr marL="457200" lvl="1" indent="0">
              <a:lnSpc>
                <a:spcPct val="150000"/>
              </a:lnSpc>
              <a:buNone/>
            </a:pPr>
            <a:r>
              <a:rPr lang="en-US" altLang="ko-KR" sz="1600" dirty="0">
                <a:solidFill>
                  <a:srgbClr val="2A7BDE"/>
                </a:solidFill>
                <a:latin typeface="Abadi" panose="020B0604020104020204" pitchFamily="34" charset="0"/>
              </a:rPr>
              <a:t>switch(M) {</a:t>
            </a:r>
          </a:p>
          <a:p>
            <a:pPr marL="457200" lvl="1" indent="0">
              <a:lnSpc>
                <a:spcPct val="150000"/>
              </a:lnSpc>
              <a:buNone/>
            </a:pPr>
            <a:r>
              <a:rPr lang="en-US" altLang="ko-KR" sz="1600" dirty="0">
                <a:solidFill>
                  <a:srgbClr val="2A7BDE"/>
                </a:solidFill>
                <a:latin typeface="Abadi" panose="020B0604020104020204" pitchFamily="34" charset="0"/>
              </a:rPr>
              <a:t>	case 4:</a:t>
            </a:r>
          </a:p>
          <a:p>
            <a:pPr marL="457200" lvl="1" indent="0">
              <a:lnSpc>
                <a:spcPct val="150000"/>
              </a:lnSpc>
              <a:buNone/>
            </a:pPr>
            <a:r>
              <a:rPr lang="en-US" altLang="ko-KR" sz="1600" dirty="0">
                <a:solidFill>
                  <a:srgbClr val="2A7BDE"/>
                </a:solidFill>
                <a:latin typeface="Abadi" panose="020B0604020104020204" pitchFamily="34" charset="0"/>
              </a:rPr>
              <a:t>	case 6:</a:t>
            </a:r>
          </a:p>
          <a:p>
            <a:pPr marL="457200" lvl="1" indent="0">
              <a:lnSpc>
                <a:spcPct val="150000"/>
              </a:lnSpc>
              <a:buNone/>
            </a:pPr>
            <a:r>
              <a:rPr lang="en-US" altLang="ko-KR" sz="1600" dirty="0">
                <a:solidFill>
                  <a:srgbClr val="2A7BDE"/>
                </a:solidFill>
                <a:latin typeface="Abadi" panose="020B0604020104020204" pitchFamily="34" charset="0"/>
              </a:rPr>
              <a:t>	case 9:</a:t>
            </a:r>
          </a:p>
          <a:p>
            <a:pPr marL="457200" lvl="1" indent="0">
              <a:lnSpc>
                <a:spcPct val="150000"/>
              </a:lnSpc>
              <a:buNone/>
            </a:pPr>
            <a:r>
              <a:rPr lang="en-US" altLang="ko-KR" sz="1600" dirty="0">
                <a:solidFill>
                  <a:srgbClr val="2A7BDE"/>
                </a:solidFill>
                <a:latin typeface="Abadi" panose="020B0604020104020204" pitchFamily="34" charset="0"/>
              </a:rPr>
              <a:t>	case 11:</a:t>
            </a:r>
          </a:p>
          <a:p>
            <a:pPr marL="457200" lvl="1" indent="0">
              <a:lnSpc>
                <a:spcPct val="150000"/>
              </a:lnSpc>
              <a:buNone/>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(“30 days“);</a:t>
            </a:r>
          </a:p>
          <a:p>
            <a:pPr marL="457200" lvl="1" indent="0">
              <a:lnSpc>
                <a:spcPct val="150000"/>
              </a:lnSpc>
              <a:buNone/>
            </a:pPr>
            <a:r>
              <a:rPr lang="en-US" altLang="ko-KR" sz="1600" dirty="0">
                <a:solidFill>
                  <a:srgbClr val="2A7BDE"/>
                </a:solidFill>
                <a:latin typeface="Abadi" panose="020B0604020104020204" pitchFamily="34" charset="0"/>
              </a:rPr>
              <a:t>		break;</a:t>
            </a:r>
          </a:p>
          <a:p>
            <a:pPr marL="457200" lvl="1" indent="0">
              <a:lnSpc>
                <a:spcPct val="150000"/>
              </a:lnSpc>
              <a:buNone/>
            </a:pPr>
            <a:r>
              <a:rPr lang="en-US" altLang="ko-KR" sz="1600" dirty="0">
                <a:solidFill>
                  <a:srgbClr val="2A7BDE"/>
                </a:solidFill>
                <a:latin typeface="Abadi" panose="020B0604020104020204" pitchFamily="34" charset="0"/>
              </a:rPr>
              <a:t>	case 2:</a:t>
            </a:r>
          </a:p>
          <a:p>
            <a:pPr marL="457200" lvl="1" indent="0">
              <a:lnSpc>
                <a:spcPct val="150000"/>
              </a:lnSpc>
              <a:buNone/>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(“28 days“);</a:t>
            </a:r>
          </a:p>
          <a:p>
            <a:pPr marL="457200" lvl="1" indent="0">
              <a:lnSpc>
                <a:spcPct val="150000"/>
              </a:lnSpc>
              <a:buNone/>
            </a:pPr>
            <a:r>
              <a:rPr lang="en-US" altLang="ko-KR" sz="1600" dirty="0">
                <a:solidFill>
                  <a:srgbClr val="2A7BDE"/>
                </a:solidFill>
                <a:latin typeface="Abadi" panose="020B0604020104020204" pitchFamily="34" charset="0"/>
              </a:rPr>
              <a:t>		break;</a:t>
            </a:r>
          </a:p>
          <a:p>
            <a:pPr marL="457200" lvl="1" indent="0">
              <a:lnSpc>
                <a:spcPct val="150000"/>
              </a:lnSpc>
              <a:buNone/>
            </a:pPr>
            <a:r>
              <a:rPr lang="en-US" altLang="ko-KR" sz="1600" dirty="0">
                <a:solidFill>
                  <a:srgbClr val="2A7BDE"/>
                </a:solidFill>
                <a:latin typeface="Abadi" panose="020B0604020104020204" pitchFamily="34" charset="0"/>
              </a:rPr>
              <a:t>	default:</a:t>
            </a:r>
          </a:p>
          <a:p>
            <a:pPr lvl="1">
              <a:lnSpc>
                <a:spcPct val="150000"/>
              </a:lnSpc>
            </a:pPr>
            <a:r>
              <a:rPr lang="en-US" altLang="ko-KR" sz="1600" dirty="0">
                <a:solidFill>
                  <a:srgbClr val="2A7BDE"/>
                </a:solidFill>
                <a:latin typeface="Abadi" panose="020B0604020104020204" pitchFamily="34" charset="0"/>
              </a:rPr>
              <a:t>		</a:t>
            </a:r>
            <a:r>
              <a:rPr lang="en-US" altLang="ko-KR" sz="1600" dirty="0" err="1">
                <a:solidFill>
                  <a:srgbClr val="2A7BDE"/>
                </a:solidFill>
                <a:latin typeface="Abadi" panose="020B0604020104020204" pitchFamily="34" charset="0"/>
              </a:rPr>
              <a:t>System.out.println</a:t>
            </a:r>
            <a:r>
              <a:rPr lang="en-US" altLang="ko-KR" sz="1600" dirty="0">
                <a:solidFill>
                  <a:srgbClr val="2A7BDE"/>
                </a:solidFill>
                <a:latin typeface="Abadi" panose="020B0604020104020204" pitchFamily="34" charset="0"/>
              </a:rPr>
              <a:t>(“31 days“);</a:t>
            </a:r>
          </a:p>
          <a:p>
            <a:pPr marL="457200" lvl="1" indent="0">
              <a:lnSpc>
                <a:spcPct val="150000"/>
              </a:lnSpc>
              <a:buNone/>
            </a:pPr>
            <a:r>
              <a:rPr lang="en-US" altLang="ko-KR" sz="1600" dirty="0">
                <a:solidFill>
                  <a:srgbClr val="2A7BDE"/>
                </a:solidFill>
                <a:latin typeface="Abadi" panose="020B0604020104020204" pitchFamily="34" charset="0"/>
              </a:rPr>
              <a:t>}</a:t>
            </a:r>
          </a:p>
        </p:txBody>
      </p:sp>
      <p:pic>
        <p:nvPicPr>
          <p:cNvPr id="6" name="그림 5">
            <a:extLst>
              <a:ext uri="{FF2B5EF4-FFF2-40B4-BE49-F238E27FC236}">
                <a16:creationId xmlns:a16="http://schemas.microsoft.com/office/drawing/2014/main" id="{30A2DAB1-E1DB-E099-71A4-9F01F3559BB2}"/>
              </a:ext>
            </a:extLst>
          </p:cNvPr>
          <p:cNvPicPr>
            <a:picLocks noChangeAspect="1"/>
          </p:cNvPicPr>
          <p:nvPr/>
        </p:nvPicPr>
        <p:blipFill>
          <a:blip r:embed="rId3"/>
          <a:stretch>
            <a:fillRect/>
          </a:stretch>
        </p:blipFill>
        <p:spPr>
          <a:xfrm>
            <a:off x="0" y="2762720"/>
            <a:ext cx="4822175" cy="2958141"/>
          </a:xfrm>
          <a:prstGeom prst="rect">
            <a:avLst/>
          </a:prstGeom>
        </p:spPr>
      </p:pic>
    </p:spTree>
    <p:extLst>
      <p:ext uri="{BB962C8B-B14F-4D97-AF65-F5344CB8AC3E}">
        <p14:creationId xmlns:p14="http://schemas.microsoft.com/office/powerpoint/2010/main" val="1359860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effectLst/>
              </a:rPr>
              <a:t>Loop </a:t>
            </a:r>
            <a:endParaRPr lang="ko-KR" altLang="en-US" dirty="0"/>
          </a:p>
        </p:txBody>
      </p:sp>
      <p:sp>
        <p:nvSpPr>
          <p:cNvPr id="3" name="내용 개체 틀 2"/>
          <p:cNvSpPr>
            <a:spLocks noGrp="1"/>
          </p:cNvSpPr>
          <p:nvPr>
            <p:ph idx="1"/>
          </p:nvPr>
        </p:nvSpPr>
        <p:spPr/>
        <p:txBody>
          <a:bodyPr/>
          <a:lstStyle/>
          <a:p>
            <a:r>
              <a:rPr lang="en-US" altLang="ko-KR" dirty="0"/>
              <a:t>Loop statements cause you to jump back to a previously executed statement. By continuing at that previous statement, a loop is formed.</a:t>
            </a:r>
          </a:p>
          <a:p>
            <a:r>
              <a:rPr lang="en-US" altLang="ko-KR" dirty="0"/>
              <a:t>print “Hello!” 10 times</a:t>
            </a:r>
            <a:endParaRPr lang="ko-KR" altLang="en-US" dirty="0"/>
          </a:p>
        </p:txBody>
      </p:sp>
      <p:sp>
        <p:nvSpPr>
          <p:cNvPr id="5" name="순서도: 수행의 시작/종료 4"/>
          <p:cNvSpPr/>
          <p:nvPr/>
        </p:nvSpPr>
        <p:spPr>
          <a:xfrm>
            <a:off x="1700706" y="3501008"/>
            <a:ext cx="1224136" cy="288032"/>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6" name="직사각형 5"/>
          <p:cNvSpPr/>
          <p:nvPr/>
        </p:nvSpPr>
        <p:spPr>
          <a:xfrm>
            <a:off x="1700706" y="4023066"/>
            <a:ext cx="1224136" cy="2880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count=1</a:t>
            </a:r>
            <a:endParaRPr lang="ko-KR" altLang="en-US" dirty="0"/>
          </a:p>
        </p:txBody>
      </p:sp>
      <p:sp>
        <p:nvSpPr>
          <p:cNvPr id="8" name="순서도: 데이터 7"/>
          <p:cNvSpPr/>
          <p:nvPr/>
        </p:nvSpPr>
        <p:spPr>
          <a:xfrm>
            <a:off x="1043608" y="5247202"/>
            <a:ext cx="2538332" cy="234026"/>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Print “Hello!”</a:t>
            </a:r>
            <a:endParaRPr lang="ko-KR" altLang="en-US" dirty="0"/>
          </a:p>
        </p:txBody>
      </p:sp>
      <p:sp>
        <p:nvSpPr>
          <p:cNvPr id="9" name="직사각형 8"/>
          <p:cNvSpPr/>
          <p:nvPr/>
        </p:nvSpPr>
        <p:spPr>
          <a:xfrm>
            <a:off x="1043608" y="5715254"/>
            <a:ext cx="2538332" cy="2880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count=count+1</a:t>
            </a:r>
            <a:endParaRPr lang="ko-KR" altLang="en-US" dirty="0"/>
          </a:p>
        </p:txBody>
      </p:sp>
      <p:sp>
        <p:nvSpPr>
          <p:cNvPr id="10" name="순서도: 판단 9"/>
          <p:cNvSpPr/>
          <p:nvPr/>
        </p:nvSpPr>
        <p:spPr>
          <a:xfrm>
            <a:off x="1043608" y="4545124"/>
            <a:ext cx="2538332" cy="468052"/>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count</a:t>
            </a:r>
            <a:r>
              <a:rPr lang="ko-KR" altLang="en-US" dirty="0">
                <a:sym typeface="Symbol"/>
              </a:rPr>
              <a:t></a:t>
            </a:r>
            <a:r>
              <a:rPr lang="en-US" altLang="ko-KR" dirty="0"/>
              <a:t>10</a:t>
            </a:r>
            <a:endParaRPr lang="ko-KR" altLang="en-US" dirty="0"/>
          </a:p>
        </p:txBody>
      </p:sp>
      <p:sp>
        <p:nvSpPr>
          <p:cNvPr id="11" name="순서도: 수행의 시작/종료 10"/>
          <p:cNvSpPr/>
          <p:nvPr/>
        </p:nvSpPr>
        <p:spPr>
          <a:xfrm>
            <a:off x="1700706" y="6237312"/>
            <a:ext cx="1224136" cy="288032"/>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cxnSp>
        <p:nvCxnSpPr>
          <p:cNvPr id="12" name="직선 화살표 연결선 11"/>
          <p:cNvCxnSpPr>
            <a:stCxn id="5" idx="2"/>
            <a:endCxn id="6" idx="0"/>
          </p:cNvCxnSpPr>
          <p:nvPr/>
        </p:nvCxnSpPr>
        <p:spPr>
          <a:xfrm>
            <a:off x="2312774" y="3789040"/>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직선 화살표 연결선 15"/>
          <p:cNvCxnSpPr/>
          <p:nvPr/>
        </p:nvCxnSpPr>
        <p:spPr>
          <a:xfrm>
            <a:off x="2312774" y="4311098"/>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직선 화살표 연결선 16"/>
          <p:cNvCxnSpPr/>
          <p:nvPr/>
        </p:nvCxnSpPr>
        <p:spPr>
          <a:xfrm>
            <a:off x="2312774" y="5013176"/>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직선 화살표 연결선 17"/>
          <p:cNvCxnSpPr/>
          <p:nvPr/>
        </p:nvCxnSpPr>
        <p:spPr>
          <a:xfrm>
            <a:off x="2312774" y="5481228"/>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직선 화살표 연결선 18"/>
          <p:cNvCxnSpPr/>
          <p:nvPr/>
        </p:nvCxnSpPr>
        <p:spPr>
          <a:xfrm>
            <a:off x="2312774" y="6003286"/>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꺾인 연결선 31"/>
          <p:cNvCxnSpPr>
            <a:stCxn id="10" idx="1"/>
            <a:endCxn id="11" idx="1"/>
          </p:cNvCxnSpPr>
          <p:nvPr/>
        </p:nvCxnSpPr>
        <p:spPr>
          <a:xfrm rot="10800000" flipH="1" flipV="1">
            <a:off x="1043608" y="4779150"/>
            <a:ext cx="657098" cy="1602178"/>
          </a:xfrm>
          <a:prstGeom prst="bentConnector3">
            <a:avLst>
              <a:gd name="adj1" fmla="val -34789"/>
            </a:avLst>
          </a:prstGeom>
          <a:ln>
            <a:tailEnd type="arrow"/>
          </a:ln>
        </p:spPr>
        <p:style>
          <a:lnRef idx="3">
            <a:schemeClr val="dk1"/>
          </a:lnRef>
          <a:fillRef idx="0">
            <a:schemeClr val="dk1"/>
          </a:fillRef>
          <a:effectRef idx="2">
            <a:schemeClr val="dk1"/>
          </a:effectRef>
          <a:fontRef idx="minor">
            <a:schemeClr val="tx1"/>
          </a:fontRef>
        </p:style>
      </p:cxnSp>
      <p:sp>
        <p:nvSpPr>
          <p:cNvPr id="51" name="TextBox 50"/>
          <p:cNvSpPr txBox="1"/>
          <p:nvPr/>
        </p:nvSpPr>
        <p:spPr>
          <a:xfrm>
            <a:off x="2555776" y="4931876"/>
            <a:ext cx="308098" cy="369332"/>
          </a:xfrm>
          <a:prstGeom prst="rect">
            <a:avLst/>
          </a:prstGeom>
          <a:noFill/>
        </p:spPr>
        <p:txBody>
          <a:bodyPr wrap="none" rtlCol="0">
            <a:spAutoFit/>
          </a:bodyPr>
          <a:lstStyle/>
          <a:p>
            <a:r>
              <a:rPr lang="en-US" altLang="ko-KR" dirty="0"/>
              <a:t>T</a:t>
            </a:r>
            <a:endParaRPr lang="ko-KR" altLang="en-US" dirty="0"/>
          </a:p>
        </p:txBody>
      </p:sp>
      <p:sp>
        <p:nvSpPr>
          <p:cNvPr id="52" name="TextBox 51"/>
          <p:cNvSpPr txBox="1"/>
          <p:nvPr/>
        </p:nvSpPr>
        <p:spPr>
          <a:xfrm>
            <a:off x="741884" y="4391816"/>
            <a:ext cx="308098" cy="369332"/>
          </a:xfrm>
          <a:prstGeom prst="rect">
            <a:avLst/>
          </a:prstGeom>
          <a:noFill/>
        </p:spPr>
        <p:txBody>
          <a:bodyPr wrap="none" rtlCol="0">
            <a:spAutoFit/>
          </a:bodyPr>
          <a:lstStyle/>
          <a:p>
            <a:r>
              <a:rPr lang="en-US" altLang="ko-KR" dirty="0"/>
              <a:t>F</a:t>
            </a:r>
            <a:endParaRPr lang="ko-KR" altLang="en-US" dirty="0"/>
          </a:p>
        </p:txBody>
      </p:sp>
      <p:sp>
        <p:nvSpPr>
          <p:cNvPr id="29" name="순서도: 수행의 시작/종료 28">
            <a:extLst>
              <a:ext uri="{FF2B5EF4-FFF2-40B4-BE49-F238E27FC236}">
                <a16:creationId xmlns:a16="http://schemas.microsoft.com/office/drawing/2014/main" id="{1AF00C40-B0FB-B5FB-69DF-C2BF13CBE488}"/>
              </a:ext>
            </a:extLst>
          </p:cNvPr>
          <p:cNvSpPr/>
          <p:nvPr/>
        </p:nvSpPr>
        <p:spPr>
          <a:xfrm>
            <a:off x="6066409" y="3914487"/>
            <a:ext cx="1224136" cy="288032"/>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30" name="순서도: 수행의 시작/종료 29">
            <a:extLst>
              <a:ext uri="{FF2B5EF4-FFF2-40B4-BE49-F238E27FC236}">
                <a16:creationId xmlns:a16="http://schemas.microsoft.com/office/drawing/2014/main" id="{1DE3B5C1-ABD9-7361-B211-6698F085888B}"/>
              </a:ext>
            </a:extLst>
          </p:cNvPr>
          <p:cNvSpPr/>
          <p:nvPr/>
        </p:nvSpPr>
        <p:spPr>
          <a:xfrm>
            <a:off x="6066409" y="6100859"/>
            <a:ext cx="1224136" cy="288032"/>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cxnSp>
        <p:nvCxnSpPr>
          <p:cNvPr id="31" name="직선 화살표 연결선 30">
            <a:extLst>
              <a:ext uri="{FF2B5EF4-FFF2-40B4-BE49-F238E27FC236}">
                <a16:creationId xmlns:a16="http://schemas.microsoft.com/office/drawing/2014/main" id="{CC537698-DC22-6771-8E56-FD6BCD9ABBD9}"/>
              </a:ext>
            </a:extLst>
          </p:cNvPr>
          <p:cNvCxnSpPr>
            <a:cxnSpLocks/>
            <a:stCxn id="29" idx="2"/>
            <a:endCxn id="33" idx="0"/>
          </p:cNvCxnSpPr>
          <p:nvPr/>
        </p:nvCxnSpPr>
        <p:spPr>
          <a:xfrm>
            <a:off x="6678477" y="4202519"/>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3" name="직사각형 32">
            <a:extLst>
              <a:ext uri="{FF2B5EF4-FFF2-40B4-BE49-F238E27FC236}">
                <a16:creationId xmlns:a16="http://schemas.microsoft.com/office/drawing/2014/main" id="{04AC2136-BF62-936E-73AF-EFFF3E1BB3DE}"/>
              </a:ext>
            </a:extLst>
          </p:cNvPr>
          <p:cNvSpPr/>
          <p:nvPr/>
        </p:nvSpPr>
        <p:spPr>
          <a:xfrm>
            <a:off x="5211339" y="4436545"/>
            <a:ext cx="2934276" cy="1484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41" name="직선 연결선 40">
            <a:extLst>
              <a:ext uri="{FF2B5EF4-FFF2-40B4-BE49-F238E27FC236}">
                <a16:creationId xmlns:a16="http://schemas.microsoft.com/office/drawing/2014/main" id="{5609572B-E1E6-6445-C6B2-F729C84195C8}"/>
              </a:ext>
            </a:extLst>
          </p:cNvPr>
          <p:cNvCxnSpPr/>
          <p:nvPr/>
        </p:nvCxnSpPr>
        <p:spPr>
          <a:xfrm>
            <a:off x="5211339" y="4850591"/>
            <a:ext cx="2934276" cy="0"/>
          </a:xfrm>
          <a:prstGeom prst="line">
            <a:avLst/>
          </a:prstGeom>
        </p:spPr>
        <p:style>
          <a:lnRef idx="2">
            <a:schemeClr val="dk1"/>
          </a:lnRef>
          <a:fillRef idx="0">
            <a:schemeClr val="dk1"/>
          </a:fillRef>
          <a:effectRef idx="1">
            <a:schemeClr val="dk1"/>
          </a:effectRef>
          <a:fontRef idx="minor">
            <a:schemeClr val="tx1"/>
          </a:fontRef>
        </p:style>
      </p:cxnSp>
      <p:sp>
        <p:nvSpPr>
          <p:cNvPr id="42" name="순서도: 데이터 41">
            <a:extLst>
              <a:ext uri="{FF2B5EF4-FFF2-40B4-BE49-F238E27FC236}">
                <a16:creationId xmlns:a16="http://schemas.microsoft.com/office/drawing/2014/main" id="{CE882C13-D0CC-34D4-F2A1-94FA1C771B6F}"/>
              </a:ext>
            </a:extLst>
          </p:cNvPr>
          <p:cNvSpPr/>
          <p:nvPr/>
        </p:nvSpPr>
        <p:spPr>
          <a:xfrm>
            <a:off x="5409311" y="5174627"/>
            <a:ext cx="2538332" cy="234026"/>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Print “Hello!”</a:t>
            </a:r>
            <a:endParaRPr lang="ko-KR" altLang="en-US" dirty="0"/>
          </a:p>
        </p:txBody>
      </p:sp>
      <p:cxnSp>
        <p:nvCxnSpPr>
          <p:cNvPr id="43" name="직선 화살표 연결선 42">
            <a:extLst>
              <a:ext uri="{FF2B5EF4-FFF2-40B4-BE49-F238E27FC236}">
                <a16:creationId xmlns:a16="http://schemas.microsoft.com/office/drawing/2014/main" id="{58EA9EF5-D1BB-D3B5-5B45-150EFB8256CC}"/>
              </a:ext>
            </a:extLst>
          </p:cNvPr>
          <p:cNvCxnSpPr>
            <a:endCxn id="42" idx="1"/>
          </p:cNvCxnSpPr>
          <p:nvPr/>
        </p:nvCxnSpPr>
        <p:spPr>
          <a:xfrm>
            <a:off x="6678477" y="4850591"/>
            <a:ext cx="0" cy="32403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5" name="직선 화살표 연결선 44">
            <a:extLst>
              <a:ext uri="{FF2B5EF4-FFF2-40B4-BE49-F238E27FC236}">
                <a16:creationId xmlns:a16="http://schemas.microsoft.com/office/drawing/2014/main" id="{2C36DE95-E42D-76C4-CE21-92ABEA7B1708}"/>
              </a:ext>
            </a:extLst>
          </p:cNvPr>
          <p:cNvCxnSpPr>
            <a:cxnSpLocks/>
            <a:stCxn id="42" idx="4"/>
            <a:endCxn id="30" idx="0"/>
          </p:cNvCxnSpPr>
          <p:nvPr/>
        </p:nvCxnSpPr>
        <p:spPr>
          <a:xfrm>
            <a:off x="6678477" y="5408653"/>
            <a:ext cx="0" cy="6922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6E3B958A-36FF-915D-CF80-D010D9E04796}"/>
              </a:ext>
            </a:extLst>
          </p:cNvPr>
          <p:cNvSpPr txBox="1"/>
          <p:nvPr/>
        </p:nvSpPr>
        <p:spPr>
          <a:xfrm>
            <a:off x="6417423" y="4472258"/>
            <a:ext cx="1728192" cy="369332"/>
          </a:xfrm>
          <a:prstGeom prst="rect">
            <a:avLst/>
          </a:prstGeom>
          <a:noFill/>
        </p:spPr>
        <p:txBody>
          <a:bodyPr wrap="square" rtlCol="0">
            <a:spAutoFit/>
          </a:bodyPr>
          <a:lstStyle/>
          <a:p>
            <a:r>
              <a:rPr lang="en-US" altLang="ko-KR" dirty="0"/>
              <a:t>count=1,10,1</a:t>
            </a:r>
            <a:endParaRPr lang="ko-KR" altLang="en-US" dirty="0"/>
          </a:p>
        </p:txBody>
      </p:sp>
    </p:spTree>
    <p:extLst>
      <p:ext uri="{BB962C8B-B14F-4D97-AF65-F5344CB8AC3E}">
        <p14:creationId xmlns:p14="http://schemas.microsoft.com/office/powerpoint/2010/main" val="2822093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918CED-3DA4-C962-CDCB-2813D802B3EB}"/>
              </a:ext>
            </a:extLst>
          </p:cNvPr>
          <p:cNvSpPr>
            <a:spLocks noGrp="1"/>
          </p:cNvSpPr>
          <p:nvPr>
            <p:ph type="title"/>
          </p:nvPr>
        </p:nvSpPr>
        <p:spPr/>
        <p:txBody>
          <a:bodyPr>
            <a:normAutofit fontScale="90000"/>
          </a:bodyPr>
          <a:lstStyle/>
          <a:p>
            <a:r>
              <a:rPr lang="en-US" altLang="ko-KR" dirty="0"/>
              <a:t>Java Code</a:t>
            </a:r>
            <a:endParaRPr lang="ko-KR" altLang="en-US" dirty="0"/>
          </a:p>
        </p:txBody>
      </p:sp>
      <p:sp>
        <p:nvSpPr>
          <p:cNvPr id="4" name="순서도: 수행의 시작/종료 3">
            <a:extLst>
              <a:ext uri="{FF2B5EF4-FFF2-40B4-BE49-F238E27FC236}">
                <a16:creationId xmlns:a16="http://schemas.microsoft.com/office/drawing/2014/main" id="{70AC43CE-171F-85F9-8B6E-E6A67141FAB4}"/>
              </a:ext>
            </a:extLst>
          </p:cNvPr>
          <p:cNvSpPr/>
          <p:nvPr/>
        </p:nvSpPr>
        <p:spPr>
          <a:xfrm>
            <a:off x="1602873" y="2373566"/>
            <a:ext cx="1224136" cy="288032"/>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5" name="직사각형 4">
            <a:extLst>
              <a:ext uri="{FF2B5EF4-FFF2-40B4-BE49-F238E27FC236}">
                <a16:creationId xmlns:a16="http://schemas.microsoft.com/office/drawing/2014/main" id="{D4DC20C4-4C49-60D4-E344-2E96CFA0D61E}"/>
              </a:ext>
            </a:extLst>
          </p:cNvPr>
          <p:cNvSpPr/>
          <p:nvPr/>
        </p:nvSpPr>
        <p:spPr>
          <a:xfrm>
            <a:off x="1602873" y="2895624"/>
            <a:ext cx="1224136" cy="2880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count=1</a:t>
            </a:r>
            <a:endParaRPr lang="ko-KR" altLang="en-US" dirty="0"/>
          </a:p>
        </p:txBody>
      </p:sp>
      <p:sp>
        <p:nvSpPr>
          <p:cNvPr id="6" name="순서도: 데이터 5">
            <a:extLst>
              <a:ext uri="{FF2B5EF4-FFF2-40B4-BE49-F238E27FC236}">
                <a16:creationId xmlns:a16="http://schemas.microsoft.com/office/drawing/2014/main" id="{85E78D62-F3C3-CE33-E36D-44728920D543}"/>
              </a:ext>
            </a:extLst>
          </p:cNvPr>
          <p:cNvSpPr/>
          <p:nvPr/>
        </p:nvSpPr>
        <p:spPr>
          <a:xfrm>
            <a:off x="945775" y="4119760"/>
            <a:ext cx="2538332" cy="234026"/>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Print “Hello!”</a:t>
            </a:r>
            <a:endParaRPr lang="ko-KR" altLang="en-US" dirty="0"/>
          </a:p>
        </p:txBody>
      </p:sp>
      <p:sp>
        <p:nvSpPr>
          <p:cNvPr id="7" name="직사각형 6">
            <a:extLst>
              <a:ext uri="{FF2B5EF4-FFF2-40B4-BE49-F238E27FC236}">
                <a16:creationId xmlns:a16="http://schemas.microsoft.com/office/drawing/2014/main" id="{208045CC-EE83-3B9E-82D2-EA5F669B693D}"/>
              </a:ext>
            </a:extLst>
          </p:cNvPr>
          <p:cNvSpPr/>
          <p:nvPr/>
        </p:nvSpPr>
        <p:spPr>
          <a:xfrm>
            <a:off x="945775" y="4587812"/>
            <a:ext cx="2538332" cy="2880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count=count+1</a:t>
            </a:r>
            <a:endParaRPr lang="ko-KR" altLang="en-US" dirty="0"/>
          </a:p>
        </p:txBody>
      </p:sp>
      <p:sp>
        <p:nvSpPr>
          <p:cNvPr id="8" name="순서도: 판단 7">
            <a:extLst>
              <a:ext uri="{FF2B5EF4-FFF2-40B4-BE49-F238E27FC236}">
                <a16:creationId xmlns:a16="http://schemas.microsoft.com/office/drawing/2014/main" id="{3687341E-621C-A759-D221-97B7B7DC079F}"/>
              </a:ext>
            </a:extLst>
          </p:cNvPr>
          <p:cNvSpPr/>
          <p:nvPr/>
        </p:nvSpPr>
        <p:spPr>
          <a:xfrm>
            <a:off x="945775" y="3417682"/>
            <a:ext cx="2538332" cy="468052"/>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count</a:t>
            </a:r>
            <a:r>
              <a:rPr lang="ko-KR" altLang="en-US" dirty="0">
                <a:sym typeface="Symbol"/>
              </a:rPr>
              <a:t></a:t>
            </a:r>
            <a:r>
              <a:rPr lang="en-US" altLang="ko-KR" dirty="0"/>
              <a:t>10</a:t>
            </a:r>
            <a:endParaRPr lang="ko-KR" altLang="en-US" dirty="0"/>
          </a:p>
        </p:txBody>
      </p:sp>
      <p:sp>
        <p:nvSpPr>
          <p:cNvPr id="9" name="순서도: 수행의 시작/종료 8">
            <a:extLst>
              <a:ext uri="{FF2B5EF4-FFF2-40B4-BE49-F238E27FC236}">
                <a16:creationId xmlns:a16="http://schemas.microsoft.com/office/drawing/2014/main" id="{E4D12847-78B5-035D-BF6D-DD56D2DC00AD}"/>
              </a:ext>
            </a:extLst>
          </p:cNvPr>
          <p:cNvSpPr/>
          <p:nvPr/>
        </p:nvSpPr>
        <p:spPr>
          <a:xfrm>
            <a:off x="1602873" y="5109870"/>
            <a:ext cx="1224136" cy="288032"/>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cxnSp>
        <p:nvCxnSpPr>
          <p:cNvPr id="10" name="직선 화살표 연결선 9">
            <a:extLst>
              <a:ext uri="{FF2B5EF4-FFF2-40B4-BE49-F238E27FC236}">
                <a16:creationId xmlns:a16="http://schemas.microsoft.com/office/drawing/2014/main" id="{CEECE5A1-4876-CAB3-C77E-56C99D3FA219}"/>
              </a:ext>
            </a:extLst>
          </p:cNvPr>
          <p:cNvCxnSpPr>
            <a:stCxn id="4" idx="2"/>
            <a:endCxn id="5" idx="0"/>
          </p:cNvCxnSpPr>
          <p:nvPr/>
        </p:nvCxnSpPr>
        <p:spPr>
          <a:xfrm>
            <a:off x="2214941" y="2661598"/>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직선 화살표 연결선 10">
            <a:extLst>
              <a:ext uri="{FF2B5EF4-FFF2-40B4-BE49-F238E27FC236}">
                <a16:creationId xmlns:a16="http://schemas.microsoft.com/office/drawing/2014/main" id="{8331C493-792F-5B4D-784A-C391F74C01E0}"/>
              </a:ext>
            </a:extLst>
          </p:cNvPr>
          <p:cNvCxnSpPr/>
          <p:nvPr/>
        </p:nvCxnSpPr>
        <p:spPr>
          <a:xfrm>
            <a:off x="2214941" y="3183656"/>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직선 화살표 연결선 11">
            <a:extLst>
              <a:ext uri="{FF2B5EF4-FFF2-40B4-BE49-F238E27FC236}">
                <a16:creationId xmlns:a16="http://schemas.microsoft.com/office/drawing/2014/main" id="{005DDD75-897A-1C59-D056-B7A16D29CBC0}"/>
              </a:ext>
            </a:extLst>
          </p:cNvPr>
          <p:cNvCxnSpPr/>
          <p:nvPr/>
        </p:nvCxnSpPr>
        <p:spPr>
          <a:xfrm>
            <a:off x="2214941" y="3885734"/>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직선 화살표 연결선 12">
            <a:extLst>
              <a:ext uri="{FF2B5EF4-FFF2-40B4-BE49-F238E27FC236}">
                <a16:creationId xmlns:a16="http://schemas.microsoft.com/office/drawing/2014/main" id="{4463301D-C5F5-8F56-6324-845B728BB0D0}"/>
              </a:ext>
            </a:extLst>
          </p:cNvPr>
          <p:cNvCxnSpPr/>
          <p:nvPr/>
        </p:nvCxnSpPr>
        <p:spPr>
          <a:xfrm>
            <a:off x="2214941" y="4353786"/>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직선 화살표 연결선 13">
            <a:extLst>
              <a:ext uri="{FF2B5EF4-FFF2-40B4-BE49-F238E27FC236}">
                <a16:creationId xmlns:a16="http://schemas.microsoft.com/office/drawing/2014/main" id="{DDC396CD-953A-D9BE-0FBB-EF27F3CF5AE9}"/>
              </a:ext>
            </a:extLst>
          </p:cNvPr>
          <p:cNvCxnSpPr/>
          <p:nvPr/>
        </p:nvCxnSpPr>
        <p:spPr>
          <a:xfrm>
            <a:off x="2214941" y="4875844"/>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꺾인 연결선 31">
            <a:extLst>
              <a:ext uri="{FF2B5EF4-FFF2-40B4-BE49-F238E27FC236}">
                <a16:creationId xmlns:a16="http://schemas.microsoft.com/office/drawing/2014/main" id="{9558484C-74D4-4C6C-6F4F-5A1C85958865}"/>
              </a:ext>
            </a:extLst>
          </p:cNvPr>
          <p:cNvCxnSpPr>
            <a:stCxn id="8" idx="1"/>
            <a:endCxn id="9" idx="1"/>
          </p:cNvCxnSpPr>
          <p:nvPr/>
        </p:nvCxnSpPr>
        <p:spPr>
          <a:xfrm rot="10800000" flipH="1" flipV="1">
            <a:off x="945775" y="3651708"/>
            <a:ext cx="657098" cy="1602178"/>
          </a:xfrm>
          <a:prstGeom prst="bentConnector3">
            <a:avLst>
              <a:gd name="adj1" fmla="val -34789"/>
            </a:avLst>
          </a:prstGeom>
          <a:ln>
            <a:tailEnd type="arrow"/>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25B0742-2043-8E30-90CB-99526D63B81A}"/>
              </a:ext>
            </a:extLst>
          </p:cNvPr>
          <p:cNvSpPr txBox="1"/>
          <p:nvPr/>
        </p:nvSpPr>
        <p:spPr>
          <a:xfrm>
            <a:off x="2457943" y="3804434"/>
            <a:ext cx="308098" cy="369332"/>
          </a:xfrm>
          <a:prstGeom prst="rect">
            <a:avLst/>
          </a:prstGeom>
          <a:noFill/>
        </p:spPr>
        <p:txBody>
          <a:bodyPr wrap="none" rtlCol="0">
            <a:spAutoFit/>
          </a:bodyPr>
          <a:lstStyle/>
          <a:p>
            <a:r>
              <a:rPr lang="en-US" altLang="ko-KR" dirty="0"/>
              <a:t>T</a:t>
            </a:r>
            <a:endParaRPr lang="ko-KR" altLang="en-US" dirty="0"/>
          </a:p>
        </p:txBody>
      </p:sp>
      <p:sp>
        <p:nvSpPr>
          <p:cNvPr id="28" name="TextBox 27">
            <a:extLst>
              <a:ext uri="{FF2B5EF4-FFF2-40B4-BE49-F238E27FC236}">
                <a16:creationId xmlns:a16="http://schemas.microsoft.com/office/drawing/2014/main" id="{64C7D4FF-D9EA-2E28-CFB7-5493B7E2044B}"/>
              </a:ext>
            </a:extLst>
          </p:cNvPr>
          <p:cNvSpPr txBox="1"/>
          <p:nvPr/>
        </p:nvSpPr>
        <p:spPr>
          <a:xfrm>
            <a:off x="644051" y="3264374"/>
            <a:ext cx="308098" cy="369332"/>
          </a:xfrm>
          <a:prstGeom prst="rect">
            <a:avLst/>
          </a:prstGeom>
          <a:noFill/>
        </p:spPr>
        <p:txBody>
          <a:bodyPr wrap="none" rtlCol="0">
            <a:spAutoFit/>
          </a:bodyPr>
          <a:lstStyle/>
          <a:p>
            <a:r>
              <a:rPr lang="en-US" altLang="ko-KR" dirty="0"/>
              <a:t>F</a:t>
            </a:r>
            <a:endParaRPr lang="ko-KR" altLang="en-US" dirty="0"/>
          </a:p>
        </p:txBody>
      </p:sp>
      <p:pic>
        <p:nvPicPr>
          <p:cNvPr id="31" name="그림 30">
            <a:extLst>
              <a:ext uri="{FF2B5EF4-FFF2-40B4-BE49-F238E27FC236}">
                <a16:creationId xmlns:a16="http://schemas.microsoft.com/office/drawing/2014/main" id="{9760C0E7-0FA4-FDED-FA35-8AC63FB42405}"/>
              </a:ext>
            </a:extLst>
          </p:cNvPr>
          <p:cNvPicPr>
            <a:picLocks noChangeAspect="1"/>
          </p:cNvPicPr>
          <p:nvPr/>
        </p:nvPicPr>
        <p:blipFill>
          <a:blip r:embed="rId2"/>
          <a:stretch>
            <a:fillRect/>
          </a:stretch>
        </p:blipFill>
        <p:spPr>
          <a:xfrm>
            <a:off x="3997332" y="1194007"/>
            <a:ext cx="4889560" cy="5113007"/>
          </a:xfrm>
          <a:prstGeom prst="rect">
            <a:avLst/>
          </a:prstGeom>
        </p:spPr>
      </p:pic>
    </p:spTree>
    <p:extLst>
      <p:ext uri="{BB962C8B-B14F-4D97-AF65-F5344CB8AC3E}">
        <p14:creationId xmlns:p14="http://schemas.microsoft.com/office/powerpoint/2010/main" val="551419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918CED-3DA4-C962-CDCB-2813D802B3EB}"/>
              </a:ext>
            </a:extLst>
          </p:cNvPr>
          <p:cNvSpPr>
            <a:spLocks noGrp="1"/>
          </p:cNvSpPr>
          <p:nvPr>
            <p:ph type="title"/>
          </p:nvPr>
        </p:nvSpPr>
        <p:spPr/>
        <p:txBody>
          <a:bodyPr>
            <a:normAutofit fontScale="90000"/>
          </a:bodyPr>
          <a:lstStyle/>
          <a:p>
            <a:r>
              <a:rPr lang="en-US" altLang="ko-KR" dirty="0"/>
              <a:t>Java Code</a:t>
            </a:r>
            <a:endParaRPr lang="ko-KR" altLang="en-US" dirty="0"/>
          </a:p>
        </p:txBody>
      </p:sp>
      <p:pic>
        <p:nvPicPr>
          <p:cNvPr id="32" name="내용 개체 틀 31">
            <a:extLst>
              <a:ext uri="{FF2B5EF4-FFF2-40B4-BE49-F238E27FC236}">
                <a16:creationId xmlns:a16="http://schemas.microsoft.com/office/drawing/2014/main" id="{D7016B49-977E-7D2C-2232-A0B900EFD8C7}"/>
              </a:ext>
            </a:extLst>
          </p:cNvPr>
          <p:cNvPicPr>
            <a:picLocks noGrp="1" noChangeAspect="1"/>
          </p:cNvPicPr>
          <p:nvPr>
            <p:ph idx="1"/>
          </p:nvPr>
        </p:nvPicPr>
        <p:blipFill>
          <a:blip r:embed="rId3"/>
          <a:stretch>
            <a:fillRect/>
          </a:stretch>
        </p:blipFill>
        <p:spPr>
          <a:xfrm>
            <a:off x="319417" y="1469945"/>
            <a:ext cx="4630869" cy="4144005"/>
          </a:xfrm>
        </p:spPr>
      </p:pic>
      <p:sp>
        <p:nvSpPr>
          <p:cNvPr id="15" name="순서도: 수행의 시작/종료 14">
            <a:extLst>
              <a:ext uri="{FF2B5EF4-FFF2-40B4-BE49-F238E27FC236}">
                <a16:creationId xmlns:a16="http://schemas.microsoft.com/office/drawing/2014/main" id="{3DC69093-1FD0-0977-4740-71FE3BBE01F9}"/>
              </a:ext>
            </a:extLst>
          </p:cNvPr>
          <p:cNvSpPr/>
          <p:nvPr/>
        </p:nvSpPr>
        <p:spPr>
          <a:xfrm>
            <a:off x="6066409" y="2281808"/>
            <a:ext cx="1224136" cy="288032"/>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START</a:t>
            </a:r>
            <a:endParaRPr lang="ko-KR" altLang="en-US" dirty="0"/>
          </a:p>
        </p:txBody>
      </p:sp>
      <p:sp>
        <p:nvSpPr>
          <p:cNvPr id="16" name="순서도: 수행의 시작/종료 15">
            <a:extLst>
              <a:ext uri="{FF2B5EF4-FFF2-40B4-BE49-F238E27FC236}">
                <a16:creationId xmlns:a16="http://schemas.microsoft.com/office/drawing/2014/main" id="{0B9F6121-6900-CB02-0ED4-F6D8F33FCEC3}"/>
              </a:ext>
            </a:extLst>
          </p:cNvPr>
          <p:cNvSpPr/>
          <p:nvPr/>
        </p:nvSpPr>
        <p:spPr>
          <a:xfrm>
            <a:off x="6066409" y="4468180"/>
            <a:ext cx="1224136" cy="288032"/>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END</a:t>
            </a:r>
            <a:endParaRPr lang="ko-KR" altLang="en-US" dirty="0"/>
          </a:p>
        </p:txBody>
      </p:sp>
      <p:cxnSp>
        <p:nvCxnSpPr>
          <p:cNvPr id="17" name="직선 화살표 연결선 16">
            <a:extLst>
              <a:ext uri="{FF2B5EF4-FFF2-40B4-BE49-F238E27FC236}">
                <a16:creationId xmlns:a16="http://schemas.microsoft.com/office/drawing/2014/main" id="{53C108AE-CFC9-372E-A5D1-1A3D8AEAE8CB}"/>
              </a:ext>
            </a:extLst>
          </p:cNvPr>
          <p:cNvCxnSpPr>
            <a:cxnSpLocks/>
            <a:stCxn id="15" idx="2"/>
            <a:endCxn id="19" idx="0"/>
          </p:cNvCxnSpPr>
          <p:nvPr/>
        </p:nvCxnSpPr>
        <p:spPr>
          <a:xfrm>
            <a:off x="6678477" y="2569840"/>
            <a:ext cx="0" cy="2340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직사각형 18">
            <a:extLst>
              <a:ext uri="{FF2B5EF4-FFF2-40B4-BE49-F238E27FC236}">
                <a16:creationId xmlns:a16="http://schemas.microsoft.com/office/drawing/2014/main" id="{6A72A62F-2CB2-AEF1-3EB1-BB5CA88929F0}"/>
              </a:ext>
            </a:extLst>
          </p:cNvPr>
          <p:cNvSpPr/>
          <p:nvPr/>
        </p:nvSpPr>
        <p:spPr>
          <a:xfrm>
            <a:off x="5211339" y="2803866"/>
            <a:ext cx="2934276" cy="14842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20" name="직선 연결선 19">
            <a:extLst>
              <a:ext uri="{FF2B5EF4-FFF2-40B4-BE49-F238E27FC236}">
                <a16:creationId xmlns:a16="http://schemas.microsoft.com/office/drawing/2014/main" id="{30F3249A-1204-5977-3670-84325EB16799}"/>
              </a:ext>
            </a:extLst>
          </p:cNvPr>
          <p:cNvCxnSpPr/>
          <p:nvPr/>
        </p:nvCxnSpPr>
        <p:spPr>
          <a:xfrm>
            <a:off x="5211339" y="3217912"/>
            <a:ext cx="2934276" cy="0"/>
          </a:xfrm>
          <a:prstGeom prst="line">
            <a:avLst/>
          </a:prstGeom>
        </p:spPr>
        <p:style>
          <a:lnRef idx="2">
            <a:schemeClr val="dk1"/>
          </a:lnRef>
          <a:fillRef idx="0">
            <a:schemeClr val="dk1"/>
          </a:fillRef>
          <a:effectRef idx="1">
            <a:schemeClr val="dk1"/>
          </a:effectRef>
          <a:fontRef idx="minor">
            <a:schemeClr val="tx1"/>
          </a:fontRef>
        </p:style>
      </p:cxnSp>
      <p:sp>
        <p:nvSpPr>
          <p:cNvPr id="21" name="순서도: 데이터 20">
            <a:extLst>
              <a:ext uri="{FF2B5EF4-FFF2-40B4-BE49-F238E27FC236}">
                <a16:creationId xmlns:a16="http://schemas.microsoft.com/office/drawing/2014/main" id="{63041126-700F-6BBB-902A-99D09B3B7C55}"/>
              </a:ext>
            </a:extLst>
          </p:cNvPr>
          <p:cNvSpPr/>
          <p:nvPr/>
        </p:nvSpPr>
        <p:spPr>
          <a:xfrm>
            <a:off x="5409311" y="3541948"/>
            <a:ext cx="2538332" cy="234026"/>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Print “Hello!”</a:t>
            </a:r>
            <a:endParaRPr lang="ko-KR" altLang="en-US" dirty="0"/>
          </a:p>
        </p:txBody>
      </p:sp>
      <p:cxnSp>
        <p:nvCxnSpPr>
          <p:cNvPr id="23" name="직선 화살표 연결선 22">
            <a:extLst>
              <a:ext uri="{FF2B5EF4-FFF2-40B4-BE49-F238E27FC236}">
                <a16:creationId xmlns:a16="http://schemas.microsoft.com/office/drawing/2014/main" id="{52A29513-01F6-0C3A-6EAE-C160DD088841}"/>
              </a:ext>
            </a:extLst>
          </p:cNvPr>
          <p:cNvCxnSpPr>
            <a:endCxn id="21" idx="1"/>
          </p:cNvCxnSpPr>
          <p:nvPr/>
        </p:nvCxnSpPr>
        <p:spPr>
          <a:xfrm>
            <a:off x="6678477" y="3217912"/>
            <a:ext cx="0" cy="32403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직선 화살표 연결선 23">
            <a:extLst>
              <a:ext uri="{FF2B5EF4-FFF2-40B4-BE49-F238E27FC236}">
                <a16:creationId xmlns:a16="http://schemas.microsoft.com/office/drawing/2014/main" id="{DF41F767-D3AA-CFF4-747D-99FBD23F4556}"/>
              </a:ext>
            </a:extLst>
          </p:cNvPr>
          <p:cNvCxnSpPr>
            <a:cxnSpLocks/>
            <a:stCxn id="21" idx="4"/>
            <a:endCxn id="16" idx="0"/>
          </p:cNvCxnSpPr>
          <p:nvPr/>
        </p:nvCxnSpPr>
        <p:spPr>
          <a:xfrm>
            <a:off x="6678477" y="3775974"/>
            <a:ext cx="0" cy="6922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90A5E2F0-35A7-CFC0-CFA9-D8DD71289DDB}"/>
              </a:ext>
            </a:extLst>
          </p:cNvPr>
          <p:cNvSpPr txBox="1"/>
          <p:nvPr/>
        </p:nvSpPr>
        <p:spPr>
          <a:xfrm>
            <a:off x="6417423" y="2839579"/>
            <a:ext cx="1728192" cy="369332"/>
          </a:xfrm>
          <a:prstGeom prst="rect">
            <a:avLst/>
          </a:prstGeom>
          <a:noFill/>
        </p:spPr>
        <p:txBody>
          <a:bodyPr wrap="square" rtlCol="0">
            <a:spAutoFit/>
          </a:bodyPr>
          <a:lstStyle/>
          <a:p>
            <a:r>
              <a:rPr lang="en-US" altLang="ko-KR" dirty="0"/>
              <a:t>count=1,10,1</a:t>
            </a:r>
            <a:endParaRPr lang="ko-KR" altLang="en-US" dirty="0"/>
          </a:p>
        </p:txBody>
      </p:sp>
    </p:spTree>
    <p:extLst>
      <p:ext uri="{BB962C8B-B14F-4D97-AF65-F5344CB8AC3E}">
        <p14:creationId xmlns:p14="http://schemas.microsoft.com/office/powerpoint/2010/main" val="422704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CC4087D-3C9C-0C6D-C0DD-900292ACAA64}"/>
              </a:ext>
            </a:extLst>
          </p:cNvPr>
          <p:cNvSpPr>
            <a:spLocks noGrp="1"/>
          </p:cNvSpPr>
          <p:nvPr>
            <p:ph type="title"/>
          </p:nvPr>
        </p:nvSpPr>
        <p:spPr>
          <a:xfrm>
            <a:off x="1346200" y="3743327"/>
            <a:ext cx="6451600" cy="1260474"/>
          </a:xfrm>
        </p:spPr>
        <p:txBody>
          <a:bodyPr/>
          <a:lstStyle/>
          <a:p>
            <a:r>
              <a:rPr lang="en-US" altLang="ko-KR" dirty="0"/>
              <a:t>Summary</a:t>
            </a:r>
            <a:endParaRPr lang="ko-KR" altLang="en-US" dirty="0"/>
          </a:p>
        </p:txBody>
      </p:sp>
    </p:spTree>
    <p:extLst>
      <p:ext uri="{BB962C8B-B14F-4D97-AF65-F5344CB8AC3E}">
        <p14:creationId xmlns:p14="http://schemas.microsoft.com/office/powerpoint/2010/main" val="318268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F1537C-D6C7-1F24-7342-65B3C0BFACD0}"/>
              </a:ext>
            </a:extLst>
          </p:cNvPr>
          <p:cNvSpPr>
            <a:spLocks noGrp="1"/>
          </p:cNvSpPr>
          <p:nvPr>
            <p:ph type="title"/>
          </p:nvPr>
        </p:nvSpPr>
        <p:spPr/>
        <p:txBody>
          <a:bodyPr>
            <a:normAutofit fontScale="90000"/>
          </a:bodyPr>
          <a:lstStyle/>
          <a:p>
            <a:r>
              <a:rPr lang="en-US" altLang="ko-KR" dirty="0"/>
              <a:t>Where is data?</a:t>
            </a:r>
            <a:endParaRPr lang="ko-KR" altLang="en-US" dirty="0"/>
          </a:p>
        </p:txBody>
      </p:sp>
      <p:pic>
        <p:nvPicPr>
          <p:cNvPr id="5" name="내용 개체 틀 4" descr="서적 윤곽선">
            <a:extLst>
              <a:ext uri="{FF2B5EF4-FFF2-40B4-BE49-F238E27FC236}">
                <a16:creationId xmlns:a16="http://schemas.microsoft.com/office/drawing/2014/main" id="{FD5972FE-8E8E-EA45-BA32-2107B39DFD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251" y="2241595"/>
            <a:ext cx="914400" cy="914400"/>
          </a:xfrm>
        </p:spPr>
      </p:pic>
      <p:pic>
        <p:nvPicPr>
          <p:cNvPr id="7" name="그래픽 6" descr="덮인 책 윤곽선">
            <a:extLst>
              <a:ext uri="{FF2B5EF4-FFF2-40B4-BE49-F238E27FC236}">
                <a16:creationId xmlns:a16="http://schemas.microsoft.com/office/drawing/2014/main" id="{EB0109FB-5B65-33A6-2E86-9984495D1F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58786" y="5289765"/>
            <a:ext cx="914400" cy="914400"/>
          </a:xfrm>
          <a:prstGeom prst="rect">
            <a:avLst/>
          </a:prstGeom>
        </p:spPr>
      </p:pic>
      <p:pic>
        <p:nvPicPr>
          <p:cNvPr id="11" name="그래픽 10" descr="보물 지도 윤곽선">
            <a:extLst>
              <a:ext uri="{FF2B5EF4-FFF2-40B4-BE49-F238E27FC236}">
                <a16:creationId xmlns:a16="http://schemas.microsoft.com/office/drawing/2014/main" id="{7496EE0A-AECF-764E-457C-82E3032B15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62304" y="5100644"/>
            <a:ext cx="914400" cy="914400"/>
          </a:xfrm>
          <a:prstGeom prst="rect">
            <a:avLst/>
          </a:prstGeom>
        </p:spPr>
      </p:pic>
      <p:pic>
        <p:nvPicPr>
          <p:cNvPr id="13" name="그래픽 12" descr="쇼핑백 윤곽선">
            <a:extLst>
              <a:ext uri="{FF2B5EF4-FFF2-40B4-BE49-F238E27FC236}">
                <a16:creationId xmlns:a16="http://schemas.microsoft.com/office/drawing/2014/main" id="{81006885-E4BB-3755-09B1-62EAB84DCE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95575" y="1665032"/>
            <a:ext cx="914400" cy="914400"/>
          </a:xfrm>
          <a:prstGeom prst="rect">
            <a:avLst/>
          </a:prstGeom>
        </p:spPr>
      </p:pic>
      <p:pic>
        <p:nvPicPr>
          <p:cNvPr id="15" name="그래픽 14" descr="클립보드 윤곽선">
            <a:extLst>
              <a:ext uri="{FF2B5EF4-FFF2-40B4-BE49-F238E27FC236}">
                <a16:creationId xmlns:a16="http://schemas.microsoft.com/office/drawing/2014/main" id="{741EF461-7E28-4087-ED23-0019C3FC03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38602" y="5289765"/>
            <a:ext cx="914400" cy="914400"/>
          </a:xfrm>
          <a:prstGeom prst="rect">
            <a:avLst/>
          </a:prstGeom>
        </p:spPr>
      </p:pic>
      <p:pic>
        <p:nvPicPr>
          <p:cNvPr id="17" name="그래픽 16" descr="식료품 가방 윤곽선">
            <a:extLst>
              <a:ext uri="{FF2B5EF4-FFF2-40B4-BE49-F238E27FC236}">
                <a16:creationId xmlns:a16="http://schemas.microsoft.com/office/drawing/2014/main" id="{ECFB8171-CC73-7DD1-4C8C-E38EA06C36D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52896" y="4375365"/>
            <a:ext cx="914400" cy="914400"/>
          </a:xfrm>
          <a:prstGeom prst="rect">
            <a:avLst/>
          </a:prstGeom>
        </p:spPr>
      </p:pic>
      <p:pic>
        <p:nvPicPr>
          <p:cNvPr id="21" name="그래픽 20" descr="쇼핑 카트 윤곽선">
            <a:extLst>
              <a:ext uri="{FF2B5EF4-FFF2-40B4-BE49-F238E27FC236}">
                <a16:creationId xmlns:a16="http://schemas.microsoft.com/office/drawing/2014/main" id="{42BD1B93-33DB-0B05-8ACD-7F1EF2699E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79536" y="1888919"/>
            <a:ext cx="914400" cy="914400"/>
          </a:xfrm>
          <a:prstGeom prst="rect">
            <a:avLst/>
          </a:prstGeom>
        </p:spPr>
      </p:pic>
      <p:pic>
        <p:nvPicPr>
          <p:cNvPr id="23" name="그래픽 22" descr="티켓 윤곽선">
            <a:extLst>
              <a:ext uri="{FF2B5EF4-FFF2-40B4-BE49-F238E27FC236}">
                <a16:creationId xmlns:a16="http://schemas.microsoft.com/office/drawing/2014/main" id="{65082A4F-4E08-7F3C-FE83-295EC475A1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649684" y="1644552"/>
            <a:ext cx="914400" cy="914400"/>
          </a:xfrm>
          <a:prstGeom prst="rect">
            <a:avLst/>
          </a:prstGeom>
        </p:spPr>
      </p:pic>
      <p:pic>
        <p:nvPicPr>
          <p:cNvPr id="25" name="그래픽 24" descr="두 아이가 있는 가족 윤곽선">
            <a:extLst>
              <a:ext uri="{FF2B5EF4-FFF2-40B4-BE49-F238E27FC236}">
                <a16:creationId xmlns:a16="http://schemas.microsoft.com/office/drawing/2014/main" id="{42B3B24A-57CE-DCC6-12DC-0960B35898D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476704" y="3657759"/>
            <a:ext cx="914400" cy="914400"/>
          </a:xfrm>
          <a:prstGeom prst="rect">
            <a:avLst/>
          </a:prstGeom>
        </p:spPr>
      </p:pic>
      <p:sp>
        <p:nvSpPr>
          <p:cNvPr id="26" name="TextBox 25">
            <a:extLst>
              <a:ext uri="{FF2B5EF4-FFF2-40B4-BE49-F238E27FC236}">
                <a16:creationId xmlns:a16="http://schemas.microsoft.com/office/drawing/2014/main" id="{5EF4BFC0-9832-D6EE-C071-1B2302C526DC}"/>
              </a:ext>
            </a:extLst>
          </p:cNvPr>
          <p:cNvSpPr txBox="1"/>
          <p:nvPr/>
        </p:nvSpPr>
        <p:spPr>
          <a:xfrm>
            <a:off x="1907177" y="3105834"/>
            <a:ext cx="5329646" cy="1200329"/>
          </a:xfrm>
          <a:prstGeom prst="rect">
            <a:avLst/>
          </a:prstGeom>
          <a:noFill/>
        </p:spPr>
        <p:txBody>
          <a:bodyPr wrap="square" rtlCol="0">
            <a:spAutoFit/>
          </a:bodyPr>
          <a:lstStyle/>
          <a:p>
            <a:r>
              <a:rPr lang="en-US" altLang="ko-KR" sz="3600" dirty="0">
                <a:solidFill>
                  <a:schemeClr val="accent1">
                    <a:lumMod val="75000"/>
                  </a:schemeClr>
                </a:solidFill>
              </a:rPr>
              <a:t>Data exists in various structures everywhere.</a:t>
            </a:r>
            <a:endParaRPr lang="ko-KR" altLang="en-US" sz="3600" dirty="0">
              <a:solidFill>
                <a:schemeClr val="accent1">
                  <a:lumMod val="75000"/>
                </a:schemeClr>
              </a:solidFill>
            </a:endParaRPr>
          </a:p>
        </p:txBody>
      </p:sp>
    </p:spTree>
    <p:extLst>
      <p:ext uri="{BB962C8B-B14F-4D97-AF65-F5344CB8AC3E}">
        <p14:creationId xmlns:p14="http://schemas.microsoft.com/office/powerpoint/2010/main" val="3796123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89FFDE-7787-7468-97E1-EC9AA272ECE4}"/>
              </a:ext>
            </a:extLst>
          </p:cNvPr>
          <p:cNvSpPr>
            <a:spLocks noGrp="1"/>
          </p:cNvSpPr>
          <p:nvPr>
            <p:ph type="title"/>
          </p:nvPr>
        </p:nvSpPr>
        <p:spPr/>
        <p:txBody>
          <a:bodyPr>
            <a:normAutofit fontScale="90000"/>
          </a:bodyPr>
          <a:lstStyle/>
          <a:p>
            <a:r>
              <a:rPr lang="en-US" altLang="ko-KR" dirty="0"/>
              <a:t>Summary</a:t>
            </a:r>
            <a:endParaRPr lang="ko-KR" altLang="en-US" dirty="0"/>
          </a:p>
        </p:txBody>
      </p:sp>
      <p:sp>
        <p:nvSpPr>
          <p:cNvPr id="3" name="내용 개체 틀 2">
            <a:extLst>
              <a:ext uri="{FF2B5EF4-FFF2-40B4-BE49-F238E27FC236}">
                <a16:creationId xmlns:a16="http://schemas.microsoft.com/office/drawing/2014/main" id="{20D4E57A-E6DF-B320-FED6-89874D30F32F}"/>
              </a:ext>
            </a:extLst>
          </p:cNvPr>
          <p:cNvSpPr>
            <a:spLocks noGrp="1"/>
          </p:cNvSpPr>
          <p:nvPr>
            <p:ph idx="1"/>
          </p:nvPr>
        </p:nvSpPr>
        <p:spPr/>
        <p:txBody>
          <a:bodyPr>
            <a:normAutofit/>
          </a:bodyPr>
          <a:lstStyle/>
          <a:p>
            <a:r>
              <a:rPr lang="en-US" altLang="ko-KR" dirty="0"/>
              <a:t>Data Structures: components of algorithms for solving problems</a:t>
            </a:r>
          </a:p>
          <a:p>
            <a:r>
              <a:rPr lang="en-US" altLang="ko-KR" dirty="0"/>
              <a:t>Algorithm: a </a:t>
            </a:r>
            <a:r>
              <a:rPr lang="en-US" altLang="ko-KR" dirty="0">
                <a:solidFill>
                  <a:srgbClr val="4D63F0"/>
                </a:solidFill>
              </a:rPr>
              <a:t>procedure</a:t>
            </a:r>
            <a:r>
              <a:rPr lang="en-US" altLang="ko-KR" dirty="0"/>
              <a:t> for solving a mathematical problem in </a:t>
            </a:r>
            <a:r>
              <a:rPr lang="en-US" altLang="ko-KR" dirty="0">
                <a:solidFill>
                  <a:srgbClr val="4D63F0"/>
                </a:solidFill>
              </a:rPr>
              <a:t>a finite number of steps </a:t>
            </a:r>
            <a:r>
              <a:rPr lang="en-US" altLang="ko-KR" dirty="0"/>
              <a:t>that frequently involves repetition of an operation</a:t>
            </a:r>
          </a:p>
          <a:p>
            <a:endParaRPr lang="en-US" altLang="ko-KR" dirty="0"/>
          </a:p>
          <a:p>
            <a:r>
              <a:rPr lang="en-US" altLang="ko-KR" dirty="0"/>
              <a:t>Flowchart</a:t>
            </a:r>
          </a:p>
          <a:p>
            <a:pPr lvl="1"/>
            <a:r>
              <a:rPr lang="en-US" altLang="ko-KR" dirty="0"/>
              <a:t>Sequence</a:t>
            </a:r>
          </a:p>
          <a:p>
            <a:pPr lvl="1"/>
            <a:r>
              <a:rPr lang="en-US" altLang="ko-KR" dirty="0"/>
              <a:t>Branching</a:t>
            </a:r>
          </a:p>
          <a:p>
            <a:pPr lvl="1"/>
            <a:r>
              <a:rPr lang="en-US" altLang="ko-KR" dirty="0"/>
              <a:t>Loop</a:t>
            </a:r>
            <a:endParaRPr lang="ko-KR" altLang="en-US" dirty="0"/>
          </a:p>
        </p:txBody>
      </p:sp>
    </p:spTree>
    <p:extLst>
      <p:ext uri="{BB962C8B-B14F-4D97-AF65-F5344CB8AC3E}">
        <p14:creationId xmlns:p14="http://schemas.microsoft.com/office/powerpoint/2010/main" val="2055063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864AD4-5C11-228B-E509-62B42FA5A5F9}"/>
              </a:ext>
            </a:extLst>
          </p:cNvPr>
          <p:cNvSpPr>
            <a:spLocks noGrp="1"/>
          </p:cNvSpPr>
          <p:nvPr>
            <p:ph type="title"/>
          </p:nvPr>
        </p:nvSpPr>
        <p:spPr/>
        <p:txBody>
          <a:bodyPr>
            <a:normAutofit fontScale="90000"/>
          </a:bodyPr>
          <a:lstStyle/>
          <a:p>
            <a:r>
              <a:rPr lang="en-US" altLang="ko-KR" dirty="0"/>
              <a:t>Next week</a:t>
            </a:r>
            <a:endParaRPr lang="ko-KR" altLang="en-US" dirty="0"/>
          </a:p>
        </p:txBody>
      </p:sp>
      <p:sp>
        <p:nvSpPr>
          <p:cNvPr id="3" name="내용 개체 틀 2">
            <a:extLst>
              <a:ext uri="{FF2B5EF4-FFF2-40B4-BE49-F238E27FC236}">
                <a16:creationId xmlns:a16="http://schemas.microsoft.com/office/drawing/2014/main" id="{A904CB4A-599D-E616-9A23-CA767CF07688}"/>
              </a:ext>
            </a:extLst>
          </p:cNvPr>
          <p:cNvSpPr>
            <a:spLocks noGrp="1"/>
          </p:cNvSpPr>
          <p:nvPr>
            <p:ph idx="1"/>
          </p:nvPr>
        </p:nvSpPr>
        <p:spPr/>
        <p:txBody>
          <a:bodyPr/>
          <a:lstStyle/>
          <a:p>
            <a:r>
              <a:rPr lang="en-US" altLang="ko-KR" dirty="0"/>
              <a:t>Review of an Object-oriented concept</a:t>
            </a:r>
          </a:p>
          <a:p>
            <a:pPr lvl="1"/>
            <a:r>
              <a:rPr lang="en-US" altLang="ko-KR" dirty="0"/>
              <a:t>ADT</a:t>
            </a:r>
          </a:p>
          <a:p>
            <a:pPr lvl="1"/>
            <a:r>
              <a:rPr lang="en-US" altLang="ko-KR" dirty="0"/>
              <a:t>Class</a:t>
            </a:r>
          </a:p>
          <a:p>
            <a:pPr lvl="1"/>
            <a:r>
              <a:rPr lang="en-US" altLang="ko-KR" dirty="0"/>
              <a:t>Abstract class</a:t>
            </a:r>
          </a:p>
          <a:p>
            <a:pPr lvl="1"/>
            <a:r>
              <a:rPr lang="en-US" altLang="ko-KR" dirty="0"/>
              <a:t>Interface</a:t>
            </a:r>
          </a:p>
          <a:p>
            <a:pPr lvl="1"/>
            <a:endParaRPr lang="en-US" altLang="ko-KR" dirty="0"/>
          </a:p>
          <a:p>
            <a:r>
              <a:rPr lang="en-US" altLang="ko-KR" dirty="0"/>
              <a:t>Generics</a:t>
            </a:r>
          </a:p>
          <a:p>
            <a:pPr lvl="1"/>
            <a:r>
              <a:rPr lang="en-US" altLang="ko-KR" dirty="0"/>
              <a:t>Parameter class having some undecided types</a:t>
            </a:r>
            <a:endParaRPr lang="ko-KR" altLang="en-US" dirty="0"/>
          </a:p>
        </p:txBody>
      </p:sp>
    </p:spTree>
    <p:extLst>
      <p:ext uri="{BB962C8B-B14F-4D97-AF65-F5344CB8AC3E}">
        <p14:creationId xmlns:p14="http://schemas.microsoft.com/office/powerpoint/2010/main" val="965023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F250C848-3AE6-97E9-942A-00E08CCEBE48}"/>
              </a:ext>
            </a:extLst>
          </p:cNvPr>
          <p:cNvGrpSpPr/>
          <p:nvPr/>
        </p:nvGrpSpPr>
        <p:grpSpPr>
          <a:xfrm>
            <a:off x="1866900" y="1930400"/>
            <a:ext cx="5410200" cy="2679700"/>
            <a:chOff x="2768600" y="1930400"/>
            <a:chExt cx="3606800" cy="2679700"/>
          </a:xfrm>
        </p:grpSpPr>
        <p:sp>
          <p:nvSpPr>
            <p:cNvPr id="4" name="사각형: 둥근 모서리 3">
              <a:extLst>
                <a:ext uri="{FF2B5EF4-FFF2-40B4-BE49-F238E27FC236}">
                  <a16:creationId xmlns:a16="http://schemas.microsoft.com/office/drawing/2014/main" id="{FAEB92C2-321C-E5EE-D241-D04A43FE2990}"/>
                </a:ext>
              </a:extLst>
            </p:cNvPr>
            <p:cNvSpPr/>
            <p:nvPr/>
          </p:nvSpPr>
          <p:spPr>
            <a:xfrm>
              <a:off x="2781300" y="1930400"/>
              <a:ext cx="3581400" cy="2679700"/>
            </a:xfrm>
            <a:prstGeom prst="roundRect">
              <a:avLst>
                <a:gd name="adj" fmla="val 9558"/>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a:solidFill>
                    <a:srgbClr val="4D63F0"/>
                  </a:solidFill>
                  <a:latin typeface="Baguet Script" panose="00000500000000000000" pitchFamily="2" charset="0"/>
                </a:rPr>
                <a:t>Thank you!</a:t>
              </a:r>
              <a:endParaRPr lang="ko-KR" altLang="en-US" sz="5400" dirty="0">
                <a:solidFill>
                  <a:srgbClr val="4D63F0"/>
                </a:solidFill>
                <a:latin typeface="Baguet Script" panose="00000500000000000000" pitchFamily="2" charset="0"/>
              </a:endParaRPr>
            </a:p>
          </p:txBody>
        </p:sp>
        <p:sp>
          <p:nvSpPr>
            <p:cNvPr id="5" name="사각형: 둥근 위쪽 모서리 4">
              <a:extLst>
                <a:ext uri="{FF2B5EF4-FFF2-40B4-BE49-F238E27FC236}">
                  <a16:creationId xmlns:a16="http://schemas.microsoft.com/office/drawing/2014/main" id="{E1C4D820-F635-D41A-913F-CEDAB0DE9E03}"/>
                </a:ext>
              </a:extLst>
            </p:cNvPr>
            <p:cNvSpPr/>
            <p:nvPr/>
          </p:nvSpPr>
          <p:spPr>
            <a:xfrm>
              <a:off x="2768600" y="1943100"/>
              <a:ext cx="3606800" cy="444500"/>
            </a:xfrm>
            <a:prstGeom prst="round2SameRect">
              <a:avLst>
                <a:gd name="adj1" fmla="val 45238"/>
                <a:gd name="adj2" fmla="val 0"/>
              </a:avLst>
            </a:prstGeom>
            <a:solidFill>
              <a:srgbClr val="8F9E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사각형: 둥근 모서리 6">
            <a:extLst>
              <a:ext uri="{FF2B5EF4-FFF2-40B4-BE49-F238E27FC236}">
                <a16:creationId xmlns:a16="http://schemas.microsoft.com/office/drawing/2014/main" id="{9DA8E490-CE08-73AF-FC3F-6FD8E0F33BD2}"/>
              </a:ext>
            </a:extLst>
          </p:cNvPr>
          <p:cNvSpPr/>
          <p:nvPr/>
        </p:nvSpPr>
        <p:spPr>
          <a:xfrm>
            <a:off x="3949700" y="4114800"/>
            <a:ext cx="1422400" cy="359884"/>
          </a:xfrm>
          <a:prstGeom prst="roundRect">
            <a:avLst/>
          </a:prstGeom>
          <a:noFill/>
          <a:ln>
            <a:solidFill>
              <a:srgbClr val="4D63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rPr>
              <a:t>Questions?</a:t>
            </a:r>
            <a:endParaRPr lang="ko-KR" altLang="en-US" dirty="0">
              <a:solidFill>
                <a:srgbClr val="4D63F0"/>
              </a:solidFill>
            </a:endParaRPr>
          </a:p>
        </p:txBody>
      </p:sp>
      <p:sp>
        <p:nvSpPr>
          <p:cNvPr id="8" name="사각형: 둥근 모서리 7">
            <a:extLst>
              <a:ext uri="{FF2B5EF4-FFF2-40B4-BE49-F238E27FC236}">
                <a16:creationId xmlns:a16="http://schemas.microsoft.com/office/drawing/2014/main" id="{7CC90BEB-9142-1ADF-B426-DF34EEC40A06}"/>
              </a:ext>
            </a:extLst>
          </p:cNvPr>
          <p:cNvSpPr/>
          <p:nvPr/>
        </p:nvSpPr>
        <p:spPr>
          <a:xfrm>
            <a:off x="5537200" y="4114800"/>
            <a:ext cx="1422400" cy="359884"/>
          </a:xfrm>
          <a:prstGeom prst="roundRect">
            <a:avLst/>
          </a:prstGeom>
          <a:solidFill>
            <a:srgbClr val="C6CDFA"/>
          </a:solidFill>
          <a:ln>
            <a:solidFill>
              <a:srgbClr val="C6CD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Exit</a:t>
            </a:r>
            <a:endParaRPr lang="ko-KR" altLang="en-US" dirty="0"/>
          </a:p>
        </p:txBody>
      </p:sp>
    </p:spTree>
    <p:extLst>
      <p:ext uri="{BB962C8B-B14F-4D97-AF65-F5344CB8AC3E}">
        <p14:creationId xmlns:p14="http://schemas.microsoft.com/office/powerpoint/2010/main" val="380846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D6E196-E6E4-24C2-4EEA-82273FDEF0FB}"/>
              </a:ext>
            </a:extLst>
          </p:cNvPr>
          <p:cNvSpPr>
            <a:spLocks noGrp="1"/>
          </p:cNvSpPr>
          <p:nvPr>
            <p:ph type="title"/>
          </p:nvPr>
        </p:nvSpPr>
        <p:spPr/>
        <p:txBody>
          <a:bodyPr>
            <a:normAutofit fontScale="90000"/>
          </a:bodyPr>
          <a:lstStyle/>
          <a:p>
            <a:r>
              <a:rPr lang="en-US" altLang="ko-KR" dirty="0"/>
              <a:t>Data Structure</a:t>
            </a:r>
            <a:endParaRPr lang="ko-KR" altLang="en-US" dirty="0"/>
          </a:p>
        </p:txBody>
      </p:sp>
      <p:sp>
        <p:nvSpPr>
          <p:cNvPr id="7" name="사각형: 둥근 모서리 6">
            <a:extLst>
              <a:ext uri="{FF2B5EF4-FFF2-40B4-BE49-F238E27FC236}">
                <a16:creationId xmlns:a16="http://schemas.microsoft.com/office/drawing/2014/main" id="{A42C0654-96D3-8FDC-C103-AB08DE2699F0}"/>
              </a:ext>
            </a:extLst>
          </p:cNvPr>
          <p:cNvSpPr/>
          <p:nvPr userDrawn="1"/>
        </p:nvSpPr>
        <p:spPr>
          <a:xfrm>
            <a:off x="333829" y="1712686"/>
            <a:ext cx="4122057" cy="4656365"/>
          </a:xfrm>
          <a:prstGeom prst="roundRect">
            <a:avLst>
              <a:gd name="adj" fmla="val 11025"/>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D63F0"/>
              </a:solidFill>
              <a:latin typeface="+mj-ea"/>
              <a:ea typeface="+mj-ea"/>
            </a:endParaRPr>
          </a:p>
        </p:txBody>
      </p:sp>
      <p:sp>
        <p:nvSpPr>
          <p:cNvPr id="8" name="사각형: 위쪽 모서리의 한쪽은 둥글고 다른 한쪽은 잘림 7">
            <a:extLst>
              <a:ext uri="{FF2B5EF4-FFF2-40B4-BE49-F238E27FC236}">
                <a16:creationId xmlns:a16="http://schemas.microsoft.com/office/drawing/2014/main" id="{6672682A-025F-FD70-3975-307F48143D9F}"/>
              </a:ext>
            </a:extLst>
          </p:cNvPr>
          <p:cNvSpPr/>
          <p:nvPr userDrawn="1"/>
        </p:nvSpPr>
        <p:spPr>
          <a:xfrm>
            <a:off x="333829" y="1436915"/>
            <a:ext cx="2400917" cy="670694"/>
          </a:xfrm>
          <a:prstGeom prst="snipRoundRect">
            <a:avLst>
              <a:gd name="adj1" fmla="val 16667"/>
              <a:gd name="adj2"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latin typeface="+mj-ea"/>
                <a:ea typeface="+mj-ea"/>
              </a:rPr>
              <a:t>Before</a:t>
            </a:r>
            <a:r>
              <a:rPr lang="en-US" altLang="ko-KR" dirty="0">
                <a:solidFill>
                  <a:schemeClr val="tx1"/>
                </a:solidFill>
                <a:latin typeface="+mj-ea"/>
                <a:ea typeface="+mj-ea"/>
              </a:rPr>
              <a:t> DS</a:t>
            </a:r>
            <a:endParaRPr lang="ko-KR" altLang="en-US" dirty="0">
              <a:solidFill>
                <a:schemeClr val="tx1"/>
              </a:solidFill>
              <a:latin typeface="+mj-ea"/>
              <a:ea typeface="+mj-ea"/>
            </a:endParaRPr>
          </a:p>
        </p:txBody>
      </p:sp>
      <p:cxnSp>
        <p:nvCxnSpPr>
          <p:cNvPr id="9" name="직선 연결선 8">
            <a:extLst>
              <a:ext uri="{FF2B5EF4-FFF2-40B4-BE49-F238E27FC236}">
                <a16:creationId xmlns:a16="http://schemas.microsoft.com/office/drawing/2014/main" id="{F043BBFD-297B-5707-F00B-A2A641DD68BF}"/>
              </a:ext>
            </a:extLst>
          </p:cNvPr>
          <p:cNvCxnSpPr>
            <a:cxnSpLocks/>
          </p:cNvCxnSpPr>
          <p:nvPr/>
        </p:nvCxnSpPr>
        <p:spPr>
          <a:xfrm>
            <a:off x="628650" y="2334985"/>
            <a:ext cx="3366346"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6" name="사각형: 둥근 모서리 15">
            <a:extLst>
              <a:ext uri="{FF2B5EF4-FFF2-40B4-BE49-F238E27FC236}">
                <a16:creationId xmlns:a16="http://schemas.microsoft.com/office/drawing/2014/main" id="{A44F6FC4-D504-9C2F-D595-DD0F9B14B6AD}"/>
              </a:ext>
            </a:extLst>
          </p:cNvPr>
          <p:cNvSpPr/>
          <p:nvPr/>
        </p:nvSpPr>
        <p:spPr>
          <a:xfrm>
            <a:off x="4633767" y="1712686"/>
            <a:ext cx="4122057" cy="4656365"/>
          </a:xfrm>
          <a:prstGeom prst="roundRect">
            <a:avLst>
              <a:gd name="adj" fmla="val 11025"/>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D63F0"/>
              </a:solidFill>
              <a:latin typeface="+mj-ea"/>
              <a:ea typeface="+mj-ea"/>
            </a:endParaRPr>
          </a:p>
        </p:txBody>
      </p:sp>
      <p:sp>
        <p:nvSpPr>
          <p:cNvPr id="17" name="사각형: 위쪽 모서리의 한쪽은 둥글고 다른 한쪽은 잘림 16">
            <a:extLst>
              <a:ext uri="{FF2B5EF4-FFF2-40B4-BE49-F238E27FC236}">
                <a16:creationId xmlns:a16="http://schemas.microsoft.com/office/drawing/2014/main" id="{DF046401-49A2-A3B4-00CB-14272AD03E91}"/>
              </a:ext>
            </a:extLst>
          </p:cNvPr>
          <p:cNvSpPr/>
          <p:nvPr/>
        </p:nvSpPr>
        <p:spPr>
          <a:xfrm>
            <a:off x="4633767" y="1436915"/>
            <a:ext cx="2400917" cy="670694"/>
          </a:xfrm>
          <a:prstGeom prst="snipRoundRect">
            <a:avLst>
              <a:gd name="adj1" fmla="val 16667"/>
              <a:gd name="adj2"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latin typeface="+mj-ea"/>
                <a:ea typeface="+mj-ea"/>
              </a:rPr>
              <a:t>After</a:t>
            </a:r>
            <a:r>
              <a:rPr lang="en-US" altLang="ko-KR" dirty="0">
                <a:solidFill>
                  <a:schemeClr val="tx1"/>
                </a:solidFill>
                <a:latin typeface="+mj-ea"/>
                <a:ea typeface="+mj-ea"/>
              </a:rPr>
              <a:t> DS</a:t>
            </a:r>
            <a:endParaRPr lang="ko-KR" altLang="en-US" dirty="0">
              <a:solidFill>
                <a:schemeClr val="tx1"/>
              </a:solidFill>
              <a:latin typeface="+mj-ea"/>
              <a:ea typeface="+mj-ea"/>
            </a:endParaRPr>
          </a:p>
        </p:txBody>
      </p:sp>
      <p:cxnSp>
        <p:nvCxnSpPr>
          <p:cNvPr id="18" name="직선 연결선 17">
            <a:extLst>
              <a:ext uri="{FF2B5EF4-FFF2-40B4-BE49-F238E27FC236}">
                <a16:creationId xmlns:a16="http://schemas.microsoft.com/office/drawing/2014/main" id="{2EBBAF72-3B44-6EEC-E131-EC94320AE534}"/>
              </a:ext>
            </a:extLst>
          </p:cNvPr>
          <p:cNvCxnSpPr>
            <a:cxnSpLocks/>
          </p:cNvCxnSpPr>
          <p:nvPr/>
        </p:nvCxnSpPr>
        <p:spPr>
          <a:xfrm>
            <a:off x="4928588" y="2334985"/>
            <a:ext cx="3366346"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1" name="Picture 10" descr="A picture containing text, shelf, book, library&#10;&#10;Description automatically generated">
            <a:extLst>
              <a:ext uri="{FF2B5EF4-FFF2-40B4-BE49-F238E27FC236}">
                <a16:creationId xmlns:a16="http://schemas.microsoft.com/office/drawing/2014/main" id="{48BD181F-6D28-4019-9928-752134FC76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7992" y="3355429"/>
            <a:ext cx="2977905" cy="1985270"/>
          </a:xfrm>
          <a:prstGeom prst="rect">
            <a:avLst/>
          </a:prstGeom>
        </p:spPr>
      </p:pic>
      <p:pic>
        <p:nvPicPr>
          <p:cNvPr id="12" name="Picture 9" descr="A pile of books&#10;&#10;Description automatically generated with low confidence">
            <a:extLst>
              <a:ext uri="{FF2B5EF4-FFF2-40B4-BE49-F238E27FC236}">
                <a16:creationId xmlns:a16="http://schemas.microsoft.com/office/drawing/2014/main" id="{EC7BD59A-6287-4192-A530-90B7FAEC5B3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808"/>
          <a:stretch/>
        </p:blipFill>
        <p:spPr>
          <a:xfrm>
            <a:off x="512069" y="3383819"/>
            <a:ext cx="3770849" cy="2233210"/>
          </a:xfrm>
          <a:prstGeom prst="rect">
            <a:avLst/>
          </a:prstGeom>
        </p:spPr>
      </p:pic>
      <p:pic>
        <p:nvPicPr>
          <p:cNvPr id="13" name="Picture 23" descr="A picture containing text, file, furniture&#10;&#10;Description automatically generated">
            <a:extLst>
              <a:ext uri="{FF2B5EF4-FFF2-40B4-BE49-F238E27FC236}">
                <a16:creationId xmlns:a16="http://schemas.microsoft.com/office/drawing/2014/main" id="{B1CB4759-3249-496C-90FA-0452FCE5B1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9081" y="4643595"/>
            <a:ext cx="2450322" cy="1633548"/>
          </a:xfrm>
          <a:prstGeom prst="ellipse">
            <a:avLst/>
          </a:prstGeom>
        </p:spPr>
      </p:pic>
    </p:spTree>
    <p:extLst>
      <p:ext uri="{BB962C8B-B14F-4D97-AF65-F5344CB8AC3E}">
        <p14:creationId xmlns:p14="http://schemas.microsoft.com/office/powerpoint/2010/main" val="360504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6C47FE-E924-C4F2-6B88-994CD7714C49}"/>
              </a:ext>
            </a:extLst>
          </p:cNvPr>
          <p:cNvSpPr>
            <a:spLocks noGrp="1"/>
          </p:cNvSpPr>
          <p:nvPr>
            <p:ph type="title"/>
          </p:nvPr>
        </p:nvSpPr>
        <p:spPr/>
        <p:txBody>
          <a:bodyPr>
            <a:normAutofit fontScale="90000"/>
          </a:bodyPr>
          <a:lstStyle/>
          <a:p>
            <a:r>
              <a:rPr lang="en-US" altLang="ko-KR" dirty="0"/>
              <a:t>Role of DS</a:t>
            </a:r>
          </a:p>
        </p:txBody>
      </p:sp>
      <p:sp>
        <p:nvSpPr>
          <p:cNvPr id="3" name="내용 개체 틀 2">
            <a:extLst>
              <a:ext uri="{FF2B5EF4-FFF2-40B4-BE49-F238E27FC236}">
                <a16:creationId xmlns:a16="http://schemas.microsoft.com/office/drawing/2014/main" id="{6EFA2BB8-B588-459C-4CA3-FAC76D4F3207}"/>
              </a:ext>
            </a:extLst>
          </p:cNvPr>
          <p:cNvSpPr>
            <a:spLocks noGrp="1"/>
          </p:cNvSpPr>
          <p:nvPr>
            <p:ph idx="1"/>
          </p:nvPr>
        </p:nvSpPr>
        <p:spPr/>
        <p:txBody>
          <a:bodyPr/>
          <a:lstStyle/>
          <a:p>
            <a:r>
              <a:rPr lang="en-US" altLang="ko-KR" dirty="0"/>
              <a:t>Data structure = Component to solve problems</a:t>
            </a:r>
          </a:p>
          <a:p>
            <a:r>
              <a:rPr lang="en-US" altLang="ko-KR" dirty="0"/>
              <a:t>Purpose of this module</a:t>
            </a:r>
          </a:p>
          <a:p>
            <a:pPr lvl="1"/>
            <a:r>
              <a:rPr lang="en-US" altLang="ko-KR" dirty="0"/>
              <a:t>Let you know various data structures</a:t>
            </a:r>
          </a:p>
          <a:p>
            <a:pPr lvl="1"/>
            <a:r>
              <a:rPr lang="en-US" altLang="ko-KR" dirty="0"/>
              <a:t>Let you can select a proper data structure for a given problem </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p:txBody>
      </p:sp>
      <p:pic>
        <p:nvPicPr>
          <p:cNvPr id="4" name="그림 3">
            <a:extLst>
              <a:ext uri="{FF2B5EF4-FFF2-40B4-BE49-F238E27FC236}">
                <a16:creationId xmlns:a16="http://schemas.microsoft.com/office/drawing/2014/main" id="{D5F44979-205F-4D2E-97B2-4E593922F5B8}"/>
              </a:ext>
            </a:extLst>
          </p:cNvPr>
          <p:cNvPicPr>
            <a:picLocks noChangeAspect="1"/>
          </p:cNvPicPr>
          <p:nvPr/>
        </p:nvPicPr>
        <p:blipFill rotWithShape="1">
          <a:blip r:embed="rId3">
            <a:extLst>
              <a:ext uri="{28A0092B-C50C-407E-A947-70E740481C1C}">
                <a14:useLocalDpi xmlns:a14="http://schemas.microsoft.com/office/drawing/2010/main" val="0"/>
              </a:ext>
            </a:extLst>
          </a:blip>
          <a:srcRect l="11524" t="8689" r="2575" b="25283"/>
          <a:stretch/>
        </p:blipFill>
        <p:spPr>
          <a:xfrm>
            <a:off x="1421841" y="3702818"/>
            <a:ext cx="4813209" cy="2356625"/>
          </a:xfrm>
          <a:prstGeom prst="rect">
            <a:avLst/>
          </a:prstGeom>
        </p:spPr>
      </p:pic>
    </p:spTree>
    <p:extLst>
      <p:ext uri="{BB962C8B-B14F-4D97-AF65-F5344CB8AC3E}">
        <p14:creationId xmlns:p14="http://schemas.microsoft.com/office/powerpoint/2010/main" val="268484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2654DF-FA26-5A14-C31B-79F6BD4545E9}"/>
              </a:ext>
            </a:extLst>
          </p:cNvPr>
          <p:cNvSpPr>
            <a:spLocks noGrp="1"/>
          </p:cNvSpPr>
          <p:nvPr>
            <p:ph type="title"/>
          </p:nvPr>
        </p:nvSpPr>
        <p:spPr/>
        <p:txBody>
          <a:bodyPr>
            <a:normAutofit fontScale="90000"/>
          </a:bodyPr>
          <a:lstStyle/>
          <a:p>
            <a:r>
              <a:rPr lang="en-US" altLang="ko-KR" dirty="0"/>
              <a:t>Related</a:t>
            </a:r>
            <a:r>
              <a:rPr lang="ko-KR" altLang="en-US" dirty="0"/>
              <a:t> </a:t>
            </a:r>
            <a:r>
              <a:rPr lang="en-US" altLang="ko-KR" dirty="0"/>
              <a:t>Subjects</a:t>
            </a:r>
            <a:endParaRPr lang="ko-KR" altLang="en-US" dirty="0"/>
          </a:p>
        </p:txBody>
      </p:sp>
      <p:sp>
        <p:nvSpPr>
          <p:cNvPr id="4" name="사각형: 둥근 모서리 3">
            <a:extLst>
              <a:ext uri="{FF2B5EF4-FFF2-40B4-BE49-F238E27FC236}">
                <a16:creationId xmlns:a16="http://schemas.microsoft.com/office/drawing/2014/main" id="{72C04E3E-78DA-E208-0ACB-74328932D30D}"/>
              </a:ext>
            </a:extLst>
          </p:cNvPr>
          <p:cNvSpPr/>
          <p:nvPr/>
        </p:nvSpPr>
        <p:spPr>
          <a:xfrm>
            <a:off x="907257" y="1219200"/>
            <a:ext cx="7136597" cy="3952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t>Algorithm</a:t>
            </a:r>
            <a:endParaRPr lang="ko-KR" altLang="en-US" dirty="0"/>
          </a:p>
        </p:txBody>
      </p:sp>
      <p:sp>
        <p:nvSpPr>
          <p:cNvPr id="5" name="사각형: 둥근 모서리 4">
            <a:extLst>
              <a:ext uri="{FF2B5EF4-FFF2-40B4-BE49-F238E27FC236}">
                <a16:creationId xmlns:a16="http://schemas.microsoft.com/office/drawing/2014/main" id="{E193747B-7690-09AF-01D3-807CA43E333B}"/>
              </a:ext>
            </a:extLst>
          </p:cNvPr>
          <p:cNvSpPr/>
          <p:nvPr/>
        </p:nvSpPr>
        <p:spPr>
          <a:xfrm>
            <a:off x="2386009" y="2901950"/>
            <a:ext cx="4179093" cy="395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Data Structures</a:t>
            </a:r>
            <a:endParaRPr lang="ko-KR" altLang="en-US" dirty="0"/>
          </a:p>
        </p:txBody>
      </p:sp>
      <p:sp>
        <p:nvSpPr>
          <p:cNvPr id="6" name="사각형: 둥근 모서리 5">
            <a:extLst>
              <a:ext uri="{FF2B5EF4-FFF2-40B4-BE49-F238E27FC236}">
                <a16:creationId xmlns:a16="http://schemas.microsoft.com/office/drawing/2014/main" id="{9E0CBD73-269D-7F47-43D5-1ED2673B4299}"/>
              </a:ext>
            </a:extLst>
          </p:cNvPr>
          <p:cNvSpPr/>
          <p:nvPr/>
        </p:nvSpPr>
        <p:spPr>
          <a:xfrm>
            <a:off x="907257" y="4584700"/>
            <a:ext cx="4179093" cy="3952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Programming with Java</a:t>
            </a:r>
            <a:endParaRPr lang="ko-KR" altLang="en-US" dirty="0"/>
          </a:p>
        </p:txBody>
      </p:sp>
      <p:sp>
        <p:nvSpPr>
          <p:cNvPr id="7" name="사각형: 둥근 모서리 6">
            <a:extLst>
              <a:ext uri="{FF2B5EF4-FFF2-40B4-BE49-F238E27FC236}">
                <a16:creationId xmlns:a16="http://schemas.microsoft.com/office/drawing/2014/main" id="{8B27119A-B573-52A7-0D25-838BDBEC7298}"/>
              </a:ext>
            </a:extLst>
          </p:cNvPr>
          <p:cNvSpPr/>
          <p:nvPr/>
        </p:nvSpPr>
        <p:spPr>
          <a:xfrm>
            <a:off x="3864770" y="6267450"/>
            <a:ext cx="4179093" cy="3952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Discrete </a:t>
            </a:r>
            <a:r>
              <a:rPr lang="en-US" altLang="ko-KR" dirty="0" err="1"/>
              <a:t>Mathmatics</a:t>
            </a:r>
            <a:endParaRPr lang="ko-KR" altLang="en-US" dirty="0"/>
          </a:p>
        </p:txBody>
      </p:sp>
      <p:cxnSp>
        <p:nvCxnSpPr>
          <p:cNvPr id="9" name="직선 화살표 연결선 8">
            <a:extLst>
              <a:ext uri="{FF2B5EF4-FFF2-40B4-BE49-F238E27FC236}">
                <a16:creationId xmlns:a16="http://schemas.microsoft.com/office/drawing/2014/main" id="{B9D6C6A0-6F32-3F07-5168-2CEBD40A305C}"/>
              </a:ext>
            </a:extLst>
          </p:cNvPr>
          <p:cNvCxnSpPr>
            <a:cxnSpLocks/>
            <a:endCxn id="5" idx="2"/>
          </p:cNvCxnSpPr>
          <p:nvPr/>
        </p:nvCxnSpPr>
        <p:spPr>
          <a:xfrm flipV="1">
            <a:off x="4475556" y="3297238"/>
            <a:ext cx="0" cy="12874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A5D0E0C-1748-2B31-BEE5-3D162E0D5A32}"/>
              </a:ext>
            </a:extLst>
          </p:cNvPr>
          <p:cNvCxnSpPr>
            <a:cxnSpLocks/>
            <a:stCxn id="5" idx="0"/>
            <a:endCxn id="4" idx="2"/>
          </p:cNvCxnSpPr>
          <p:nvPr/>
        </p:nvCxnSpPr>
        <p:spPr>
          <a:xfrm flipV="1">
            <a:off x="4475556" y="1614488"/>
            <a:ext cx="0" cy="12874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A8E5392C-8BC8-F9BF-14DD-637264284534}"/>
              </a:ext>
            </a:extLst>
          </p:cNvPr>
          <p:cNvCxnSpPr>
            <a:cxnSpLocks/>
          </p:cNvCxnSpPr>
          <p:nvPr/>
        </p:nvCxnSpPr>
        <p:spPr>
          <a:xfrm flipV="1">
            <a:off x="1696641" y="1614488"/>
            <a:ext cx="0" cy="29702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5B9D295F-596F-1F3A-9CE4-4515E13E0A48}"/>
              </a:ext>
            </a:extLst>
          </p:cNvPr>
          <p:cNvCxnSpPr>
            <a:cxnSpLocks/>
          </p:cNvCxnSpPr>
          <p:nvPr/>
        </p:nvCxnSpPr>
        <p:spPr>
          <a:xfrm flipV="1">
            <a:off x="7197329" y="1614488"/>
            <a:ext cx="0" cy="46529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F698F539-C9C8-FDB7-5A67-F835BDAF7948}"/>
              </a:ext>
            </a:extLst>
          </p:cNvPr>
          <p:cNvCxnSpPr>
            <a:cxnSpLocks/>
          </p:cNvCxnSpPr>
          <p:nvPr/>
        </p:nvCxnSpPr>
        <p:spPr>
          <a:xfrm flipV="1">
            <a:off x="4132656" y="4979988"/>
            <a:ext cx="0" cy="12874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9691B3C4-ACF3-564A-23C8-663DB9E71D36}"/>
              </a:ext>
            </a:extLst>
          </p:cNvPr>
          <p:cNvCxnSpPr>
            <a:cxnSpLocks/>
          </p:cNvCxnSpPr>
          <p:nvPr/>
        </p:nvCxnSpPr>
        <p:spPr>
          <a:xfrm flipV="1">
            <a:off x="5694756" y="3297238"/>
            <a:ext cx="0" cy="29702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54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A8A6B8-44E3-A93E-F0BB-5F7D1A2AD0D2}"/>
              </a:ext>
            </a:extLst>
          </p:cNvPr>
          <p:cNvSpPr>
            <a:spLocks noGrp="1"/>
          </p:cNvSpPr>
          <p:nvPr>
            <p:ph type="title"/>
          </p:nvPr>
        </p:nvSpPr>
        <p:spPr/>
        <p:txBody>
          <a:bodyPr>
            <a:normAutofit fontScale="90000"/>
          </a:bodyPr>
          <a:lstStyle/>
          <a:p>
            <a:r>
              <a:rPr lang="en-US" altLang="ko-KR" dirty="0"/>
              <a:t>Programmer?</a:t>
            </a:r>
            <a:endParaRPr lang="ko-KR" altLang="en-US" dirty="0"/>
          </a:p>
        </p:txBody>
      </p:sp>
      <p:pic>
        <p:nvPicPr>
          <p:cNvPr id="4" name="내용 개체 틀 3">
            <a:extLst>
              <a:ext uri="{FF2B5EF4-FFF2-40B4-BE49-F238E27FC236}">
                <a16:creationId xmlns:a16="http://schemas.microsoft.com/office/drawing/2014/main" id="{DBADB313-E7AA-A41F-A810-BFC40E0E08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627" b="7095"/>
          <a:stretch/>
        </p:blipFill>
        <p:spPr>
          <a:xfrm>
            <a:off x="762718" y="1466850"/>
            <a:ext cx="7618564" cy="4462464"/>
          </a:xfrm>
        </p:spPr>
      </p:pic>
    </p:spTree>
    <p:extLst>
      <p:ext uri="{BB962C8B-B14F-4D97-AF65-F5344CB8AC3E}">
        <p14:creationId xmlns:p14="http://schemas.microsoft.com/office/powerpoint/2010/main" val="316859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500FE1-7EB4-23E1-D6AE-3AA008F5930F}"/>
              </a:ext>
            </a:extLst>
          </p:cNvPr>
          <p:cNvSpPr>
            <a:spLocks noGrp="1"/>
          </p:cNvSpPr>
          <p:nvPr>
            <p:ph type="title"/>
          </p:nvPr>
        </p:nvSpPr>
        <p:spPr/>
        <p:txBody>
          <a:bodyPr>
            <a:noAutofit/>
          </a:bodyPr>
          <a:lstStyle/>
          <a:p>
            <a:r>
              <a:rPr lang="en-US" altLang="ko-KR" sz="3200" dirty="0"/>
              <a:t>Programmer’s Thinking</a:t>
            </a:r>
            <a:endParaRPr lang="ko-KR" altLang="en-US" sz="32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39D823F-31BB-31C7-16C3-F29A79AC13E9}"/>
                  </a:ext>
                </a:extLst>
              </p:cNvPr>
              <p:cNvSpPr>
                <a:spLocks noGrp="1"/>
              </p:cNvSpPr>
              <p:nvPr>
                <p:ph idx="1"/>
              </p:nvPr>
            </p:nvSpPr>
            <p:spPr/>
            <p:txBody>
              <a:bodyPr/>
              <a:lstStyle/>
              <a:p>
                <a:r>
                  <a:rPr lang="en-US" altLang="ko-KR" dirty="0"/>
                  <a:t>Knowledge</a:t>
                </a:r>
              </a:p>
              <a:p>
                <a:pPr lvl="1"/>
                <a:r>
                  <a:rPr lang="en-US" altLang="ko-KR" dirty="0"/>
                  <a:t>Declarative knowledge</a:t>
                </a:r>
              </a:p>
              <a:p>
                <a:pPr lvl="2"/>
                <a:r>
                  <a:rPr lang="en-US" altLang="ko-KR" dirty="0"/>
                  <a:t>Kimchi</a:t>
                </a:r>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14:m>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ad>
                      <m:radPr>
                        <m:degHide m:val="on"/>
                        <m:ctrlPr>
                          <a:rPr lang="en-US" altLang="ko-KR" b="0" i="1" smtClean="0">
                            <a:latin typeface="Cambria Math" panose="02040503050406030204" pitchFamily="18" charset="0"/>
                          </a:rPr>
                        </m:ctrlPr>
                      </m:radPr>
                      <m:deg/>
                      <m:e>
                        <m:r>
                          <a:rPr lang="en-US" altLang="ko-KR" b="0" i="1" smtClean="0">
                            <a:latin typeface="Cambria Math" panose="02040503050406030204" pitchFamily="18" charset="0"/>
                          </a:rPr>
                          <m:t>𝑥</m:t>
                        </m:r>
                      </m:e>
                    </m:rad>
                  </m:oMath>
                </a14:m>
                <a:r>
                  <a:rPr lang="en-US" altLang="ko-KR" dirty="0"/>
                  <a:t>	if </a:t>
                </a:r>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𝑦</m:t>
                        </m:r>
                      </m:e>
                      <m:sup>
                        <m:r>
                          <a:rPr lang="en-US" altLang="ko-KR" b="0" i="1" smtClean="0">
                            <a:latin typeface="Cambria Math" panose="02040503050406030204" pitchFamily="18" charset="0"/>
                          </a:rPr>
                          <m:t>2</m:t>
                        </m:r>
                      </m:sup>
                    </m:sSup>
                  </m:oMath>
                </a14:m>
                <a:endParaRPr lang="en-US" altLang="ko-KR" dirty="0"/>
              </a:p>
              <a:p>
                <a:pPr marL="457200" lvl="1" indent="0">
                  <a:buNone/>
                </a:pPr>
                <a:r>
                  <a:rPr lang="en-US" altLang="ko-KR" dirty="0"/>
                  <a:t>	</a:t>
                </a:r>
              </a:p>
              <a:p>
                <a:pPr lvl="1"/>
                <a:r>
                  <a:rPr lang="en-US" altLang="ko-KR" dirty="0"/>
                  <a:t>Imperative knowledge</a:t>
                </a:r>
              </a:p>
              <a:p>
                <a:pPr lvl="2"/>
                <a:r>
                  <a:rPr lang="en-US" altLang="ko-KR" dirty="0"/>
                  <a:t>Recipe of Kimchi</a:t>
                </a:r>
              </a:p>
              <a:p>
                <a:pPr lvl="2"/>
                <a:r>
                  <a:rPr lang="en-US" altLang="ko-KR" dirty="0"/>
                  <a:t>How to calculate </a:t>
                </a:r>
                <a14:m>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rad>
                      <m:radPr>
                        <m:degHide m:val="on"/>
                        <m:ctrlPr>
                          <a:rPr lang="en-US" altLang="ko-KR" b="0" i="1" smtClean="0">
                            <a:latin typeface="Cambria Math" panose="02040503050406030204" pitchFamily="18" charset="0"/>
                          </a:rPr>
                        </m:ctrlPr>
                      </m:radPr>
                      <m:deg/>
                      <m:e>
                        <m:r>
                          <a:rPr lang="en-US" altLang="ko-KR" b="0" i="1" smtClean="0">
                            <a:latin typeface="Cambria Math" panose="02040503050406030204" pitchFamily="18" charset="0"/>
                          </a:rPr>
                          <m:t>𝑥</m:t>
                        </m:r>
                      </m:e>
                    </m:rad>
                  </m:oMath>
                </a14:m>
                <a:endParaRPr lang="ko-KR" altLang="en-US" dirty="0"/>
              </a:p>
            </p:txBody>
          </p:sp>
        </mc:Choice>
        <mc:Fallback xmlns="">
          <p:sp>
            <p:nvSpPr>
              <p:cNvPr id="3" name="내용 개체 틀 2">
                <a:extLst>
                  <a:ext uri="{FF2B5EF4-FFF2-40B4-BE49-F238E27FC236}">
                    <a16:creationId xmlns:a16="http://schemas.microsoft.com/office/drawing/2014/main" id="{939D823F-31BB-31C7-16C3-F29A79AC13E9}"/>
                  </a:ext>
                </a:extLst>
              </p:cNvPr>
              <p:cNvSpPr>
                <a:spLocks noGrp="1" noRot="1" noChangeAspect="1" noMove="1" noResize="1" noEditPoints="1" noAdjustHandles="1" noChangeArrowheads="1" noChangeShapeType="1" noTextEdit="1"/>
              </p:cNvSpPr>
              <p:nvPr>
                <p:ph idx="1"/>
              </p:nvPr>
            </p:nvSpPr>
            <p:spPr>
              <a:blipFill>
                <a:blip r:embed="rId3"/>
                <a:stretch>
                  <a:fillRect l="-1391" t="-1845"/>
                </a:stretch>
              </a:blipFill>
            </p:spPr>
            <p:txBody>
              <a:bodyPr/>
              <a:lstStyle/>
              <a:p>
                <a:r>
                  <a:rPr lang="ko-KR" altLang="en-US">
                    <a:noFill/>
                  </a:rPr>
                  <a:t> </a:t>
                </a:r>
              </a:p>
            </p:txBody>
          </p:sp>
        </mc:Fallback>
      </mc:AlternateContent>
      <p:pic>
        <p:nvPicPr>
          <p:cNvPr id="1026" name="Picture 2">
            <a:extLst>
              <a:ext uri="{FF2B5EF4-FFF2-40B4-BE49-F238E27FC236}">
                <a16:creationId xmlns:a16="http://schemas.microsoft.com/office/drawing/2014/main" id="{BF1D4DE7-0DA9-1381-E2E8-4F0612157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091" y="2043771"/>
            <a:ext cx="2905241" cy="193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48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0182A-3667-136A-1367-ED41EA556F55}"/>
              </a:ext>
            </a:extLst>
          </p:cNvPr>
          <p:cNvSpPr>
            <a:spLocks noGrp="1"/>
          </p:cNvSpPr>
          <p:nvPr>
            <p:ph type="title"/>
          </p:nvPr>
        </p:nvSpPr>
        <p:spPr/>
        <p:txBody>
          <a:bodyPr>
            <a:normAutofit fontScale="90000"/>
          </a:bodyPr>
          <a:lstStyle/>
          <a:p>
            <a:r>
              <a:rPr lang="en-US" altLang="ko-KR" dirty="0"/>
              <a:t>What you learn</a:t>
            </a:r>
            <a:endParaRPr lang="ko-KR" altLang="en-US" dirty="0"/>
          </a:p>
        </p:txBody>
      </p:sp>
      <p:sp>
        <p:nvSpPr>
          <p:cNvPr id="5" name="사각형: 둥근 모서리 4">
            <a:extLst>
              <a:ext uri="{FF2B5EF4-FFF2-40B4-BE49-F238E27FC236}">
                <a16:creationId xmlns:a16="http://schemas.microsoft.com/office/drawing/2014/main" id="{2864E30A-CAFF-A3B2-B0E7-2D25C4EDCF74}"/>
              </a:ext>
            </a:extLst>
          </p:cNvPr>
          <p:cNvSpPr/>
          <p:nvPr/>
        </p:nvSpPr>
        <p:spPr>
          <a:xfrm>
            <a:off x="4737167" y="1924227"/>
            <a:ext cx="4122057" cy="1637840"/>
          </a:xfrm>
          <a:prstGeom prst="roundRect">
            <a:avLst>
              <a:gd name="adj" fmla="val 11025"/>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latin typeface="+mn-ea"/>
              </a:rPr>
              <a:t>Review of the concept of OO</a:t>
            </a:r>
          </a:p>
          <a:p>
            <a:r>
              <a:rPr lang="en-US" altLang="ko-KR" dirty="0">
                <a:solidFill>
                  <a:schemeClr val="tx1"/>
                </a:solidFill>
                <a:latin typeface="+mn-ea"/>
              </a:rPr>
              <a:t>Generics</a:t>
            </a:r>
            <a:endParaRPr lang="ko-KR" altLang="en-US" dirty="0">
              <a:solidFill>
                <a:schemeClr val="tx1"/>
              </a:solidFill>
              <a:latin typeface="+mn-ea"/>
            </a:endParaRPr>
          </a:p>
        </p:txBody>
      </p:sp>
      <p:sp>
        <p:nvSpPr>
          <p:cNvPr id="6" name="사각형: 위쪽 모서리의 한쪽은 둥글고 다른 한쪽은 잘림 5">
            <a:extLst>
              <a:ext uri="{FF2B5EF4-FFF2-40B4-BE49-F238E27FC236}">
                <a16:creationId xmlns:a16="http://schemas.microsoft.com/office/drawing/2014/main" id="{5E17D702-26DB-427D-D954-4D9D94370DB6}"/>
              </a:ext>
            </a:extLst>
          </p:cNvPr>
          <p:cNvSpPr/>
          <p:nvPr/>
        </p:nvSpPr>
        <p:spPr>
          <a:xfrm>
            <a:off x="4737167" y="1648455"/>
            <a:ext cx="2400917" cy="670694"/>
          </a:xfrm>
          <a:prstGeom prst="snipRoundRect">
            <a:avLst>
              <a:gd name="adj1" fmla="val 16667"/>
              <a:gd name="adj2"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latin typeface="+mj-ea"/>
                <a:ea typeface="+mj-ea"/>
              </a:rPr>
              <a:t>Advanced Java</a:t>
            </a:r>
            <a:endParaRPr lang="ko-KR" altLang="en-US" dirty="0">
              <a:solidFill>
                <a:schemeClr val="tx1"/>
              </a:solidFill>
              <a:latin typeface="+mj-ea"/>
              <a:ea typeface="+mj-ea"/>
            </a:endParaRPr>
          </a:p>
        </p:txBody>
      </p:sp>
      <p:cxnSp>
        <p:nvCxnSpPr>
          <p:cNvPr id="7" name="직선 연결선 6">
            <a:extLst>
              <a:ext uri="{FF2B5EF4-FFF2-40B4-BE49-F238E27FC236}">
                <a16:creationId xmlns:a16="http://schemas.microsoft.com/office/drawing/2014/main" id="{17E4BEC4-853F-42B0-097A-BF1AF438046E}"/>
              </a:ext>
            </a:extLst>
          </p:cNvPr>
          <p:cNvCxnSpPr>
            <a:cxnSpLocks/>
          </p:cNvCxnSpPr>
          <p:nvPr/>
        </p:nvCxnSpPr>
        <p:spPr>
          <a:xfrm>
            <a:off x="5031988" y="2246274"/>
            <a:ext cx="3366346"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사각형: 둥근 모서리 9">
            <a:extLst>
              <a:ext uri="{FF2B5EF4-FFF2-40B4-BE49-F238E27FC236}">
                <a16:creationId xmlns:a16="http://schemas.microsoft.com/office/drawing/2014/main" id="{A6236D1F-DD08-400F-26D4-DAFBC7222C18}"/>
              </a:ext>
            </a:extLst>
          </p:cNvPr>
          <p:cNvSpPr/>
          <p:nvPr/>
        </p:nvSpPr>
        <p:spPr>
          <a:xfrm>
            <a:off x="320289" y="1924226"/>
            <a:ext cx="4122057" cy="4656365"/>
          </a:xfrm>
          <a:prstGeom prst="roundRect">
            <a:avLst>
              <a:gd name="adj" fmla="val 11025"/>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D63F0"/>
              </a:solidFill>
              <a:latin typeface="+mj-ea"/>
              <a:ea typeface="+mj-ea"/>
            </a:endParaRPr>
          </a:p>
        </p:txBody>
      </p:sp>
      <p:sp>
        <p:nvSpPr>
          <p:cNvPr id="11" name="사각형: 위쪽 모서리의 한쪽은 둥글고 다른 한쪽은 잘림 10">
            <a:extLst>
              <a:ext uri="{FF2B5EF4-FFF2-40B4-BE49-F238E27FC236}">
                <a16:creationId xmlns:a16="http://schemas.microsoft.com/office/drawing/2014/main" id="{96FDFA92-F68E-AC2E-7E40-0279E8EF4F6F}"/>
              </a:ext>
            </a:extLst>
          </p:cNvPr>
          <p:cNvSpPr/>
          <p:nvPr/>
        </p:nvSpPr>
        <p:spPr>
          <a:xfrm>
            <a:off x="320289" y="1648455"/>
            <a:ext cx="2400917" cy="670694"/>
          </a:xfrm>
          <a:prstGeom prst="snipRoundRect">
            <a:avLst>
              <a:gd name="adj1" fmla="val 16667"/>
              <a:gd name="adj2"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latin typeface="+mj-ea"/>
                <a:ea typeface="+mj-ea"/>
              </a:rPr>
              <a:t>Data structures</a:t>
            </a:r>
            <a:endParaRPr lang="ko-KR" altLang="en-US" dirty="0">
              <a:solidFill>
                <a:schemeClr val="tx1"/>
              </a:solidFill>
              <a:latin typeface="+mj-ea"/>
              <a:ea typeface="+mj-ea"/>
            </a:endParaRPr>
          </a:p>
        </p:txBody>
      </p:sp>
      <p:cxnSp>
        <p:nvCxnSpPr>
          <p:cNvPr id="12" name="직선 연결선 11">
            <a:extLst>
              <a:ext uri="{FF2B5EF4-FFF2-40B4-BE49-F238E27FC236}">
                <a16:creationId xmlns:a16="http://schemas.microsoft.com/office/drawing/2014/main" id="{391B8163-372A-0219-D635-79CA6A76AB37}"/>
              </a:ext>
            </a:extLst>
          </p:cNvPr>
          <p:cNvCxnSpPr>
            <a:cxnSpLocks/>
          </p:cNvCxnSpPr>
          <p:nvPr/>
        </p:nvCxnSpPr>
        <p:spPr>
          <a:xfrm>
            <a:off x="615110" y="2246274"/>
            <a:ext cx="3366346"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13" name="내용 개체 틀 3">
            <a:extLst>
              <a:ext uri="{FF2B5EF4-FFF2-40B4-BE49-F238E27FC236}">
                <a16:creationId xmlns:a16="http://schemas.microsoft.com/office/drawing/2014/main" id="{480E6D9E-44F4-E491-0037-13F27CA6CC49}"/>
              </a:ext>
            </a:extLst>
          </p:cNvPr>
          <p:cNvGraphicFramePr>
            <a:graphicFrameLocks noGrp="1"/>
          </p:cNvGraphicFramePr>
          <p:nvPr>
            <p:ph idx="1"/>
            <p:extLst>
              <p:ext uri="{D42A27DB-BD31-4B8C-83A1-F6EECF244321}">
                <p14:modId xmlns:p14="http://schemas.microsoft.com/office/powerpoint/2010/main" val="4258621825"/>
              </p:ext>
            </p:extLst>
          </p:nvPr>
        </p:nvGraphicFramePr>
        <p:xfrm>
          <a:off x="565167" y="2319149"/>
          <a:ext cx="3576929" cy="3863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사각형: 둥근 모서리 13">
            <a:extLst>
              <a:ext uri="{FF2B5EF4-FFF2-40B4-BE49-F238E27FC236}">
                <a16:creationId xmlns:a16="http://schemas.microsoft.com/office/drawing/2014/main" id="{61FBB8FB-38C9-2608-13D7-27B224850A4A}"/>
              </a:ext>
            </a:extLst>
          </p:cNvPr>
          <p:cNvSpPr/>
          <p:nvPr/>
        </p:nvSpPr>
        <p:spPr>
          <a:xfrm>
            <a:off x="4737167" y="4143929"/>
            <a:ext cx="4122057" cy="2436661"/>
          </a:xfrm>
          <a:prstGeom prst="roundRect">
            <a:avLst>
              <a:gd name="adj" fmla="val 11025"/>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latin typeface="+mn-ea"/>
              </a:rPr>
              <a:t>Recursion</a:t>
            </a:r>
          </a:p>
          <a:p>
            <a:r>
              <a:rPr lang="en-US" altLang="ko-KR" dirty="0">
                <a:solidFill>
                  <a:schemeClr val="tx1"/>
                </a:solidFill>
                <a:latin typeface="+mn-ea"/>
              </a:rPr>
              <a:t>Sorting</a:t>
            </a:r>
          </a:p>
          <a:p>
            <a:endParaRPr lang="en-US" altLang="ko-KR" dirty="0">
              <a:solidFill>
                <a:schemeClr val="tx1"/>
              </a:solidFill>
              <a:latin typeface="+mn-ea"/>
            </a:endParaRPr>
          </a:p>
          <a:p>
            <a:endParaRPr lang="en-US" altLang="ko-KR" dirty="0">
              <a:solidFill>
                <a:schemeClr val="tx1"/>
              </a:solidFill>
              <a:latin typeface="+mn-ea"/>
            </a:endParaRPr>
          </a:p>
          <a:p>
            <a:endParaRPr lang="en-US" altLang="ko-KR" dirty="0">
              <a:solidFill>
                <a:schemeClr val="tx1"/>
              </a:solidFill>
              <a:latin typeface="+mn-ea"/>
            </a:endParaRPr>
          </a:p>
          <a:p>
            <a:endParaRPr lang="ko-KR" altLang="en-US" dirty="0">
              <a:solidFill>
                <a:schemeClr val="tx1"/>
              </a:solidFill>
              <a:latin typeface="+mn-ea"/>
            </a:endParaRPr>
          </a:p>
        </p:txBody>
      </p:sp>
      <p:sp>
        <p:nvSpPr>
          <p:cNvPr id="15" name="사각형: 위쪽 모서리의 한쪽은 둥글고 다른 한쪽은 잘림 14">
            <a:extLst>
              <a:ext uri="{FF2B5EF4-FFF2-40B4-BE49-F238E27FC236}">
                <a16:creationId xmlns:a16="http://schemas.microsoft.com/office/drawing/2014/main" id="{9FB15ECD-681B-A10B-8AD7-3994CDB1E561}"/>
              </a:ext>
            </a:extLst>
          </p:cNvPr>
          <p:cNvSpPr/>
          <p:nvPr/>
        </p:nvSpPr>
        <p:spPr>
          <a:xfrm>
            <a:off x="4737167" y="3868158"/>
            <a:ext cx="2400917" cy="670694"/>
          </a:xfrm>
          <a:prstGeom prst="snipRoundRect">
            <a:avLst>
              <a:gd name="adj1" fmla="val 16667"/>
              <a:gd name="adj2" fmla="val 5000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4D63F0"/>
                </a:solidFill>
                <a:latin typeface="+mj-ea"/>
                <a:ea typeface="+mj-ea"/>
              </a:rPr>
              <a:t>Thinking Tech.</a:t>
            </a:r>
            <a:endParaRPr lang="ko-KR" altLang="en-US" dirty="0">
              <a:solidFill>
                <a:schemeClr val="tx1"/>
              </a:solidFill>
              <a:latin typeface="+mj-ea"/>
              <a:ea typeface="+mj-ea"/>
            </a:endParaRPr>
          </a:p>
        </p:txBody>
      </p:sp>
      <p:cxnSp>
        <p:nvCxnSpPr>
          <p:cNvPr id="16" name="직선 연결선 15">
            <a:extLst>
              <a:ext uri="{FF2B5EF4-FFF2-40B4-BE49-F238E27FC236}">
                <a16:creationId xmlns:a16="http://schemas.microsoft.com/office/drawing/2014/main" id="{5F7E799D-21A2-B7D7-4DDD-5ABAD67291CD}"/>
              </a:ext>
            </a:extLst>
          </p:cNvPr>
          <p:cNvCxnSpPr>
            <a:cxnSpLocks/>
          </p:cNvCxnSpPr>
          <p:nvPr/>
        </p:nvCxnSpPr>
        <p:spPr>
          <a:xfrm>
            <a:off x="5031988" y="4465977"/>
            <a:ext cx="3366346"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6877701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3">
      <a:majorFont>
        <a:latin typeface="Congenial SemiBold"/>
        <a:ea typeface="포천 오성과 한음 Bold"/>
        <a:cs typeface=""/>
      </a:majorFont>
      <a:minorFont>
        <a:latin typeface="Congenial Light"/>
        <a:ea typeface="한컴 말랑말랑 Regular"/>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C343FAB3927D75429FFAF666EEFB9157" ma:contentTypeVersion="4" ma:contentTypeDescription="새 문서를 만듭니다." ma:contentTypeScope="" ma:versionID="695593a1eae016dc2bcf9772d17baab0">
  <xsd:schema xmlns:xsd="http://www.w3.org/2001/XMLSchema" xmlns:xs="http://www.w3.org/2001/XMLSchema" xmlns:p="http://schemas.microsoft.com/office/2006/metadata/properties" xmlns:ns3="660618ff-22dd-403d-8303-5ab8022abe8a" targetNamespace="http://schemas.microsoft.com/office/2006/metadata/properties" ma:root="true" ma:fieldsID="6b23d278e3a941815a9dc11f248ad6a9" ns3:_="">
    <xsd:import namespace="660618ff-22dd-403d-8303-5ab8022abe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0618ff-22dd-403d-8303-5ab8022abe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8F8AA4-D0BB-4FE3-82DC-0DCF28C05DAB}">
  <ds:schemaRefs>
    <ds:schemaRef ds:uri="http://schemas.microsoft.com/office/2006/documentManagement/types"/>
    <ds:schemaRef ds:uri="http://purl.org/dc/elements/1.1/"/>
    <ds:schemaRef ds:uri="http://schemas.microsoft.com/office/infopath/2007/PartnerControls"/>
    <ds:schemaRef ds:uri="660618ff-22dd-403d-8303-5ab8022abe8a"/>
    <ds:schemaRef ds:uri="http://purl.org/dc/term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B8D59BF-CB0C-4117-AA23-EC8AE4CB86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0618ff-22dd-403d-8303-5ab8022abe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2C3039-9635-4B21-BF92-E7D012A91D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656</TotalTime>
  <Words>2258</Words>
  <Application>Microsoft Office PowerPoint</Application>
  <PresentationFormat>화면 슬라이드 쇼(4:3)</PresentationFormat>
  <Paragraphs>330</Paragraphs>
  <Slides>32</Slides>
  <Notes>9</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32</vt:i4>
      </vt:variant>
    </vt:vector>
  </HeadingPairs>
  <TitlesOfParts>
    <vt:vector size="44" baseType="lpstr">
      <vt:lpstr>Arial monospaced for SAP</vt:lpstr>
      <vt:lpstr>맑은 고딕</vt:lpstr>
      <vt:lpstr>포천 오성과 한음 Bold</vt:lpstr>
      <vt:lpstr>한컴 말랑말랑 Regular</vt:lpstr>
      <vt:lpstr>Abadi</vt:lpstr>
      <vt:lpstr>Arial</vt:lpstr>
      <vt:lpstr>Baguet Script</vt:lpstr>
      <vt:lpstr>Cambria Math</vt:lpstr>
      <vt:lpstr>Congenial Light</vt:lpstr>
      <vt:lpstr>Congenial SemiBold</vt:lpstr>
      <vt:lpstr>Times New Roman</vt:lpstr>
      <vt:lpstr>Office 테마</vt:lpstr>
      <vt:lpstr>Introduction</vt:lpstr>
      <vt:lpstr>What is Data Structures?</vt:lpstr>
      <vt:lpstr>Where is data?</vt:lpstr>
      <vt:lpstr>Data Structure</vt:lpstr>
      <vt:lpstr>Role of DS</vt:lpstr>
      <vt:lpstr>Related Subjects</vt:lpstr>
      <vt:lpstr>Programmer?</vt:lpstr>
      <vt:lpstr>Programmer’s Thinking</vt:lpstr>
      <vt:lpstr>What you learn</vt:lpstr>
      <vt:lpstr>What you learn</vt:lpstr>
      <vt:lpstr>Algorithm</vt:lpstr>
      <vt:lpstr>Symbols</vt:lpstr>
      <vt:lpstr>Benefits </vt:lpstr>
      <vt:lpstr>3 control flows</vt:lpstr>
      <vt:lpstr>Sequential</vt:lpstr>
      <vt:lpstr>Example</vt:lpstr>
      <vt:lpstr>Branching</vt:lpstr>
      <vt:lpstr>Branching 0 or 1</vt:lpstr>
      <vt:lpstr>Flowchart</vt:lpstr>
      <vt:lpstr>Branching 2 choices</vt:lpstr>
      <vt:lpstr>Flowchart</vt:lpstr>
      <vt:lpstr>Branching multi choices</vt:lpstr>
      <vt:lpstr>Flowchart</vt:lpstr>
      <vt:lpstr>Branching multi choices</vt:lpstr>
      <vt:lpstr>Branching multi choices</vt:lpstr>
      <vt:lpstr>Loop </vt:lpstr>
      <vt:lpstr>Java Code</vt:lpstr>
      <vt:lpstr>Java Code</vt:lpstr>
      <vt:lpstr>Summary</vt:lpstr>
      <vt:lpstr>Summary</vt:lpstr>
      <vt:lpstr>Next week</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김자희</dc:creator>
  <cp:lastModifiedBy>김자희</cp:lastModifiedBy>
  <cp:revision>11</cp:revision>
  <cp:lastPrinted>2022-08-21T14:22:05Z</cp:lastPrinted>
  <dcterms:created xsi:type="dcterms:W3CDTF">2022-06-27T05:40:25Z</dcterms:created>
  <dcterms:modified xsi:type="dcterms:W3CDTF">2023-09-04T21:27:53Z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0x010100C343FAB3927D75429FFAF666EEFB9157</vt:lpwstr>
  </property>
</Properties>
</file>