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F9EF5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F9EF5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F9EF5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6C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16408" y="137165"/>
            <a:ext cx="8711565" cy="5946775"/>
          </a:xfrm>
          <a:custGeom>
            <a:avLst/>
            <a:gdLst/>
            <a:ahLst/>
            <a:cxnLst/>
            <a:rect l="l" t="t" r="r" b="b"/>
            <a:pathLst>
              <a:path w="8711565" h="5946775">
                <a:moveTo>
                  <a:pt x="8501811" y="0"/>
                </a:moveTo>
                <a:lnTo>
                  <a:pt x="209372" y="0"/>
                </a:lnTo>
                <a:lnTo>
                  <a:pt x="161364" y="5529"/>
                </a:lnTo>
                <a:lnTo>
                  <a:pt x="117295" y="21280"/>
                </a:lnTo>
                <a:lnTo>
                  <a:pt x="78420" y="45996"/>
                </a:lnTo>
                <a:lnTo>
                  <a:pt x="45996" y="78420"/>
                </a:lnTo>
                <a:lnTo>
                  <a:pt x="21280" y="117295"/>
                </a:lnTo>
                <a:lnTo>
                  <a:pt x="5529" y="161364"/>
                </a:lnTo>
                <a:lnTo>
                  <a:pt x="0" y="209372"/>
                </a:lnTo>
                <a:lnTo>
                  <a:pt x="0" y="5737263"/>
                </a:lnTo>
                <a:lnTo>
                  <a:pt x="5529" y="5785271"/>
                </a:lnTo>
                <a:lnTo>
                  <a:pt x="21280" y="5829342"/>
                </a:lnTo>
                <a:lnTo>
                  <a:pt x="45996" y="5868219"/>
                </a:lnTo>
                <a:lnTo>
                  <a:pt x="78420" y="5900646"/>
                </a:lnTo>
                <a:lnTo>
                  <a:pt x="117295" y="5925364"/>
                </a:lnTo>
                <a:lnTo>
                  <a:pt x="161364" y="5941117"/>
                </a:lnTo>
                <a:lnTo>
                  <a:pt x="209372" y="5946648"/>
                </a:lnTo>
                <a:lnTo>
                  <a:pt x="8501811" y="5946648"/>
                </a:lnTo>
                <a:lnTo>
                  <a:pt x="8549819" y="5941117"/>
                </a:lnTo>
                <a:lnTo>
                  <a:pt x="8593888" y="5925364"/>
                </a:lnTo>
                <a:lnTo>
                  <a:pt x="8632763" y="5900646"/>
                </a:lnTo>
                <a:lnTo>
                  <a:pt x="8665187" y="5868219"/>
                </a:lnTo>
                <a:lnTo>
                  <a:pt x="8689903" y="5829342"/>
                </a:lnTo>
                <a:lnTo>
                  <a:pt x="8705654" y="5785271"/>
                </a:lnTo>
                <a:lnTo>
                  <a:pt x="8711184" y="5737263"/>
                </a:lnTo>
                <a:lnTo>
                  <a:pt x="8711184" y="209372"/>
                </a:lnTo>
                <a:lnTo>
                  <a:pt x="8705654" y="161364"/>
                </a:lnTo>
                <a:lnTo>
                  <a:pt x="8689903" y="117295"/>
                </a:lnTo>
                <a:lnTo>
                  <a:pt x="8665187" y="78420"/>
                </a:lnTo>
                <a:lnTo>
                  <a:pt x="8632763" y="45996"/>
                </a:lnTo>
                <a:lnTo>
                  <a:pt x="8593888" y="21280"/>
                </a:lnTo>
                <a:lnTo>
                  <a:pt x="8549819" y="5529"/>
                </a:lnTo>
                <a:lnTo>
                  <a:pt x="8501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6408" y="137165"/>
            <a:ext cx="8711565" cy="5946775"/>
          </a:xfrm>
          <a:custGeom>
            <a:avLst/>
            <a:gdLst/>
            <a:ahLst/>
            <a:cxnLst/>
            <a:rect l="l" t="t" r="r" b="b"/>
            <a:pathLst>
              <a:path w="8711565" h="5946775">
                <a:moveTo>
                  <a:pt x="0" y="209372"/>
                </a:moveTo>
                <a:lnTo>
                  <a:pt x="5529" y="161364"/>
                </a:lnTo>
                <a:lnTo>
                  <a:pt x="21280" y="117295"/>
                </a:lnTo>
                <a:lnTo>
                  <a:pt x="45996" y="78420"/>
                </a:lnTo>
                <a:lnTo>
                  <a:pt x="78420" y="45996"/>
                </a:lnTo>
                <a:lnTo>
                  <a:pt x="117295" y="21280"/>
                </a:lnTo>
                <a:lnTo>
                  <a:pt x="161364" y="5529"/>
                </a:lnTo>
                <a:lnTo>
                  <a:pt x="209372" y="0"/>
                </a:lnTo>
                <a:lnTo>
                  <a:pt x="8501811" y="0"/>
                </a:lnTo>
                <a:lnTo>
                  <a:pt x="8549819" y="5529"/>
                </a:lnTo>
                <a:lnTo>
                  <a:pt x="8593888" y="21280"/>
                </a:lnTo>
                <a:lnTo>
                  <a:pt x="8632763" y="45996"/>
                </a:lnTo>
                <a:lnTo>
                  <a:pt x="8665187" y="78420"/>
                </a:lnTo>
                <a:lnTo>
                  <a:pt x="8689903" y="117295"/>
                </a:lnTo>
                <a:lnTo>
                  <a:pt x="8705654" y="161364"/>
                </a:lnTo>
                <a:lnTo>
                  <a:pt x="8711184" y="209372"/>
                </a:lnTo>
                <a:lnTo>
                  <a:pt x="8711184" y="5737263"/>
                </a:lnTo>
                <a:lnTo>
                  <a:pt x="8705654" y="5785271"/>
                </a:lnTo>
                <a:lnTo>
                  <a:pt x="8689903" y="5829342"/>
                </a:lnTo>
                <a:lnTo>
                  <a:pt x="8665187" y="5868219"/>
                </a:lnTo>
                <a:lnTo>
                  <a:pt x="8632763" y="5900646"/>
                </a:lnTo>
                <a:lnTo>
                  <a:pt x="8593888" y="5925364"/>
                </a:lnTo>
                <a:lnTo>
                  <a:pt x="8549819" y="5941117"/>
                </a:lnTo>
                <a:lnTo>
                  <a:pt x="8501811" y="5946648"/>
                </a:lnTo>
                <a:lnTo>
                  <a:pt x="209372" y="5946648"/>
                </a:lnTo>
                <a:lnTo>
                  <a:pt x="161364" y="5941117"/>
                </a:lnTo>
                <a:lnTo>
                  <a:pt x="117295" y="5925364"/>
                </a:lnTo>
                <a:lnTo>
                  <a:pt x="78420" y="5900646"/>
                </a:lnTo>
                <a:lnTo>
                  <a:pt x="45996" y="5868219"/>
                </a:lnTo>
                <a:lnTo>
                  <a:pt x="21280" y="5829342"/>
                </a:lnTo>
                <a:lnTo>
                  <a:pt x="5529" y="5785271"/>
                </a:lnTo>
                <a:lnTo>
                  <a:pt x="0" y="5737263"/>
                </a:lnTo>
                <a:lnTo>
                  <a:pt x="0" y="209372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16411" y="137160"/>
            <a:ext cx="8711565" cy="472440"/>
          </a:xfrm>
          <a:custGeom>
            <a:avLst/>
            <a:gdLst/>
            <a:ahLst/>
            <a:cxnLst/>
            <a:rect l="l" t="t" r="r" b="b"/>
            <a:pathLst>
              <a:path w="8711565" h="472440">
                <a:moveTo>
                  <a:pt x="8474964" y="0"/>
                </a:moveTo>
                <a:lnTo>
                  <a:pt x="236220" y="0"/>
                </a:lnTo>
                <a:lnTo>
                  <a:pt x="188611" y="4799"/>
                </a:lnTo>
                <a:lnTo>
                  <a:pt x="144269" y="18564"/>
                </a:lnTo>
                <a:lnTo>
                  <a:pt x="104144" y="40344"/>
                </a:lnTo>
                <a:lnTo>
                  <a:pt x="69184" y="69189"/>
                </a:lnTo>
                <a:lnTo>
                  <a:pt x="40340" y="104149"/>
                </a:lnTo>
                <a:lnTo>
                  <a:pt x="18562" y="144275"/>
                </a:lnTo>
                <a:lnTo>
                  <a:pt x="4798" y="188615"/>
                </a:lnTo>
                <a:lnTo>
                  <a:pt x="0" y="236220"/>
                </a:lnTo>
                <a:lnTo>
                  <a:pt x="0" y="466763"/>
                </a:lnTo>
                <a:lnTo>
                  <a:pt x="5676" y="472440"/>
                </a:lnTo>
                <a:lnTo>
                  <a:pt x="8705494" y="472440"/>
                </a:lnTo>
                <a:lnTo>
                  <a:pt x="8711184" y="466763"/>
                </a:lnTo>
                <a:lnTo>
                  <a:pt x="8711184" y="236220"/>
                </a:lnTo>
                <a:lnTo>
                  <a:pt x="8706385" y="188615"/>
                </a:lnTo>
                <a:lnTo>
                  <a:pt x="8692621" y="144275"/>
                </a:lnTo>
                <a:lnTo>
                  <a:pt x="8670843" y="104149"/>
                </a:lnTo>
                <a:lnTo>
                  <a:pt x="8641999" y="69189"/>
                </a:lnTo>
                <a:lnTo>
                  <a:pt x="8607039" y="40344"/>
                </a:lnTo>
                <a:lnTo>
                  <a:pt x="8566914" y="18564"/>
                </a:lnTo>
                <a:lnTo>
                  <a:pt x="8522572" y="4799"/>
                </a:lnTo>
                <a:lnTo>
                  <a:pt x="8474964" y="0"/>
                </a:lnTo>
                <a:close/>
              </a:path>
            </a:pathLst>
          </a:custGeom>
          <a:solidFill>
            <a:srgbClr val="4D6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16411" y="137160"/>
            <a:ext cx="8711565" cy="472440"/>
          </a:xfrm>
          <a:custGeom>
            <a:avLst/>
            <a:gdLst/>
            <a:ahLst/>
            <a:cxnLst/>
            <a:rect l="l" t="t" r="r" b="b"/>
            <a:pathLst>
              <a:path w="8711565" h="472440">
                <a:moveTo>
                  <a:pt x="236220" y="0"/>
                </a:moveTo>
                <a:lnTo>
                  <a:pt x="8474964" y="0"/>
                </a:lnTo>
                <a:lnTo>
                  <a:pt x="8522572" y="4799"/>
                </a:lnTo>
                <a:lnTo>
                  <a:pt x="8566914" y="18564"/>
                </a:lnTo>
                <a:lnTo>
                  <a:pt x="8607039" y="40344"/>
                </a:lnTo>
                <a:lnTo>
                  <a:pt x="8641999" y="69189"/>
                </a:lnTo>
                <a:lnTo>
                  <a:pt x="8670843" y="104149"/>
                </a:lnTo>
                <a:lnTo>
                  <a:pt x="8692621" y="144275"/>
                </a:lnTo>
                <a:lnTo>
                  <a:pt x="8706385" y="188615"/>
                </a:lnTo>
                <a:lnTo>
                  <a:pt x="8711184" y="236220"/>
                </a:lnTo>
                <a:lnTo>
                  <a:pt x="8711184" y="459752"/>
                </a:lnTo>
                <a:lnTo>
                  <a:pt x="8711184" y="466763"/>
                </a:lnTo>
                <a:lnTo>
                  <a:pt x="8705494" y="472440"/>
                </a:lnTo>
                <a:lnTo>
                  <a:pt x="8698484" y="472440"/>
                </a:lnTo>
                <a:lnTo>
                  <a:pt x="12687" y="472440"/>
                </a:lnTo>
                <a:lnTo>
                  <a:pt x="5676" y="472440"/>
                </a:lnTo>
                <a:lnTo>
                  <a:pt x="0" y="466763"/>
                </a:lnTo>
                <a:lnTo>
                  <a:pt x="0" y="459752"/>
                </a:lnTo>
                <a:lnTo>
                  <a:pt x="0" y="236220"/>
                </a:lnTo>
                <a:lnTo>
                  <a:pt x="4798" y="188615"/>
                </a:lnTo>
                <a:lnTo>
                  <a:pt x="18562" y="144275"/>
                </a:lnTo>
                <a:lnTo>
                  <a:pt x="40340" y="104149"/>
                </a:lnTo>
                <a:lnTo>
                  <a:pt x="69184" y="69189"/>
                </a:lnTo>
                <a:lnTo>
                  <a:pt x="104144" y="40344"/>
                </a:lnTo>
                <a:lnTo>
                  <a:pt x="144269" y="18564"/>
                </a:lnTo>
                <a:lnTo>
                  <a:pt x="188611" y="4799"/>
                </a:lnTo>
                <a:lnTo>
                  <a:pt x="23622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484108" y="233172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446" y="0"/>
                </a:moveTo>
                <a:lnTo>
                  <a:pt x="95370" y="7109"/>
                </a:lnTo>
                <a:lnTo>
                  <a:pt x="57091" y="26905"/>
                </a:lnTo>
                <a:lnTo>
                  <a:pt x="26905" y="57091"/>
                </a:lnTo>
                <a:lnTo>
                  <a:pt x="7109" y="95370"/>
                </a:lnTo>
                <a:lnTo>
                  <a:pt x="0" y="139445"/>
                </a:lnTo>
                <a:lnTo>
                  <a:pt x="7109" y="183521"/>
                </a:lnTo>
                <a:lnTo>
                  <a:pt x="26905" y="221800"/>
                </a:lnTo>
                <a:lnTo>
                  <a:pt x="57091" y="251986"/>
                </a:lnTo>
                <a:lnTo>
                  <a:pt x="95370" y="271782"/>
                </a:lnTo>
                <a:lnTo>
                  <a:pt x="139446" y="278891"/>
                </a:lnTo>
                <a:lnTo>
                  <a:pt x="183521" y="271782"/>
                </a:lnTo>
                <a:lnTo>
                  <a:pt x="221800" y="251986"/>
                </a:lnTo>
                <a:lnTo>
                  <a:pt x="251986" y="221800"/>
                </a:lnTo>
                <a:lnTo>
                  <a:pt x="271782" y="183521"/>
                </a:lnTo>
                <a:lnTo>
                  <a:pt x="278892" y="139445"/>
                </a:lnTo>
                <a:lnTo>
                  <a:pt x="271782" y="95370"/>
                </a:lnTo>
                <a:lnTo>
                  <a:pt x="251986" y="57091"/>
                </a:lnTo>
                <a:lnTo>
                  <a:pt x="221800" y="26905"/>
                </a:lnTo>
                <a:lnTo>
                  <a:pt x="183521" y="7109"/>
                </a:lnTo>
                <a:lnTo>
                  <a:pt x="1394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484106" y="233172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139445"/>
                </a:moveTo>
                <a:lnTo>
                  <a:pt x="7109" y="95370"/>
                </a:lnTo>
                <a:lnTo>
                  <a:pt x="26905" y="57091"/>
                </a:lnTo>
                <a:lnTo>
                  <a:pt x="57091" y="26905"/>
                </a:lnTo>
                <a:lnTo>
                  <a:pt x="95370" y="7109"/>
                </a:lnTo>
                <a:lnTo>
                  <a:pt x="139446" y="0"/>
                </a:lnTo>
                <a:lnTo>
                  <a:pt x="183521" y="7109"/>
                </a:lnTo>
                <a:lnTo>
                  <a:pt x="221800" y="26905"/>
                </a:lnTo>
                <a:lnTo>
                  <a:pt x="251986" y="57091"/>
                </a:lnTo>
                <a:lnTo>
                  <a:pt x="271782" y="95370"/>
                </a:lnTo>
                <a:lnTo>
                  <a:pt x="278892" y="139445"/>
                </a:lnTo>
                <a:lnTo>
                  <a:pt x="271782" y="183521"/>
                </a:lnTo>
                <a:lnTo>
                  <a:pt x="251986" y="221800"/>
                </a:lnTo>
                <a:lnTo>
                  <a:pt x="221800" y="251986"/>
                </a:lnTo>
                <a:lnTo>
                  <a:pt x="183521" y="271782"/>
                </a:lnTo>
                <a:lnTo>
                  <a:pt x="139446" y="278891"/>
                </a:lnTo>
                <a:lnTo>
                  <a:pt x="95370" y="271782"/>
                </a:lnTo>
                <a:lnTo>
                  <a:pt x="57091" y="251986"/>
                </a:lnTo>
                <a:lnTo>
                  <a:pt x="26905" y="221800"/>
                </a:lnTo>
                <a:lnTo>
                  <a:pt x="7109" y="183521"/>
                </a:lnTo>
                <a:lnTo>
                  <a:pt x="0" y="13944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D6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73609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1" y="0"/>
                </a:lnTo>
                <a:lnTo>
                  <a:pt x="179082" y="4556"/>
                </a:lnTo>
                <a:lnTo>
                  <a:pt x="136983" y="17625"/>
                </a:lnTo>
                <a:lnTo>
                  <a:pt x="98885" y="38305"/>
                </a:lnTo>
                <a:lnTo>
                  <a:pt x="65692" y="65692"/>
                </a:lnTo>
                <a:lnTo>
                  <a:pt x="38305" y="98885"/>
                </a:lnTo>
                <a:lnTo>
                  <a:pt x="17625" y="136983"/>
                </a:lnTo>
                <a:lnTo>
                  <a:pt x="4556" y="179082"/>
                </a:lnTo>
                <a:lnTo>
                  <a:pt x="0" y="224282"/>
                </a:lnTo>
                <a:lnTo>
                  <a:pt x="0" y="1345692"/>
                </a:lnTo>
                <a:lnTo>
                  <a:pt x="6248400" y="1345692"/>
                </a:lnTo>
                <a:lnTo>
                  <a:pt x="6248400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8F9E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945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2" y="0"/>
                </a:lnTo>
                <a:lnTo>
                  <a:pt x="179082" y="4556"/>
                </a:lnTo>
                <a:lnTo>
                  <a:pt x="136983" y="17625"/>
                </a:lnTo>
                <a:lnTo>
                  <a:pt x="98885" y="38305"/>
                </a:lnTo>
                <a:lnTo>
                  <a:pt x="65692" y="65692"/>
                </a:lnTo>
                <a:lnTo>
                  <a:pt x="38305" y="98885"/>
                </a:lnTo>
                <a:lnTo>
                  <a:pt x="17625" y="136983"/>
                </a:lnTo>
                <a:lnTo>
                  <a:pt x="4556" y="179082"/>
                </a:lnTo>
                <a:lnTo>
                  <a:pt x="0" y="224282"/>
                </a:lnTo>
                <a:lnTo>
                  <a:pt x="0" y="1345692"/>
                </a:lnTo>
                <a:lnTo>
                  <a:pt x="6248400" y="1345692"/>
                </a:lnTo>
                <a:lnTo>
                  <a:pt x="6248400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C6C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2" y="0"/>
                </a:lnTo>
                <a:lnTo>
                  <a:pt x="179082" y="4556"/>
                </a:lnTo>
                <a:lnTo>
                  <a:pt x="136983" y="17625"/>
                </a:lnTo>
                <a:lnTo>
                  <a:pt x="98885" y="38305"/>
                </a:lnTo>
                <a:lnTo>
                  <a:pt x="65692" y="65692"/>
                </a:lnTo>
                <a:lnTo>
                  <a:pt x="38305" y="98885"/>
                </a:lnTo>
                <a:lnTo>
                  <a:pt x="17625" y="136983"/>
                </a:lnTo>
                <a:lnTo>
                  <a:pt x="4556" y="179082"/>
                </a:lnTo>
                <a:lnTo>
                  <a:pt x="0" y="224282"/>
                </a:lnTo>
                <a:lnTo>
                  <a:pt x="0" y="1345692"/>
                </a:lnTo>
                <a:lnTo>
                  <a:pt x="6248400" y="1345692"/>
                </a:lnTo>
                <a:lnTo>
                  <a:pt x="6248400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224282" y="0"/>
                </a:moveTo>
                <a:lnTo>
                  <a:pt x="5575554" y="0"/>
                </a:lnTo>
                <a:lnTo>
                  <a:pt x="6248400" y="672846"/>
                </a:lnTo>
                <a:lnTo>
                  <a:pt x="6248400" y="1345692"/>
                </a:lnTo>
                <a:lnTo>
                  <a:pt x="0" y="1345692"/>
                </a:lnTo>
                <a:lnTo>
                  <a:pt x="0" y="224282"/>
                </a:lnTo>
                <a:lnTo>
                  <a:pt x="4556" y="179082"/>
                </a:lnTo>
                <a:lnTo>
                  <a:pt x="17625" y="136983"/>
                </a:lnTo>
                <a:lnTo>
                  <a:pt x="38305" y="98885"/>
                </a:lnTo>
                <a:lnTo>
                  <a:pt x="65692" y="65692"/>
                </a:lnTo>
                <a:lnTo>
                  <a:pt x="98885" y="38305"/>
                </a:lnTo>
                <a:lnTo>
                  <a:pt x="136983" y="17625"/>
                </a:lnTo>
                <a:lnTo>
                  <a:pt x="179082" y="4556"/>
                </a:lnTo>
                <a:lnTo>
                  <a:pt x="224282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-1" y="937259"/>
            <a:ext cx="9144000" cy="5920740"/>
          </a:xfrm>
          <a:custGeom>
            <a:avLst/>
            <a:gdLst/>
            <a:ahLst/>
            <a:cxnLst/>
            <a:rect l="l" t="t" r="r" b="b"/>
            <a:pathLst>
              <a:path w="9144000" h="5920740">
                <a:moveTo>
                  <a:pt x="8654948" y="0"/>
                </a:moveTo>
                <a:lnTo>
                  <a:pt x="489051" y="0"/>
                </a:lnTo>
                <a:lnTo>
                  <a:pt x="441953" y="2238"/>
                </a:lnTo>
                <a:lnTo>
                  <a:pt x="396121" y="8818"/>
                </a:lnTo>
                <a:lnTo>
                  <a:pt x="351761" y="19534"/>
                </a:lnTo>
                <a:lnTo>
                  <a:pt x="309077" y="34180"/>
                </a:lnTo>
                <a:lnTo>
                  <a:pt x="268275" y="52553"/>
                </a:lnTo>
                <a:lnTo>
                  <a:pt x="229559" y="74447"/>
                </a:lnTo>
                <a:lnTo>
                  <a:pt x="193134" y="99657"/>
                </a:lnTo>
                <a:lnTo>
                  <a:pt x="159205" y="127978"/>
                </a:lnTo>
                <a:lnTo>
                  <a:pt x="127978" y="159205"/>
                </a:lnTo>
                <a:lnTo>
                  <a:pt x="99657" y="193134"/>
                </a:lnTo>
                <a:lnTo>
                  <a:pt x="74447" y="229559"/>
                </a:lnTo>
                <a:lnTo>
                  <a:pt x="52553" y="268275"/>
                </a:lnTo>
                <a:lnTo>
                  <a:pt x="34180" y="309077"/>
                </a:lnTo>
                <a:lnTo>
                  <a:pt x="19534" y="351761"/>
                </a:lnTo>
                <a:lnTo>
                  <a:pt x="8818" y="396121"/>
                </a:lnTo>
                <a:lnTo>
                  <a:pt x="2238" y="441953"/>
                </a:lnTo>
                <a:lnTo>
                  <a:pt x="0" y="489051"/>
                </a:lnTo>
                <a:lnTo>
                  <a:pt x="0" y="5920740"/>
                </a:lnTo>
                <a:lnTo>
                  <a:pt x="9144000" y="5920740"/>
                </a:lnTo>
                <a:lnTo>
                  <a:pt x="9144000" y="489051"/>
                </a:lnTo>
                <a:lnTo>
                  <a:pt x="9141761" y="441953"/>
                </a:lnTo>
                <a:lnTo>
                  <a:pt x="9135181" y="396121"/>
                </a:lnTo>
                <a:lnTo>
                  <a:pt x="9124466" y="351761"/>
                </a:lnTo>
                <a:lnTo>
                  <a:pt x="9109820" y="309077"/>
                </a:lnTo>
                <a:lnTo>
                  <a:pt x="9091448" y="268275"/>
                </a:lnTo>
                <a:lnTo>
                  <a:pt x="9069555" y="229559"/>
                </a:lnTo>
                <a:lnTo>
                  <a:pt x="9044346" y="193134"/>
                </a:lnTo>
                <a:lnTo>
                  <a:pt x="9016025" y="159205"/>
                </a:lnTo>
                <a:lnTo>
                  <a:pt x="8984799" y="127978"/>
                </a:lnTo>
                <a:lnTo>
                  <a:pt x="8950871" y="99657"/>
                </a:lnTo>
                <a:lnTo>
                  <a:pt x="8914446" y="74447"/>
                </a:lnTo>
                <a:lnTo>
                  <a:pt x="8875730" y="52553"/>
                </a:lnTo>
                <a:lnTo>
                  <a:pt x="8834927" y="34180"/>
                </a:lnTo>
                <a:lnTo>
                  <a:pt x="8792243" y="19534"/>
                </a:lnTo>
                <a:lnTo>
                  <a:pt x="8747881" y="8818"/>
                </a:lnTo>
                <a:lnTo>
                  <a:pt x="8702048" y="2238"/>
                </a:lnTo>
                <a:lnTo>
                  <a:pt x="8654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-1" y="937259"/>
            <a:ext cx="9144000" cy="5920740"/>
          </a:xfrm>
          <a:custGeom>
            <a:avLst/>
            <a:gdLst/>
            <a:ahLst/>
            <a:cxnLst/>
            <a:rect l="l" t="t" r="r" b="b"/>
            <a:pathLst>
              <a:path w="9144000" h="5920740">
                <a:moveTo>
                  <a:pt x="489051" y="0"/>
                </a:moveTo>
                <a:lnTo>
                  <a:pt x="8654948" y="0"/>
                </a:lnTo>
                <a:lnTo>
                  <a:pt x="8702048" y="2238"/>
                </a:lnTo>
                <a:lnTo>
                  <a:pt x="8747881" y="8818"/>
                </a:lnTo>
                <a:lnTo>
                  <a:pt x="8792243" y="19534"/>
                </a:lnTo>
                <a:lnTo>
                  <a:pt x="8834927" y="34180"/>
                </a:lnTo>
                <a:lnTo>
                  <a:pt x="8875730" y="52553"/>
                </a:lnTo>
                <a:lnTo>
                  <a:pt x="8914446" y="74447"/>
                </a:lnTo>
                <a:lnTo>
                  <a:pt x="8950871" y="99657"/>
                </a:lnTo>
                <a:lnTo>
                  <a:pt x="8984799" y="127978"/>
                </a:lnTo>
                <a:lnTo>
                  <a:pt x="9016025" y="159205"/>
                </a:lnTo>
                <a:lnTo>
                  <a:pt x="9044346" y="193134"/>
                </a:lnTo>
                <a:lnTo>
                  <a:pt x="9069555" y="229559"/>
                </a:lnTo>
                <a:lnTo>
                  <a:pt x="9091448" y="268275"/>
                </a:lnTo>
                <a:lnTo>
                  <a:pt x="9109820" y="309077"/>
                </a:lnTo>
                <a:lnTo>
                  <a:pt x="9124466" y="351761"/>
                </a:lnTo>
                <a:lnTo>
                  <a:pt x="9135181" y="396121"/>
                </a:lnTo>
                <a:lnTo>
                  <a:pt x="9141761" y="441953"/>
                </a:lnTo>
                <a:lnTo>
                  <a:pt x="9144000" y="489051"/>
                </a:lnTo>
                <a:lnTo>
                  <a:pt x="9144000" y="5920740"/>
                </a:lnTo>
                <a:lnTo>
                  <a:pt x="0" y="5920740"/>
                </a:lnTo>
                <a:lnTo>
                  <a:pt x="0" y="489051"/>
                </a:lnTo>
                <a:lnTo>
                  <a:pt x="2238" y="441953"/>
                </a:lnTo>
                <a:lnTo>
                  <a:pt x="8818" y="396121"/>
                </a:lnTo>
                <a:lnTo>
                  <a:pt x="19534" y="351761"/>
                </a:lnTo>
                <a:lnTo>
                  <a:pt x="34180" y="309077"/>
                </a:lnTo>
                <a:lnTo>
                  <a:pt x="52553" y="268275"/>
                </a:lnTo>
                <a:lnTo>
                  <a:pt x="74447" y="229559"/>
                </a:lnTo>
                <a:lnTo>
                  <a:pt x="99657" y="193134"/>
                </a:lnTo>
                <a:lnTo>
                  <a:pt x="127978" y="159205"/>
                </a:lnTo>
                <a:lnTo>
                  <a:pt x="159205" y="127978"/>
                </a:lnTo>
                <a:lnTo>
                  <a:pt x="193134" y="99657"/>
                </a:lnTo>
                <a:lnTo>
                  <a:pt x="229559" y="74447"/>
                </a:lnTo>
                <a:lnTo>
                  <a:pt x="268275" y="52553"/>
                </a:lnTo>
                <a:lnTo>
                  <a:pt x="309077" y="34180"/>
                </a:lnTo>
                <a:lnTo>
                  <a:pt x="351761" y="19534"/>
                </a:lnTo>
                <a:lnTo>
                  <a:pt x="396121" y="8818"/>
                </a:lnTo>
                <a:lnTo>
                  <a:pt x="441953" y="2238"/>
                </a:lnTo>
                <a:lnTo>
                  <a:pt x="48905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390" y="202883"/>
            <a:ext cx="2582545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8F9EF5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145897"/>
            <a:ext cx="596138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jpg"/><Relationship Id="rId6" Type="http://schemas.openxmlformats.org/officeDocument/2006/relationships/image" Target="../media/image42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24968"/>
            <a:ext cx="9144000" cy="6733540"/>
            <a:chOff x="0" y="124968"/>
            <a:chExt cx="9144000" cy="6733540"/>
          </a:xfrm>
        </p:grpSpPr>
        <p:sp>
          <p:nvSpPr>
            <p:cNvPr id="4" name="object 4"/>
            <p:cNvSpPr/>
            <p:nvPr/>
          </p:nvSpPr>
          <p:spPr>
            <a:xfrm>
              <a:off x="73152" y="265181"/>
              <a:ext cx="8737600" cy="6327775"/>
            </a:xfrm>
            <a:custGeom>
              <a:avLst/>
              <a:gdLst/>
              <a:ahLst/>
              <a:cxnLst/>
              <a:rect l="l" t="t" r="r" b="b"/>
              <a:pathLst>
                <a:path w="8737600" h="6327775">
                  <a:moveTo>
                    <a:pt x="8457222" y="0"/>
                  </a:moveTo>
                  <a:lnTo>
                    <a:pt x="279869" y="0"/>
                  </a:lnTo>
                  <a:lnTo>
                    <a:pt x="234475" y="3662"/>
                  </a:lnTo>
                  <a:lnTo>
                    <a:pt x="191412" y="14267"/>
                  </a:lnTo>
                  <a:lnTo>
                    <a:pt x="151257" y="31237"/>
                  </a:lnTo>
                  <a:lnTo>
                    <a:pt x="114586" y="53997"/>
                  </a:lnTo>
                  <a:lnTo>
                    <a:pt x="81975" y="81970"/>
                  </a:lnTo>
                  <a:lnTo>
                    <a:pt x="54001" y="114580"/>
                  </a:lnTo>
                  <a:lnTo>
                    <a:pt x="31240" y="151251"/>
                  </a:lnTo>
                  <a:lnTo>
                    <a:pt x="14268" y="191407"/>
                  </a:lnTo>
                  <a:lnTo>
                    <a:pt x="3663" y="234472"/>
                  </a:lnTo>
                  <a:lnTo>
                    <a:pt x="0" y="279869"/>
                  </a:lnTo>
                  <a:lnTo>
                    <a:pt x="0" y="6047765"/>
                  </a:lnTo>
                  <a:lnTo>
                    <a:pt x="3663" y="6093163"/>
                  </a:lnTo>
                  <a:lnTo>
                    <a:pt x="14268" y="6136228"/>
                  </a:lnTo>
                  <a:lnTo>
                    <a:pt x="31240" y="6176386"/>
                  </a:lnTo>
                  <a:lnTo>
                    <a:pt x="54001" y="6213059"/>
                  </a:lnTo>
                  <a:lnTo>
                    <a:pt x="81975" y="6245671"/>
                  </a:lnTo>
                  <a:lnTo>
                    <a:pt x="114586" y="6273645"/>
                  </a:lnTo>
                  <a:lnTo>
                    <a:pt x="151257" y="6296407"/>
                  </a:lnTo>
                  <a:lnTo>
                    <a:pt x="191412" y="6313379"/>
                  </a:lnTo>
                  <a:lnTo>
                    <a:pt x="234475" y="6323984"/>
                  </a:lnTo>
                  <a:lnTo>
                    <a:pt x="279869" y="6327647"/>
                  </a:lnTo>
                  <a:lnTo>
                    <a:pt x="8457222" y="6327647"/>
                  </a:lnTo>
                  <a:lnTo>
                    <a:pt x="8502619" y="6323984"/>
                  </a:lnTo>
                  <a:lnTo>
                    <a:pt x="8545684" y="6313379"/>
                  </a:lnTo>
                  <a:lnTo>
                    <a:pt x="8585840" y="6296407"/>
                  </a:lnTo>
                  <a:lnTo>
                    <a:pt x="8622511" y="6273645"/>
                  </a:lnTo>
                  <a:lnTo>
                    <a:pt x="8655121" y="6245671"/>
                  </a:lnTo>
                  <a:lnTo>
                    <a:pt x="8683094" y="6213059"/>
                  </a:lnTo>
                  <a:lnTo>
                    <a:pt x="8705854" y="6176386"/>
                  </a:lnTo>
                  <a:lnTo>
                    <a:pt x="8722824" y="6136228"/>
                  </a:lnTo>
                  <a:lnTo>
                    <a:pt x="8733429" y="6093163"/>
                  </a:lnTo>
                  <a:lnTo>
                    <a:pt x="8737092" y="6047765"/>
                  </a:lnTo>
                  <a:lnTo>
                    <a:pt x="8737092" y="279869"/>
                  </a:lnTo>
                  <a:lnTo>
                    <a:pt x="8733429" y="234472"/>
                  </a:lnTo>
                  <a:lnTo>
                    <a:pt x="8722824" y="191407"/>
                  </a:lnTo>
                  <a:lnTo>
                    <a:pt x="8705854" y="151251"/>
                  </a:lnTo>
                  <a:lnTo>
                    <a:pt x="8683094" y="114580"/>
                  </a:lnTo>
                  <a:lnTo>
                    <a:pt x="8655121" y="81970"/>
                  </a:lnTo>
                  <a:lnTo>
                    <a:pt x="8622511" y="53997"/>
                  </a:lnTo>
                  <a:lnTo>
                    <a:pt x="8585840" y="31237"/>
                  </a:lnTo>
                  <a:lnTo>
                    <a:pt x="8545684" y="14267"/>
                  </a:lnTo>
                  <a:lnTo>
                    <a:pt x="8502619" y="3662"/>
                  </a:lnTo>
                  <a:lnTo>
                    <a:pt x="8457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152" y="265181"/>
              <a:ext cx="8737600" cy="6327775"/>
            </a:xfrm>
            <a:custGeom>
              <a:avLst/>
              <a:gdLst/>
              <a:ahLst/>
              <a:cxnLst/>
              <a:rect l="l" t="t" r="r" b="b"/>
              <a:pathLst>
                <a:path w="8737600" h="6327775">
                  <a:moveTo>
                    <a:pt x="0" y="279869"/>
                  </a:moveTo>
                  <a:lnTo>
                    <a:pt x="3663" y="234472"/>
                  </a:lnTo>
                  <a:lnTo>
                    <a:pt x="14268" y="191407"/>
                  </a:lnTo>
                  <a:lnTo>
                    <a:pt x="31240" y="151251"/>
                  </a:lnTo>
                  <a:lnTo>
                    <a:pt x="54001" y="114580"/>
                  </a:lnTo>
                  <a:lnTo>
                    <a:pt x="81975" y="81970"/>
                  </a:lnTo>
                  <a:lnTo>
                    <a:pt x="114586" y="53997"/>
                  </a:lnTo>
                  <a:lnTo>
                    <a:pt x="151257" y="31237"/>
                  </a:lnTo>
                  <a:lnTo>
                    <a:pt x="191412" y="14267"/>
                  </a:lnTo>
                  <a:lnTo>
                    <a:pt x="234475" y="3662"/>
                  </a:lnTo>
                  <a:lnTo>
                    <a:pt x="279869" y="0"/>
                  </a:lnTo>
                  <a:lnTo>
                    <a:pt x="8457222" y="0"/>
                  </a:lnTo>
                  <a:lnTo>
                    <a:pt x="8502619" y="3662"/>
                  </a:lnTo>
                  <a:lnTo>
                    <a:pt x="8545684" y="14267"/>
                  </a:lnTo>
                  <a:lnTo>
                    <a:pt x="8585840" y="31237"/>
                  </a:lnTo>
                  <a:lnTo>
                    <a:pt x="8622511" y="53997"/>
                  </a:lnTo>
                  <a:lnTo>
                    <a:pt x="8655121" y="81970"/>
                  </a:lnTo>
                  <a:lnTo>
                    <a:pt x="8683094" y="114580"/>
                  </a:lnTo>
                  <a:lnTo>
                    <a:pt x="8705854" y="151251"/>
                  </a:lnTo>
                  <a:lnTo>
                    <a:pt x="8722824" y="191407"/>
                  </a:lnTo>
                  <a:lnTo>
                    <a:pt x="8733429" y="234472"/>
                  </a:lnTo>
                  <a:lnTo>
                    <a:pt x="8737092" y="279869"/>
                  </a:lnTo>
                  <a:lnTo>
                    <a:pt x="8737092" y="6047765"/>
                  </a:lnTo>
                  <a:lnTo>
                    <a:pt x="8733429" y="6093163"/>
                  </a:lnTo>
                  <a:lnTo>
                    <a:pt x="8722824" y="6136228"/>
                  </a:lnTo>
                  <a:lnTo>
                    <a:pt x="8705854" y="6176386"/>
                  </a:lnTo>
                  <a:lnTo>
                    <a:pt x="8683094" y="6213059"/>
                  </a:lnTo>
                  <a:lnTo>
                    <a:pt x="8655121" y="6245671"/>
                  </a:lnTo>
                  <a:lnTo>
                    <a:pt x="8622511" y="6273645"/>
                  </a:lnTo>
                  <a:lnTo>
                    <a:pt x="8585840" y="6296407"/>
                  </a:lnTo>
                  <a:lnTo>
                    <a:pt x="8545684" y="6313379"/>
                  </a:lnTo>
                  <a:lnTo>
                    <a:pt x="8502619" y="6323984"/>
                  </a:lnTo>
                  <a:lnTo>
                    <a:pt x="8457222" y="6327647"/>
                  </a:lnTo>
                  <a:lnTo>
                    <a:pt x="279869" y="6327647"/>
                  </a:lnTo>
                  <a:lnTo>
                    <a:pt x="234475" y="6323984"/>
                  </a:lnTo>
                  <a:lnTo>
                    <a:pt x="191412" y="6313379"/>
                  </a:lnTo>
                  <a:lnTo>
                    <a:pt x="151257" y="6296407"/>
                  </a:lnTo>
                  <a:lnTo>
                    <a:pt x="114586" y="6273645"/>
                  </a:lnTo>
                  <a:lnTo>
                    <a:pt x="81975" y="6245671"/>
                  </a:lnTo>
                  <a:lnTo>
                    <a:pt x="54001" y="6213059"/>
                  </a:lnTo>
                  <a:lnTo>
                    <a:pt x="31240" y="6176386"/>
                  </a:lnTo>
                  <a:lnTo>
                    <a:pt x="14268" y="6136228"/>
                  </a:lnTo>
                  <a:lnTo>
                    <a:pt x="3663" y="6093163"/>
                  </a:lnTo>
                  <a:lnTo>
                    <a:pt x="0" y="6047765"/>
                  </a:lnTo>
                  <a:lnTo>
                    <a:pt x="0" y="279869"/>
                  </a:lnTo>
                  <a:close/>
                </a:path>
              </a:pathLst>
            </a:custGeom>
            <a:ln w="12700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24967"/>
              <a:ext cx="9144000" cy="6733540"/>
            </a:xfrm>
            <a:custGeom>
              <a:avLst/>
              <a:gdLst/>
              <a:ahLst/>
              <a:cxnLst/>
              <a:rect l="l" t="t" r="r" b="b"/>
              <a:pathLst>
                <a:path w="9144000" h="6733540">
                  <a:moveTo>
                    <a:pt x="9144000" y="889495"/>
                  </a:moveTo>
                  <a:lnTo>
                    <a:pt x="9140660" y="844080"/>
                  </a:lnTo>
                  <a:lnTo>
                    <a:pt x="9130982" y="800735"/>
                  </a:lnTo>
                  <a:lnTo>
                    <a:pt x="9115425" y="759942"/>
                  </a:lnTo>
                  <a:lnTo>
                    <a:pt x="9094483" y="722160"/>
                  </a:lnTo>
                  <a:lnTo>
                    <a:pt x="9068613" y="687870"/>
                  </a:lnTo>
                  <a:lnTo>
                    <a:pt x="9038298" y="657555"/>
                  </a:lnTo>
                  <a:lnTo>
                    <a:pt x="9004008" y="631685"/>
                  </a:lnTo>
                  <a:lnTo>
                    <a:pt x="8966238" y="610743"/>
                  </a:lnTo>
                  <a:lnTo>
                    <a:pt x="8925433" y="595185"/>
                  </a:lnTo>
                  <a:lnTo>
                    <a:pt x="8882088" y="585508"/>
                  </a:lnTo>
                  <a:lnTo>
                    <a:pt x="8836685" y="582180"/>
                  </a:lnTo>
                  <a:lnTo>
                    <a:pt x="3445586" y="582180"/>
                  </a:lnTo>
                  <a:lnTo>
                    <a:pt x="2418677" y="86804"/>
                  </a:lnTo>
                  <a:lnTo>
                    <a:pt x="2417457" y="80721"/>
                  </a:lnTo>
                  <a:lnTo>
                    <a:pt x="2393416" y="45059"/>
                  </a:lnTo>
                  <a:lnTo>
                    <a:pt x="2357755" y="21018"/>
                  </a:lnTo>
                  <a:lnTo>
                    <a:pt x="2314092" y="12204"/>
                  </a:lnTo>
                  <a:lnTo>
                    <a:pt x="2264054" y="12204"/>
                  </a:lnTo>
                  <a:lnTo>
                    <a:pt x="2238756" y="0"/>
                  </a:lnTo>
                  <a:lnTo>
                    <a:pt x="2213445" y="12204"/>
                  </a:lnTo>
                  <a:lnTo>
                    <a:pt x="112191" y="12204"/>
                  </a:lnTo>
                  <a:lnTo>
                    <a:pt x="68516" y="21018"/>
                  </a:lnTo>
                  <a:lnTo>
                    <a:pt x="32854" y="45059"/>
                  </a:lnTo>
                  <a:lnTo>
                    <a:pt x="8813" y="80721"/>
                  </a:lnTo>
                  <a:lnTo>
                    <a:pt x="0" y="124396"/>
                  </a:lnTo>
                  <a:lnTo>
                    <a:pt x="0" y="889495"/>
                  </a:lnTo>
                  <a:lnTo>
                    <a:pt x="0" y="6226137"/>
                  </a:lnTo>
                  <a:lnTo>
                    <a:pt x="0" y="6733032"/>
                  </a:lnTo>
                  <a:lnTo>
                    <a:pt x="9144000" y="6733032"/>
                  </a:lnTo>
                  <a:lnTo>
                    <a:pt x="9144000" y="889495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6562" y="4927853"/>
              <a:ext cx="7829550" cy="0"/>
            </a:xfrm>
            <a:custGeom>
              <a:avLst/>
              <a:gdLst/>
              <a:ahLst/>
              <a:cxnLst/>
              <a:rect l="l" t="t" r="r" b="b"/>
              <a:pathLst>
                <a:path w="7829550" h="0">
                  <a:moveTo>
                    <a:pt x="782955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3163711"/>
            <a:ext cx="2766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2400" spc="-70" b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 b="0">
                <a:solidFill>
                  <a:srgbClr val="FFFFFF"/>
                </a:solidFill>
                <a:latin typeface="Courier New"/>
                <a:cs typeface="Courier New"/>
              </a:rPr>
              <a:t>Structures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0467" y="5111077"/>
            <a:ext cx="3677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Ja-Hee</a:t>
            </a:r>
            <a:r>
              <a:rPr dirty="0" sz="24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Kim@seoultech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1139" y="212011"/>
            <a:ext cx="588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35">
                <a:solidFill>
                  <a:srgbClr val="B4C7E7"/>
                </a:solidFill>
                <a:latin typeface="Trebuchet MS"/>
                <a:cs typeface="Trebuchet MS"/>
              </a:rPr>
              <a:t>_</a:t>
            </a:r>
            <a:r>
              <a:rPr dirty="0" sz="1800" spc="210">
                <a:solidFill>
                  <a:srgbClr val="B4C7E7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B4C7E7"/>
                </a:solidFill>
                <a:latin typeface="Symbol"/>
                <a:cs typeface="Symbol"/>
              </a:rPr>
              <a:t></a:t>
            </a:r>
            <a:r>
              <a:rPr dirty="0" sz="1800" spc="-80">
                <a:solidFill>
                  <a:srgbClr val="B4C7E7"/>
                </a:solidFill>
                <a:latin typeface="Times New Roman"/>
                <a:cs typeface="Times New Roman"/>
              </a:rPr>
              <a:t> </a:t>
            </a:r>
            <a:r>
              <a:rPr dirty="0" sz="1800" spc="-665">
                <a:solidFill>
                  <a:srgbClr val="B4C7E7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3735832"/>
            <a:ext cx="48882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54" b="1">
                <a:solidFill>
                  <a:srgbClr val="FFFFFF"/>
                </a:solidFill>
                <a:latin typeface="Lucida Sans"/>
                <a:cs typeface="Lucida Sans"/>
              </a:rPr>
              <a:t>Adv</a:t>
            </a:r>
            <a:r>
              <a:rPr dirty="0" sz="5400" spc="-240" b="1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400" spc="-155" b="1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400" spc="-190" b="1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5400" spc="-215" b="1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5400" spc="-245" b="1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5400" spc="-405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400" spc="360" b="1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5400" spc="-110" b="1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400" spc="-215" b="1">
                <a:solidFill>
                  <a:srgbClr val="FFFFFF"/>
                </a:solidFill>
                <a:latin typeface="Lucida Sans"/>
                <a:cs typeface="Lucida Sans"/>
              </a:rPr>
              <a:t>va</a:t>
            </a:r>
            <a:endParaRPr sz="5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1104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40"/>
              <a:t>U</a:t>
            </a:r>
            <a:r>
              <a:rPr dirty="0" sz="4000" spc="-165"/>
              <a:t>M</a:t>
            </a:r>
            <a:r>
              <a:rPr dirty="0" sz="4000" spc="-110"/>
              <a:t>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097686"/>
            <a:ext cx="7710170" cy="399669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5">
                <a:latin typeface="Trebuchet MS"/>
                <a:cs typeface="Trebuchet MS"/>
              </a:rPr>
              <a:t>U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-35">
                <a:latin typeface="Trebuchet MS"/>
                <a:cs typeface="Trebuchet MS"/>
              </a:rPr>
              <a:t>ifie</a:t>
            </a:r>
            <a:r>
              <a:rPr dirty="0" sz="2800" spc="-40">
                <a:latin typeface="Trebuchet MS"/>
                <a:cs typeface="Trebuchet MS"/>
              </a:rPr>
              <a:t>d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375">
                <a:latin typeface="Trebuchet MS"/>
                <a:cs typeface="Trebuchet MS"/>
              </a:rPr>
              <a:t>M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-165">
                <a:latin typeface="Trebuchet MS"/>
                <a:cs typeface="Trebuchet MS"/>
              </a:rPr>
              <a:t>e</a:t>
            </a:r>
            <a:r>
              <a:rPr dirty="0" sz="2800" spc="-85">
                <a:latin typeface="Trebuchet MS"/>
                <a:cs typeface="Trebuchet MS"/>
              </a:rPr>
              <a:t>l</a:t>
            </a:r>
            <a:r>
              <a:rPr dirty="0" sz="2800" spc="10">
                <a:latin typeface="Trebuchet MS"/>
                <a:cs typeface="Trebuchet MS"/>
              </a:rPr>
              <a:t>i</a:t>
            </a:r>
            <a:r>
              <a:rPr dirty="0" sz="2800" spc="40">
                <a:latin typeface="Trebuchet MS"/>
                <a:cs typeface="Trebuchet MS"/>
              </a:rPr>
              <a:t>n</a:t>
            </a: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L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60">
                <a:latin typeface="Trebuchet MS"/>
                <a:cs typeface="Trebuchet MS"/>
              </a:rPr>
              <a:t>u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241300" marR="695325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14">
                <a:latin typeface="Trebuchet MS"/>
                <a:cs typeface="Trebuchet MS"/>
              </a:rPr>
              <a:t>gr</a:t>
            </a:r>
            <a:r>
              <a:rPr dirty="0" sz="2800" spc="35">
                <a:latin typeface="Trebuchet MS"/>
                <a:cs typeface="Trebuchet MS"/>
              </a:rPr>
              <a:t>ap</a:t>
            </a:r>
            <a:r>
              <a:rPr dirty="0" sz="2800" spc="100">
                <a:latin typeface="Trebuchet MS"/>
                <a:cs typeface="Trebuchet MS"/>
              </a:rPr>
              <a:t>h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65">
                <a:latin typeface="Trebuchet MS"/>
                <a:cs typeface="Trebuchet MS"/>
              </a:rPr>
              <a:t>al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75">
                <a:latin typeface="Trebuchet MS"/>
                <a:cs typeface="Trebuchet MS"/>
              </a:rPr>
              <a:t>a</a:t>
            </a:r>
            <a:r>
              <a:rPr dirty="0" sz="2800" spc="85">
                <a:latin typeface="Trebuchet MS"/>
                <a:cs typeface="Trebuchet MS"/>
              </a:rPr>
              <a:t>n</a:t>
            </a:r>
            <a:r>
              <a:rPr dirty="0" sz="2800" spc="110">
                <a:latin typeface="Trebuchet MS"/>
                <a:cs typeface="Trebuchet MS"/>
              </a:rPr>
              <a:t>gu</a:t>
            </a:r>
            <a:r>
              <a:rPr dirty="0" sz="2800" spc="25">
                <a:latin typeface="Trebuchet MS"/>
                <a:cs typeface="Trebuchet MS"/>
              </a:rPr>
              <a:t>age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u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50">
                <a:latin typeface="Trebuchet MS"/>
                <a:cs typeface="Trebuchet MS"/>
              </a:rPr>
              <a:t>d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f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45">
                <a:latin typeface="Trebuchet MS"/>
                <a:cs typeface="Trebuchet MS"/>
              </a:rPr>
              <a:t>g</a:t>
            </a:r>
            <a:r>
              <a:rPr dirty="0" sz="2800" spc="165">
                <a:latin typeface="Trebuchet MS"/>
                <a:cs typeface="Trebuchet MS"/>
              </a:rPr>
              <a:t>n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a</a:t>
            </a:r>
            <a:r>
              <a:rPr dirty="0" sz="2800" spc="85">
                <a:latin typeface="Trebuchet MS"/>
                <a:cs typeface="Trebuchet MS"/>
              </a:rPr>
              <a:t>n</a:t>
            </a:r>
            <a:r>
              <a:rPr dirty="0" sz="2800" spc="35">
                <a:latin typeface="Trebuchet MS"/>
                <a:cs typeface="Trebuchet MS"/>
              </a:rPr>
              <a:t>d  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60">
                <a:latin typeface="Trebuchet MS"/>
                <a:cs typeface="Trebuchet MS"/>
              </a:rPr>
              <a:t>u</a:t>
            </a:r>
            <a:r>
              <a:rPr dirty="0" sz="2800" spc="30">
                <a:latin typeface="Trebuchet MS"/>
                <a:cs typeface="Trebuchet MS"/>
              </a:rPr>
              <a:t>m</a:t>
            </a:r>
            <a:r>
              <a:rPr dirty="0" sz="2800" spc="15">
                <a:latin typeface="Trebuchet MS"/>
                <a:cs typeface="Trebuchet MS"/>
              </a:rPr>
              <a:t>e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-150">
                <a:latin typeface="Trebuchet MS"/>
                <a:cs typeface="Trebuchet MS"/>
              </a:rPr>
              <a:t>t</a:t>
            </a:r>
            <a:r>
              <a:rPr dirty="0" sz="2800" spc="-110">
                <a:latin typeface="Trebuchet MS"/>
                <a:cs typeface="Trebuchet MS"/>
              </a:rPr>
              <a:t>i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125">
                <a:latin typeface="Trebuchet MS"/>
                <a:cs typeface="Trebuchet MS"/>
              </a:rPr>
              <a:t>OO</a:t>
            </a:r>
            <a:r>
              <a:rPr dirty="0" sz="2800" spc="85">
                <a:latin typeface="Trebuchet MS"/>
                <a:cs typeface="Trebuchet MS"/>
              </a:rPr>
              <a:t>P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120">
                <a:latin typeface="Trebuchet MS"/>
                <a:cs typeface="Trebuchet MS"/>
              </a:rPr>
              <a:t>so</a:t>
            </a:r>
            <a:r>
              <a:rPr dirty="0" sz="2800" spc="65">
                <a:latin typeface="Trebuchet MS"/>
                <a:cs typeface="Trebuchet MS"/>
              </a:rPr>
              <a:t>f</a:t>
            </a:r>
            <a:r>
              <a:rPr dirty="0" sz="2800" spc="15">
                <a:latin typeface="Trebuchet MS"/>
                <a:cs typeface="Trebuchet MS"/>
              </a:rPr>
              <a:t>t</a:t>
            </a:r>
            <a:r>
              <a:rPr dirty="0" sz="2800" spc="25">
                <a:latin typeface="Trebuchet MS"/>
                <a:cs typeface="Trebuchet MS"/>
              </a:rPr>
              <a:t>w</a:t>
            </a:r>
            <a:r>
              <a:rPr dirty="0" sz="2800" spc="40">
                <a:latin typeface="Trebuchet MS"/>
                <a:cs typeface="Trebuchet MS"/>
              </a:rPr>
              <a:t>ar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5">
                <a:latin typeface="Trebuchet MS"/>
                <a:cs typeface="Trebuchet MS"/>
              </a:rPr>
              <a:t>U</a:t>
            </a:r>
            <a:r>
              <a:rPr dirty="0" sz="2400" spc="325">
                <a:latin typeface="Trebuchet MS"/>
                <a:cs typeface="Trebuchet MS"/>
              </a:rPr>
              <a:t>M</a:t>
            </a:r>
            <a:r>
              <a:rPr dirty="0" sz="2400" spc="15">
                <a:latin typeface="Trebuchet MS"/>
                <a:cs typeface="Trebuchet MS"/>
              </a:rPr>
              <a:t>L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130">
                <a:latin typeface="Trebuchet MS"/>
                <a:cs typeface="Trebuchet MS"/>
              </a:rPr>
              <a:t>C</a:t>
            </a:r>
            <a:r>
              <a:rPr dirty="0" sz="2400" spc="-40">
                <a:latin typeface="Trebuchet MS"/>
                <a:cs typeface="Trebuchet MS"/>
              </a:rPr>
              <a:t>l</a:t>
            </a:r>
            <a:r>
              <a:rPr dirty="0" sz="2400" spc="-75">
                <a:latin typeface="Trebuchet MS"/>
                <a:cs typeface="Trebuchet MS"/>
              </a:rPr>
              <a:t>a</a:t>
            </a:r>
            <a:r>
              <a:rPr dirty="0" sz="2400" spc="140">
                <a:latin typeface="Trebuchet MS"/>
                <a:cs typeface="Trebuchet MS"/>
              </a:rPr>
              <a:t>ss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165">
                <a:latin typeface="Trebuchet MS"/>
                <a:cs typeface="Trebuchet MS"/>
              </a:rPr>
              <a:t>D</a:t>
            </a:r>
            <a:r>
              <a:rPr dirty="0" sz="2400" spc="-25">
                <a:latin typeface="Trebuchet MS"/>
                <a:cs typeface="Trebuchet MS"/>
              </a:rPr>
              <a:t>i</a:t>
            </a:r>
            <a:r>
              <a:rPr dirty="0" sz="2400" spc="-45">
                <a:latin typeface="Trebuchet MS"/>
                <a:cs typeface="Trebuchet MS"/>
              </a:rPr>
              <a:t>a</a:t>
            </a:r>
            <a:r>
              <a:rPr dirty="0" sz="2400" spc="135">
                <a:latin typeface="Trebuchet MS"/>
                <a:cs typeface="Trebuchet MS"/>
              </a:rPr>
              <a:t>g</a:t>
            </a:r>
            <a:r>
              <a:rPr dirty="0" sz="2400" spc="60">
                <a:latin typeface="Trebuchet MS"/>
                <a:cs typeface="Trebuchet MS"/>
              </a:rPr>
              <a:t>r</a:t>
            </a:r>
            <a:r>
              <a:rPr dirty="0" sz="2400" spc="10">
                <a:latin typeface="Trebuchet MS"/>
                <a:cs typeface="Trebuchet MS"/>
              </a:rPr>
              <a:t>a</a:t>
            </a:r>
            <a:r>
              <a:rPr dirty="0" sz="2400" spc="135">
                <a:latin typeface="Trebuchet MS"/>
                <a:cs typeface="Trebuchet MS"/>
              </a:rPr>
              <a:t>ms</a:t>
            </a:r>
            <a:endParaRPr sz="24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135">
                <a:latin typeface="Trebuchet MS"/>
                <a:cs typeface="Trebuchet MS"/>
              </a:rPr>
              <a:t>T</a:t>
            </a:r>
            <a:r>
              <a:rPr dirty="0" sz="2000" spc="5">
                <a:latin typeface="Trebuchet MS"/>
                <a:cs typeface="Trebuchet MS"/>
              </a:rPr>
              <a:t>he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</a:t>
            </a:r>
            <a:r>
              <a:rPr dirty="0" sz="2000" spc="-40">
                <a:latin typeface="Trebuchet MS"/>
                <a:cs typeface="Trebuchet MS"/>
              </a:rPr>
              <a:t>o</a:t>
            </a:r>
            <a:r>
              <a:rPr dirty="0" sz="2000" spc="40">
                <a:latin typeface="Trebuchet MS"/>
                <a:cs typeface="Trebuchet MS"/>
              </a:rPr>
              <a:t>p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-105">
                <a:latin typeface="Trebuchet MS"/>
                <a:cs typeface="Trebuchet MS"/>
              </a:rPr>
              <a:t>t</a:t>
            </a:r>
            <a:r>
              <a:rPr dirty="0" sz="2000" spc="-80">
                <a:latin typeface="Trebuchet MS"/>
                <a:cs typeface="Trebuchet MS"/>
              </a:rPr>
              <a:t>i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105">
                <a:latin typeface="Trebuchet MS"/>
                <a:cs typeface="Trebuchet MS"/>
              </a:rPr>
              <a:t>n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100">
                <a:latin typeface="Trebuchet MS"/>
                <a:cs typeface="Trebuchet MS"/>
              </a:rPr>
              <a:t>n</a:t>
            </a:r>
            <a:r>
              <a:rPr dirty="0" sz="2000" spc="-50">
                <a:latin typeface="Trebuchet MS"/>
                <a:cs typeface="Trebuchet MS"/>
              </a:rPr>
              <a:t>ta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100">
                <a:latin typeface="Trebuchet MS"/>
                <a:cs typeface="Trebuchet MS"/>
              </a:rPr>
              <a:t>n</a:t>
            </a:r>
            <a:r>
              <a:rPr dirty="0" sz="2000" spc="120">
                <a:latin typeface="Trebuchet MS"/>
                <a:cs typeface="Trebuchet MS"/>
              </a:rPr>
              <a:t>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the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5B9BD5"/>
                </a:solidFill>
                <a:latin typeface="Trebuchet MS"/>
                <a:cs typeface="Trebuchet MS"/>
              </a:rPr>
              <a:t>c</a:t>
            </a:r>
            <a:r>
              <a:rPr dirty="0" sz="3200" spc="-170">
                <a:solidFill>
                  <a:srgbClr val="5B9BD5"/>
                </a:solidFill>
                <a:latin typeface="Trebuchet MS"/>
                <a:cs typeface="Trebuchet MS"/>
              </a:rPr>
              <a:t>l</a:t>
            </a:r>
            <a:r>
              <a:rPr dirty="0" sz="3200" spc="135">
                <a:solidFill>
                  <a:srgbClr val="5B9BD5"/>
                </a:solidFill>
                <a:latin typeface="Trebuchet MS"/>
                <a:cs typeface="Trebuchet MS"/>
              </a:rPr>
              <a:t>ass</a:t>
            </a:r>
            <a:r>
              <a:rPr dirty="0" sz="3200" spc="-270">
                <a:solidFill>
                  <a:srgbClr val="5B9BD5"/>
                </a:solidFill>
                <a:latin typeface="Trebuchet MS"/>
                <a:cs typeface="Trebuchet MS"/>
              </a:rPr>
              <a:t> </a:t>
            </a:r>
            <a:r>
              <a:rPr dirty="0" sz="3200" spc="65">
                <a:solidFill>
                  <a:srgbClr val="5B9BD5"/>
                </a:solidFill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lvl="2" marL="1155065" marR="32384" indent="-228600">
              <a:lnSpc>
                <a:spcPct val="95700"/>
              </a:lnSpc>
              <a:spcBef>
                <a:spcPts val="22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40">
                <a:latin typeface="Trebuchet MS"/>
                <a:cs typeface="Trebuchet MS"/>
              </a:rPr>
              <a:t>The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middle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section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contains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the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3600" spc="-25">
                <a:solidFill>
                  <a:srgbClr val="5B9BD5"/>
                </a:solidFill>
                <a:latin typeface="Trebuchet MS"/>
                <a:cs typeface="Trebuchet MS"/>
              </a:rPr>
              <a:t>data</a:t>
            </a:r>
            <a:r>
              <a:rPr dirty="0" sz="3600" spc="-295">
                <a:solidFill>
                  <a:srgbClr val="5B9BD5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specification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for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the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  <a:p>
            <a:pPr lvl="2" marL="1155065" marR="5080" indent="-228600">
              <a:lnSpc>
                <a:spcPct val="95700"/>
              </a:lnSpc>
              <a:spcBef>
                <a:spcPts val="1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135">
                <a:latin typeface="Trebuchet MS"/>
                <a:cs typeface="Trebuchet MS"/>
              </a:rPr>
              <a:t>T</a:t>
            </a:r>
            <a:r>
              <a:rPr dirty="0" sz="2000" spc="5">
                <a:latin typeface="Trebuchet MS"/>
                <a:cs typeface="Trebuchet MS"/>
              </a:rPr>
              <a:t>he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b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-55">
                <a:latin typeface="Trebuchet MS"/>
                <a:cs typeface="Trebuchet MS"/>
              </a:rPr>
              <a:t>tt</a:t>
            </a:r>
            <a:r>
              <a:rPr dirty="0" sz="2000" spc="-75">
                <a:latin typeface="Trebuchet MS"/>
                <a:cs typeface="Trebuchet MS"/>
              </a:rPr>
              <a:t>o</a:t>
            </a:r>
            <a:r>
              <a:rPr dirty="0" sz="2000" spc="110">
                <a:latin typeface="Trebuchet MS"/>
                <a:cs typeface="Trebuchet MS"/>
              </a:rPr>
              <a:t>m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-105">
                <a:latin typeface="Trebuchet MS"/>
                <a:cs typeface="Trebuchet MS"/>
              </a:rPr>
              <a:t>t</a:t>
            </a:r>
            <a:r>
              <a:rPr dirty="0" sz="2000" spc="-80">
                <a:latin typeface="Trebuchet MS"/>
                <a:cs typeface="Trebuchet MS"/>
              </a:rPr>
              <a:t>i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105">
                <a:latin typeface="Trebuchet MS"/>
                <a:cs typeface="Trebuchet MS"/>
              </a:rPr>
              <a:t>n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100">
                <a:latin typeface="Trebuchet MS"/>
                <a:cs typeface="Trebuchet MS"/>
              </a:rPr>
              <a:t>n</a:t>
            </a:r>
            <a:r>
              <a:rPr dirty="0" sz="2000" spc="-50">
                <a:latin typeface="Trebuchet MS"/>
                <a:cs typeface="Trebuchet MS"/>
              </a:rPr>
              <a:t>ta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100">
                <a:latin typeface="Trebuchet MS"/>
                <a:cs typeface="Trebuchet MS"/>
              </a:rPr>
              <a:t>n</a:t>
            </a:r>
            <a:r>
              <a:rPr dirty="0" sz="2000" spc="120">
                <a:latin typeface="Trebuchet MS"/>
                <a:cs typeface="Trebuchet MS"/>
              </a:rPr>
              <a:t>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the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5B9BD5"/>
                </a:solidFill>
                <a:latin typeface="Trebuchet MS"/>
                <a:cs typeface="Trebuchet MS"/>
              </a:rPr>
              <a:t>a</a:t>
            </a:r>
            <a:r>
              <a:rPr dirty="0" sz="3600" spc="45">
                <a:solidFill>
                  <a:srgbClr val="5B9BD5"/>
                </a:solidFill>
                <a:latin typeface="Trebuchet MS"/>
                <a:cs typeface="Trebuchet MS"/>
              </a:rPr>
              <a:t>c</a:t>
            </a:r>
            <a:r>
              <a:rPr dirty="0" sz="3600" spc="-190">
                <a:solidFill>
                  <a:srgbClr val="5B9BD5"/>
                </a:solidFill>
                <a:latin typeface="Trebuchet MS"/>
                <a:cs typeface="Trebuchet MS"/>
              </a:rPr>
              <a:t>t</a:t>
            </a:r>
            <a:r>
              <a:rPr dirty="0" sz="3600" spc="-140">
                <a:solidFill>
                  <a:srgbClr val="5B9BD5"/>
                </a:solidFill>
                <a:latin typeface="Trebuchet MS"/>
                <a:cs typeface="Trebuchet MS"/>
              </a:rPr>
              <a:t>i</a:t>
            </a:r>
            <a:r>
              <a:rPr dirty="0" sz="3600" spc="105">
                <a:solidFill>
                  <a:srgbClr val="5B9BD5"/>
                </a:solidFill>
                <a:latin typeface="Trebuchet MS"/>
                <a:cs typeface="Trebuchet MS"/>
              </a:rPr>
              <a:t>o</a:t>
            </a:r>
            <a:r>
              <a:rPr dirty="0" sz="3600" spc="200">
                <a:solidFill>
                  <a:srgbClr val="5B9BD5"/>
                </a:solidFill>
                <a:latin typeface="Trebuchet MS"/>
                <a:cs typeface="Trebuchet MS"/>
              </a:rPr>
              <a:t>ns</a:t>
            </a:r>
            <a:r>
              <a:rPr dirty="0" sz="3600" spc="-645">
                <a:solidFill>
                  <a:srgbClr val="5B9BD5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o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m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75">
                <a:latin typeface="Trebuchet MS"/>
                <a:cs typeface="Trebuchet MS"/>
              </a:rPr>
              <a:t>h</a:t>
            </a:r>
            <a:r>
              <a:rPr dirty="0" sz="2000" spc="55">
                <a:latin typeface="Trebuchet MS"/>
                <a:cs typeface="Trebuchet MS"/>
              </a:rPr>
              <a:t>ods  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50">
                <a:latin typeface="Trebuchet MS"/>
                <a:cs typeface="Trebuchet MS"/>
              </a:rPr>
              <a:t>f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the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-105">
                <a:latin typeface="Trebuchet MS"/>
                <a:cs typeface="Trebuchet MS"/>
              </a:rPr>
              <a:t>l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12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624" y="5213845"/>
            <a:ext cx="2118352" cy="138074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78445" y="5210670"/>
          <a:ext cx="2134235" cy="1388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725"/>
              </a:tblGrid>
              <a:tr h="46366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13335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46049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spc="20">
                          <a:latin typeface="Trebuchet MS"/>
                          <a:cs typeface="Trebuchet MS"/>
                        </a:rPr>
                        <a:t>Data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L w="635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4472C4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</a:tr>
              <a:tr h="46049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400" spc="60">
                          <a:latin typeface="Trebuchet MS"/>
                          <a:cs typeface="Trebuchet MS"/>
                        </a:rPr>
                        <a:t>Method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L w="635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6350">
                      <a:solidFill>
                        <a:srgbClr val="4472C4"/>
                      </a:solidFill>
                      <a:prstDash val="solid"/>
                    </a:lnT>
                    <a:lnB w="6350">
                      <a:solidFill>
                        <a:srgbClr val="4472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1104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40"/>
              <a:t>U</a:t>
            </a:r>
            <a:r>
              <a:rPr dirty="0" sz="4000" spc="-165"/>
              <a:t>M</a:t>
            </a:r>
            <a:r>
              <a:rPr dirty="0" sz="4000" spc="-110"/>
              <a:t>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145897"/>
            <a:ext cx="4393565" cy="167005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0">
                <a:latin typeface="Trebuchet MS"/>
                <a:cs typeface="Trebuchet MS"/>
              </a:rPr>
              <a:t>P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85">
                <a:latin typeface="Trebuchet MS"/>
                <a:cs typeface="Trebuchet MS"/>
              </a:rPr>
              <a:t>v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45">
                <a:latin typeface="Trebuchet MS"/>
                <a:cs typeface="Trebuchet MS"/>
              </a:rPr>
              <a:t>d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100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s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80">
                <a:latin typeface="Trebuchet MS"/>
                <a:cs typeface="Trebuchet MS"/>
              </a:rPr>
              <a:t>agr</a:t>
            </a:r>
            <a:r>
              <a:rPr dirty="0" sz="2800" spc="80"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30">
                <a:latin typeface="Trebuchet MS"/>
                <a:cs typeface="Trebuchet MS"/>
              </a:rPr>
              <a:t>C</a:t>
            </a:r>
            <a:r>
              <a:rPr dirty="0" sz="2400" spc="-125">
                <a:latin typeface="Trebuchet MS"/>
                <a:cs typeface="Trebuchet MS"/>
              </a:rPr>
              <a:t>l</a:t>
            </a:r>
            <a:r>
              <a:rPr dirty="0" sz="2400" spc="80">
                <a:latin typeface="Trebuchet MS"/>
                <a:cs typeface="Trebuchet MS"/>
              </a:rPr>
              <a:t>a</a:t>
            </a:r>
            <a:r>
              <a:rPr dirty="0" sz="2400" spc="65">
                <a:latin typeface="Trebuchet MS"/>
                <a:cs typeface="Trebuchet MS"/>
              </a:rPr>
              <a:t>s</a:t>
            </a:r>
            <a:r>
              <a:rPr dirty="0" sz="2400" spc="140">
                <a:latin typeface="Trebuchet MS"/>
                <a:cs typeface="Trebuchet MS"/>
              </a:rPr>
              <a:t>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25">
                <a:latin typeface="Trebuchet MS"/>
                <a:cs typeface="Trebuchet MS"/>
              </a:rPr>
              <a:t>n</a:t>
            </a:r>
            <a:r>
              <a:rPr dirty="0" sz="2400" spc="50">
                <a:latin typeface="Trebuchet MS"/>
                <a:cs typeface="Trebuchet MS"/>
              </a:rPr>
              <a:t>a</a:t>
            </a:r>
            <a:r>
              <a:rPr dirty="0" sz="2400" spc="85">
                <a:latin typeface="Trebuchet MS"/>
                <a:cs typeface="Trebuchet MS"/>
              </a:rPr>
              <a:t>m</a:t>
            </a:r>
            <a:r>
              <a:rPr dirty="0" sz="2400" spc="-190">
                <a:latin typeface="Trebuchet MS"/>
                <a:cs typeface="Trebuchet MS"/>
              </a:rPr>
              <a:t>e</a:t>
            </a:r>
            <a:r>
              <a:rPr dirty="0" sz="2400" spc="-125">
                <a:latin typeface="Trebuchet MS"/>
                <a:cs typeface="Trebuchet MS"/>
              </a:rPr>
              <a:t>: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d</a:t>
            </a:r>
            <a:r>
              <a:rPr dirty="0" sz="2400" spc="55">
                <a:latin typeface="Trebuchet MS"/>
                <a:cs typeface="Trebuchet MS"/>
              </a:rPr>
              <a:t>o</a:t>
            </a:r>
            <a:r>
              <a:rPr dirty="0" sz="2400" spc="140"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>
                <a:latin typeface="Trebuchet MS"/>
                <a:cs typeface="Trebuchet MS"/>
              </a:rPr>
              <a:t>t</a:t>
            </a:r>
            <a:r>
              <a:rPr dirty="0" sz="2400" spc="-140">
                <a:latin typeface="Trebuchet MS"/>
                <a:cs typeface="Trebuchet MS"/>
              </a:rPr>
              <a:t>t</a:t>
            </a:r>
            <a:r>
              <a:rPr dirty="0" sz="2400" spc="60">
                <a:latin typeface="Trebuchet MS"/>
                <a:cs typeface="Trebuchet MS"/>
              </a:rPr>
              <a:t>r</a:t>
            </a:r>
            <a:r>
              <a:rPr dirty="0" sz="2400" spc="-75">
                <a:latin typeface="Trebuchet MS"/>
                <a:cs typeface="Trebuchet MS"/>
              </a:rPr>
              <a:t>i</a:t>
            </a:r>
            <a:r>
              <a:rPr dirty="0" sz="2400" spc="10">
                <a:latin typeface="Trebuchet MS"/>
                <a:cs typeface="Trebuchet MS"/>
              </a:rPr>
              <a:t>b</a:t>
            </a:r>
            <a:r>
              <a:rPr dirty="0" sz="2400" spc="55">
                <a:latin typeface="Trebuchet MS"/>
                <a:cs typeface="Trebuchet MS"/>
              </a:rPr>
              <a:t>u</a:t>
            </a:r>
            <a:r>
              <a:rPr dirty="0" sz="2400" spc="-140">
                <a:latin typeface="Trebuchet MS"/>
                <a:cs typeface="Trebuchet MS"/>
              </a:rPr>
              <a:t>t</a:t>
            </a:r>
            <a:r>
              <a:rPr dirty="0" sz="2400" spc="30">
                <a:latin typeface="Trebuchet MS"/>
                <a:cs typeface="Trebuchet MS"/>
              </a:rPr>
              <a:t>e</a:t>
            </a:r>
            <a:r>
              <a:rPr dirty="0" sz="2400" spc="25">
                <a:latin typeface="Trebuchet MS"/>
                <a:cs typeface="Trebuchet MS"/>
              </a:rPr>
              <a:t>s</a:t>
            </a:r>
            <a:r>
              <a:rPr dirty="0" sz="2400" spc="-229">
                <a:latin typeface="Trebuchet MS"/>
                <a:cs typeface="Trebuchet MS"/>
              </a:rPr>
              <a:t>:</a:t>
            </a:r>
            <a:r>
              <a:rPr dirty="0" sz="2400" spc="-225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b</a:t>
            </a:r>
            <a:r>
              <a:rPr dirty="0" sz="2400" spc="60">
                <a:latin typeface="Trebuchet MS"/>
                <a:cs typeface="Trebuchet MS"/>
              </a:rPr>
              <a:t>r</a:t>
            </a:r>
            <a:r>
              <a:rPr dirty="0" sz="2400" spc="-114">
                <a:latin typeface="Trebuchet MS"/>
                <a:cs typeface="Trebuchet MS"/>
              </a:rPr>
              <a:t>eed</a:t>
            </a:r>
            <a:r>
              <a:rPr dirty="0" sz="2400" spc="-75">
                <a:latin typeface="Trebuchet MS"/>
                <a:cs typeface="Trebuchet MS"/>
              </a:rPr>
              <a:t>,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isHu</a:t>
            </a:r>
            <a:r>
              <a:rPr dirty="0" sz="2400" spc="140">
                <a:latin typeface="Trebuchet MS"/>
                <a:cs typeface="Trebuchet MS"/>
              </a:rPr>
              <a:t>n</a:t>
            </a:r>
            <a:r>
              <a:rPr dirty="0" sz="2400" spc="120">
                <a:latin typeface="Trebuchet MS"/>
                <a:cs typeface="Trebuchet MS"/>
              </a:rPr>
              <a:t>g</a:t>
            </a:r>
            <a:r>
              <a:rPr dirty="0" sz="2400" spc="60">
                <a:latin typeface="Trebuchet MS"/>
                <a:cs typeface="Trebuchet MS"/>
              </a:rPr>
              <a:t>r</a:t>
            </a:r>
            <a:r>
              <a:rPr dirty="0" sz="2400" spc="150"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Trebuchet MS"/>
                <a:cs typeface="Trebuchet MS"/>
              </a:rPr>
              <a:t>O</a:t>
            </a:r>
            <a:r>
              <a:rPr dirty="0" sz="2400" spc="50">
                <a:latin typeface="Trebuchet MS"/>
                <a:cs typeface="Trebuchet MS"/>
              </a:rPr>
              <a:t>p</a:t>
            </a:r>
            <a:r>
              <a:rPr dirty="0" sz="2400" spc="-15">
                <a:latin typeface="Trebuchet MS"/>
                <a:cs typeface="Trebuchet MS"/>
              </a:rPr>
              <a:t>e</a:t>
            </a:r>
            <a:r>
              <a:rPr dirty="0" sz="2400" spc="-10">
                <a:latin typeface="Trebuchet MS"/>
                <a:cs typeface="Trebuchet MS"/>
              </a:rPr>
              <a:t>r</a:t>
            </a:r>
            <a:r>
              <a:rPr dirty="0" sz="2400" spc="-75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t</a:t>
            </a:r>
            <a:r>
              <a:rPr dirty="0" sz="2400" spc="-75">
                <a:latin typeface="Trebuchet MS"/>
                <a:cs typeface="Trebuchet MS"/>
              </a:rPr>
              <a:t>i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125">
                <a:latin typeface="Trebuchet MS"/>
                <a:cs typeface="Trebuchet MS"/>
              </a:rPr>
              <a:t>n</a:t>
            </a:r>
            <a:r>
              <a:rPr dirty="0" sz="2400" spc="140">
                <a:latin typeface="Trebuchet MS"/>
                <a:cs typeface="Trebuchet MS"/>
              </a:rPr>
              <a:t>s</a:t>
            </a:r>
            <a:r>
              <a:rPr dirty="0" sz="2400" spc="-229">
                <a:latin typeface="Trebuchet MS"/>
                <a:cs typeface="Trebuchet MS"/>
              </a:rPr>
              <a:t>: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ea</a:t>
            </a:r>
            <a:r>
              <a:rPr dirty="0" sz="2400" spc="-55">
                <a:latin typeface="Trebuchet MS"/>
                <a:cs typeface="Trebuchet MS"/>
              </a:rPr>
              <a:t>t</a:t>
            </a:r>
            <a:r>
              <a:rPr dirty="0" sz="2400" spc="-275">
                <a:latin typeface="Trebuchet MS"/>
                <a:cs typeface="Trebuchet MS"/>
              </a:rPr>
              <a:t>,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r</a:t>
            </a:r>
            <a:r>
              <a:rPr dirty="0" sz="2400" spc="55">
                <a:latin typeface="Trebuchet MS"/>
                <a:cs typeface="Trebuchet MS"/>
              </a:rPr>
              <a:t>u</a:t>
            </a:r>
            <a:r>
              <a:rPr dirty="0" sz="2400" spc="125">
                <a:latin typeface="Trebuchet MS"/>
                <a:cs typeface="Trebuchet MS"/>
              </a:rPr>
              <a:t>n</a:t>
            </a:r>
            <a:r>
              <a:rPr dirty="0" sz="2400" spc="-275">
                <a:latin typeface="Trebuchet MS"/>
                <a:cs typeface="Trebuchet MS"/>
              </a:rPr>
              <a:t>,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b</a:t>
            </a:r>
            <a:r>
              <a:rPr dirty="0" sz="2400" spc="4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r</a:t>
            </a:r>
            <a:r>
              <a:rPr dirty="0" sz="2400" spc="45">
                <a:latin typeface="Trebuchet MS"/>
                <a:cs typeface="Trebuchet MS"/>
              </a:rPr>
              <a:t>k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4533900"/>
            <a:ext cx="1517903" cy="16428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359" y="3310127"/>
            <a:ext cx="3230879" cy="2535935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25776" y="3350322"/>
          <a:ext cx="3106420" cy="241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260"/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1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6350">
                      <a:solidFill>
                        <a:srgbClr val="C0C9E4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1816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isHungry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  <a:tr h="1371598">
                <a:tc>
                  <a:txBody>
                    <a:bodyPr/>
                    <a:lstStyle/>
                    <a:p>
                      <a:pPr marL="90805" marR="9340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eat(feed) </a:t>
                      </a:r>
                      <a:r>
                        <a:rPr dirty="0" sz="2800" spc="-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run() 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()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B w="6350">
                      <a:solidFill>
                        <a:srgbClr val="C0C9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8957" y="3353498"/>
            <a:ext cx="3096755" cy="24079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21869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0"/>
              <a:t>i</a:t>
            </a:r>
            <a:r>
              <a:rPr dirty="0" sz="4000" spc="-175"/>
              <a:t>n</a:t>
            </a:r>
            <a:r>
              <a:rPr dirty="0" sz="4000" spc="-114"/>
              <a:t>t</a:t>
            </a:r>
            <a:r>
              <a:rPr dirty="0" sz="4000" spc="-250"/>
              <a:t>e</a:t>
            </a:r>
            <a:r>
              <a:rPr dirty="0" sz="4000" spc="-105"/>
              <a:t>r</a:t>
            </a:r>
            <a:r>
              <a:rPr dirty="0" sz="4000" spc="-60"/>
              <a:t>fa</a:t>
            </a:r>
            <a:r>
              <a:rPr dirty="0" sz="4000" spc="-65"/>
              <a:t>c</a:t>
            </a:r>
            <a:r>
              <a:rPr dirty="0" sz="4000" spc="-250"/>
              <a:t>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327147"/>
            <a:ext cx="3230879" cy="253593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8236" y="2367438"/>
          <a:ext cx="3106420" cy="241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260"/>
              </a:tblGrid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10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IDog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6350">
                      <a:solidFill>
                        <a:srgbClr val="C0C9E4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90" strike="sngStrike">
                          <a:solidFill>
                            <a:srgbClr val="E7E6E6"/>
                          </a:solidFill>
                          <a:latin typeface="Trebuchet MS"/>
                          <a:cs typeface="Trebuchet MS"/>
                        </a:rPr>
                        <a:t>isHungry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  <a:tr h="1371606">
                <a:tc>
                  <a:txBody>
                    <a:bodyPr/>
                    <a:lstStyle/>
                    <a:p>
                      <a:pPr marL="90805" marR="9340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eat(feed) </a:t>
                      </a:r>
                      <a:r>
                        <a:rPr dirty="0" sz="2800" spc="-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run() 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()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B w="6350">
                      <a:solidFill>
                        <a:srgbClr val="C0C9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410" y="2370620"/>
            <a:ext cx="3096765" cy="24079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54377" y="2193561"/>
            <a:ext cx="1621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800" spc="-10">
                <a:solidFill>
                  <a:srgbClr val="3B3838"/>
                </a:solidFill>
                <a:latin typeface="Trebuchet MS"/>
                <a:cs typeface="Trebuchet MS"/>
              </a:rPr>
              <a:t>nte</a:t>
            </a:r>
            <a:r>
              <a:rPr dirty="0" sz="1800" spc="-10">
                <a:solidFill>
                  <a:srgbClr val="3B3838"/>
                </a:solidFill>
                <a:latin typeface="Trebuchet MS"/>
                <a:cs typeface="Trebuchet MS"/>
              </a:rPr>
              <a:t>r</a:t>
            </a:r>
            <a:r>
              <a:rPr dirty="0" sz="1800" spc="40">
                <a:solidFill>
                  <a:srgbClr val="3B3838"/>
                </a:solidFill>
                <a:latin typeface="Trebuchet MS"/>
                <a:cs typeface="Trebuchet MS"/>
              </a:rPr>
              <a:t>f</a:t>
            </a:r>
            <a:r>
              <a:rPr dirty="0" sz="1800" spc="25">
                <a:solidFill>
                  <a:srgbClr val="3B3838"/>
                </a:solidFill>
                <a:latin typeface="Trebuchet MS"/>
                <a:cs typeface="Trebuchet MS"/>
              </a:rPr>
              <a:t>ac</a:t>
            </a:r>
            <a:r>
              <a:rPr dirty="0" sz="1800" spc="-65">
                <a:solidFill>
                  <a:srgbClr val="3B3838"/>
                </a:solidFill>
                <a:latin typeface="Trebuchet MS"/>
                <a:cs typeface="Trebuchet MS"/>
              </a:rPr>
              <a:t>e</a:t>
            </a:r>
            <a:r>
              <a:rPr dirty="0" sz="1800" spc="-12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3B3838"/>
                </a:solidFill>
                <a:latin typeface="Trebuchet MS"/>
                <a:cs typeface="Trebuchet MS"/>
              </a:rPr>
              <a:t>IDo</a:t>
            </a:r>
            <a:r>
              <a:rPr dirty="0" sz="1800" spc="105">
                <a:solidFill>
                  <a:srgbClr val="3B3838"/>
                </a:solidFill>
                <a:latin typeface="Trebuchet MS"/>
                <a:cs typeface="Trebuchet MS"/>
              </a:rPr>
              <a:t>g</a:t>
            </a:r>
            <a:r>
              <a:rPr dirty="0" sz="1800" spc="-15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3B3838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4377" y="4189696"/>
            <a:ext cx="3702050" cy="1223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868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3B3838"/>
                </a:solidFill>
                <a:latin typeface="Trebuchet MS"/>
                <a:cs typeface="Trebuchet MS"/>
              </a:rPr>
              <a:t>p</a:t>
            </a:r>
            <a:r>
              <a:rPr dirty="0" sz="1800" spc="30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800">
                <a:solidFill>
                  <a:srgbClr val="3B3838"/>
                </a:solidFill>
                <a:latin typeface="Trebuchet MS"/>
                <a:cs typeface="Trebuchet MS"/>
              </a:rPr>
              <a:t>b</a:t>
            </a:r>
            <a:r>
              <a:rPr dirty="0" sz="1800" spc="-95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800" spc="-6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800" spc="40">
                <a:solidFill>
                  <a:srgbClr val="3B3838"/>
                </a:solidFill>
                <a:latin typeface="Trebuchet MS"/>
                <a:cs typeface="Trebuchet MS"/>
              </a:rPr>
              <a:t>c</a:t>
            </a:r>
            <a:r>
              <a:rPr dirty="0" sz="18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3B3838"/>
                </a:solidFill>
                <a:latin typeface="Trebuchet MS"/>
                <a:cs typeface="Trebuchet MS"/>
              </a:rPr>
              <a:t>v</a:t>
            </a:r>
            <a:r>
              <a:rPr dirty="0" sz="1800" spc="5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800" spc="-6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800" spc="3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800" spc="-14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3B3838"/>
                </a:solidFill>
                <a:latin typeface="Trebuchet MS"/>
                <a:cs typeface="Trebuchet MS"/>
              </a:rPr>
              <a:t>eat</a:t>
            </a:r>
            <a:r>
              <a:rPr dirty="0" sz="1800" spc="-45">
                <a:solidFill>
                  <a:srgbClr val="3B3838"/>
                </a:solidFill>
                <a:latin typeface="Trebuchet MS"/>
                <a:cs typeface="Trebuchet MS"/>
              </a:rPr>
              <a:t>(</a:t>
            </a:r>
            <a:r>
              <a:rPr dirty="0" sz="1800" spc="20">
                <a:solidFill>
                  <a:srgbClr val="3B3838"/>
                </a:solidFill>
                <a:latin typeface="Trebuchet MS"/>
                <a:cs typeface="Trebuchet MS"/>
              </a:rPr>
              <a:t>St</a:t>
            </a:r>
            <a:r>
              <a:rPr dirty="0" sz="1800" spc="15">
                <a:solidFill>
                  <a:srgbClr val="3B3838"/>
                </a:solidFill>
                <a:latin typeface="Trebuchet MS"/>
                <a:cs typeface="Trebuchet MS"/>
              </a:rPr>
              <a:t>r</a:t>
            </a:r>
            <a:r>
              <a:rPr dirty="0" sz="1800" spc="-6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800" spc="100">
                <a:solidFill>
                  <a:srgbClr val="3B3838"/>
                </a:solidFill>
                <a:latin typeface="Trebuchet MS"/>
                <a:cs typeface="Trebuchet MS"/>
              </a:rPr>
              <a:t>ng</a:t>
            </a:r>
            <a:r>
              <a:rPr dirty="0" sz="1800" spc="-15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3B3838"/>
                </a:solidFill>
                <a:latin typeface="Trebuchet MS"/>
                <a:cs typeface="Trebuchet MS"/>
              </a:rPr>
              <a:t>f</a:t>
            </a:r>
            <a:r>
              <a:rPr dirty="0" sz="1800" spc="-30">
                <a:solidFill>
                  <a:srgbClr val="3B3838"/>
                </a:solidFill>
                <a:latin typeface="Trebuchet MS"/>
                <a:cs typeface="Trebuchet MS"/>
              </a:rPr>
              <a:t>ee</a:t>
            </a:r>
            <a:r>
              <a:rPr dirty="0" sz="1800" spc="-2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800" spc="-90">
                <a:solidFill>
                  <a:srgbClr val="3B3838"/>
                </a:solidFill>
                <a:latin typeface="Trebuchet MS"/>
                <a:cs typeface="Trebuchet MS"/>
              </a:rPr>
              <a:t>)</a:t>
            </a:r>
            <a:r>
              <a:rPr dirty="0" sz="1800" spc="-145">
                <a:solidFill>
                  <a:srgbClr val="3B3838"/>
                </a:solidFill>
                <a:latin typeface="Trebuchet MS"/>
                <a:cs typeface="Trebuchet MS"/>
              </a:rPr>
              <a:t>;  </a:t>
            </a:r>
            <a:r>
              <a:rPr dirty="0" sz="1800" spc="35">
                <a:solidFill>
                  <a:srgbClr val="3B3838"/>
                </a:solidFill>
                <a:latin typeface="Trebuchet MS"/>
                <a:cs typeface="Trebuchet MS"/>
              </a:rPr>
              <a:t>p</a:t>
            </a:r>
            <a:r>
              <a:rPr dirty="0" sz="1800" spc="30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800">
                <a:solidFill>
                  <a:srgbClr val="3B3838"/>
                </a:solidFill>
                <a:latin typeface="Trebuchet MS"/>
                <a:cs typeface="Trebuchet MS"/>
              </a:rPr>
              <a:t>b</a:t>
            </a:r>
            <a:r>
              <a:rPr dirty="0" sz="1800" spc="-75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800" spc="-80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800" spc="40">
                <a:solidFill>
                  <a:srgbClr val="3B3838"/>
                </a:solidFill>
                <a:latin typeface="Trebuchet MS"/>
                <a:cs typeface="Trebuchet MS"/>
              </a:rPr>
              <a:t>c</a:t>
            </a:r>
            <a:r>
              <a:rPr dirty="0" sz="18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3B3838"/>
                </a:solidFill>
                <a:latin typeface="Trebuchet MS"/>
                <a:cs typeface="Trebuchet MS"/>
              </a:rPr>
              <a:t>v</a:t>
            </a:r>
            <a:r>
              <a:rPr dirty="0" sz="1800" spc="5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800" spc="-6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800" spc="3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800" spc="-14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3B3838"/>
                </a:solidFill>
                <a:latin typeface="Trebuchet MS"/>
                <a:cs typeface="Trebuchet MS"/>
              </a:rPr>
              <a:t>r</a:t>
            </a:r>
            <a:r>
              <a:rPr dirty="0" sz="1800" spc="30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800" spc="9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800" spc="-110">
                <a:solidFill>
                  <a:srgbClr val="3B3838"/>
                </a:solidFill>
                <a:latin typeface="Trebuchet MS"/>
                <a:cs typeface="Trebuchet MS"/>
              </a:rPr>
              <a:t>();</a:t>
            </a:r>
            <a:endParaRPr sz="1800">
              <a:latin typeface="Trebuchet MS"/>
              <a:cs typeface="Trebuchet MS"/>
            </a:endParaRPr>
          </a:p>
          <a:p>
            <a:pPr marL="868680">
              <a:lnSpc>
                <a:spcPct val="100000"/>
              </a:lnSpc>
            </a:pPr>
            <a:r>
              <a:rPr dirty="0" sz="1800" spc="35">
                <a:solidFill>
                  <a:srgbClr val="3B3838"/>
                </a:solidFill>
                <a:latin typeface="Trebuchet MS"/>
                <a:cs typeface="Trebuchet MS"/>
              </a:rPr>
              <a:t>p</a:t>
            </a:r>
            <a:r>
              <a:rPr dirty="0" sz="1800" spc="30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800">
                <a:solidFill>
                  <a:srgbClr val="3B3838"/>
                </a:solidFill>
                <a:latin typeface="Trebuchet MS"/>
                <a:cs typeface="Trebuchet MS"/>
              </a:rPr>
              <a:t>b</a:t>
            </a:r>
            <a:r>
              <a:rPr dirty="0" sz="1800" spc="-75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800" spc="-80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800" spc="40">
                <a:solidFill>
                  <a:srgbClr val="3B3838"/>
                </a:solidFill>
                <a:latin typeface="Trebuchet MS"/>
                <a:cs typeface="Trebuchet MS"/>
              </a:rPr>
              <a:t>c</a:t>
            </a:r>
            <a:r>
              <a:rPr dirty="0" sz="18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3B3838"/>
                </a:solidFill>
                <a:latin typeface="Trebuchet MS"/>
                <a:cs typeface="Trebuchet MS"/>
              </a:rPr>
              <a:t>S</a:t>
            </a:r>
            <a:r>
              <a:rPr dirty="0" sz="1800" spc="5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800" spc="30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800" spc="9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800" spc="3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800" spc="-16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B3838"/>
                </a:solidFill>
                <a:latin typeface="Trebuchet MS"/>
                <a:cs typeface="Trebuchet MS"/>
              </a:rPr>
              <a:t>b</a:t>
            </a:r>
            <a:r>
              <a:rPr dirty="0" sz="1800" spc="10">
                <a:solidFill>
                  <a:srgbClr val="3B3838"/>
                </a:solidFill>
                <a:latin typeface="Trebuchet MS"/>
                <a:cs typeface="Trebuchet MS"/>
              </a:rPr>
              <a:t>a</a:t>
            </a:r>
            <a:r>
              <a:rPr dirty="0" sz="1800" spc="40">
                <a:solidFill>
                  <a:srgbClr val="3B3838"/>
                </a:solidFill>
                <a:latin typeface="Trebuchet MS"/>
                <a:cs typeface="Trebuchet MS"/>
              </a:rPr>
              <a:t>r</a:t>
            </a:r>
            <a:r>
              <a:rPr dirty="0" sz="1800" spc="-75">
                <a:solidFill>
                  <a:srgbClr val="3B3838"/>
                </a:solidFill>
                <a:latin typeface="Trebuchet MS"/>
                <a:cs typeface="Trebuchet MS"/>
              </a:rPr>
              <a:t>k();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800" spc="15">
                <a:solidFill>
                  <a:srgbClr val="3B3838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33407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5"/>
              <a:t>A</a:t>
            </a:r>
            <a:r>
              <a:rPr dirty="0" sz="4000" spc="-285"/>
              <a:t>b</a:t>
            </a:r>
            <a:r>
              <a:rPr dirty="0" sz="4000" spc="-330"/>
              <a:t>s</a:t>
            </a:r>
            <a:r>
              <a:rPr dirty="0" sz="4000" spc="-240"/>
              <a:t>t</a:t>
            </a:r>
            <a:r>
              <a:rPr dirty="0" sz="4000" spc="-90"/>
              <a:t>ra</a:t>
            </a:r>
            <a:r>
              <a:rPr dirty="0" sz="4000" spc="-60"/>
              <a:t>c</a:t>
            </a:r>
            <a:r>
              <a:rPr dirty="0" sz="4000" spc="-170"/>
              <a:t>t</a:t>
            </a:r>
            <a:r>
              <a:rPr dirty="0" sz="4000" spc="-325"/>
              <a:t> </a:t>
            </a:r>
            <a:r>
              <a:rPr dirty="0" sz="4000" spc="-60"/>
              <a:t>c</a:t>
            </a:r>
            <a:r>
              <a:rPr dirty="0" sz="4000" spc="-95"/>
              <a:t>la</a:t>
            </a:r>
            <a:r>
              <a:rPr dirty="0" sz="4000" spc="-395"/>
              <a:t>ss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327147"/>
            <a:ext cx="3230879" cy="253593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045" y="1485646"/>
          <a:ext cx="3115945" cy="329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/>
                <a:gridCol w="1548130"/>
              </a:tblGrid>
              <a:tr h="3749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IDog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3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6350">
                      <a:solidFill>
                        <a:srgbClr val="C0C9E4"/>
                      </a:solidFill>
                      <a:prstDash val="solid"/>
                    </a:lnB>
                    <a:solidFill>
                      <a:srgbClr val="4D63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6350">
                      <a:solidFill>
                        <a:srgbClr val="C0C9E4"/>
                      </a:solidFill>
                      <a:prstDash val="solid"/>
                    </a:lnB>
                    <a:solidFill>
                      <a:srgbClr val="4D63F0"/>
                    </a:solidFill>
                  </a:tcPr>
                </a:tc>
              </a:tr>
              <a:tr h="5181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1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ADog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6350">
                      <a:solidFill>
                        <a:srgbClr val="C0C9E4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815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isHungry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71606">
                <a:tc gridSpan="2">
                  <a:txBody>
                    <a:bodyPr/>
                    <a:lstStyle/>
                    <a:p>
                      <a:pPr marL="91440" marR="93471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eat(feed) </a:t>
                      </a:r>
                      <a:r>
                        <a:rPr dirty="0" sz="2800" spc="-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run() 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()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B w="6350">
                      <a:solidFill>
                        <a:srgbClr val="C0C9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410" y="2370620"/>
            <a:ext cx="3096765" cy="2407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5038" y="1860550"/>
            <a:ext cx="189483" cy="1910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84505" y="2484010"/>
            <a:ext cx="2406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abstract</a:t>
            </a:r>
            <a:r>
              <a:rPr dirty="0" sz="1800" spc="-35" b="1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dirty="0" sz="1800" spc="-45" b="1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latin typeface="Consolas"/>
                <a:cs typeface="Consolas"/>
              </a:rPr>
              <a:t>ADog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508" y="2464307"/>
            <a:ext cx="1379220" cy="338455"/>
          </a:xfrm>
          <a:prstGeom prst="rect">
            <a:avLst/>
          </a:prstGeom>
          <a:solidFill>
            <a:srgbClr val="FFC000">
              <a:alpha val="50195"/>
            </a:srgbClr>
          </a:solidFill>
        </p:spPr>
        <p:txBody>
          <a:bodyPr wrap="square" lIns="0" tIns="32384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254"/>
              </a:spcBef>
            </a:pP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implements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9334" y="2484010"/>
            <a:ext cx="652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Consolas"/>
                <a:cs typeface="Consolas"/>
              </a:rPr>
              <a:t>I</a:t>
            </a:r>
            <a:r>
              <a:rPr dirty="0" sz="1800" spc="-5" b="1">
                <a:latin typeface="Consolas"/>
                <a:cs typeface="Consolas"/>
              </a:rPr>
              <a:t>Dog</a:t>
            </a:r>
            <a:r>
              <a:rPr dirty="0" sz="1800" b="1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1705" y="2758330"/>
            <a:ext cx="3786504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boolean</a:t>
            </a:r>
            <a:r>
              <a:rPr dirty="0" sz="1800" spc="-50" b="1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0000C0"/>
                </a:solidFill>
                <a:latin typeface="Consolas"/>
                <a:cs typeface="Consolas"/>
              </a:rPr>
              <a:t>isHungry</a:t>
            </a:r>
            <a:r>
              <a:rPr dirty="0" sz="1800" spc="-5" b="1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dirty="0" sz="1800" spc="-25" b="1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void </a:t>
            </a:r>
            <a:r>
              <a:rPr dirty="0" sz="1800" spc="-5" b="1">
                <a:latin typeface="Consolas"/>
                <a:cs typeface="Consolas"/>
              </a:rPr>
              <a:t>eat(String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6A3E3E"/>
                </a:solidFill>
                <a:latin typeface="Consolas"/>
                <a:cs typeface="Consolas"/>
              </a:rPr>
              <a:t>feed</a:t>
            </a:r>
            <a:r>
              <a:rPr dirty="0" sz="1800" spc="-5" b="1">
                <a:latin typeface="Consolas"/>
                <a:cs typeface="Consolas"/>
              </a:rPr>
              <a:t>) </a:t>
            </a:r>
            <a:r>
              <a:rPr dirty="0" sz="1800" b="1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solidFill>
                  <a:srgbClr val="0000C0"/>
                </a:solidFill>
                <a:latin typeface="Consolas"/>
                <a:cs typeface="Consolas"/>
              </a:rPr>
              <a:t>isHungry</a:t>
            </a:r>
            <a:r>
              <a:rPr dirty="0" sz="1800" spc="-35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false</a:t>
            </a:r>
            <a:r>
              <a:rPr dirty="0" sz="1800" spc="-5" b="1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dirty="0" sz="1800" spc="-35" b="1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dirty="0" sz="1800" spc="-20" b="1">
                <a:solidFill>
                  <a:srgbClr val="7F0055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latin typeface="Consolas"/>
                <a:cs typeface="Consolas"/>
              </a:rPr>
              <a:t>run()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solidFill>
                  <a:srgbClr val="0000C0"/>
                </a:solidFill>
                <a:latin typeface="Consolas"/>
                <a:cs typeface="Consolas"/>
              </a:rPr>
              <a:t>isHungry</a:t>
            </a:r>
            <a:r>
              <a:rPr dirty="0" sz="1800" spc="-35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true</a:t>
            </a:r>
            <a:r>
              <a:rPr dirty="0" sz="1800" spc="-5" b="1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1477" y="4404250"/>
            <a:ext cx="7778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publ</a:t>
            </a:r>
            <a:r>
              <a:rPr dirty="0" sz="1800" spc="5" b="1">
                <a:solidFill>
                  <a:srgbClr val="7F0055"/>
                </a:solidFill>
                <a:latin typeface="Consolas"/>
                <a:cs typeface="Consolas"/>
              </a:rPr>
              <a:t>i</a:t>
            </a:r>
            <a:r>
              <a:rPr dirty="0" sz="1800" b="1">
                <a:solidFill>
                  <a:srgbClr val="7F0055"/>
                </a:solidFill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5691" y="4657344"/>
            <a:ext cx="1195070" cy="338455"/>
          </a:xfrm>
          <a:prstGeom prst="rect">
            <a:avLst/>
          </a:prstGeom>
          <a:solidFill>
            <a:srgbClr val="4472C4">
              <a:alpha val="50195"/>
            </a:srgbClr>
          </a:solidFill>
        </p:spPr>
        <p:txBody>
          <a:bodyPr wrap="square" lIns="0" tIns="3365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265"/>
              </a:spcBef>
            </a:pPr>
            <a:r>
              <a:rPr dirty="0" sz="1800" spc="-5" b="1">
                <a:solidFill>
                  <a:srgbClr val="7F0055"/>
                </a:solidFill>
                <a:latin typeface="Consolas"/>
                <a:cs typeface="Consolas"/>
              </a:rPr>
              <a:t>abstract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5384" y="4678571"/>
            <a:ext cx="1655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nsolas"/>
                <a:cs typeface="Consolas"/>
              </a:rPr>
              <a:t>Sound</a:t>
            </a:r>
            <a:r>
              <a:rPr dirty="0" sz="1800" spc="-95" b="1">
                <a:latin typeface="Consolas"/>
                <a:cs typeface="Consolas"/>
              </a:rPr>
              <a:t> </a:t>
            </a:r>
            <a:r>
              <a:rPr dirty="0" sz="1800" spc="-5" b="1">
                <a:latin typeface="Consolas"/>
                <a:cs typeface="Consolas"/>
              </a:rPr>
              <a:t>bark();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048" y="4945346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7055" y="2464307"/>
            <a:ext cx="1195070" cy="338455"/>
          </a:xfrm>
          <a:custGeom>
            <a:avLst/>
            <a:gdLst/>
            <a:ahLst/>
            <a:cxnLst/>
            <a:rect l="l" t="t" r="r" b="b"/>
            <a:pathLst>
              <a:path w="1195070" h="338455">
                <a:moveTo>
                  <a:pt x="1194815" y="0"/>
                </a:moveTo>
                <a:lnTo>
                  <a:pt x="0" y="0"/>
                </a:lnTo>
                <a:lnTo>
                  <a:pt x="0" y="338327"/>
                </a:lnTo>
                <a:lnTo>
                  <a:pt x="1194815" y="338327"/>
                </a:lnTo>
                <a:lnTo>
                  <a:pt x="1194815" y="0"/>
                </a:lnTo>
                <a:close/>
              </a:path>
            </a:pathLst>
          </a:custGeom>
          <a:solidFill>
            <a:srgbClr val="4472C4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12045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60"/>
              <a:t>c</a:t>
            </a:r>
            <a:r>
              <a:rPr dirty="0" sz="4000" spc="-95"/>
              <a:t>la</a:t>
            </a:r>
            <a:r>
              <a:rPr dirty="0" sz="4000" spc="-395"/>
              <a:t>ss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327147"/>
            <a:ext cx="3230879" cy="25359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410" y="2370620"/>
            <a:ext cx="3096765" cy="24079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1438" y="2351845"/>
            <a:ext cx="2611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1800" spc="-25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1800" spc="-55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1800" spc="110">
                <a:solidFill>
                  <a:srgbClr val="4D63F0"/>
                </a:solidFill>
                <a:latin typeface="Trebuchet MS"/>
                <a:cs typeface="Trebuchet MS"/>
              </a:rPr>
              <a:t>s</a:t>
            </a:r>
            <a:r>
              <a:rPr dirty="0" sz="1800" spc="105">
                <a:solidFill>
                  <a:srgbClr val="4D63F0"/>
                </a:solidFill>
                <a:latin typeface="Trebuchet MS"/>
                <a:cs typeface="Trebuchet MS"/>
              </a:rPr>
              <a:t>s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u="sng" sz="1800" spc="130">
                <a:solidFill>
                  <a:srgbClr val="4D63F0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sng" sz="1800" spc="50">
                <a:solidFill>
                  <a:srgbClr val="4D63F0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sng" sz="1800" spc="105">
                <a:solidFill>
                  <a:srgbClr val="4D63F0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sng" sz="1800" spc="-155">
                <a:solidFill>
                  <a:srgbClr val="4D63F0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>
                <a:solidFill>
                  <a:srgbClr val="385723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exten</a:t>
            </a:r>
            <a:r>
              <a:rPr dirty="0" u="sng" sz="1800" spc="-5">
                <a:solidFill>
                  <a:srgbClr val="385723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sng" sz="1800" spc="105">
                <a:solidFill>
                  <a:srgbClr val="385723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sng" sz="1800" spc="-155">
                <a:solidFill>
                  <a:srgbClr val="385723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95">
                <a:solidFill>
                  <a:srgbClr val="385723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ADo</a:t>
            </a:r>
            <a:r>
              <a:rPr dirty="0" u="sng" sz="1800" spc="105">
                <a:solidFill>
                  <a:srgbClr val="385723"/>
                </a:solidFill>
                <a:uFill>
                  <a:solidFill>
                    <a:srgbClr val="4D63F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sz="1800" spc="-140">
                <a:solidFill>
                  <a:srgbClr val="385723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D63F0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1438" y="3687079"/>
            <a:ext cx="5345430" cy="188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566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D63F0"/>
                </a:solidFill>
                <a:latin typeface="Trebuchet MS"/>
                <a:cs typeface="Trebuchet MS"/>
              </a:rPr>
              <a:t>public</a:t>
            </a:r>
            <a:r>
              <a:rPr dirty="0" sz="1800" spc="-13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D63F0"/>
                </a:solidFill>
                <a:latin typeface="Trebuchet MS"/>
                <a:cs typeface="Trebuchet MS"/>
              </a:rPr>
              <a:t>void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D63F0"/>
                </a:solidFill>
                <a:latin typeface="Trebuchet MS"/>
                <a:cs typeface="Trebuchet MS"/>
              </a:rPr>
              <a:t>eat(String</a:t>
            </a:r>
            <a:r>
              <a:rPr dirty="0" sz="1800" spc="-15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D63F0"/>
                </a:solidFill>
                <a:latin typeface="Trebuchet MS"/>
                <a:cs typeface="Trebuchet MS"/>
              </a:rPr>
              <a:t>feed){/*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how</a:t>
            </a:r>
            <a:r>
              <a:rPr dirty="0" sz="1800" spc="-16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D63F0"/>
                </a:solidFill>
                <a:latin typeface="Trebuchet MS"/>
                <a:cs typeface="Trebuchet MS"/>
              </a:rPr>
              <a:t>to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4D63F0"/>
                </a:solidFill>
                <a:latin typeface="Trebuchet MS"/>
                <a:cs typeface="Trebuchet MS"/>
              </a:rPr>
              <a:t>eat</a:t>
            </a:r>
            <a:r>
              <a:rPr dirty="0" sz="1800" spc="-13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D63F0"/>
                </a:solidFill>
                <a:latin typeface="Trebuchet MS"/>
                <a:cs typeface="Trebuchet MS"/>
              </a:rPr>
              <a:t>*/} </a:t>
            </a:r>
            <a:r>
              <a:rPr dirty="0" sz="1800" spc="-53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p</a:t>
            </a:r>
            <a:r>
              <a:rPr dirty="0" sz="1800" spc="25">
                <a:solidFill>
                  <a:srgbClr val="4D63F0"/>
                </a:solidFill>
                <a:latin typeface="Trebuchet MS"/>
                <a:cs typeface="Trebuchet MS"/>
              </a:rPr>
              <a:t>u</a:t>
            </a:r>
            <a:r>
              <a:rPr dirty="0" sz="1800">
                <a:solidFill>
                  <a:srgbClr val="4D63F0"/>
                </a:solidFill>
                <a:latin typeface="Trebuchet MS"/>
                <a:cs typeface="Trebuchet MS"/>
              </a:rPr>
              <a:t>b</a:t>
            </a:r>
            <a:r>
              <a:rPr dirty="0" sz="1800" spc="-95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i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1800" spc="-13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D63F0"/>
                </a:solidFill>
                <a:latin typeface="Trebuchet MS"/>
                <a:cs typeface="Trebuchet MS"/>
              </a:rPr>
              <a:t>i</a:t>
            </a:r>
            <a:r>
              <a:rPr dirty="0" sz="1800" spc="35">
                <a:solidFill>
                  <a:srgbClr val="4D63F0"/>
                </a:solidFill>
                <a:latin typeface="Trebuchet MS"/>
                <a:cs typeface="Trebuchet MS"/>
              </a:rPr>
              <a:t>d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1800" spc="30">
                <a:solidFill>
                  <a:srgbClr val="4D63F0"/>
                </a:solidFill>
                <a:latin typeface="Trebuchet MS"/>
                <a:cs typeface="Trebuchet MS"/>
              </a:rPr>
              <a:t>u</a:t>
            </a:r>
            <a:r>
              <a:rPr dirty="0" sz="1800" spc="9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1800" spc="-90">
                <a:solidFill>
                  <a:srgbClr val="4D63F0"/>
                </a:solidFill>
                <a:latin typeface="Trebuchet MS"/>
                <a:cs typeface="Trebuchet MS"/>
              </a:rPr>
              <a:t>(</a:t>
            </a:r>
            <a:r>
              <a:rPr dirty="0" sz="1800" spc="-95">
                <a:solidFill>
                  <a:srgbClr val="4D63F0"/>
                </a:solidFill>
                <a:latin typeface="Trebuchet MS"/>
                <a:cs typeface="Trebuchet MS"/>
              </a:rPr>
              <a:t>)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D63F0"/>
                </a:solidFill>
                <a:latin typeface="Trebuchet MS"/>
                <a:cs typeface="Trebuchet MS"/>
              </a:rPr>
              <a:t>{</a:t>
            </a:r>
            <a:r>
              <a:rPr dirty="0" sz="1800" spc="-30">
                <a:solidFill>
                  <a:srgbClr val="4D63F0"/>
                </a:solidFill>
                <a:latin typeface="Trebuchet MS"/>
                <a:cs typeface="Trebuchet MS"/>
              </a:rPr>
              <a:t>/</a:t>
            </a:r>
            <a:r>
              <a:rPr dirty="0" sz="1800" spc="-15">
                <a:solidFill>
                  <a:srgbClr val="4D63F0"/>
                </a:solidFill>
                <a:latin typeface="Trebuchet MS"/>
                <a:cs typeface="Trebuchet MS"/>
              </a:rPr>
              <a:t>*</a:t>
            </a:r>
            <a:r>
              <a:rPr dirty="0" sz="1800" spc="-15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how</a:t>
            </a:r>
            <a:r>
              <a:rPr dirty="0" sz="1800" spc="-16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D63F0"/>
                </a:solidFill>
                <a:latin typeface="Trebuchet MS"/>
                <a:cs typeface="Trebuchet MS"/>
              </a:rPr>
              <a:t>t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1800" spc="30">
                <a:solidFill>
                  <a:srgbClr val="4D63F0"/>
                </a:solidFill>
                <a:latin typeface="Trebuchet MS"/>
                <a:cs typeface="Trebuchet MS"/>
              </a:rPr>
              <a:t>u</a:t>
            </a:r>
            <a:r>
              <a:rPr dirty="0" sz="1800" spc="9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1800" spc="26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D63F0"/>
                </a:solidFill>
                <a:latin typeface="Trebuchet MS"/>
                <a:cs typeface="Trebuchet MS"/>
              </a:rPr>
              <a:t>*</a:t>
            </a:r>
            <a:r>
              <a:rPr dirty="0" sz="1800" spc="-60">
                <a:solidFill>
                  <a:srgbClr val="4D63F0"/>
                </a:solidFill>
                <a:latin typeface="Trebuchet MS"/>
                <a:cs typeface="Trebuchet MS"/>
              </a:rPr>
              <a:t>/</a:t>
            </a:r>
            <a:r>
              <a:rPr dirty="0" sz="1800" spc="15">
                <a:solidFill>
                  <a:srgbClr val="4D63F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835660">
              <a:lnSpc>
                <a:spcPct val="100000"/>
              </a:lnSpc>
            </a:pPr>
            <a:r>
              <a:rPr dirty="0" sz="1800" spc="35">
                <a:solidFill>
                  <a:srgbClr val="4D63F0"/>
                </a:solidFill>
                <a:latin typeface="Trebuchet MS"/>
                <a:cs typeface="Trebuchet MS"/>
              </a:rPr>
              <a:t>p</a:t>
            </a:r>
            <a:r>
              <a:rPr dirty="0" sz="1800" spc="30">
                <a:solidFill>
                  <a:srgbClr val="4D63F0"/>
                </a:solidFill>
                <a:latin typeface="Trebuchet MS"/>
                <a:cs typeface="Trebuchet MS"/>
              </a:rPr>
              <a:t>u</a:t>
            </a:r>
            <a:r>
              <a:rPr dirty="0" sz="1800">
                <a:solidFill>
                  <a:srgbClr val="4D63F0"/>
                </a:solidFill>
                <a:latin typeface="Trebuchet MS"/>
                <a:cs typeface="Trebuchet MS"/>
              </a:rPr>
              <a:t>b</a:t>
            </a:r>
            <a:r>
              <a:rPr dirty="0" sz="1800" spc="-75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1800" spc="-80">
                <a:solidFill>
                  <a:srgbClr val="4D63F0"/>
                </a:solidFill>
                <a:latin typeface="Trebuchet MS"/>
                <a:cs typeface="Trebuchet MS"/>
              </a:rPr>
              <a:t>i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1800" spc="-13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4D63F0"/>
                </a:solidFill>
                <a:latin typeface="Trebuchet MS"/>
                <a:cs typeface="Trebuchet MS"/>
              </a:rPr>
              <a:t>S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1800" spc="30">
                <a:solidFill>
                  <a:srgbClr val="4D63F0"/>
                </a:solidFill>
                <a:latin typeface="Trebuchet MS"/>
                <a:cs typeface="Trebuchet MS"/>
              </a:rPr>
              <a:t>u</a:t>
            </a:r>
            <a:r>
              <a:rPr dirty="0" sz="1800" spc="9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1800" spc="35">
                <a:solidFill>
                  <a:srgbClr val="4D63F0"/>
                </a:solidFill>
                <a:latin typeface="Trebuchet MS"/>
                <a:cs typeface="Trebuchet MS"/>
              </a:rPr>
              <a:t>d</a:t>
            </a:r>
            <a:r>
              <a:rPr dirty="0" sz="1800" spc="-16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D63F0"/>
                </a:solidFill>
                <a:latin typeface="Trebuchet MS"/>
                <a:cs typeface="Trebuchet MS"/>
              </a:rPr>
              <a:t>b</a:t>
            </a:r>
            <a:r>
              <a:rPr dirty="0" sz="1800" spc="10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1800" spc="-50">
                <a:solidFill>
                  <a:srgbClr val="4D63F0"/>
                </a:solidFill>
                <a:latin typeface="Trebuchet MS"/>
                <a:cs typeface="Trebuchet MS"/>
              </a:rPr>
              <a:t>k(</a:t>
            </a:r>
            <a:r>
              <a:rPr dirty="0" sz="1800" spc="-45">
                <a:solidFill>
                  <a:srgbClr val="4D63F0"/>
                </a:solidFill>
                <a:latin typeface="Trebuchet MS"/>
                <a:cs typeface="Trebuchet MS"/>
              </a:rPr>
              <a:t>)</a:t>
            </a:r>
            <a:r>
              <a:rPr dirty="0" sz="1800" spc="-13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D63F0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92860" marR="2329180">
              <a:lnSpc>
                <a:spcPct val="100000"/>
              </a:lnSpc>
            </a:pPr>
            <a:r>
              <a:rPr dirty="0" sz="1800" spc="-60">
                <a:solidFill>
                  <a:srgbClr val="4D63F0"/>
                </a:solidFill>
                <a:latin typeface="Trebuchet MS"/>
                <a:cs typeface="Trebuchet MS"/>
              </a:rPr>
              <a:t>/</a:t>
            </a:r>
            <a:r>
              <a:rPr dirty="0" sz="1800" spc="-15">
                <a:solidFill>
                  <a:srgbClr val="4D63F0"/>
                </a:solidFill>
                <a:latin typeface="Trebuchet MS"/>
                <a:cs typeface="Trebuchet MS"/>
              </a:rPr>
              <a:t>*</a:t>
            </a:r>
            <a:r>
              <a:rPr dirty="0" sz="1800" spc="-15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how</a:t>
            </a:r>
            <a:r>
              <a:rPr dirty="0" sz="1800" spc="-15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D63F0"/>
                </a:solidFill>
                <a:latin typeface="Trebuchet MS"/>
                <a:cs typeface="Trebuchet MS"/>
              </a:rPr>
              <a:t>t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1800" spc="-15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D63F0"/>
                </a:solidFill>
                <a:latin typeface="Trebuchet MS"/>
                <a:cs typeface="Trebuchet MS"/>
              </a:rPr>
              <a:t>b</a:t>
            </a:r>
            <a:r>
              <a:rPr dirty="0" sz="1800" spc="10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1800" spc="35">
                <a:solidFill>
                  <a:srgbClr val="4D63F0"/>
                </a:solidFill>
                <a:latin typeface="Trebuchet MS"/>
                <a:cs typeface="Trebuchet MS"/>
              </a:rPr>
              <a:t>k</a:t>
            </a:r>
            <a:r>
              <a:rPr dirty="0" sz="1800" spc="-13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D63F0"/>
                </a:solidFill>
                <a:latin typeface="Trebuchet MS"/>
                <a:cs typeface="Trebuchet MS"/>
              </a:rPr>
              <a:t>*</a:t>
            </a:r>
            <a:r>
              <a:rPr dirty="0" sz="1800" spc="-40">
                <a:solidFill>
                  <a:srgbClr val="4D63F0"/>
                </a:solidFill>
                <a:latin typeface="Trebuchet MS"/>
                <a:cs typeface="Trebuchet MS"/>
              </a:rPr>
              <a:t>/ 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1800" spc="-40">
                <a:solidFill>
                  <a:srgbClr val="4D63F0"/>
                </a:solidFill>
                <a:latin typeface="Trebuchet MS"/>
                <a:cs typeface="Trebuchet MS"/>
              </a:rPr>
              <a:t>et</a:t>
            </a:r>
            <a:r>
              <a:rPr dirty="0" sz="1800" spc="-55">
                <a:solidFill>
                  <a:srgbClr val="4D63F0"/>
                </a:solidFill>
                <a:latin typeface="Trebuchet MS"/>
                <a:cs typeface="Trebuchet MS"/>
              </a:rPr>
              <a:t>u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1800" spc="9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1800" spc="-13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4D63F0"/>
                </a:solidFill>
                <a:latin typeface="Trebuchet MS"/>
                <a:cs typeface="Trebuchet MS"/>
              </a:rPr>
              <a:t>s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1800" spc="30">
                <a:solidFill>
                  <a:srgbClr val="4D63F0"/>
                </a:solidFill>
                <a:latin typeface="Trebuchet MS"/>
                <a:cs typeface="Trebuchet MS"/>
              </a:rPr>
              <a:t>u</a:t>
            </a:r>
            <a:r>
              <a:rPr dirty="0" sz="1800" spc="6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1800" spc="70">
                <a:solidFill>
                  <a:srgbClr val="4D63F0"/>
                </a:solidFill>
                <a:latin typeface="Trebuchet MS"/>
                <a:cs typeface="Trebuchet MS"/>
              </a:rPr>
              <a:t>d</a:t>
            </a:r>
            <a:r>
              <a:rPr dirty="0" sz="1800" spc="-165">
                <a:solidFill>
                  <a:srgbClr val="4D63F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835660">
              <a:lnSpc>
                <a:spcPts val="1914"/>
              </a:lnSpc>
            </a:pPr>
            <a:r>
              <a:rPr dirty="0" sz="1800" spc="15">
                <a:solidFill>
                  <a:srgbClr val="4D63F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914"/>
              </a:lnSpc>
            </a:pPr>
            <a:r>
              <a:rPr dirty="0" sz="1800" spc="15">
                <a:solidFill>
                  <a:srgbClr val="4D63F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5045" y="1485646"/>
          <a:ext cx="3115945" cy="329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/>
                <a:gridCol w="1547495"/>
              </a:tblGrid>
              <a:tr h="3749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1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ADog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3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6350">
                      <a:solidFill>
                        <a:srgbClr val="C0C9E4"/>
                      </a:solidFill>
                      <a:prstDash val="solid"/>
                    </a:lnB>
                    <a:solidFill>
                      <a:srgbClr val="4D63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6350">
                      <a:solidFill>
                        <a:srgbClr val="C0C9E4"/>
                      </a:solidFill>
                      <a:prstDash val="solid"/>
                    </a:lnB>
                    <a:solidFill>
                      <a:srgbClr val="4D63F0"/>
                    </a:solidFill>
                  </a:tcPr>
                </a:tc>
              </a:tr>
              <a:tr h="5181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1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6350">
                      <a:solidFill>
                        <a:srgbClr val="C0C9E4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815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isHungry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71606">
                <a:tc gridSpan="2">
                  <a:txBody>
                    <a:bodyPr/>
                    <a:lstStyle/>
                    <a:p>
                      <a:pPr marL="91440" marR="93471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eat(feed) </a:t>
                      </a:r>
                      <a:r>
                        <a:rPr dirty="0" sz="2800" spc="-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run() 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()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B w="6350">
                      <a:solidFill>
                        <a:srgbClr val="C0C9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5038" y="1860550"/>
            <a:ext cx="189483" cy="19100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707635" y="2359151"/>
            <a:ext cx="889000" cy="338455"/>
          </a:xfrm>
          <a:custGeom>
            <a:avLst/>
            <a:gdLst/>
            <a:ahLst/>
            <a:cxnLst/>
            <a:rect l="l" t="t" r="r" b="b"/>
            <a:pathLst>
              <a:path w="889000" h="338455">
                <a:moveTo>
                  <a:pt x="888491" y="0"/>
                </a:moveTo>
                <a:lnTo>
                  <a:pt x="0" y="0"/>
                </a:lnTo>
                <a:lnTo>
                  <a:pt x="0" y="338327"/>
                </a:lnTo>
                <a:lnTo>
                  <a:pt x="888491" y="338327"/>
                </a:lnTo>
                <a:lnTo>
                  <a:pt x="888491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2054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0"/>
              <a:t>i</a:t>
            </a:r>
            <a:r>
              <a:rPr dirty="0" sz="4000" spc="-254"/>
              <a:t>ns</a:t>
            </a:r>
            <a:r>
              <a:rPr dirty="0" sz="4000" spc="-175"/>
              <a:t>t</a:t>
            </a:r>
            <a:r>
              <a:rPr dirty="0" sz="4000" spc="-85"/>
              <a:t>an</a:t>
            </a:r>
            <a:r>
              <a:rPr dirty="0" sz="4000" spc="-80"/>
              <a:t>c</a:t>
            </a:r>
            <a:r>
              <a:rPr dirty="0" sz="4000" spc="-250"/>
              <a:t>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327147"/>
            <a:ext cx="3230879" cy="253593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8236" y="2367438"/>
          <a:ext cx="3106420" cy="241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260"/>
              </a:tblGrid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1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6350">
                      <a:solidFill>
                        <a:srgbClr val="C0C9E4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isHungry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  <a:tr h="1371606">
                <a:tc>
                  <a:txBody>
                    <a:bodyPr/>
                    <a:lstStyle/>
                    <a:p>
                      <a:pPr marL="90805" marR="9340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eat(feed) </a:t>
                      </a:r>
                      <a:r>
                        <a:rPr dirty="0" sz="2800" spc="-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run() 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()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6350">
                      <a:solidFill>
                        <a:srgbClr val="C0C9E4"/>
                      </a:solidFill>
                      <a:prstDash val="solid"/>
                    </a:lnL>
                    <a:lnR w="6350">
                      <a:solidFill>
                        <a:srgbClr val="C0C9E4"/>
                      </a:solidFill>
                      <a:prstDash val="solid"/>
                    </a:lnR>
                    <a:lnB w="6350">
                      <a:solidFill>
                        <a:srgbClr val="C0C9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410" y="2370620"/>
            <a:ext cx="3096765" cy="24079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01779" y="3248740"/>
            <a:ext cx="402145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dirty="0" sz="2400" spc="165">
                <a:solidFill>
                  <a:srgbClr val="4D63F0"/>
                </a:solidFill>
                <a:latin typeface="Trebuchet MS"/>
                <a:cs typeface="Trebuchet MS"/>
              </a:rPr>
              <a:t>D</a:t>
            </a:r>
            <a:r>
              <a:rPr dirty="0" sz="2400" spc="65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2400" spc="140">
                <a:solidFill>
                  <a:srgbClr val="4D63F0"/>
                </a:solidFill>
                <a:latin typeface="Trebuchet MS"/>
                <a:cs typeface="Trebuchet MS"/>
              </a:rPr>
              <a:t>g</a:t>
            </a:r>
            <a:r>
              <a:rPr dirty="0" sz="2400" spc="-20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385723"/>
                </a:solidFill>
                <a:latin typeface="Trebuchet MS"/>
                <a:cs typeface="Trebuchet MS"/>
              </a:rPr>
              <a:t>dda</a:t>
            </a:r>
            <a:r>
              <a:rPr dirty="0" sz="2400" spc="55">
                <a:solidFill>
                  <a:srgbClr val="385723"/>
                </a:solidFill>
                <a:latin typeface="Trebuchet MS"/>
                <a:cs typeface="Trebuchet MS"/>
              </a:rPr>
              <a:t>n</a:t>
            </a:r>
            <a:r>
              <a:rPr dirty="0" sz="2400" spc="95">
                <a:solidFill>
                  <a:srgbClr val="385723"/>
                </a:solidFill>
                <a:latin typeface="Trebuchet MS"/>
                <a:cs typeface="Trebuchet MS"/>
              </a:rPr>
              <a:t>g</a:t>
            </a:r>
            <a:r>
              <a:rPr dirty="0" sz="2400" spc="95">
                <a:solidFill>
                  <a:srgbClr val="385723"/>
                </a:solidFill>
                <a:latin typeface="Trebuchet MS"/>
                <a:cs typeface="Trebuchet MS"/>
              </a:rPr>
              <a:t>c</a:t>
            </a:r>
            <a:r>
              <a:rPr dirty="0" sz="2400" spc="90">
                <a:solidFill>
                  <a:srgbClr val="385723"/>
                </a:solidFill>
                <a:latin typeface="Trebuchet MS"/>
                <a:cs typeface="Trebuchet MS"/>
              </a:rPr>
              <a:t>h</a:t>
            </a:r>
            <a:r>
              <a:rPr dirty="0" sz="2400" spc="-75">
                <a:solidFill>
                  <a:srgbClr val="385723"/>
                </a:solidFill>
                <a:latin typeface="Trebuchet MS"/>
                <a:cs typeface="Trebuchet MS"/>
              </a:rPr>
              <a:t>i</a:t>
            </a:r>
            <a:r>
              <a:rPr dirty="0" sz="2400" spc="-125">
                <a:solidFill>
                  <a:srgbClr val="385723"/>
                </a:solidFill>
                <a:latin typeface="Trebuchet MS"/>
                <a:cs typeface="Trebuchet MS"/>
              </a:rPr>
              <a:t>l</a:t>
            </a:r>
            <a:r>
              <a:rPr dirty="0" sz="2400">
                <a:solidFill>
                  <a:srgbClr val="385723"/>
                </a:solidFill>
                <a:latin typeface="Trebuchet MS"/>
                <a:cs typeface="Trebuchet MS"/>
              </a:rPr>
              <a:t>	</a:t>
            </a:r>
            <a:r>
              <a:rPr dirty="0" sz="2400">
                <a:solidFill>
                  <a:srgbClr val="4D63F0"/>
                </a:solidFill>
                <a:latin typeface="Trebuchet MS"/>
                <a:cs typeface="Trebuchet MS"/>
              </a:rPr>
              <a:t>=</a:t>
            </a:r>
            <a:r>
              <a:rPr dirty="0" sz="2400" spc="-20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2400" spc="35">
                <a:solidFill>
                  <a:srgbClr val="4D63F0"/>
                </a:solidFill>
                <a:latin typeface="Trebuchet MS"/>
                <a:cs typeface="Trebuchet MS"/>
              </a:rPr>
              <a:t>e</a:t>
            </a:r>
            <a:r>
              <a:rPr dirty="0" sz="2400" spc="60">
                <a:solidFill>
                  <a:srgbClr val="4D63F0"/>
                </a:solidFill>
                <a:latin typeface="Trebuchet MS"/>
                <a:cs typeface="Trebuchet MS"/>
              </a:rPr>
              <a:t>w</a:t>
            </a:r>
            <a:r>
              <a:rPr dirty="0" sz="2400" spc="-20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4D63F0"/>
                </a:solidFill>
                <a:latin typeface="Trebuchet MS"/>
                <a:cs typeface="Trebuchet MS"/>
              </a:rPr>
              <a:t>D</a:t>
            </a:r>
            <a:r>
              <a:rPr dirty="0" sz="2400" spc="65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2400" spc="-80">
                <a:solidFill>
                  <a:srgbClr val="4D63F0"/>
                </a:solidFill>
                <a:latin typeface="Trebuchet MS"/>
                <a:cs typeface="Trebuchet MS"/>
              </a:rPr>
              <a:t>g();  </a:t>
            </a:r>
            <a:r>
              <a:rPr dirty="0" sz="2400" spc="-15">
                <a:solidFill>
                  <a:srgbClr val="385723"/>
                </a:solidFill>
                <a:latin typeface="Trebuchet MS"/>
                <a:cs typeface="Trebuchet MS"/>
              </a:rPr>
              <a:t>ddangchil</a:t>
            </a:r>
            <a:r>
              <a:rPr dirty="0" sz="2400" spc="-15">
                <a:solidFill>
                  <a:srgbClr val="4D63F0"/>
                </a:solidFill>
                <a:latin typeface="Trebuchet MS"/>
                <a:cs typeface="Trebuchet MS"/>
              </a:rPr>
              <a:t>.run();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0" y="1488947"/>
            <a:ext cx="9156700" cy="5375910"/>
            <a:chOff x="-6350" y="1488947"/>
            <a:chExt cx="9156700" cy="5375910"/>
          </a:xfrm>
        </p:grpSpPr>
        <p:sp>
          <p:nvSpPr>
            <p:cNvPr id="4" name="object 4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9144000" y="0"/>
                  </a:lnTo>
                  <a:lnTo>
                    <a:pt x="9144000" y="3429000"/>
                  </a:lnTo>
                  <a:lnTo>
                    <a:pt x="0" y="3429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2792" y="1488947"/>
              <a:ext cx="7239000" cy="4730750"/>
            </a:xfrm>
            <a:custGeom>
              <a:avLst/>
              <a:gdLst/>
              <a:ahLst/>
              <a:cxnLst/>
              <a:rect l="l" t="t" r="r" b="b"/>
              <a:pathLst>
                <a:path w="7239000" h="4730750">
                  <a:moveTo>
                    <a:pt x="7239000" y="925626"/>
                  </a:moveTo>
                  <a:lnTo>
                    <a:pt x="7236561" y="877417"/>
                  </a:lnTo>
                  <a:lnTo>
                    <a:pt x="7229411" y="830605"/>
                  </a:lnTo>
                  <a:lnTo>
                    <a:pt x="7217791" y="785431"/>
                  </a:lnTo>
                  <a:lnTo>
                    <a:pt x="7201941" y="742111"/>
                  </a:lnTo>
                  <a:lnTo>
                    <a:pt x="7182091" y="700900"/>
                  </a:lnTo>
                  <a:lnTo>
                    <a:pt x="7158469" y="662025"/>
                  </a:lnTo>
                  <a:lnTo>
                    <a:pt x="7131329" y="625729"/>
                  </a:lnTo>
                  <a:lnTo>
                    <a:pt x="7100900" y="592239"/>
                  </a:lnTo>
                  <a:lnTo>
                    <a:pt x="7067423" y="561809"/>
                  </a:lnTo>
                  <a:lnTo>
                    <a:pt x="7031126" y="534670"/>
                  </a:lnTo>
                  <a:lnTo>
                    <a:pt x="6992252" y="511060"/>
                  </a:lnTo>
                  <a:lnTo>
                    <a:pt x="6951040" y="491197"/>
                  </a:lnTo>
                  <a:lnTo>
                    <a:pt x="6907720" y="475348"/>
                  </a:lnTo>
                  <a:lnTo>
                    <a:pt x="6862534" y="463727"/>
                  </a:lnTo>
                  <a:lnTo>
                    <a:pt x="6815722" y="456590"/>
                  </a:lnTo>
                  <a:lnTo>
                    <a:pt x="6767525" y="454152"/>
                  </a:lnTo>
                  <a:lnTo>
                    <a:pt x="4107180" y="454152"/>
                  </a:lnTo>
                  <a:lnTo>
                    <a:pt x="3653028" y="0"/>
                  </a:lnTo>
                  <a:lnTo>
                    <a:pt x="187960" y="0"/>
                  </a:lnTo>
                  <a:lnTo>
                    <a:pt x="137985" y="6718"/>
                  </a:lnTo>
                  <a:lnTo>
                    <a:pt x="93091" y="25666"/>
                  </a:lnTo>
                  <a:lnTo>
                    <a:pt x="55041" y="55054"/>
                  </a:lnTo>
                  <a:lnTo>
                    <a:pt x="25654" y="93103"/>
                  </a:lnTo>
                  <a:lnTo>
                    <a:pt x="6705" y="137998"/>
                  </a:lnTo>
                  <a:lnTo>
                    <a:pt x="0" y="187960"/>
                  </a:lnTo>
                  <a:lnTo>
                    <a:pt x="0" y="925626"/>
                  </a:lnTo>
                  <a:lnTo>
                    <a:pt x="0" y="1127760"/>
                  </a:lnTo>
                  <a:lnTo>
                    <a:pt x="0" y="4259034"/>
                  </a:lnTo>
                  <a:lnTo>
                    <a:pt x="2425" y="4307243"/>
                  </a:lnTo>
                  <a:lnTo>
                    <a:pt x="9575" y="4354055"/>
                  </a:lnTo>
                  <a:lnTo>
                    <a:pt x="21196" y="4399242"/>
                  </a:lnTo>
                  <a:lnTo>
                    <a:pt x="37045" y="4442549"/>
                  </a:lnTo>
                  <a:lnTo>
                    <a:pt x="56896" y="4483760"/>
                  </a:lnTo>
                  <a:lnTo>
                    <a:pt x="80518" y="4522635"/>
                  </a:lnTo>
                  <a:lnTo>
                    <a:pt x="107657" y="4558931"/>
                  </a:lnTo>
                  <a:lnTo>
                    <a:pt x="138087" y="4592409"/>
                  </a:lnTo>
                  <a:lnTo>
                    <a:pt x="171564" y="4622838"/>
                  </a:lnTo>
                  <a:lnTo>
                    <a:pt x="207860" y="4649978"/>
                  </a:lnTo>
                  <a:lnTo>
                    <a:pt x="246735" y="4673600"/>
                  </a:lnTo>
                  <a:lnTo>
                    <a:pt x="287947" y="4693450"/>
                  </a:lnTo>
                  <a:lnTo>
                    <a:pt x="331266" y="4709299"/>
                  </a:lnTo>
                  <a:lnTo>
                    <a:pt x="376453" y="4720920"/>
                  </a:lnTo>
                  <a:lnTo>
                    <a:pt x="423265" y="4728057"/>
                  </a:lnTo>
                  <a:lnTo>
                    <a:pt x="471474" y="4730496"/>
                  </a:lnTo>
                  <a:lnTo>
                    <a:pt x="6767525" y="4730496"/>
                  </a:lnTo>
                  <a:lnTo>
                    <a:pt x="6815722" y="4728057"/>
                  </a:lnTo>
                  <a:lnTo>
                    <a:pt x="6862534" y="4720920"/>
                  </a:lnTo>
                  <a:lnTo>
                    <a:pt x="6907720" y="4709299"/>
                  </a:lnTo>
                  <a:lnTo>
                    <a:pt x="6951040" y="4693450"/>
                  </a:lnTo>
                  <a:lnTo>
                    <a:pt x="6992252" y="4673600"/>
                  </a:lnTo>
                  <a:lnTo>
                    <a:pt x="7031126" y="4649978"/>
                  </a:lnTo>
                  <a:lnTo>
                    <a:pt x="7067423" y="4622838"/>
                  </a:lnTo>
                  <a:lnTo>
                    <a:pt x="7100900" y="4592409"/>
                  </a:lnTo>
                  <a:lnTo>
                    <a:pt x="7131329" y="4558931"/>
                  </a:lnTo>
                  <a:lnTo>
                    <a:pt x="7158469" y="4522635"/>
                  </a:lnTo>
                  <a:lnTo>
                    <a:pt x="7182091" y="4483760"/>
                  </a:lnTo>
                  <a:lnTo>
                    <a:pt x="7201941" y="4442549"/>
                  </a:lnTo>
                  <a:lnTo>
                    <a:pt x="7217791" y="4399242"/>
                  </a:lnTo>
                  <a:lnTo>
                    <a:pt x="7229411" y="4354055"/>
                  </a:lnTo>
                  <a:lnTo>
                    <a:pt x="7236561" y="4307243"/>
                  </a:lnTo>
                  <a:lnTo>
                    <a:pt x="7239000" y="4259034"/>
                  </a:lnTo>
                  <a:lnTo>
                    <a:pt x="7239000" y="925626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6453" y="261746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6453" y="509396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23339" y="3240707"/>
            <a:ext cx="4718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Data</a:t>
            </a:r>
            <a:r>
              <a:rPr dirty="0" sz="2400" spc="1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Structures</a:t>
            </a:r>
            <a:r>
              <a:rPr dirty="0" sz="240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.</a:t>
            </a:r>
            <a:r>
              <a:rPr dirty="0" sz="2400" spc="-1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Advanced</a:t>
            </a:r>
            <a:r>
              <a:rPr dirty="0" sz="240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Java</a:t>
            </a:r>
            <a:endParaRPr sz="2400">
              <a:latin typeface="한컴 말랑말랑 Regular"/>
              <a:cs typeface="한컴 말랑말랑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4939" y="3802743"/>
            <a:ext cx="294513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04" b="1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6000" spc="-360" b="1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6000" spc="-175" b="1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6000" spc="-295" b="1">
                <a:solidFill>
                  <a:srgbClr val="FFFFFF"/>
                </a:solidFill>
                <a:latin typeface="Lucida Sans"/>
                <a:cs typeface="Lucida Sans"/>
              </a:rPr>
              <a:t>tip</a:t>
            </a:r>
            <a:r>
              <a:rPr dirty="0" sz="6000" spc="-204" b="1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6000" spc="-370" b="1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endParaRPr sz="60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740" y="3770988"/>
            <a:ext cx="195580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204" b="1">
                <a:solidFill>
                  <a:srgbClr val="FFFFFF"/>
                </a:solidFill>
                <a:latin typeface="Lucida Sans"/>
                <a:cs typeface="Lucida Sans"/>
              </a:rPr>
              <a:t>Classes </a:t>
            </a:r>
            <a:r>
              <a:rPr dirty="0" sz="3200" spc="-20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200" spc="-70" b="1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200" spc="-135" b="1">
                <a:solidFill>
                  <a:srgbClr val="FFFFFF"/>
                </a:solidFill>
                <a:latin typeface="Lucida Sans"/>
                <a:cs typeface="Lucida Sans"/>
              </a:rPr>
              <a:t>nte</a:t>
            </a:r>
            <a:r>
              <a:rPr dirty="0" sz="3200" spc="-105" b="1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200" spc="-35" b="1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dirty="0" sz="3200" spc="-55" b="1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200" spc="-45" b="1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200" spc="-260" b="1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endParaRPr sz="3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18586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95"/>
              <a:t>Agenda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097686"/>
            <a:ext cx="4432300" cy="285813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05">
                <a:latin typeface="Trebuchet MS"/>
                <a:cs typeface="Trebuchet MS"/>
              </a:rPr>
              <a:t>Ov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20">
                <a:latin typeface="Trebuchet MS"/>
                <a:cs typeface="Trebuchet MS"/>
              </a:rPr>
              <a:t>rr</a:t>
            </a:r>
            <a:r>
              <a:rPr dirty="0" sz="2800" spc="10">
                <a:latin typeface="Trebuchet MS"/>
                <a:cs typeface="Trebuchet MS"/>
              </a:rPr>
              <a:t>i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v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105">
                <a:latin typeface="Trebuchet MS"/>
                <a:cs typeface="Trebuchet MS"/>
              </a:rPr>
              <a:t>Ov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5">
                <a:latin typeface="Trebuchet MS"/>
                <a:cs typeface="Trebuchet MS"/>
              </a:rPr>
              <a:t>rloa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165"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0">
                <a:latin typeface="Trebuchet MS"/>
                <a:cs typeface="Trebuchet MS"/>
              </a:rPr>
              <a:t>Polymorphism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Trebuchet MS"/>
                <a:cs typeface="Trebuchet MS"/>
              </a:rPr>
              <a:t>I</a:t>
            </a:r>
            <a:r>
              <a:rPr dirty="0" sz="2800" spc="50">
                <a:latin typeface="Trebuchet MS"/>
                <a:cs typeface="Trebuchet MS"/>
              </a:rPr>
              <a:t>n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cla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16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5">
                <a:latin typeface="Trebuchet MS"/>
                <a:cs typeface="Trebuchet MS"/>
              </a:rPr>
              <a:t>Static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">
                <a:latin typeface="Trebuchet MS"/>
                <a:cs typeface="Trebuchet MS"/>
              </a:rPr>
              <a:t>Variable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0">
                <a:latin typeface="Trebuchet MS"/>
                <a:cs typeface="Trebuchet MS"/>
              </a:rPr>
              <a:t>Methods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pc="-310"/>
              <a:t>O</a:t>
            </a:r>
            <a:r>
              <a:rPr dirty="0" spc="-175"/>
              <a:t>ve</a:t>
            </a:r>
            <a:r>
              <a:rPr dirty="0" spc="-125"/>
              <a:t>r</a:t>
            </a:r>
            <a:r>
              <a:rPr dirty="0" spc="-80"/>
              <a:t>r</a:t>
            </a:r>
            <a:r>
              <a:rPr dirty="0" spc="-120"/>
              <a:t>i</a:t>
            </a:r>
            <a:r>
              <a:rPr dirty="0" spc="-145"/>
              <a:t>d</a:t>
            </a:r>
            <a:r>
              <a:rPr dirty="0" spc="-120"/>
              <a:t>i</a:t>
            </a:r>
            <a:r>
              <a:rPr dirty="0" spc="-160"/>
              <a:t>n</a:t>
            </a:r>
            <a:r>
              <a:rPr dirty="0" spc="-155"/>
              <a:t>g</a:t>
            </a:r>
            <a:r>
              <a:rPr dirty="0" spc="-300"/>
              <a:t> </a:t>
            </a:r>
            <a:r>
              <a:rPr dirty="0" spc="-200"/>
              <a:t>vs  </a:t>
            </a:r>
            <a:r>
              <a:rPr dirty="0" spc="-135"/>
              <a:t>overloading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35"/>
              <a:t>Overloading</a:t>
            </a:r>
          </a:p>
          <a:p>
            <a:pPr lvl="1" marL="698500" marR="5080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60">
                <a:latin typeface="Trebuchet MS"/>
                <a:cs typeface="Trebuchet MS"/>
              </a:rPr>
              <a:t>T</a:t>
            </a:r>
            <a:r>
              <a:rPr dirty="0" sz="2400" spc="90">
                <a:latin typeface="Trebuchet MS"/>
                <a:cs typeface="Trebuchet MS"/>
              </a:rPr>
              <a:t>h</a:t>
            </a:r>
            <a:r>
              <a:rPr dirty="0" sz="2400" spc="-85">
                <a:latin typeface="Trebuchet MS"/>
                <a:cs typeface="Trebuchet MS"/>
              </a:rPr>
              <a:t>e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s</a:t>
            </a:r>
            <a:r>
              <a:rPr dirty="0" sz="2400" spc="80">
                <a:latin typeface="Trebuchet MS"/>
                <a:cs typeface="Trebuchet MS"/>
              </a:rPr>
              <a:t>a</a:t>
            </a:r>
            <a:r>
              <a:rPr dirty="0" sz="2400" spc="20">
                <a:latin typeface="Trebuchet MS"/>
                <a:cs typeface="Trebuchet MS"/>
              </a:rPr>
              <a:t>me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n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20">
                <a:latin typeface="Trebuchet MS"/>
                <a:cs typeface="Trebuchet MS"/>
              </a:rPr>
              <a:t>me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60">
                <a:latin typeface="Trebuchet MS"/>
                <a:cs typeface="Trebuchet MS"/>
              </a:rPr>
              <a:t>f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m</a:t>
            </a:r>
            <a:r>
              <a:rPr dirty="0" sz="2400" spc="10">
                <a:latin typeface="Trebuchet MS"/>
                <a:cs typeface="Trebuchet MS"/>
              </a:rPr>
              <a:t>e</a:t>
            </a:r>
            <a:r>
              <a:rPr dirty="0" sz="2400" spc="-25">
                <a:latin typeface="Trebuchet MS"/>
                <a:cs typeface="Trebuchet MS"/>
              </a:rPr>
              <a:t>th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45">
                <a:latin typeface="Trebuchet MS"/>
                <a:cs typeface="Trebuchet MS"/>
              </a:rPr>
              <a:t>d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in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2400" spc="20">
                <a:solidFill>
                  <a:srgbClr val="4D63F0"/>
                </a:solidFill>
                <a:latin typeface="Trebuchet MS"/>
                <a:cs typeface="Trebuchet MS"/>
              </a:rPr>
              <a:t>ne</a:t>
            </a:r>
            <a:r>
              <a:rPr dirty="0" sz="2400" spc="-21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2400" spc="-40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2400" spc="-75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2400" spc="120">
                <a:solidFill>
                  <a:srgbClr val="4D63F0"/>
                </a:solidFill>
                <a:latin typeface="Trebuchet MS"/>
                <a:cs typeface="Trebuchet MS"/>
              </a:rPr>
              <a:t>ss  </a:t>
            </a:r>
            <a:r>
              <a:rPr dirty="0" sz="2400" spc="175">
                <a:latin typeface="Trebuchet MS"/>
                <a:cs typeface="Trebuchet MS"/>
              </a:rPr>
              <a:t>w</a:t>
            </a:r>
            <a:r>
              <a:rPr dirty="0" sz="2400" spc="-75">
                <a:latin typeface="Trebuchet MS"/>
                <a:cs typeface="Trebuchet MS"/>
              </a:rPr>
              <a:t>i</a:t>
            </a:r>
            <a:r>
              <a:rPr dirty="0" sz="2400" spc="-140">
                <a:latin typeface="Trebuchet MS"/>
                <a:cs typeface="Trebuchet MS"/>
              </a:rPr>
              <a:t>t</a:t>
            </a:r>
            <a:r>
              <a:rPr dirty="0" sz="2400" spc="90">
                <a:latin typeface="Trebuchet MS"/>
                <a:cs typeface="Trebuchet MS"/>
              </a:rPr>
              <a:t>h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d</a:t>
            </a:r>
            <a:r>
              <a:rPr dirty="0" sz="2400" spc="-10">
                <a:latin typeface="Trebuchet MS"/>
                <a:cs typeface="Trebuchet MS"/>
              </a:rPr>
              <a:t>i</a:t>
            </a:r>
            <a:r>
              <a:rPr dirty="0" sz="2400" spc="55">
                <a:latin typeface="Trebuchet MS"/>
                <a:cs typeface="Trebuchet MS"/>
              </a:rPr>
              <a:t>ff</a:t>
            </a:r>
            <a:r>
              <a:rPr dirty="0" sz="2400" spc="-15">
                <a:latin typeface="Trebuchet MS"/>
                <a:cs typeface="Trebuchet MS"/>
              </a:rPr>
              <a:t>e</a:t>
            </a:r>
            <a:r>
              <a:rPr dirty="0" sz="2400" spc="-10">
                <a:latin typeface="Trebuchet MS"/>
                <a:cs typeface="Trebuchet MS"/>
              </a:rPr>
              <a:t>r</a:t>
            </a:r>
            <a:r>
              <a:rPr dirty="0" sz="2400" spc="15">
                <a:latin typeface="Trebuchet MS"/>
                <a:cs typeface="Trebuchet MS"/>
              </a:rPr>
              <a:t>e</a:t>
            </a:r>
            <a:r>
              <a:rPr dirty="0" sz="2400" spc="20">
                <a:latin typeface="Trebuchet MS"/>
                <a:cs typeface="Trebuchet MS"/>
              </a:rPr>
              <a:t>n</a:t>
            </a:r>
            <a:r>
              <a:rPr dirty="0" sz="2400" spc="-140">
                <a:latin typeface="Trebuchet MS"/>
                <a:cs typeface="Trebuchet MS"/>
              </a:rPr>
              <a:t>t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p</a:t>
            </a:r>
            <a:r>
              <a:rPr dirty="0" sz="2400" spc="4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r</a:t>
            </a:r>
            <a:r>
              <a:rPr dirty="0" sz="2400" spc="50">
                <a:latin typeface="Trebuchet MS"/>
                <a:cs typeface="Trebuchet MS"/>
              </a:rPr>
              <a:t>a</a:t>
            </a:r>
            <a:r>
              <a:rPr dirty="0" sz="2400" spc="85">
                <a:latin typeface="Trebuchet MS"/>
                <a:cs typeface="Trebuchet MS"/>
              </a:rPr>
              <a:t>m</a:t>
            </a:r>
            <a:r>
              <a:rPr dirty="0" sz="2400" spc="-135">
                <a:latin typeface="Trebuchet MS"/>
                <a:cs typeface="Trebuchet MS"/>
              </a:rPr>
              <a:t>e</a:t>
            </a:r>
            <a:r>
              <a:rPr dirty="0" sz="2400" spc="-95">
                <a:latin typeface="Trebuchet MS"/>
                <a:cs typeface="Trebuchet MS"/>
              </a:rPr>
              <a:t>t</a:t>
            </a:r>
            <a:r>
              <a:rPr dirty="0" sz="2400" spc="-15">
                <a:latin typeface="Trebuchet MS"/>
                <a:cs typeface="Trebuchet MS"/>
              </a:rPr>
              <a:t>er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5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pc="40"/>
              <a:t>Overriding</a:t>
            </a:r>
          </a:p>
          <a:p>
            <a:pPr lvl="1" marL="698500" marR="123825" indent="-228600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60">
                <a:latin typeface="Trebuchet MS"/>
                <a:cs typeface="Trebuchet MS"/>
              </a:rPr>
              <a:t>T</a:t>
            </a:r>
            <a:r>
              <a:rPr dirty="0" sz="2400" spc="90">
                <a:latin typeface="Trebuchet MS"/>
                <a:cs typeface="Trebuchet MS"/>
              </a:rPr>
              <a:t>h</a:t>
            </a:r>
            <a:r>
              <a:rPr dirty="0" sz="2400" spc="-85">
                <a:latin typeface="Trebuchet MS"/>
                <a:cs typeface="Trebuchet MS"/>
              </a:rPr>
              <a:t>e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s</a:t>
            </a:r>
            <a:r>
              <a:rPr dirty="0" sz="2400" spc="50">
                <a:latin typeface="Trebuchet MS"/>
                <a:cs typeface="Trebuchet MS"/>
              </a:rPr>
              <a:t>a</a:t>
            </a:r>
            <a:r>
              <a:rPr dirty="0" sz="2400" spc="85">
                <a:latin typeface="Trebuchet MS"/>
                <a:cs typeface="Trebuchet MS"/>
              </a:rPr>
              <a:t>m</a:t>
            </a:r>
            <a:r>
              <a:rPr dirty="0" sz="2400" spc="-85">
                <a:latin typeface="Trebuchet MS"/>
                <a:cs typeface="Trebuchet MS"/>
              </a:rPr>
              <a:t>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125">
                <a:latin typeface="Trebuchet MS"/>
                <a:cs typeface="Trebuchet MS"/>
              </a:rPr>
              <a:t>n</a:t>
            </a:r>
            <a:r>
              <a:rPr dirty="0" sz="2400" spc="50">
                <a:latin typeface="Trebuchet MS"/>
                <a:cs typeface="Trebuchet MS"/>
              </a:rPr>
              <a:t>a</a:t>
            </a:r>
            <a:r>
              <a:rPr dirty="0" sz="2400" spc="85">
                <a:latin typeface="Trebuchet MS"/>
                <a:cs typeface="Trebuchet MS"/>
              </a:rPr>
              <a:t>m</a:t>
            </a:r>
            <a:r>
              <a:rPr dirty="0" sz="2400" spc="-85">
                <a:latin typeface="Trebuchet MS"/>
                <a:cs typeface="Trebuchet MS"/>
              </a:rPr>
              <a:t>e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60">
                <a:latin typeface="Trebuchet MS"/>
                <a:cs typeface="Trebuchet MS"/>
              </a:rPr>
              <a:t>f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125">
                <a:latin typeface="Trebuchet MS"/>
                <a:cs typeface="Trebuchet MS"/>
              </a:rPr>
              <a:t>m</a:t>
            </a:r>
            <a:r>
              <a:rPr dirty="0" sz="2400" spc="-135">
                <a:latin typeface="Trebuchet MS"/>
                <a:cs typeface="Trebuchet MS"/>
              </a:rPr>
              <a:t>e</a:t>
            </a:r>
            <a:r>
              <a:rPr dirty="0" sz="2400" spc="-95">
                <a:latin typeface="Trebuchet MS"/>
                <a:cs typeface="Trebuchet MS"/>
              </a:rPr>
              <a:t>t</a:t>
            </a:r>
            <a:r>
              <a:rPr dirty="0" sz="2400" spc="90">
                <a:latin typeface="Trebuchet MS"/>
                <a:cs typeface="Trebuchet MS"/>
              </a:rPr>
              <a:t>h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45">
                <a:latin typeface="Trebuchet MS"/>
                <a:cs typeface="Trebuchet MS"/>
              </a:rPr>
              <a:t>d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i</a:t>
            </a:r>
            <a:r>
              <a:rPr dirty="0" sz="2400" spc="125">
                <a:latin typeface="Trebuchet MS"/>
                <a:cs typeface="Trebuchet MS"/>
              </a:rPr>
              <a:t>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a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4D63F0"/>
                </a:solidFill>
                <a:latin typeface="Trebuchet MS"/>
                <a:cs typeface="Trebuchet MS"/>
              </a:rPr>
              <a:t>p</a:t>
            </a:r>
            <a:r>
              <a:rPr dirty="0" sz="2400" spc="40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2400" spc="30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2400" spc="15">
                <a:solidFill>
                  <a:srgbClr val="4D63F0"/>
                </a:solidFill>
                <a:latin typeface="Trebuchet MS"/>
                <a:cs typeface="Trebuchet MS"/>
              </a:rPr>
              <a:t>e</a:t>
            </a:r>
            <a:r>
              <a:rPr dirty="0" sz="2400" spc="2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2400" spc="-120">
                <a:solidFill>
                  <a:srgbClr val="4D63F0"/>
                </a:solidFill>
                <a:latin typeface="Trebuchet MS"/>
                <a:cs typeface="Trebuchet MS"/>
              </a:rPr>
              <a:t>t  </a:t>
            </a:r>
            <a:r>
              <a:rPr dirty="0" sz="2400" spc="5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2400" spc="-40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2400" spc="-75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2400" spc="140">
                <a:solidFill>
                  <a:srgbClr val="4D63F0"/>
                </a:solidFill>
                <a:latin typeface="Trebuchet MS"/>
                <a:cs typeface="Trebuchet MS"/>
              </a:rPr>
              <a:t>ss</a:t>
            </a:r>
            <a:r>
              <a:rPr dirty="0" sz="2400" spc="-22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2400" spc="85">
                <a:solidFill>
                  <a:srgbClr val="4D63F0"/>
                </a:solidFill>
                <a:latin typeface="Trebuchet MS"/>
                <a:cs typeface="Trebuchet MS"/>
              </a:rPr>
              <a:t>nd</a:t>
            </a:r>
            <a:r>
              <a:rPr dirty="0" sz="2400" spc="-19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4D63F0"/>
                </a:solidFill>
                <a:latin typeface="Trebuchet MS"/>
                <a:cs typeface="Trebuchet MS"/>
              </a:rPr>
              <a:t>its</a:t>
            </a:r>
            <a:r>
              <a:rPr dirty="0" sz="2400" spc="-204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2400" spc="90">
                <a:solidFill>
                  <a:srgbClr val="4D63F0"/>
                </a:solidFill>
                <a:latin typeface="Trebuchet MS"/>
                <a:cs typeface="Trebuchet MS"/>
              </a:rPr>
              <a:t>h</a:t>
            </a:r>
            <a:r>
              <a:rPr dirty="0" sz="2400" spc="-50">
                <a:solidFill>
                  <a:srgbClr val="4D63F0"/>
                </a:solidFill>
                <a:latin typeface="Trebuchet MS"/>
                <a:cs typeface="Trebuchet MS"/>
              </a:rPr>
              <a:t>ild</a:t>
            </a:r>
            <a:r>
              <a:rPr dirty="0" sz="2400" spc="-21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2400" spc="-40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2400" spc="-75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2400" spc="140">
                <a:solidFill>
                  <a:srgbClr val="4D63F0"/>
                </a:solidFill>
                <a:latin typeface="Trebuchet MS"/>
                <a:cs typeface="Trebuchet MS"/>
              </a:rPr>
              <a:t>ss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3595" y="3104388"/>
            <a:ext cx="1828800" cy="169011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2300" y="5021896"/>
          <a:ext cx="22098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Animal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D63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D63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+makeSound()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D63F0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305300" y="4880926"/>
            <a:ext cx="3206750" cy="1407160"/>
            <a:chOff x="4305300" y="4880926"/>
            <a:chExt cx="3206750" cy="1407160"/>
          </a:xfrm>
        </p:grpSpPr>
        <p:sp>
          <p:nvSpPr>
            <p:cNvPr id="7" name="object 7"/>
            <p:cNvSpPr/>
            <p:nvPr/>
          </p:nvSpPr>
          <p:spPr>
            <a:xfrm>
              <a:off x="4311650" y="5264466"/>
              <a:ext cx="3194050" cy="0"/>
            </a:xfrm>
            <a:custGeom>
              <a:avLst/>
              <a:gdLst/>
              <a:ahLst/>
              <a:cxnLst/>
              <a:rect l="l" t="t" r="r" b="b"/>
              <a:pathLst>
                <a:path w="3194050" h="0">
                  <a:moveTo>
                    <a:pt x="0" y="0"/>
                  </a:moveTo>
                  <a:lnTo>
                    <a:pt x="31940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11650" y="5635306"/>
              <a:ext cx="3194050" cy="0"/>
            </a:xfrm>
            <a:custGeom>
              <a:avLst/>
              <a:gdLst/>
              <a:ahLst/>
              <a:cxnLst/>
              <a:rect l="l" t="t" r="r" b="b"/>
              <a:pathLst>
                <a:path w="3194050" h="0">
                  <a:moveTo>
                    <a:pt x="0" y="0"/>
                  </a:moveTo>
                  <a:lnTo>
                    <a:pt x="31940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18000" y="4887276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w="0" h="1394460">
                  <a:moveTo>
                    <a:pt x="0" y="0"/>
                  </a:moveTo>
                  <a:lnTo>
                    <a:pt x="0" y="13944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99350" y="4887276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w="0" h="1394460">
                  <a:moveTo>
                    <a:pt x="0" y="0"/>
                  </a:moveTo>
                  <a:lnTo>
                    <a:pt x="0" y="13944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11650" y="4893626"/>
              <a:ext cx="3194050" cy="0"/>
            </a:xfrm>
            <a:custGeom>
              <a:avLst/>
              <a:gdLst/>
              <a:ahLst/>
              <a:cxnLst/>
              <a:rect l="l" t="t" r="r" b="b"/>
              <a:pathLst>
                <a:path w="3194050" h="0">
                  <a:moveTo>
                    <a:pt x="0" y="0"/>
                  </a:moveTo>
                  <a:lnTo>
                    <a:pt x="31940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1650" y="6275386"/>
              <a:ext cx="3194050" cy="0"/>
            </a:xfrm>
            <a:custGeom>
              <a:avLst/>
              <a:gdLst/>
              <a:ahLst/>
              <a:cxnLst/>
              <a:rect l="l" t="t" r="r" b="b"/>
              <a:pathLst>
                <a:path w="3194050" h="0">
                  <a:moveTo>
                    <a:pt x="0" y="0"/>
                  </a:moveTo>
                  <a:lnTo>
                    <a:pt x="31940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396740" y="4902262"/>
            <a:ext cx="440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rebuchet MS"/>
                <a:cs typeface="Trebuchet MS"/>
              </a:rPr>
              <a:t>Do</a:t>
            </a:r>
            <a:r>
              <a:rPr dirty="0" sz="1800" spc="105"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6740" y="5643840"/>
            <a:ext cx="30365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latin typeface="Trebuchet MS"/>
                <a:cs typeface="Trebuchet MS"/>
              </a:rPr>
              <a:t>+makeSound()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75">
                <a:latin typeface="Trebuchet MS"/>
                <a:cs typeface="Trebuchet MS"/>
              </a:rPr>
              <a:t>+</a:t>
            </a:r>
            <a:r>
              <a:rPr dirty="0" sz="1800" spc="95">
                <a:latin typeface="Trebuchet MS"/>
                <a:cs typeface="Trebuchet MS"/>
              </a:rPr>
              <a:t>m</a:t>
            </a:r>
            <a:r>
              <a:rPr dirty="0" sz="1800" spc="20">
                <a:latin typeface="Trebuchet MS"/>
                <a:cs typeface="Trebuchet MS"/>
              </a:rPr>
              <a:t>ak</a:t>
            </a:r>
            <a:r>
              <a:rPr dirty="0" sz="1800" spc="-75">
                <a:latin typeface="Trebuchet MS"/>
                <a:cs typeface="Trebuchet MS"/>
              </a:rPr>
              <a:t>e</a:t>
            </a:r>
            <a:r>
              <a:rPr dirty="0" sz="1800" spc="85">
                <a:latin typeface="Trebuchet MS"/>
                <a:cs typeface="Trebuchet MS"/>
              </a:rPr>
              <a:t>So</a:t>
            </a:r>
            <a:r>
              <a:rPr dirty="0" sz="1800" spc="30">
                <a:latin typeface="Trebuchet MS"/>
                <a:cs typeface="Trebuchet MS"/>
              </a:rPr>
              <a:t>u</a:t>
            </a:r>
            <a:r>
              <a:rPr dirty="0" sz="1800" spc="75">
                <a:latin typeface="Trebuchet MS"/>
                <a:cs typeface="Trebuchet MS"/>
              </a:rPr>
              <a:t>n</a:t>
            </a:r>
            <a:r>
              <a:rPr dirty="0" sz="1800" spc="40">
                <a:latin typeface="Trebuchet MS"/>
                <a:cs typeface="Trebuchet MS"/>
              </a:rPr>
              <a:t>d</a:t>
            </a:r>
            <a:r>
              <a:rPr dirty="0" sz="1800" spc="-105">
                <a:latin typeface="Trebuchet MS"/>
                <a:cs typeface="Trebuchet MS"/>
              </a:rPr>
              <a:t>(</a:t>
            </a:r>
            <a:r>
              <a:rPr dirty="0" sz="1800" spc="114">
                <a:latin typeface="Trebuchet MS"/>
                <a:cs typeface="Trebuchet MS"/>
              </a:rPr>
              <a:t>S</a:t>
            </a:r>
            <a:r>
              <a:rPr dirty="0" sz="1800" spc="-30">
                <a:latin typeface="Trebuchet MS"/>
                <a:cs typeface="Trebuchet MS"/>
              </a:rPr>
              <a:t>t</a:t>
            </a:r>
            <a:r>
              <a:rPr dirty="0" sz="1800" spc="-35">
                <a:latin typeface="Trebuchet MS"/>
                <a:cs typeface="Trebuchet MS"/>
              </a:rPr>
              <a:t>r</a:t>
            </a:r>
            <a:r>
              <a:rPr dirty="0" sz="1800" spc="-65">
                <a:latin typeface="Trebuchet MS"/>
                <a:cs typeface="Trebuchet MS"/>
              </a:rPr>
              <a:t>i</a:t>
            </a:r>
            <a:r>
              <a:rPr dirty="0" sz="1800" spc="100">
                <a:latin typeface="Trebuchet MS"/>
                <a:cs typeface="Trebuchet MS"/>
              </a:rPr>
              <a:t>ng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em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-9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i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1904" y="1219200"/>
            <a:ext cx="1720596" cy="168859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820160" y="5360289"/>
            <a:ext cx="4779010" cy="1041400"/>
            <a:chOff x="2820160" y="5360289"/>
            <a:chExt cx="4779010" cy="1041400"/>
          </a:xfrm>
        </p:grpSpPr>
        <p:sp>
          <p:nvSpPr>
            <p:cNvPr id="17" name="object 17"/>
            <p:cNvSpPr/>
            <p:nvPr/>
          </p:nvSpPr>
          <p:spPr>
            <a:xfrm>
              <a:off x="2883662" y="5584698"/>
              <a:ext cx="1435100" cy="0"/>
            </a:xfrm>
            <a:custGeom>
              <a:avLst/>
              <a:gdLst/>
              <a:ahLst/>
              <a:cxnLst/>
              <a:rect l="l" t="t" r="r" b="b"/>
              <a:pathLst>
                <a:path w="1435100" h="0">
                  <a:moveTo>
                    <a:pt x="14351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20160" y="554659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50642" y="5369814"/>
              <a:ext cx="373380" cy="431800"/>
            </a:xfrm>
            <a:custGeom>
              <a:avLst/>
              <a:gdLst/>
              <a:ahLst/>
              <a:cxnLst/>
              <a:rect l="l" t="t" r="r" b="b"/>
              <a:pathLst>
                <a:path w="373380" h="431800">
                  <a:moveTo>
                    <a:pt x="373380" y="0"/>
                  </a:moveTo>
                  <a:lnTo>
                    <a:pt x="0" y="215646"/>
                  </a:lnTo>
                  <a:lnTo>
                    <a:pt x="373380" y="431292"/>
                  </a:lnTo>
                  <a:lnTo>
                    <a:pt x="373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50642" y="5369814"/>
              <a:ext cx="373380" cy="431800"/>
            </a:xfrm>
            <a:custGeom>
              <a:avLst/>
              <a:gdLst/>
              <a:ahLst/>
              <a:cxnLst/>
              <a:rect l="l" t="t" r="r" b="b"/>
              <a:pathLst>
                <a:path w="373380" h="431800">
                  <a:moveTo>
                    <a:pt x="373380" y="431292"/>
                  </a:moveTo>
                  <a:lnTo>
                    <a:pt x="0" y="215646"/>
                  </a:lnTo>
                  <a:lnTo>
                    <a:pt x="373380" y="0"/>
                  </a:lnTo>
                  <a:lnTo>
                    <a:pt x="373380" y="431292"/>
                  </a:lnTo>
                  <a:close/>
                </a:path>
              </a:pathLst>
            </a:custGeom>
            <a:ln w="19050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83014" y="5801100"/>
              <a:ext cx="207010" cy="184785"/>
            </a:xfrm>
            <a:custGeom>
              <a:avLst/>
              <a:gdLst/>
              <a:ahLst/>
              <a:cxnLst/>
              <a:rect l="l" t="t" r="r" b="b"/>
              <a:pathLst>
                <a:path w="207009" h="184785">
                  <a:moveTo>
                    <a:pt x="206590" y="18467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83014" y="5985510"/>
              <a:ext cx="207010" cy="132715"/>
            </a:xfrm>
            <a:custGeom>
              <a:avLst/>
              <a:gdLst/>
              <a:ahLst/>
              <a:cxnLst/>
              <a:rect l="l" t="t" r="r" b="b"/>
              <a:pathLst>
                <a:path w="207009" h="132714">
                  <a:moveTo>
                    <a:pt x="206590" y="0"/>
                  </a:moveTo>
                  <a:lnTo>
                    <a:pt x="0" y="132448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40658" y="5801106"/>
              <a:ext cx="666750" cy="591185"/>
            </a:xfrm>
            <a:custGeom>
              <a:avLst/>
              <a:gdLst/>
              <a:ahLst/>
              <a:cxnLst/>
              <a:rect l="l" t="t" r="r" b="b"/>
              <a:pathLst>
                <a:path w="666750" h="591185">
                  <a:moveTo>
                    <a:pt x="666750" y="0"/>
                  </a:moveTo>
                  <a:lnTo>
                    <a:pt x="0" y="590765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666990" y="5809148"/>
            <a:ext cx="1250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4D63F0"/>
                </a:solidFill>
                <a:latin typeface="Trebuchet MS"/>
                <a:cs typeface="Trebuchet MS"/>
              </a:rPr>
              <a:t>overloading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53799" y="6215242"/>
            <a:ext cx="1094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BF900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BF900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BF900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BF9000"/>
                </a:solidFill>
                <a:latin typeface="Trebuchet MS"/>
                <a:cs typeface="Trebuchet MS"/>
              </a:rPr>
              <a:t>rri</a:t>
            </a:r>
            <a:r>
              <a:rPr dirty="0" sz="1800" spc="40">
                <a:solidFill>
                  <a:srgbClr val="BF9000"/>
                </a:solidFill>
                <a:latin typeface="Trebuchet MS"/>
                <a:cs typeface="Trebuchet MS"/>
              </a:rPr>
              <a:t>d</a:t>
            </a:r>
            <a:r>
              <a:rPr dirty="0" sz="1800" spc="-65">
                <a:solidFill>
                  <a:srgbClr val="BF9000"/>
                </a:solidFill>
                <a:latin typeface="Trebuchet MS"/>
                <a:cs typeface="Trebuchet MS"/>
              </a:rPr>
              <a:t>i</a:t>
            </a:r>
            <a:r>
              <a:rPr dirty="0" sz="1800" spc="90">
                <a:solidFill>
                  <a:srgbClr val="BF9000"/>
                </a:solidFill>
                <a:latin typeface="Trebuchet MS"/>
                <a:cs typeface="Trebuchet MS"/>
              </a:rPr>
              <a:t>n</a:t>
            </a:r>
            <a:r>
              <a:rPr dirty="0" sz="1800" spc="105">
                <a:solidFill>
                  <a:srgbClr val="BF9000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24274" y="6092184"/>
            <a:ext cx="251460" cy="300990"/>
          </a:xfrm>
          <a:custGeom>
            <a:avLst/>
            <a:gdLst/>
            <a:ahLst/>
            <a:cxnLst/>
            <a:rect l="l" t="t" r="r" b="b"/>
            <a:pathLst>
              <a:path w="251460" h="300989">
                <a:moveTo>
                  <a:pt x="251040" y="300558"/>
                </a:moveTo>
                <a:lnTo>
                  <a:pt x="0" y="0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35121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0"/>
              <a:t>polymorphism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2400" y="1022032"/>
            <a:ext cx="7559040" cy="17303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90">
                <a:latin typeface="Trebuchet MS"/>
                <a:cs typeface="Trebuchet MS"/>
              </a:rPr>
              <a:t>T</a:t>
            </a:r>
            <a:r>
              <a:rPr dirty="0" sz="2800" spc="100">
                <a:latin typeface="Trebuchet MS"/>
                <a:cs typeface="Trebuchet MS"/>
              </a:rPr>
              <a:t>h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a</a:t>
            </a:r>
            <a:r>
              <a:rPr dirty="0" sz="2800" spc="10">
                <a:latin typeface="Trebuchet MS"/>
                <a:cs typeface="Trebuchet MS"/>
              </a:rPr>
              <a:t>b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5">
                <a:latin typeface="Trebuchet MS"/>
                <a:cs typeface="Trebuchet MS"/>
              </a:rPr>
              <a:t>ty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to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14">
                <a:latin typeface="Trebuchet MS"/>
                <a:cs typeface="Trebuchet MS"/>
              </a:rPr>
              <a:t>as</a:t>
            </a:r>
            <a:r>
              <a:rPr dirty="0" sz="2800" spc="95">
                <a:latin typeface="Trebuchet MS"/>
                <a:cs typeface="Trebuchet MS"/>
              </a:rPr>
              <a:t>s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-85">
                <a:latin typeface="Trebuchet MS"/>
                <a:cs typeface="Trebuchet MS"/>
              </a:rPr>
              <a:t>ate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110">
                <a:latin typeface="Trebuchet MS"/>
                <a:cs typeface="Trebuchet MS"/>
              </a:rPr>
              <a:t>ma</a:t>
            </a:r>
            <a:r>
              <a:rPr dirty="0" sz="2800" spc="90">
                <a:latin typeface="Trebuchet MS"/>
                <a:cs typeface="Trebuchet MS"/>
              </a:rPr>
              <a:t>n</a:t>
            </a:r>
            <a:r>
              <a:rPr dirty="0" sz="2800" spc="170">
                <a:latin typeface="Trebuchet MS"/>
                <a:cs typeface="Trebuchet MS"/>
              </a:rPr>
              <a:t>y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m</a:t>
            </a:r>
            <a:r>
              <a:rPr dirty="0" sz="2800" spc="15">
                <a:latin typeface="Trebuchet MS"/>
                <a:cs typeface="Trebuchet MS"/>
              </a:rPr>
              <a:t>e</a:t>
            </a:r>
            <a:r>
              <a:rPr dirty="0" sz="2800" spc="75">
                <a:latin typeface="Trebuchet MS"/>
                <a:cs typeface="Trebuchet MS"/>
              </a:rPr>
              <a:t>a</a:t>
            </a:r>
            <a:r>
              <a:rPr dirty="0" sz="2800" spc="85">
                <a:latin typeface="Trebuchet MS"/>
                <a:cs typeface="Trebuchet MS"/>
              </a:rPr>
              <a:t>n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160">
                <a:latin typeface="Trebuchet MS"/>
                <a:cs typeface="Trebuchet MS"/>
              </a:rPr>
              <a:t>gs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to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-70">
                <a:latin typeface="Trebuchet MS"/>
                <a:cs typeface="Trebuchet MS"/>
              </a:rPr>
              <a:t>e  </a:t>
            </a:r>
            <a:r>
              <a:rPr dirty="0" sz="2800" spc="30">
                <a:latin typeface="Trebuchet MS"/>
                <a:cs typeface="Trebuchet MS"/>
              </a:rPr>
              <a:t>m</a:t>
            </a:r>
            <a:r>
              <a:rPr dirty="0" sz="2800" spc="15">
                <a:latin typeface="Trebuchet MS"/>
                <a:cs typeface="Trebuchet MS"/>
              </a:rPr>
              <a:t>e</a:t>
            </a:r>
            <a:r>
              <a:rPr dirty="0" sz="2800" spc="-25">
                <a:latin typeface="Trebuchet MS"/>
                <a:cs typeface="Trebuchet MS"/>
              </a:rPr>
              <a:t>t</a:t>
            </a:r>
            <a:r>
              <a:rPr dirty="0" sz="2800" spc="-40">
                <a:latin typeface="Trebuchet MS"/>
                <a:cs typeface="Trebuchet MS"/>
              </a:rPr>
              <a:t>h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50">
                <a:latin typeface="Trebuchet MS"/>
                <a:cs typeface="Trebuchet MS"/>
              </a:rPr>
              <a:t>d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20">
                <a:latin typeface="Trebuchet MS"/>
                <a:cs typeface="Trebuchet MS"/>
              </a:rPr>
              <a:t>ame</a:t>
            </a:r>
            <a:endParaRPr sz="2800">
              <a:latin typeface="Trebuchet MS"/>
              <a:cs typeface="Trebuchet MS"/>
            </a:endParaRPr>
          </a:p>
          <a:p>
            <a:pPr marL="241300" marR="639445" indent="-228600">
              <a:lnSpc>
                <a:spcPts val="303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75">
                <a:latin typeface="Trebuchet MS"/>
                <a:cs typeface="Trebuchet MS"/>
              </a:rPr>
              <a:t>I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t</a:t>
            </a:r>
            <a:r>
              <a:rPr dirty="0" sz="2800" spc="-40">
                <a:latin typeface="Trebuchet MS"/>
                <a:cs typeface="Trebuchet MS"/>
              </a:rPr>
              <a:t>h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t</a:t>
            </a:r>
            <a:r>
              <a:rPr dirty="0" sz="2800" spc="-40">
                <a:latin typeface="Trebuchet MS"/>
                <a:cs typeface="Trebuchet MS"/>
              </a:rPr>
              <a:t>h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60">
                <a:latin typeface="Trebuchet MS"/>
                <a:cs typeface="Trebuchet MS"/>
              </a:rPr>
              <a:t>u</a:t>
            </a:r>
            <a:r>
              <a:rPr dirty="0" sz="2800" spc="135">
                <a:latin typeface="Trebuchet MS"/>
                <a:cs typeface="Trebuchet MS"/>
              </a:rPr>
              <a:t>gh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55">
                <a:latin typeface="Trebuchet MS"/>
                <a:cs typeface="Trebuchet MS"/>
              </a:rPr>
              <a:t>p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-65">
                <a:latin typeface="Trebuchet MS"/>
                <a:cs typeface="Trebuchet MS"/>
              </a:rPr>
              <a:t>al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m</a:t>
            </a:r>
            <a:r>
              <a:rPr dirty="0" sz="2800" spc="15">
                <a:latin typeface="Trebuchet MS"/>
                <a:cs typeface="Trebuchet MS"/>
              </a:rPr>
              <a:t>e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100">
                <a:latin typeface="Trebuchet MS"/>
                <a:cs typeface="Trebuchet MS"/>
              </a:rPr>
              <a:t>h</a:t>
            </a:r>
            <a:r>
              <a:rPr dirty="0" sz="2800" spc="75">
                <a:latin typeface="Trebuchet MS"/>
                <a:cs typeface="Trebuchet MS"/>
              </a:rPr>
              <a:t>a</a:t>
            </a:r>
            <a:r>
              <a:rPr dirty="0" sz="2800" spc="85">
                <a:latin typeface="Trebuchet MS"/>
                <a:cs typeface="Trebuchet MS"/>
              </a:rPr>
              <a:t>n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80">
                <a:latin typeface="Trebuchet MS"/>
                <a:cs typeface="Trebuchet MS"/>
              </a:rPr>
              <a:t>m  </a:t>
            </a:r>
            <a:r>
              <a:rPr dirty="0" sz="2800" spc="45">
                <a:latin typeface="Trebuchet MS"/>
                <a:cs typeface="Trebuchet MS"/>
              </a:rPr>
              <a:t>k</a:t>
            </a:r>
            <a:r>
              <a:rPr dirty="0" sz="2800" spc="114">
                <a:latin typeface="Trebuchet MS"/>
                <a:cs typeface="Trebuchet MS"/>
              </a:rPr>
              <a:t>n</a:t>
            </a:r>
            <a:r>
              <a:rPr dirty="0" sz="2800" spc="110">
                <a:latin typeface="Trebuchet MS"/>
                <a:cs typeface="Trebuchet MS"/>
              </a:rPr>
              <a:t>o</a:t>
            </a:r>
            <a:r>
              <a:rPr dirty="0" sz="2800" spc="204">
                <a:latin typeface="Trebuchet MS"/>
                <a:cs typeface="Trebuchet MS"/>
              </a:rPr>
              <a:t>w</a:t>
            </a:r>
            <a:r>
              <a:rPr dirty="0" sz="2800" spc="140">
                <a:latin typeface="Trebuchet MS"/>
                <a:cs typeface="Trebuchet MS"/>
              </a:rPr>
              <a:t>n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5">
                <a:latin typeface="Trebuchet MS"/>
                <a:cs typeface="Trebuchet MS"/>
              </a:rPr>
              <a:t>b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00">
                <a:latin typeface="Trebuchet MS"/>
                <a:cs typeface="Trebuchet MS"/>
              </a:rPr>
              <a:t>n</a:t>
            </a:r>
            <a:r>
              <a:rPr dirty="0" sz="2800" spc="90">
                <a:latin typeface="Trebuchet MS"/>
                <a:cs typeface="Trebuchet MS"/>
              </a:rPr>
              <a:t>d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65">
                <a:latin typeface="Trebuchet MS"/>
                <a:cs typeface="Trebuchet MS"/>
              </a:rPr>
              <a:t>n</a:t>
            </a:r>
            <a:r>
              <a:rPr dirty="0" sz="2800" spc="145">
                <a:latin typeface="Trebuchet MS"/>
                <a:cs typeface="Trebuchet MS"/>
              </a:rPr>
              <a:t>g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114">
                <a:latin typeface="Trebuchet MS"/>
                <a:cs typeface="Trebuchet MS"/>
              </a:rPr>
              <a:t>yn</a:t>
            </a:r>
            <a:r>
              <a:rPr dirty="0" sz="2800" spc="110">
                <a:latin typeface="Trebuchet MS"/>
                <a:cs typeface="Trebuchet MS"/>
              </a:rPr>
              <a:t>a</a:t>
            </a:r>
            <a:r>
              <a:rPr dirty="0" sz="2800" spc="145">
                <a:latin typeface="Trebuchet MS"/>
                <a:cs typeface="Trebuchet MS"/>
              </a:rPr>
              <a:t>m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5">
                <a:latin typeface="Trebuchet MS"/>
                <a:cs typeface="Trebuchet MS"/>
              </a:rPr>
              <a:t>b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00">
                <a:latin typeface="Trebuchet MS"/>
                <a:cs typeface="Trebuchet MS"/>
              </a:rPr>
              <a:t>n</a:t>
            </a:r>
            <a:r>
              <a:rPr dirty="0" sz="2800" spc="90">
                <a:latin typeface="Trebuchet MS"/>
                <a:cs typeface="Trebuchet MS"/>
              </a:rPr>
              <a:t>d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60">
                <a:latin typeface="Trebuchet MS"/>
                <a:cs typeface="Trebuchet MS"/>
              </a:rPr>
              <a:t>ng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16" y="4101084"/>
            <a:ext cx="2377439" cy="1860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8760" y="4107051"/>
            <a:ext cx="2260052" cy="8877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82879" y="5390743"/>
            <a:ext cx="1553210" cy="1346200"/>
          </a:xfrm>
          <a:custGeom>
            <a:avLst/>
            <a:gdLst/>
            <a:ahLst/>
            <a:cxnLst/>
            <a:rect l="l" t="t" r="r" b="b"/>
            <a:pathLst>
              <a:path w="1553209" h="1346200">
                <a:moveTo>
                  <a:pt x="1230833" y="1078382"/>
                </a:moveTo>
                <a:lnTo>
                  <a:pt x="1189164" y="1051852"/>
                </a:lnTo>
                <a:lnTo>
                  <a:pt x="1099566" y="961542"/>
                </a:lnTo>
                <a:lnTo>
                  <a:pt x="980592" y="978916"/>
                </a:lnTo>
                <a:lnTo>
                  <a:pt x="1026325" y="1025309"/>
                </a:lnTo>
                <a:lnTo>
                  <a:pt x="1046607" y="1039647"/>
                </a:lnTo>
                <a:lnTo>
                  <a:pt x="1069822" y="1046492"/>
                </a:lnTo>
                <a:lnTo>
                  <a:pt x="1094028" y="1045578"/>
                </a:lnTo>
                <a:lnTo>
                  <a:pt x="1117206" y="1036688"/>
                </a:lnTo>
                <a:lnTo>
                  <a:pt x="1117206" y="1288745"/>
                </a:lnTo>
                <a:lnTo>
                  <a:pt x="1121676" y="1310881"/>
                </a:lnTo>
                <a:lnTo>
                  <a:pt x="1133856" y="1328953"/>
                </a:lnTo>
                <a:lnTo>
                  <a:pt x="1151902" y="1341132"/>
                </a:lnTo>
                <a:lnTo>
                  <a:pt x="1174013" y="1345603"/>
                </a:lnTo>
                <a:lnTo>
                  <a:pt x="1196136" y="1341132"/>
                </a:lnTo>
                <a:lnTo>
                  <a:pt x="1214183" y="1328953"/>
                </a:lnTo>
                <a:lnTo>
                  <a:pt x="1226362" y="1310881"/>
                </a:lnTo>
                <a:lnTo>
                  <a:pt x="1230833" y="1288745"/>
                </a:lnTo>
                <a:lnTo>
                  <a:pt x="1230833" y="1078382"/>
                </a:lnTo>
                <a:close/>
              </a:path>
              <a:path w="1553209" h="1346200">
                <a:moveTo>
                  <a:pt x="1552740" y="1042365"/>
                </a:moveTo>
                <a:lnTo>
                  <a:pt x="1484566" y="826312"/>
                </a:lnTo>
                <a:lnTo>
                  <a:pt x="1466913" y="782866"/>
                </a:lnTo>
                <a:lnTo>
                  <a:pt x="1442872" y="743280"/>
                </a:lnTo>
                <a:lnTo>
                  <a:pt x="1413065" y="708190"/>
                </a:lnTo>
                <a:lnTo>
                  <a:pt x="1378127" y="678218"/>
                </a:lnTo>
                <a:lnTo>
                  <a:pt x="1338668" y="653999"/>
                </a:lnTo>
                <a:lnTo>
                  <a:pt x="1295323" y="636155"/>
                </a:lnTo>
                <a:lnTo>
                  <a:pt x="603199" y="414007"/>
                </a:lnTo>
                <a:lnTo>
                  <a:pt x="586308" y="407454"/>
                </a:lnTo>
                <a:lnTo>
                  <a:pt x="570357" y="398970"/>
                </a:lnTo>
                <a:lnTo>
                  <a:pt x="555536" y="388658"/>
                </a:lnTo>
                <a:lnTo>
                  <a:pt x="541985" y="376618"/>
                </a:lnTo>
                <a:lnTo>
                  <a:pt x="473392" y="307975"/>
                </a:lnTo>
                <a:lnTo>
                  <a:pt x="473392" y="259651"/>
                </a:lnTo>
                <a:lnTo>
                  <a:pt x="471360" y="248272"/>
                </a:lnTo>
                <a:lnTo>
                  <a:pt x="465747" y="238544"/>
                </a:lnTo>
                <a:lnTo>
                  <a:pt x="457187" y="231267"/>
                </a:lnTo>
                <a:lnTo>
                  <a:pt x="446379" y="227241"/>
                </a:lnTo>
                <a:lnTo>
                  <a:pt x="369252" y="213207"/>
                </a:lnTo>
                <a:lnTo>
                  <a:pt x="264363" y="108242"/>
                </a:lnTo>
                <a:lnTo>
                  <a:pt x="254901" y="100469"/>
                </a:lnTo>
                <a:lnTo>
                  <a:pt x="244208" y="94754"/>
                </a:lnTo>
                <a:lnTo>
                  <a:pt x="232613" y="91236"/>
                </a:lnTo>
                <a:lnTo>
                  <a:pt x="220433" y="90030"/>
                </a:lnTo>
                <a:lnTo>
                  <a:pt x="189357" y="90030"/>
                </a:lnTo>
                <a:lnTo>
                  <a:pt x="101422" y="1993"/>
                </a:lnTo>
                <a:lnTo>
                  <a:pt x="96596" y="0"/>
                </a:lnTo>
                <a:lnTo>
                  <a:pt x="63588" y="0"/>
                </a:lnTo>
                <a:lnTo>
                  <a:pt x="56807" y="6781"/>
                </a:lnTo>
                <a:lnTo>
                  <a:pt x="56807" y="137401"/>
                </a:lnTo>
                <a:lnTo>
                  <a:pt x="20091" y="137401"/>
                </a:lnTo>
                <a:lnTo>
                  <a:pt x="12280" y="138976"/>
                </a:lnTo>
                <a:lnTo>
                  <a:pt x="5892" y="143281"/>
                </a:lnTo>
                <a:lnTo>
                  <a:pt x="1587" y="149669"/>
                </a:lnTo>
                <a:lnTo>
                  <a:pt x="0" y="157492"/>
                </a:lnTo>
                <a:lnTo>
                  <a:pt x="0" y="175882"/>
                </a:lnTo>
                <a:lnTo>
                  <a:pt x="55880" y="250266"/>
                </a:lnTo>
                <a:lnTo>
                  <a:pt x="60566" y="255689"/>
                </a:lnTo>
                <a:lnTo>
                  <a:pt x="64401" y="261708"/>
                </a:lnTo>
                <a:lnTo>
                  <a:pt x="67348" y="268198"/>
                </a:lnTo>
                <a:lnTo>
                  <a:pt x="69329" y="275094"/>
                </a:lnTo>
                <a:lnTo>
                  <a:pt x="124396" y="534847"/>
                </a:lnTo>
                <a:lnTo>
                  <a:pt x="129425" y="553567"/>
                </a:lnTo>
                <a:lnTo>
                  <a:pt x="136410" y="571601"/>
                </a:lnTo>
                <a:lnTo>
                  <a:pt x="145275" y="588784"/>
                </a:lnTo>
                <a:lnTo>
                  <a:pt x="155943" y="604977"/>
                </a:lnTo>
                <a:lnTo>
                  <a:pt x="435521" y="1003401"/>
                </a:lnTo>
                <a:lnTo>
                  <a:pt x="435597" y="1291869"/>
                </a:lnTo>
                <a:lnTo>
                  <a:pt x="441248" y="1313738"/>
                </a:lnTo>
                <a:lnTo>
                  <a:pt x="454380" y="1331137"/>
                </a:lnTo>
                <a:lnTo>
                  <a:pt x="473062" y="1342326"/>
                </a:lnTo>
                <a:lnTo>
                  <a:pt x="495376" y="1345603"/>
                </a:lnTo>
                <a:lnTo>
                  <a:pt x="516915" y="1339430"/>
                </a:lnTo>
                <a:lnTo>
                  <a:pt x="534098" y="1326197"/>
                </a:lnTo>
                <a:lnTo>
                  <a:pt x="545363" y="1307642"/>
                </a:lnTo>
                <a:lnTo>
                  <a:pt x="549135" y="1285544"/>
                </a:lnTo>
                <a:lnTo>
                  <a:pt x="549135" y="1016165"/>
                </a:lnTo>
                <a:lnTo>
                  <a:pt x="624878" y="1007008"/>
                </a:lnTo>
                <a:lnTo>
                  <a:pt x="624954" y="1291869"/>
                </a:lnTo>
                <a:lnTo>
                  <a:pt x="643724" y="1331137"/>
                </a:lnTo>
                <a:lnTo>
                  <a:pt x="684733" y="1345603"/>
                </a:lnTo>
                <a:lnTo>
                  <a:pt x="706272" y="1339430"/>
                </a:lnTo>
                <a:lnTo>
                  <a:pt x="723468" y="1326197"/>
                </a:lnTo>
                <a:lnTo>
                  <a:pt x="734720" y="1307642"/>
                </a:lnTo>
                <a:lnTo>
                  <a:pt x="738492" y="1285544"/>
                </a:lnTo>
                <a:lnTo>
                  <a:pt x="738492" y="988618"/>
                </a:lnTo>
                <a:lnTo>
                  <a:pt x="1115314" y="924864"/>
                </a:lnTo>
                <a:lnTo>
                  <a:pt x="1215682" y="1025309"/>
                </a:lnTo>
                <a:lnTo>
                  <a:pt x="1235964" y="1039647"/>
                </a:lnTo>
                <a:lnTo>
                  <a:pt x="1259179" y="1046492"/>
                </a:lnTo>
                <a:lnTo>
                  <a:pt x="1283385" y="1045578"/>
                </a:lnTo>
                <a:lnTo>
                  <a:pt x="1306576" y="1036688"/>
                </a:lnTo>
                <a:lnTo>
                  <a:pt x="1306626" y="1292466"/>
                </a:lnTo>
                <a:lnTo>
                  <a:pt x="1312049" y="1313980"/>
                </a:lnTo>
                <a:lnTo>
                  <a:pt x="1324851" y="1331150"/>
                </a:lnTo>
                <a:lnTo>
                  <a:pt x="1343164" y="1342263"/>
                </a:lnTo>
                <a:lnTo>
                  <a:pt x="1365084" y="1345603"/>
                </a:lnTo>
                <a:lnTo>
                  <a:pt x="1386928" y="1340065"/>
                </a:lnTo>
                <a:lnTo>
                  <a:pt x="1404518" y="1327188"/>
                </a:lnTo>
                <a:lnTo>
                  <a:pt x="1416151" y="1308747"/>
                </a:lnTo>
                <a:lnTo>
                  <a:pt x="1420190" y="1286548"/>
                </a:lnTo>
                <a:lnTo>
                  <a:pt x="1420190" y="983411"/>
                </a:lnTo>
                <a:lnTo>
                  <a:pt x="1552740" y="1042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30432" y="3542954"/>
            <a:ext cx="1571625" cy="1158875"/>
          </a:xfrm>
          <a:custGeom>
            <a:avLst/>
            <a:gdLst/>
            <a:ahLst/>
            <a:cxnLst/>
            <a:rect l="l" t="t" r="r" b="b"/>
            <a:pathLst>
              <a:path w="1571625" h="1158875">
                <a:moveTo>
                  <a:pt x="248307" y="869960"/>
                </a:moveTo>
                <a:lnTo>
                  <a:pt x="1367282" y="869960"/>
                </a:lnTo>
                <a:lnTo>
                  <a:pt x="1325237" y="868888"/>
                </a:lnTo>
                <a:lnTo>
                  <a:pt x="1283589" y="863748"/>
                </a:lnTo>
                <a:lnTo>
                  <a:pt x="1242637" y="854589"/>
                </a:lnTo>
                <a:lnTo>
                  <a:pt x="1202677" y="841460"/>
                </a:lnTo>
                <a:lnTo>
                  <a:pt x="1150465" y="809370"/>
                </a:lnTo>
                <a:lnTo>
                  <a:pt x="1111634" y="761927"/>
                </a:lnTo>
                <a:lnTo>
                  <a:pt x="1054874" y="666885"/>
                </a:lnTo>
                <a:lnTo>
                  <a:pt x="1027614" y="626357"/>
                </a:lnTo>
                <a:lnTo>
                  <a:pt x="996259" y="589089"/>
                </a:lnTo>
                <a:lnTo>
                  <a:pt x="961102" y="555393"/>
                </a:lnTo>
                <a:lnTo>
                  <a:pt x="922433" y="525581"/>
                </a:lnTo>
                <a:lnTo>
                  <a:pt x="860300" y="482841"/>
                </a:lnTo>
                <a:lnTo>
                  <a:pt x="813896" y="454865"/>
                </a:lnTo>
                <a:lnTo>
                  <a:pt x="764671" y="432683"/>
                </a:lnTo>
                <a:lnTo>
                  <a:pt x="713164" y="416502"/>
                </a:lnTo>
                <a:lnTo>
                  <a:pt x="659917" y="406527"/>
                </a:lnTo>
                <a:lnTo>
                  <a:pt x="550540" y="394408"/>
                </a:lnTo>
                <a:lnTo>
                  <a:pt x="530736" y="389821"/>
                </a:lnTo>
                <a:lnTo>
                  <a:pt x="512764" y="380902"/>
                </a:lnTo>
                <a:lnTo>
                  <a:pt x="497314" y="368098"/>
                </a:lnTo>
                <a:lnTo>
                  <a:pt x="485077" y="351858"/>
                </a:lnTo>
                <a:lnTo>
                  <a:pt x="402302" y="210156"/>
                </a:lnTo>
                <a:lnTo>
                  <a:pt x="379484" y="177262"/>
                </a:lnTo>
                <a:lnTo>
                  <a:pt x="352052" y="148431"/>
                </a:lnTo>
                <a:lnTo>
                  <a:pt x="320538" y="124141"/>
                </a:lnTo>
                <a:lnTo>
                  <a:pt x="285470" y="104870"/>
                </a:lnTo>
                <a:lnTo>
                  <a:pt x="246116" y="87050"/>
                </a:lnTo>
                <a:lnTo>
                  <a:pt x="240128" y="83949"/>
                </a:lnTo>
                <a:lnTo>
                  <a:pt x="164798" y="4866"/>
                </a:lnTo>
                <a:lnTo>
                  <a:pt x="162074" y="1761"/>
                </a:lnTo>
                <a:lnTo>
                  <a:pt x="158157" y="0"/>
                </a:lnTo>
                <a:lnTo>
                  <a:pt x="153824" y="0"/>
                </a:lnTo>
                <a:lnTo>
                  <a:pt x="145764" y="37"/>
                </a:lnTo>
                <a:lnTo>
                  <a:pt x="139237" y="6608"/>
                </a:lnTo>
                <a:lnTo>
                  <a:pt x="139275" y="104434"/>
                </a:lnTo>
                <a:lnTo>
                  <a:pt x="54011" y="104434"/>
                </a:lnTo>
                <a:lnTo>
                  <a:pt x="65581" y="127934"/>
                </a:lnTo>
                <a:lnTo>
                  <a:pt x="44069" y="152552"/>
                </a:lnTo>
                <a:lnTo>
                  <a:pt x="31562" y="170125"/>
                </a:lnTo>
                <a:lnTo>
                  <a:pt x="22808" y="189615"/>
                </a:lnTo>
                <a:lnTo>
                  <a:pt x="18005" y="210433"/>
                </a:lnTo>
                <a:lnTo>
                  <a:pt x="17354" y="231990"/>
                </a:lnTo>
                <a:lnTo>
                  <a:pt x="23643" y="324362"/>
                </a:lnTo>
                <a:lnTo>
                  <a:pt x="403248" y="324362"/>
                </a:lnTo>
                <a:lnTo>
                  <a:pt x="431930" y="373445"/>
                </a:lnTo>
                <a:lnTo>
                  <a:pt x="245908" y="494468"/>
                </a:lnTo>
                <a:lnTo>
                  <a:pt x="188768" y="494468"/>
                </a:lnTo>
                <a:lnTo>
                  <a:pt x="197114" y="568415"/>
                </a:lnTo>
                <a:lnTo>
                  <a:pt x="205734" y="608485"/>
                </a:lnTo>
                <a:lnTo>
                  <a:pt x="222088" y="646055"/>
                </a:lnTo>
                <a:lnTo>
                  <a:pt x="244130" y="685462"/>
                </a:lnTo>
                <a:lnTo>
                  <a:pt x="59905" y="756095"/>
                </a:lnTo>
                <a:lnTo>
                  <a:pt x="42022" y="768089"/>
                </a:lnTo>
                <a:lnTo>
                  <a:pt x="30191" y="785259"/>
                </a:lnTo>
                <a:lnTo>
                  <a:pt x="29706" y="787283"/>
                </a:lnTo>
                <a:lnTo>
                  <a:pt x="296217" y="787283"/>
                </a:lnTo>
                <a:lnTo>
                  <a:pt x="307909" y="811465"/>
                </a:lnTo>
                <a:lnTo>
                  <a:pt x="248307" y="869960"/>
                </a:lnTo>
                <a:close/>
              </a:path>
              <a:path w="1571625" h="1158875">
                <a:moveTo>
                  <a:pt x="54011" y="104434"/>
                </a:moveTo>
                <a:lnTo>
                  <a:pt x="139275" y="104434"/>
                </a:lnTo>
                <a:lnTo>
                  <a:pt x="54002" y="40751"/>
                </a:lnTo>
                <a:lnTo>
                  <a:pt x="51467" y="38800"/>
                </a:lnTo>
                <a:lnTo>
                  <a:pt x="48345" y="37721"/>
                </a:lnTo>
                <a:lnTo>
                  <a:pt x="42858" y="37702"/>
                </a:lnTo>
                <a:lnTo>
                  <a:pt x="40607" y="38232"/>
                </a:lnTo>
                <a:lnTo>
                  <a:pt x="31166" y="42891"/>
                </a:lnTo>
                <a:lnTo>
                  <a:pt x="28119" y="51848"/>
                </a:lnTo>
                <a:lnTo>
                  <a:pt x="54011" y="104434"/>
                </a:lnTo>
                <a:close/>
              </a:path>
              <a:path w="1571625" h="1158875">
                <a:moveTo>
                  <a:pt x="188768" y="494468"/>
                </a:moveTo>
                <a:lnTo>
                  <a:pt x="245908" y="494468"/>
                </a:lnTo>
                <a:lnTo>
                  <a:pt x="244357" y="480986"/>
                </a:lnTo>
                <a:lnTo>
                  <a:pt x="242283" y="469625"/>
                </a:lnTo>
                <a:lnTo>
                  <a:pt x="238792" y="458667"/>
                </a:lnTo>
                <a:lnTo>
                  <a:pt x="233935" y="448245"/>
                </a:lnTo>
                <a:lnTo>
                  <a:pt x="227764" y="438492"/>
                </a:lnTo>
                <a:lnTo>
                  <a:pt x="403248" y="324362"/>
                </a:lnTo>
                <a:lnTo>
                  <a:pt x="23643" y="324362"/>
                </a:lnTo>
                <a:lnTo>
                  <a:pt x="24317" y="334247"/>
                </a:lnTo>
                <a:lnTo>
                  <a:pt x="22860" y="338129"/>
                </a:lnTo>
                <a:lnTo>
                  <a:pt x="0" y="383861"/>
                </a:lnTo>
                <a:lnTo>
                  <a:pt x="5102" y="398226"/>
                </a:lnTo>
                <a:lnTo>
                  <a:pt x="55005" y="438909"/>
                </a:lnTo>
                <a:lnTo>
                  <a:pt x="96327" y="456245"/>
                </a:lnTo>
                <a:lnTo>
                  <a:pt x="111406" y="457448"/>
                </a:lnTo>
                <a:lnTo>
                  <a:pt x="154430" y="457448"/>
                </a:lnTo>
                <a:lnTo>
                  <a:pt x="166647" y="459732"/>
                </a:lnTo>
                <a:lnTo>
                  <a:pt x="176921" y="466040"/>
                </a:lnTo>
                <a:lnTo>
                  <a:pt x="184335" y="475550"/>
                </a:lnTo>
                <a:lnTo>
                  <a:pt x="187975" y="487443"/>
                </a:lnTo>
                <a:lnTo>
                  <a:pt x="188768" y="494468"/>
                </a:lnTo>
                <a:close/>
              </a:path>
              <a:path w="1571625" h="1158875">
                <a:moveTo>
                  <a:pt x="78124" y="865100"/>
                </a:moveTo>
                <a:lnTo>
                  <a:pt x="100470" y="862139"/>
                </a:lnTo>
                <a:lnTo>
                  <a:pt x="296217" y="787283"/>
                </a:lnTo>
                <a:lnTo>
                  <a:pt x="29706" y="787283"/>
                </a:lnTo>
                <a:lnTo>
                  <a:pt x="25328" y="805543"/>
                </a:lnTo>
                <a:lnTo>
                  <a:pt x="28346" y="826879"/>
                </a:lnTo>
                <a:lnTo>
                  <a:pt x="39741" y="846340"/>
                </a:lnTo>
                <a:lnTo>
                  <a:pt x="57107" y="859457"/>
                </a:lnTo>
                <a:lnTo>
                  <a:pt x="78124" y="865100"/>
                </a:lnTo>
                <a:close/>
              </a:path>
              <a:path w="1571625" h="1158875">
                <a:moveTo>
                  <a:pt x="1365863" y="983749"/>
                </a:moveTo>
                <a:lnTo>
                  <a:pt x="1405728" y="982631"/>
                </a:lnTo>
                <a:lnTo>
                  <a:pt x="1445479" y="979732"/>
                </a:lnTo>
                <a:lnTo>
                  <a:pt x="1485059" y="975054"/>
                </a:lnTo>
                <a:lnTo>
                  <a:pt x="1524413" y="968600"/>
                </a:lnTo>
                <a:lnTo>
                  <a:pt x="1557885" y="949093"/>
                </a:lnTo>
                <a:lnTo>
                  <a:pt x="1571051" y="912642"/>
                </a:lnTo>
                <a:lnTo>
                  <a:pt x="1566574" y="890532"/>
                </a:lnTo>
                <a:lnTo>
                  <a:pt x="1554392" y="872485"/>
                </a:lnTo>
                <a:lnTo>
                  <a:pt x="1536335" y="860329"/>
                </a:lnTo>
                <a:lnTo>
                  <a:pt x="1514234" y="855890"/>
                </a:lnTo>
                <a:lnTo>
                  <a:pt x="1510829" y="855871"/>
                </a:lnTo>
                <a:lnTo>
                  <a:pt x="1507442" y="856136"/>
                </a:lnTo>
                <a:lnTo>
                  <a:pt x="1470134" y="862317"/>
                </a:lnTo>
                <a:lnTo>
                  <a:pt x="1435978" y="866399"/>
                </a:lnTo>
                <a:lnTo>
                  <a:pt x="1401677" y="868948"/>
                </a:lnTo>
                <a:lnTo>
                  <a:pt x="1367282" y="869960"/>
                </a:lnTo>
                <a:lnTo>
                  <a:pt x="248307" y="869960"/>
                </a:lnTo>
                <a:lnTo>
                  <a:pt x="242171" y="875981"/>
                </a:lnTo>
                <a:lnTo>
                  <a:pt x="404307" y="875981"/>
                </a:lnTo>
                <a:lnTo>
                  <a:pt x="427351" y="881209"/>
                </a:lnTo>
                <a:lnTo>
                  <a:pt x="472438" y="895208"/>
                </a:lnTo>
                <a:lnTo>
                  <a:pt x="564390" y="934154"/>
                </a:lnTo>
                <a:lnTo>
                  <a:pt x="571802" y="937620"/>
                </a:lnTo>
                <a:lnTo>
                  <a:pt x="1139692" y="937620"/>
                </a:lnTo>
                <a:lnTo>
                  <a:pt x="1145104" y="940593"/>
                </a:lnTo>
                <a:lnTo>
                  <a:pt x="1198307" y="960294"/>
                </a:lnTo>
                <a:lnTo>
                  <a:pt x="1253156" y="974115"/>
                </a:lnTo>
                <a:lnTo>
                  <a:pt x="1309169" y="981964"/>
                </a:lnTo>
                <a:lnTo>
                  <a:pt x="1365863" y="983749"/>
                </a:lnTo>
                <a:close/>
              </a:path>
              <a:path w="1571625" h="1158875">
                <a:moveTo>
                  <a:pt x="222280" y="1030505"/>
                </a:moveTo>
                <a:lnTo>
                  <a:pt x="243729" y="1026864"/>
                </a:lnTo>
                <a:lnTo>
                  <a:pt x="262804" y="1014842"/>
                </a:lnTo>
                <a:lnTo>
                  <a:pt x="404307" y="875981"/>
                </a:lnTo>
                <a:lnTo>
                  <a:pt x="242171" y="875981"/>
                </a:lnTo>
                <a:lnTo>
                  <a:pt x="183340" y="933719"/>
                </a:lnTo>
                <a:lnTo>
                  <a:pt x="171115" y="952172"/>
                </a:lnTo>
                <a:lnTo>
                  <a:pt x="166896" y="973149"/>
                </a:lnTo>
                <a:lnTo>
                  <a:pt x="170704" y="994205"/>
                </a:lnTo>
                <a:lnTo>
                  <a:pt x="182564" y="1012892"/>
                </a:lnTo>
                <a:lnTo>
                  <a:pt x="201032" y="1025827"/>
                </a:lnTo>
                <a:lnTo>
                  <a:pt x="222280" y="1030505"/>
                </a:lnTo>
                <a:close/>
              </a:path>
              <a:path w="1571625" h="1158875">
                <a:moveTo>
                  <a:pt x="1026172" y="1158873"/>
                </a:moveTo>
                <a:lnTo>
                  <a:pt x="1082932" y="1158873"/>
                </a:lnTo>
                <a:lnTo>
                  <a:pt x="1105027" y="1154409"/>
                </a:lnTo>
                <a:lnTo>
                  <a:pt x="1123069" y="1142235"/>
                </a:lnTo>
                <a:lnTo>
                  <a:pt x="1135232" y="1124178"/>
                </a:lnTo>
                <a:lnTo>
                  <a:pt x="1139692" y="1102064"/>
                </a:lnTo>
                <a:lnTo>
                  <a:pt x="1139692" y="937620"/>
                </a:lnTo>
                <a:lnTo>
                  <a:pt x="571802" y="937620"/>
                </a:lnTo>
                <a:lnTo>
                  <a:pt x="577368" y="940222"/>
                </a:lnTo>
                <a:lnTo>
                  <a:pt x="589946" y="947052"/>
                </a:lnTo>
                <a:lnTo>
                  <a:pt x="602091" y="954624"/>
                </a:lnTo>
                <a:lnTo>
                  <a:pt x="613771" y="962919"/>
                </a:lnTo>
                <a:lnTo>
                  <a:pt x="632521" y="977083"/>
                </a:lnTo>
                <a:lnTo>
                  <a:pt x="674656" y="1003857"/>
                </a:lnTo>
                <a:lnTo>
                  <a:pt x="720227" y="1023444"/>
                </a:lnTo>
                <a:lnTo>
                  <a:pt x="768328" y="1035540"/>
                </a:lnTo>
                <a:lnTo>
                  <a:pt x="818051" y="1039839"/>
                </a:lnTo>
                <a:lnTo>
                  <a:pt x="1026172" y="1039933"/>
                </a:lnTo>
                <a:lnTo>
                  <a:pt x="1026172" y="1045254"/>
                </a:lnTo>
                <a:lnTo>
                  <a:pt x="1004077" y="1049718"/>
                </a:lnTo>
                <a:lnTo>
                  <a:pt x="986035" y="1061892"/>
                </a:lnTo>
                <a:lnTo>
                  <a:pt x="973872" y="1079950"/>
                </a:lnTo>
                <a:lnTo>
                  <a:pt x="969412" y="1102064"/>
                </a:lnTo>
                <a:lnTo>
                  <a:pt x="973872" y="1124178"/>
                </a:lnTo>
                <a:lnTo>
                  <a:pt x="986035" y="1142235"/>
                </a:lnTo>
                <a:lnTo>
                  <a:pt x="1004077" y="1154409"/>
                </a:lnTo>
                <a:lnTo>
                  <a:pt x="1026172" y="1158873"/>
                </a:lnTo>
                <a:close/>
              </a:path>
              <a:path w="1571625" h="1158875">
                <a:moveTo>
                  <a:pt x="647771" y="1158873"/>
                </a:moveTo>
                <a:lnTo>
                  <a:pt x="874811" y="1158873"/>
                </a:lnTo>
                <a:lnTo>
                  <a:pt x="896906" y="1154409"/>
                </a:lnTo>
                <a:lnTo>
                  <a:pt x="914948" y="1142235"/>
                </a:lnTo>
                <a:lnTo>
                  <a:pt x="927112" y="1124178"/>
                </a:lnTo>
                <a:lnTo>
                  <a:pt x="931572" y="1102064"/>
                </a:lnTo>
                <a:lnTo>
                  <a:pt x="931572" y="1039933"/>
                </a:lnTo>
                <a:lnTo>
                  <a:pt x="818051" y="1039933"/>
                </a:lnTo>
                <a:lnTo>
                  <a:pt x="818051" y="1045254"/>
                </a:lnTo>
                <a:lnTo>
                  <a:pt x="647771" y="1045254"/>
                </a:lnTo>
                <a:lnTo>
                  <a:pt x="625676" y="1049718"/>
                </a:lnTo>
                <a:lnTo>
                  <a:pt x="607634" y="1061892"/>
                </a:lnTo>
                <a:lnTo>
                  <a:pt x="595471" y="1079950"/>
                </a:lnTo>
                <a:lnTo>
                  <a:pt x="591010" y="1102064"/>
                </a:lnTo>
                <a:lnTo>
                  <a:pt x="595471" y="1124178"/>
                </a:lnTo>
                <a:lnTo>
                  <a:pt x="607634" y="1142235"/>
                </a:lnTo>
                <a:lnTo>
                  <a:pt x="625676" y="1154409"/>
                </a:lnTo>
                <a:lnTo>
                  <a:pt x="647771" y="1158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4242" y="5574846"/>
            <a:ext cx="2516505" cy="817244"/>
          </a:xfrm>
          <a:custGeom>
            <a:avLst/>
            <a:gdLst/>
            <a:ahLst/>
            <a:cxnLst/>
            <a:rect l="l" t="t" r="r" b="b"/>
            <a:pathLst>
              <a:path w="2516504" h="817245">
                <a:moveTo>
                  <a:pt x="1174347" y="101"/>
                </a:moveTo>
                <a:lnTo>
                  <a:pt x="1120786" y="0"/>
                </a:lnTo>
                <a:lnTo>
                  <a:pt x="1067180" y="799"/>
                </a:lnTo>
                <a:lnTo>
                  <a:pt x="1013619" y="2504"/>
                </a:lnTo>
                <a:lnTo>
                  <a:pt x="960195" y="5120"/>
                </a:lnTo>
                <a:lnTo>
                  <a:pt x="906997" y="8651"/>
                </a:lnTo>
                <a:lnTo>
                  <a:pt x="854117" y="13102"/>
                </a:lnTo>
                <a:lnTo>
                  <a:pt x="801645" y="18478"/>
                </a:lnTo>
                <a:lnTo>
                  <a:pt x="749671" y="24783"/>
                </a:lnTo>
                <a:lnTo>
                  <a:pt x="698288" y="32023"/>
                </a:lnTo>
                <a:lnTo>
                  <a:pt x="647584" y="40202"/>
                </a:lnTo>
                <a:lnTo>
                  <a:pt x="580980" y="52611"/>
                </a:lnTo>
                <a:lnTo>
                  <a:pt x="517603" y="66353"/>
                </a:lnTo>
                <a:lnTo>
                  <a:pt x="457524" y="81356"/>
                </a:lnTo>
                <a:lnTo>
                  <a:pt x="400813" y="97548"/>
                </a:lnTo>
                <a:lnTo>
                  <a:pt x="347541" y="114859"/>
                </a:lnTo>
                <a:lnTo>
                  <a:pt x="297778" y="133215"/>
                </a:lnTo>
                <a:lnTo>
                  <a:pt x="251595" y="152546"/>
                </a:lnTo>
                <a:lnTo>
                  <a:pt x="209063" y="172778"/>
                </a:lnTo>
                <a:lnTo>
                  <a:pt x="170250" y="193842"/>
                </a:lnTo>
                <a:lnTo>
                  <a:pt x="135229" y="215664"/>
                </a:lnTo>
                <a:lnTo>
                  <a:pt x="104070" y="238172"/>
                </a:lnTo>
                <a:lnTo>
                  <a:pt x="53618" y="284963"/>
                </a:lnTo>
                <a:lnTo>
                  <a:pt x="19458" y="333640"/>
                </a:lnTo>
                <a:lnTo>
                  <a:pt x="2154" y="383627"/>
                </a:lnTo>
                <a:lnTo>
                  <a:pt x="0" y="408933"/>
                </a:lnTo>
                <a:lnTo>
                  <a:pt x="2270" y="434351"/>
                </a:lnTo>
                <a:lnTo>
                  <a:pt x="20370" y="485237"/>
                </a:lnTo>
                <a:lnTo>
                  <a:pt x="57016" y="535711"/>
                </a:lnTo>
                <a:lnTo>
                  <a:pt x="112774" y="585197"/>
                </a:lnTo>
                <a:lnTo>
                  <a:pt x="168611" y="621927"/>
                </a:lnTo>
                <a:lnTo>
                  <a:pt x="233268" y="655802"/>
                </a:lnTo>
                <a:lnTo>
                  <a:pt x="268665" y="671640"/>
                </a:lnTo>
                <a:lnTo>
                  <a:pt x="305980" y="686728"/>
                </a:lnTo>
                <a:lnTo>
                  <a:pt x="345117" y="701055"/>
                </a:lnTo>
                <a:lnTo>
                  <a:pt x="385981" y="714608"/>
                </a:lnTo>
                <a:lnTo>
                  <a:pt x="428476" y="727376"/>
                </a:lnTo>
                <a:lnTo>
                  <a:pt x="472507" y="739346"/>
                </a:lnTo>
                <a:lnTo>
                  <a:pt x="517977" y="750507"/>
                </a:lnTo>
                <a:lnTo>
                  <a:pt x="564790" y="760846"/>
                </a:lnTo>
                <a:lnTo>
                  <a:pt x="612852" y="770351"/>
                </a:lnTo>
                <a:lnTo>
                  <a:pt x="662067" y="779010"/>
                </a:lnTo>
                <a:lnTo>
                  <a:pt x="712338" y="786812"/>
                </a:lnTo>
                <a:lnTo>
                  <a:pt x="763570" y="793744"/>
                </a:lnTo>
                <a:lnTo>
                  <a:pt x="815668" y="799794"/>
                </a:lnTo>
                <a:lnTo>
                  <a:pt x="868535" y="804951"/>
                </a:lnTo>
                <a:lnTo>
                  <a:pt x="922076" y="809201"/>
                </a:lnTo>
                <a:lnTo>
                  <a:pt x="976196" y="812534"/>
                </a:lnTo>
                <a:lnTo>
                  <a:pt x="1030798" y="814936"/>
                </a:lnTo>
                <a:lnTo>
                  <a:pt x="1085787" y="816397"/>
                </a:lnTo>
                <a:lnTo>
                  <a:pt x="1141067" y="816904"/>
                </a:lnTo>
                <a:lnTo>
                  <a:pt x="1196542" y="816444"/>
                </a:lnTo>
                <a:lnTo>
                  <a:pt x="1252117" y="815007"/>
                </a:lnTo>
                <a:lnTo>
                  <a:pt x="1307697" y="812579"/>
                </a:lnTo>
                <a:lnTo>
                  <a:pt x="1363184" y="809150"/>
                </a:lnTo>
                <a:lnTo>
                  <a:pt x="1418485" y="804706"/>
                </a:lnTo>
                <a:lnTo>
                  <a:pt x="1473502" y="799236"/>
                </a:lnTo>
                <a:lnTo>
                  <a:pt x="1528140" y="792728"/>
                </a:lnTo>
                <a:lnTo>
                  <a:pt x="1582304" y="785169"/>
                </a:lnTo>
                <a:lnTo>
                  <a:pt x="1635898" y="776548"/>
                </a:lnTo>
                <a:lnTo>
                  <a:pt x="1702502" y="764140"/>
                </a:lnTo>
                <a:lnTo>
                  <a:pt x="1765879" y="750398"/>
                </a:lnTo>
                <a:lnTo>
                  <a:pt x="1825958" y="735395"/>
                </a:lnTo>
                <a:lnTo>
                  <a:pt x="1882668" y="719203"/>
                </a:lnTo>
                <a:lnTo>
                  <a:pt x="1935940" y="701893"/>
                </a:lnTo>
                <a:lnTo>
                  <a:pt x="1985702" y="683537"/>
                </a:lnTo>
                <a:lnTo>
                  <a:pt x="2031885" y="664207"/>
                </a:lnTo>
                <a:lnTo>
                  <a:pt x="2074417" y="643975"/>
                </a:lnTo>
                <a:lnTo>
                  <a:pt x="2113229" y="622913"/>
                </a:lnTo>
                <a:lnTo>
                  <a:pt x="2148249" y="601091"/>
                </a:lnTo>
                <a:lnTo>
                  <a:pt x="2179408" y="578583"/>
                </a:lnTo>
                <a:lnTo>
                  <a:pt x="2229859" y="531794"/>
                </a:lnTo>
                <a:lnTo>
                  <a:pt x="2264019" y="483119"/>
                </a:lnTo>
                <a:lnTo>
                  <a:pt x="2281322" y="433133"/>
                </a:lnTo>
                <a:lnTo>
                  <a:pt x="2283477" y="407828"/>
                </a:lnTo>
                <a:lnTo>
                  <a:pt x="2281207" y="382410"/>
                </a:lnTo>
                <a:lnTo>
                  <a:pt x="2263108" y="331525"/>
                </a:lnTo>
                <a:lnTo>
                  <a:pt x="2226463" y="281052"/>
                </a:lnTo>
                <a:lnTo>
                  <a:pt x="2170708" y="231566"/>
                </a:lnTo>
                <a:lnTo>
                  <a:pt x="2516008" y="42488"/>
                </a:lnTo>
                <a:lnTo>
                  <a:pt x="1910663" y="106509"/>
                </a:lnTo>
                <a:lnTo>
                  <a:pt x="1868663" y="93464"/>
                </a:lnTo>
                <a:lnTo>
                  <a:pt x="1825257" y="81248"/>
                </a:lnTo>
                <a:lnTo>
                  <a:pt x="1780537" y="69867"/>
                </a:lnTo>
                <a:lnTo>
                  <a:pt x="1734593" y="59324"/>
                </a:lnTo>
                <a:lnTo>
                  <a:pt x="1687515" y="49626"/>
                </a:lnTo>
                <a:lnTo>
                  <a:pt x="1639394" y="40776"/>
                </a:lnTo>
                <a:lnTo>
                  <a:pt x="1590322" y="32780"/>
                </a:lnTo>
                <a:lnTo>
                  <a:pt x="1540388" y="25641"/>
                </a:lnTo>
                <a:lnTo>
                  <a:pt x="1489683" y="19366"/>
                </a:lnTo>
                <a:lnTo>
                  <a:pt x="1438298" y="13958"/>
                </a:lnTo>
                <a:lnTo>
                  <a:pt x="1386324" y="9423"/>
                </a:lnTo>
                <a:lnTo>
                  <a:pt x="1333851" y="5765"/>
                </a:lnTo>
                <a:lnTo>
                  <a:pt x="1280970" y="2989"/>
                </a:lnTo>
                <a:lnTo>
                  <a:pt x="1227772" y="1099"/>
                </a:lnTo>
                <a:lnTo>
                  <a:pt x="1174347" y="101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21535" y="5791892"/>
            <a:ext cx="96646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E8EAED"/>
                </a:solidFill>
                <a:latin typeface="Calibri"/>
                <a:cs typeface="Calibri"/>
              </a:rPr>
              <a:t>b</a:t>
            </a:r>
            <a:r>
              <a:rPr dirty="0" sz="2000" spc="-15">
                <a:solidFill>
                  <a:srgbClr val="E8EAED"/>
                </a:solidFill>
                <a:latin typeface="Calibri"/>
                <a:cs typeface="Calibri"/>
              </a:rPr>
              <a:t>o</a:t>
            </a:r>
            <a:r>
              <a:rPr dirty="0" sz="2000" spc="5">
                <a:solidFill>
                  <a:srgbClr val="E8EAED"/>
                </a:solidFill>
                <a:latin typeface="Calibri"/>
                <a:cs typeface="Calibri"/>
              </a:rPr>
              <a:t>w</a:t>
            </a:r>
            <a:r>
              <a:rPr dirty="0" sz="2000" spc="-30">
                <a:solidFill>
                  <a:srgbClr val="E8EAED"/>
                </a:solidFill>
                <a:latin typeface="Calibri"/>
                <a:cs typeface="Calibri"/>
              </a:rPr>
              <a:t>w</a:t>
            </a:r>
            <a:r>
              <a:rPr dirty="0" sz="2000" spc="-15">
                <a:solidFill>
                  <a:srgbClr val="E8EAED"/>
                </a:solidFill>
                <a:latin typeface="Calibri"/>
                <a:cs typeface="Calibri"/>
              </a:rPr>
              <a:t>ow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6962" y="3020532"/>
            <a:ext cx="2649220" cy="817244"/>
          </a:xfrm>
          <a:custGeom>
            <a:avLst/>
            <a:gdLst/>
            <a:ahLst/>
            <a:cxnLst/>
            <a:rect l="l" t="t" r="r" b="b"/>
            <a:pathLst>
              <a:path w="2649220" h="817245">
                <a:moveTo>
                  <a:pt x="1134151" y="0"/>
                </a:moveTo>
                <a:lnTo>
                  <a:pt x="1079263" y="616"/>
                </a:lnTo>
                <a:lnTo>
                  <a:pt x="1024592" y="2170"/>
                </a:lnTo>
                <a:lnTo>
                  <a:pt x="970238" y="4655"/>
                </a:lnTo>
                <a:lnTo>
                  <a:pt x="916299" y="8063"/>
                </a:lnTo>
                <a:lnTo>
                  <a:pt x="862876" y="12387"/>
                </a:lnTo>
                <a:lnTo>
                  <a:pt x="810068" y="17621"/>
                </a:lnTo>
                <a:lnTo>
                  <a:pt x="757975" y="23756"/>
                </a:lnTo>
                <a:lnTo>
                  <a:pt x="706695" y="30786"/>
                </a:lnTo>
                <a:lnTo>
                  <a:pt x="656328" y="38704"/>
                </a:lnTo>
                <a:lnTo>
                  <a:pt x="606974" y="47502"/>
                </a:lnTo>
                <a:lnTo>
                  <a:pt x="558732" y="57173"/>
                </a:lnTo>
                <a:lnTo>
                  <a:pt x="511702" y="67711"/>
                </a:lnTo>
                <a:lnTo>
                  <a:pt x="465982" y="79107"/>
                </a:lnTo>
                <a:lnTo>
                  <a:pt x="421673" y="91355"/>
                </a:lnTo>
                <a:lnTo>
                  <a:pt x="378874" y="104448"/>
                </a:lnTo>
                <a:lnTo>
                  <a:pt x="337684" y="118378"/>
                </a:lnTo>
                <a:lnTo>
                  <a:pt x="298203" y="133139"/>
                </a:lnTo>
                <a:lnTo>
                  <a:pt x="260530" y="148723"/>
                </a:lnTo>
                <a:lnTo>
                  <a:pt x="224764" y="165122"/>
                </a:lnTo>
                <a:lnTo>
                  <a:pt x="149929" y="206140"/>
                </a:lnTo>
                <a:lnTo>
                  <a:pt x="113927" y="230548"/>
                </a:lnTo>
                <a:lnTo>
                  <a:pt x="82951" y="255472"/>
                </a:lnTo>
                <a:lnTo>
                  <a:pt x="35890" y="306529"/>
                </a:lnTo>
                <a:lnTo>
                  <a:pt x="8366" y="358635"/>
                </a:lnTo>
                <a:lnTo>
                  <a:pt x="0" y="411116"/>
                </a:lnTo>
                <a:lnTo>
                  <a:pt x="2882" y="437287"/>
                </a:lnTo>
                <a:lnTo>
                  <a:pt x="22540" y="489066"/>
                </a:lnTo>
                <a:lnTo>
                  <a:pt x="60407" y="539534"/>
                </a:lnTo>
                <a:lnTo>
                  <a:pt x="116103" y="588015"/>
                </a:lnTo>
                <a:lnTo>
                  <a:pt x="150518" y="611300"/>
                </a:lnTo>
                <a:lnTo>
                  <a:pt x="189248" y="633836"/>
                </a:lnTo>
                <a:lnTo>
                  <a:pt x="232246" y="655537"/>
                </a:lnTo>
                <a:lnTo>
                  <a:pt x="279463" y="676321"/>
                </a:lnTo>
                <a:lnTo>
                  <a:pt x="330854" y="696102"/>
                </a:lnTo>
                <a:lnTo>
                  <a:pt x="386369" y="714796"/>
                </a:lnTo>
                <a:lnTo>
                  <a:pt x="445962" y="732318"/>
                </a:lnTo>
                <a:lnTo>
                  <a:pt x="509585" y="748586"/>
                </a:lnTo>
                <a:lnTo>
                  <a:pt x="559323" y="759780"/>
                </a:lnTo>
                <a:lnTo>
                  <a:pt x="610037" y="769951"/>
                </a:lnTo>
                <a:lnTo>
                  <a:pt x="661628" y="779105"/>
                </a:lnTo>
                <a:lnTo>
                  <a:pt x="713995" y="787250"/>
                </a:lnTo>
                <a:lnTo>
                  <a:pt x="767041" y="794392"/>
                </a:lnTo>
                <a:lnTo>
                  <a:pt x="820664" y="800540"/>
                </a:lnTo>
                <a:lnTo>
                  <a:pt x="874767" y="805700"/>
                </a:lnTo>
                <a:lnTo>
                  <a:pt x="929249" y="809879"/>
                </a:lnTo>
                <a:lnTo>
                  <a:pt x="984011" y="813084"/>
                </a:lnTo>
                <a:lnTo>
                  <a:pt x="1038953" y="815324"/>
                </a:lnTo>
                <a:lnTo>
                  <a:pt x="1093977" y="816603"/>
                </a:lnTo>
                <a:lnTo>
                  <a:pt x="1148982" y="816931"/>
                </a:lnTo>
                <a:lnTo>
                  <a:pt x="1203870" y="816315"/>
                </a:lnTo>
                <a:lnTo>
                  <a:pt x="1258540" y="814760"/>
                </a:lnTo>
                <a:lnTo>
                  <a:pt x="1312894" y="812275"/>
                </a:lnTo>
                <a:lnTo>
                  <a:pt x="1366832" y="808866"/>
                </a:lnTo>
                <a:lnTo>
                  <a:pt x="1420254" y="804542"/>
                </a:lnTo>
                <a:lnTo>
                  <a:pt x="1473062" y="799308"/>
                </a:lnTo>
                <a:lnTo>
                  <a:pt x="1525155" y="793173"/>
                </a:lnTo>
                <a:lnTo>
                  <a:pt x="1576434" y="786142"/>
                </a:lnTo>
                <a:lnTo>
                  <a:pt x="1626800" y="778225"/>
                </a:lnTo>
                <a:lnTo>
                  <a:pt x="1676153" y="769427"/>
                </a:lnTo>
                <a:lnTo>
                  <a:pt x="1724395" y="759755"/>
                </a:lnTo>
                <a:lnTo>
                  <a:pt x="1771425" y="749218"/>
                </a:lnTo>
                <a:lnTo>
                  <a:pt x="1817144" y="737822"/>
                </a:lnTo>
                <a:lnTo>
                  <a:pt x="1861453" y="725574"/>
                </a:lnTo>
                <a:lnTo>
                  <a:pt x="1904252" y="712482"/>
                </a:lnTo>
                <a:lnTo>
                  <a:pt x="1945441" y="698552"/>
                </a:lnTo>
                <a:lnTo>
                  <a:pt x="1984922" y="683792"/>
                </a:lnTo>
                <a:lnTo>
                  <a:pt x="2022595" y="668209"/>
                </a:lnTo>
                <a:lnTo>
                  <a:pt x="2058361" y="651811"/>
                </a:lnTo>
                <a:lnTo>
                  <a:pt x="2092119" y="634603"/>
                </a:lnTo>
                <a:lnTo>
                  <a:pt x="2649205" y="633219"/>
                </a:lnTo>
                <a:lnTo>
                  <a:pt x="2259658" y="490725"/>
                </a:lnTo>
                <a:lnTo>
                  <a:pt x="2273242" y="461918"/>
                </a:lnTo>
                <a:lnTo>
                  <a:pt x="2281000" y="433125"/>
                </a:lnTo>
                <a:lnTo>
                  <a:pt x="2279477" y="375962"/>
                </a:lnTo>
                <a:lnTo>
                  <a:pt x="2255976" y="320009"/>
                </a:lnTo>
                <a:lnTo>
                  <a:pt x="2211385" y="266036"/>
                </a:lnTo>
                <a:lnTo>
                  <a:pt x="2181459" y="240034"/>
                </a:lnTo>
                <a:lnTo>
                  <a:pt x="2146593" y="214815"/>
                </a:lnTo>
                <a:lnTo>
                  <a:pt x="2106899" y="190478"/>
                </a:lnTo>
                <a:lnTo>
                  <a:pt x="2062488" y="167118"/>
                </a:lnTo>
                <a:lnTo>
                  <a:pt x="2013470" y="144831"/>
                </a:lnTo>
                <a:lnTo>
                  <a:pt x="1959956" y="123714"/>
                </a:lnTo>
                <a:lnTo>
                  <a:pt x="1902058" y="103864"/>
                </a:lnTo>
                <a:lnTo>
                  <a:pt x="1839887" y="85377"/>
                </a:lnTo>
                <a:lnTo>
                  <a:pt x="1773553" y="68348"/>
                </a:lnTo>
                <a:lnTo>
                  <a:pt x="1723814" y="57154"/>
                </a:lnTo>
                <a:lnTo>
                  <a:pt x="1673100" y="46983"/>
                </a:lnTo>
                <a:lnTo>
                  <a:pt x="1621510" y="37829"/>
                </a:lnTo>
                <a:lnTo>
                  <a:pt x="1569142" y="29684"/>
                </a:lnTo>
                <a:lnTo>
                  <a:pt x="1516096" y="22541"/>
                </a:lnTo>
                <a:lnTo>
                  <a:pt x="1462472" y="16393"/>
                </a:lnTo>
                <a:lnTo>
                  <a:pt x="1408369" y="11233"/>
                </a:lnTo>
                <a:lnTo>
                  <a:pt x="1353887" y="7054"/>
                </a:lnTo>
                <a:lnTo>
                  <a:pt x="1299124" y="3848"/>
                </a:lnTo>
                <a:lnTo>
                  <a:pt x="1244181" y="1608"/>
                </a:lnTo>
                <a:lnTo>
                  <a:pt x="1189157" y="328"/>
                </a:lnTo>
                <a:lnTo>
                  <a:pt x="1134151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05889" y="3237992"/>
            <a:ext cx="6832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E8EAED"/>
                </a:solidFill>
                <a:latin typeface="Calibri"/>
                <a:cs typeface="Calibri"/>
              </a:rPr>
              <a:t>M</a:t>
            </a:r>
            <a:r>
              <a:rPr dirty="0" sz="2000" spc="-5">
                <a:solidFill>
                  <a:srgbClr val="E8EAED"/>
                </a:solidFill>
                <a:latin typeface="Calibri"/>
                <a:cs typeface="Calibri"/>
              </a:rPr>
              <a:t>e</a:t>
            </a:r>
            <a:r>
              <a:rPr dirty="0" sz="2000" spc="-15">
                <a:solidFill>
                  <a:srgbClr val="E8EAED"/>
                </a:solidFill>
                <a:latin typeface="Calibri"/>
                <a:cs typeface="Calibri"/>
              </a:rPr>
              <a:t>ow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1497888"/>
                </a:moveTo>
                <a:lnTo>
                  <a:pt x="9142489" y="1449616"/>
                </a:lnTo>
                <a:lnTo>
                  <a:pt x="9138044" y="1402143"/>
                </a:lnTo>
                <a:lnTo>
                  <a:pt x="9130741" y="1355559"/>
                </a:lnTo>
                <a:lnTo>
                  <a:pt x="9120683" y="1309941"/>
                </a:lnTo>
                <a:lnTo>
                  <a:pt x="9107945" y="1265402"/>
                </a:lnTo>
                <a:lnTo>
                  <a:pt x="9092616" y="1222006"/>
                </a:lnTo>
                <a:lnTo>
                  <a:pt x="9074785" y="1179868"/>
                </a:lnTo>
                <a:lnTo>
                  <a:pt x="9054554" y="1139050"/>
                </a:lnTo>
                <a:lnTo>
                  <a:pt x="9032011" y="1099667"/>
                </a:lnTo>
                <a:lnTo>
                  <a:pt x="9007234" y="1061796"/>
                </a:lnTo>
                <a:lnTo>
                  <a:pt x="8980322" y="1025525"/>
                </a:lnTo>
                <a:lnTo>
                  <a:pt x="8951354" y="990942"/>
                </a:lnTo>
                <a:lnTo>
                  <a:pt x="8920429" y="958151"/>
                </a:lnTo>
                <a:lnTo>
                  <a:pt x="8887625" y="927214"/>
                </a:lnTo>
                <a:lnTo>
                  <a:pt x="8853043" y="898258"/>
                </a:lnTo>
                <a:lnTo>
                  <a:pt x="8816772" y="871334"/>
                </a:lnTo>
                <a:lnTo>
                  <a:pt x="8778900" y="846556"/>
                </a:lnTo>
                <a:lnTo>
                  <a:pt x="8739518" y="824014"/>
                </a:lnTo>
                <a:lnTo>
                  <a:pt x="8698700" y="803783"/>
                </a:lnTo>
                <a:lnTo>
                  <a:pt x="8656561" y="785952"/>
                </a:lnTo>
                <a:lnTo>
                  <a:pt x="8613165" y="770623"/>
                </a:lnTo>
                <a:lnTo>
                  <a:pt x="8568626" y="757885"/>
                </a:lnTo>
                <a:lnTo>
                  <a:pt x="8523008" y="747826"/>
                </a:lnTo>
                <a:lnTo>
                  <a:pt x="8476424" y="740524"/>
                </a:lnTo>
                <a:lnTo>
                  <a:pt x="8428952" y="736079"/>
                </a:lnTo>
                <a:lnTo>
                  <a:pt x="8380679" y="734568"/>
                </a:lnTo>
                <a:lnTo>
                  <a:pt x="5148834" y="734568"/>
                </a:lnTo>
                <a:lnTo>
                  <a:pt x="4414266" y="0"/>
                </a:lnTo>
                <a:lnTo>
                  <a:pt x="304038" y="0"/>
                </a:lnTo>
                <a:lnTo>
                  <a:pt x="254723" y="3987"/>
                </a:lnTo>
                <a:lnTo>
                  <a:pt x="207937" y="15506"/>
                </a:lnTo>
                <a:lnTo>
                  <a:pt x="164312" y="33947"/>
                </a:lnTo>
                <a:lnTo>
                  <a:pt x="124472" y="58661"/>
                </a:lnTo>
                <a:lnTo>
                  <a:pt x="89052" y="89052"/>
                </a:lnTo>
                <a:lnTo>
                  <a:pt x="58661" y="124485"/>
                </a:lnTo>
                <a:lnTo>
                  <a:pt x="33934" y="164325"/>
                </a:lnTo>
                <a:lnTo>
                  <a:pt x="15494" y="207937"/>
                </a:lnTo>
                <a:lnTo>
                  <a:pt x="3975" y="254723"/>
                </a:lnTo>
                <a:lnTo>
                  <a:pt x="0" y="304038"/>
                </a:lnTo>
                <a:lnTo>
                  <a:pt x="0" y="1497888"/>
                </a:lnTo>
                <a:lnTo>
                  <a:pt x="0" y="1824228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1497888"/>
                </a:lnTo>
                <a:close/>
              </a:path>
            </a:pathLst>
          </a:custGeom>
          <a:solidFill>
            <a:srgbClr val="4D6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808" y="61128"/>
            <a:ext cx="24047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10">
                <a:solidFill>
                  <a:srgbClr val="FFFFFF"/>
                </a:solidFill>
              </a:rPr>
              <a:t>Contents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1092708" y="2098547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75"/>
                </a:moveTo>
                <a:lnTo>
                  <a:pt x="3041396" y="399351"/>
                </a:lnTo>
                <a:lnTo>
                  <a:pt x="3022765" y="355193"/>
                </a:lnTo>
                <a:lnTo>
                  <a:pt x="2993860" y="317792"/>
                </a:lnTo>
                <a:lnTo>
                  <a:pt x="2956458" y="288886"/>
                </a:lnTo>
                <a:lnTo>
                  <a:pt x="2912300" y="270256"/>
                </a:lnTo>
                <a:lnTo>
                  <a:pt x="2863177" y="263652"/>
                </a:lnTo>
                <a:lnTo>
                  <a:pt x="1775460" y="263652"/>
                </a:lnTo>
                <a:lnTo>
                  <a:pt x="1511808" y="0"/>
                </a:lnTo>
                <a:lnTo>
                  <a:pt x="87884" y="0"/>
                </a:lnTo>
                <a:lnTo>
                  <a:pt x="53670" y="6908"/>
                </a:lnTo>
                <a:lnTo>
                  <a:pt x="25730" y="25742"/>
                </a:lnTo>
                <a:lnTo>
                  <a:pt x="6896" y="53682"/>
                </a:lnTo>
                <a:lnTo>
                  <a:pt x="0" y="87884"/>
                </a:lnTo>
                <a:lnTo>
                  <a:pt x="0" y="448475"/>
                </a:lnTo>
                <a:lnTo>
                  <a:pt x="0" y="527304"/>
                </a:lnTo>
                <a:lnTo>
                  <a:pt x="0" y="1755228"/>
                </a:lnTo>
                <a:lnTo>
                  <a:pt x="6591" y="1804365"/>
                </a:lnTo>
                <a:lnTo>
                  <a:pt x="25234" y="1848510"/>
                </a:lnTo>
                <a:lnTo>
                  <a:pt x="54127" y="1885924"/>
                </a:lnTo>
                <a:lnTo>
                  <a:pt x="91541" y="1914817"/>
                </a:lnTo>
                <a:lnTo>
                  <a:pt x="135686" y="1933460"/>
                </a:lnTo>
                <a:lnTo>
                  <a:pt x="184823" y="1940052"/>
                </a:lnTo>
                <a:lnTo>
                  <a:pt x="2863177" y="1940052"/>
                </a:lnTo>
                <a:lnTo>
                  <a:pt x="2912300" y="1933460"/>
                </a:lnTo>
                <a:lnTo>
                  <a:pt x="2956458" y="1914817"/>
                </a:lnTo>
                <a:lnTo>
                  <a:pt x="2993860" y="1885924"/>
                </a:lnTo>
                <a:lnTo>
                  <a:pt x="3022765" y="1848510"/>
                </a:lnTo>
                <a:lnTo>
                  <a:pt x="3041396" y="1804365"/>
                </a:lnTo>
                <a:lnTo>
                  <a:pt x="3048000" y="1755228"/>
                </a:lnTo>
                <a:lnTo>
                  <a:pt x="3048000" y="448475"/>
                </a:lnTo>
                <a:close/>
              </a:path>
            </a:pathLst>
          </a:custGeom>
          <a:solidFill>
            <a:srgbClr val="DAE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78011" y="2216403"/>
            <a:ext cx="296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3F0"/>
                </a:solidFill>
                <a:latin typeface="Gill Sans MT"/>
                <a:cs typeface="Gill Sans MT"/>
              </a:rPr>
              <a:t>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4712" y="2098547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75"/>
                </a:moveTo>
                <a:lnTo>
                  <a:pt x="3041396" y="399351"/>
                </a:lnTo>
                <a:lnTo>
                  <a:pt x="3022765" y="355193"/>
                </a:lnTo>
                <a:lnTo>
                  <a:pt x="2993860" y="317792"/>
                </a:lnTo>
                <a:lnTo>
                  <a:pt x="2956458" y="288886"/>
                </a:lnTo>
                <a:lnTo>
                  <a:pt x="2912300" y="270256"/>
                </a:lnTo>
                <a:lnTo>
                  <a:pt x="2863177" y="263652"/>
                </a:lnTo>
                <a:lnTo>
                  <a:pt x="1773936" y="263652"/>
                </a:lnTo>
                <a:lnTo>
                  <a:pt x="1510284" y="0"/>
                </a:lnTo>
                <a:lnTo>
                  <a:pt x="87884" y="0"/>
                </a:lnTo>
                <a:lnTo>
                  <a:pt x="53670" y="6908"/>
                </a:lnTo>
                <a:lnTo>
                  <a:pt x="25730" y="25742"/>
                </a:lnTo>
                <a:lnTo>
                  <a:pt x="6896" y="53682"/>
                </a:lnTo>
                <a:lnTo>
                  <a:pt x="0" y="87884"/>
                </a:lnTo>
                <a:lnTo>
                  <a:pt x="0" y="448475"/>
                </a:lnTo>
                <a:lnTo>
                  <a:pt x="0" y="527304"/>
                </a:lnTo>
                <a:lnTo>
                  <a:pt x="0" y="1755228"/>
                </a:lnTo>
                <a:lnTo>
                  <a:pt x="6591" y="1804365"/>
                </a:lnTo>
                <a:lnTo>
                  <a:pt x="25234" y="1848510"/>
                </a:lnTo>
                <a:lnTo>
                  <a:pt x="54127" y="1885924"/>
                </a:lnTo>
                <a:lnTo>
                  <a:pt x="91541" y="1914817"/>
                </a:lnTo>
                <a:lnTo>
                  <a:pt x="135686" y="1933460"/>
                </a:lnTo>
                <a:lnTo>
                  <a:pt x="184823" y="1940052"/>
                </a:lnTo>
                <a:lnTo>
                  <a:pt x="2863177" y="1940052"/>
                </a:lnTo>
                <a:lnTo>
                  <a:pt x="2912300" y="1933460"/>
                </a:lnTo>
                <a:lnTo>
                  <a:pt x="2956458" y="1914817"/>
                </a:lnTo>
                <a:lnTo>
                  <a:pt x="2993860" y="1885924"/>
                </a:lnTo>
                <a:lnTo>
                  <a:pt x="3022765" y="1848510"/>
                </a:lnTo>
                <a:lnTo>
                  <a:pt x="3041396" y="1804365"/>
                </a:lnTo>
                <a:lnTo>
                  <a:pt x="3048000" y="1755228"/>
                </a:lnTo>
                <a:lnTo>
                  <a:pt x="3048000" y="448475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19761" y="2216403"/>
            <a:ext cx="296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3F0"/>
                </a:solidFill>
                <a:latin typeface="Gill Sans MT"/>
                <a:cs typeface="Gill Sans MT"/>
              </a:rPr>
              <a:t>02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2708" y="4428744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75"/>
                </a:moveTo>
                <a:lnTo>
                  <a:pt x="3041396" y="399351"/>
                </a:lnTo>
                <a:lnTo>
                  <a:pt x="3022765" y="355193"/>
                </a:lnTo>
                <a:lnTo>
                  <a:pt x="2993860" y="317792"/>
                </a:lnTo>
                <a:lnTo>
                  <a:pt x="2956458" y="288886"/>
                </a:lnTo>
                <a:lnTo>
                  <a:pt x="2912300" y="270256"/>
                </a:lnTo>
                <a:lnTo>
                  <a:pt x="2863177" y="263652"/>
                </a:lnTo>
                <a:lnTo>
                  <a:pt x="1775460" y="263652"/>
                </a:lnTo>
                <a:lnTo>
                  <a:pt x="1511808" y="0"/>
                </a:lnTo>
                <a:lnTo>
                  <a:pt x="87884" y="0"/>
                </a:lnTo>
                <a:lnTo>
                  <a:pt x="53670" y="6908"/>
                </a:lnTo>
                <a:lnTo>
                  <a:pt x="25730" y="25742"/>
                </a:lnTo>
                <a:lnTo>
                  <a:pt x="6896" y="53682"/>
                </a:lnTo>
                <a:lnTo>
                  <a:pt x="0" y="87884"/>
                </a:lnTo>
                <a:lnTo>
                  <a:pt x="0" y="448475"/>
                </a:lnTo>
                <a:lnTo>
                  <a:pt x="0" y="527304"/>
                </a:lnTo>
                <a:lnTo>
                  <a:pt x="0" y="1755228"/>
                </a:lnTo>
                <a:lnTo>
                  <a:pt x="6591" y="1804365"/>
                </a:lnTo>
                <a:lnTo>
                  <a:pt x="25234" y="1848510"/>
                </a:lnTo>
                <a:lnTo>
                  <a:pt x="54127" y="1885924"/>
                </a:lnTo>
                <a:lnTo>
                  <a:pt x="91541" y="1914829"/>
                </a:lnTo>
                <a:lnTo>
                  <a:pt x="135686" y="1933460"/>
                </a:lnTo>
                <a:lnTo>
                  <a:pt x="184823" y="1940052"/>
                </a:lnTo>
                <a:lnTo>
                  <a:pt x="2863177" y="1940052"/>
                </a:lnTo>
                <a:lnTo>
                  <a:pt x="2912300" y="1933460"/>
                </a:lnTo>
                <a:lnTo>
                  <a:pt x="2956458" y="1914829"/>
                </a:lnTo>
                <a:lnTo>
                  <a:pt x="2993860" y="1885924"/>
                </a:lnTo>
                <a:lnTo>
                  <a:pt x="3022765" y="1848510"/>
                </a:lnTo>
                <a:lnTo>
                  <a:pt x="3041396" y="1804365"/>
                </a:lnTo>
                <a:lnTo>
                  <a:pt x="3048000" y="1755228"/>
                </a:lnTo>
                <a:lnTo>
                  <a:pt x="3048000" y="448475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78011" y="4546857"/>
            <a:ext cx="296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3F0"/>
                </a:solidFill>
                <a:latin typeface="Gill Sans MT"/>
                <a:cs typeface="Gill Sans MT"/>
              </a:rPr>
              <a:t>03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4712" y="4428744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75"/>
                </a:moveTo>
                <a:lnTo>
                  <a:pt x="3041396" y="399351"/>
                </a:lnTo>
                <a:lnTo>
                  <a:pt x="3022765" y="355193"/>
                </a:lnTo>
                <a:lnTo>
                  <a:pt x="2993860" y="317792"/>
                </a:lnTo>
                <a:lnTo>
                  <a:pt x="2956458" y="288886"/>
                </a:lnTo>
                <a:lnTo>
                  <a:pt x="2912300" y="270256"/>
                </a:lnTo>
                <a:lnTo>
                  <a:pt x="2863177" y="263652"/>
                </a:lnTo>
                <a:lnTo>
                  <a:pt x="1773936" y="263652"/>
                </a:lnTo>
                <a:lnTo>
                  <a:pt x="1510284" y="0"/>
                </a:lnTo>
                <a:lnTo>
                  <a:pt x="87884" y="0"/>
                </a:lnTo>
                <a:lnTo>
                  <a:pt x="53670" y="6908"/>
                </a:lnTo>
                <a:lnTo>
                  <a:pt x="25730" y="25742"/>
                </a:lnTo>
                <a:lnTo>
                  <a:pt x="6896" y="53682"/>
                </a:lnTo>
                <a:lnTo>
                  <a:pt x="0" y="87884"/>
                </a:lnTo>
                <a:lnTo>
                  <a:pt x="0" y="448475"/>
                </a:lnTo>
                <a:lnTo>
                  <a:pt x="0" y="527304"/>
                </a:lnTo>
                <a:lnTo>
                  <a:pt x="0" y="1755228"/>
                </a:lnTo>
                <a:lnTo>
                  <a:pt x="6591" y="1804365"/>
                </a:lnTo>
                <a:lnTo>
                  <a:pt x="25234" y="1848510"/>
                </a:lnTo>
                <a:lnTo>
                  <a:pt x="54127" y="1885924"/>
                </a:lnTo>
                <a:lnTo>
                  <a:pt x="91541" y="1914829"/>
                </a:lnTo>
                <a:lnTo>
                  <a:pt x="135686" y="1933460"/>
                </a:lnTo>
                <a:lnTo>
                  <a:pt x="184823" y="1940052"/>
                </a:lnTo>
                <a:lnTo>
                  <a:pt x="2863177" y="1940052"/>
                </a:lnTo>
                <a:lnTo>
                  <a:pt x="2912300" y="1933460"/>
                </a:lnTo>
                <a:lnTo>
                  <a:pt x="2956458" y="1914829"/>
                </a:lnTo>
                <a:lnTo>
                  <a:pt x="2993860" y="1885924"/>
                </a:lnTo>
                <a:lnTo>
                  <a:pt x="3022765" y="1848510"/>
                </a:lnTo>
                <a:lnTo>
                  <a:pt x="3041396" y="1804365"/>
                </a:lnTo>
                <a:lnTo>
                  <a:pt x="3048000" y="1755228"/>
                </a:lnTo>
                <a:lnTo>
                  <a:pt x="3048000" y="448475"/>
                </a:lnTo>
                <a:close/>
              </a:path>
            </a:pathLst>
          </a:custGeom>
          <a:solidFill>
            <a:srgbClr val="DAE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19761" y="4546857"/>
            <a:ext cx="296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3F0"/>
                </a:solidFill>
                <a:latin typeface="Gill Sans MT"/>
                <a:cs typeface="Gill Sans MT"/>
              </a:rPr>
              <a:t>04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6453" y="2760345"/>
            <a:ext cx="6357620" cy="2381250"/>
            <a:chOff x="1346453" y="2760345"/>
            <a:chExt cx="6357620" cy="2381250"/>
          </a:xfrm>
        </p:grpSpPr>
        <p:sp>
          <p:nvSpPr>
            <p:cNvPr id="14" name="object 14"/>
            <p:cNvSpPr/>
            <p:nvPr/>
          </p:nvSpPr>
          <p:spPr>
            <a:xfrm>
              <a:off x="1346453" y="5093970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2489200" y="0"/>
                  </a:lnTo>
                </a:path>
              </a:pathLst>
            </a:custGeom>
            <a:ln w="19050">
              <a:solidFill>
                <a:srgbClr val="DAE3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14365" y="2807970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2489200" y="0"/>
                  </a:lnTo>
                </a:path>
              </a:pathLst>
            </a:custGeom>
            <a:ln w="19050">
              <a:solidFill>
                <a:srgbClr val="DAE3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14365" y="5132070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2489200" y="0"/>
                  </a:lnTo>
                </a:path>
              </a:pathLst>
            </a:custGeom>
            <a:ln w="1905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46453" y="2769870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2489200" y="0"/>
                  </a:lnTo>
                </a:path>
              </a:pathLst>
            </a:custGeom>
            <a:ln w="1905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86839" y="2988162"/>
            <a:ext cx="930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 b="1">
                <a:solidFill>
                  <a:srgbClr val="4D63F0"/>
                </a:solidFill>
                <a:latin typeface="Gill Sans MT"/>
                <a:cs typeface="Gill Sans MT"/>
              </a:rPr>
              <a:t>M</a:t>
            </a:r>
            <a:r>
              <a:rPr dirty="0" sz="2400" spc="55" b="1">
                <a:solidFill>
                  <a:srgbClr val="4D63F0"/>
                </a:solidFill>
                <a:latin typeface="Gill Sans MT"/>
                <a:cs typeface="Gill Sans MT"/>
              </a:rPr>
              <a:t>o</a:t>
            </a:r>
            <a:r>
              <a:rPr dirty="0" sz="2400" spc="50" b="1">
                <a:solidFill>
                  <a:srgbClr val="4D63F0"/>
                </a:solidFill>
                <a:latin typeface="Gill Sans MT"/>
                <a:cs typeface="Gill Sans MT"/>
              </a:rPr>
              <a:t>d</a:t>
            </a:r>
            <a:r>
              <a:rPr dirty="0" sz="2400" spc="5" b="1">
                <a:solidFill>
                  <a:srgbClr val="4D63F0"/>
                </a:solidFill>
                <a:latin typeface="Gill Sans MT"/>
                <a:cs typeface="Gill Sans MT"/>
              </a:rPr>
              <a:t>el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8338" y="2988162"/>
            <a:ext cx="23742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D63F0"/>
                </a:solidFill>
                <a:latin typeface="Gill Sans MT"/>
                <a:cs typeface="Gill Sans MT"/>
              </a:rPr>
              <a:t>Multiple</a:t>
            </a:r>
            <a:r>
              <a:rPr dirty="0" sz="2400" spc="10" b="1">
                <a:solidFill>
                  <a:srgbClr val="4D63F0"/>
                </a:solidFill>
                <a:latin typeface="Gill Sans MT"/>
                <a:cs typeface="Gill Sans MT"/>
              </a:rPr>
              <a:t> </a:t>
            </a:r>
            <a:r>
              <a:rPr dirty="0" sz="2400" spc="50" b="1">
                <a:solidFill>
                  <a:srgbClr val="4D63F0"/>
                </a:solidFill>
                <a:latin typeface="Gill Sans MT"/>
                <a:cs typeface="Gill Sans MT"/>
              </a:rPr>
              <a:t>Classes </a:t>
            </a:r>
            <a:r>
              <a:rPr dirty="0" sz="2400" spc="-655" b="1">
                <a:solidFill>
                  <a:srgbClr val="4D63F0"/>
                </a:solidFill>
                <a:latin typeface="Gill Sans MT"/>
                <a:cs typeface="Gill Sans MT"/>
              </a:rPr>
              <a:t> </a:t>
            </a:r>
            <a:r>
              <a:rPr dirty="0" sz="2400" spc="-50" b="1">
                <a:solidFill>
                  <a:srgbClr val="4D63F0"/>
                </a:solidFill>
                <a:latin typeface="Gill Sans MT"/>
                <a:cs typeface="Gill Sans MT"/>
              </a:rPr>
              <a:t>&amp;</a:t>
            </a:r>
            <a:r>
              <a:rPr dirty="0" sz="2400" spc="40" b="1">
                <a:solidFill>
                  <a:srgbClr val="4D63F0"/>
                </a:solidFill>
                <a:latin typeface="Gill Sans MT"/>
                <a:cs typeface="Gill Sans MT"/>
              </a:rPr>
              <a:t> </a:t>
            </a:r>
            <a:r>
              <a:rPr dirty="0" sz="2400" spc="20" b="1">
                <a:solidFill>
                  <a:srgbClr val="4D63F0"/>
                </a:solidFill>
                <a:latin typeface="Gill Sans MT"/>
                <a:cs typeface="Gill Sans MT"/>
              </a:rPr>
              <a:t>Interfaces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6839" y="5350362"/>
            <a:ext cx="804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 b="1">
                <a:solidFill>
                  <a:srgbClr val="4D63F0"/>
                </a:solidFill>
                <a:latin typeface="Gill Sans MT"/>
                <a:cs typeface="Gill Sans MT"/>
              </a:rPr>
              <a:t>Ar</a:t>
            </a:r>
            <a:r>
              <a:rPr dirty="0" sz="2400" spc="-180" b="1">
                <a:solidFill>
                  <a:srgbClr val="4D63F0"/>
                </a:solidFill>
                <a:latin typeface="Gill Sans MT"/>
                <a:cs typeface="Gill Sans MT"/>
              </a:rPr>
              <a:t>r</a:t>
            </a:r>
            <a:r>
              <a:rPr dirty="0" sz="2400" spc="90" b="1">
                <a:solidFill>
                  <a:srgbClr val="4D63F0"/>
                </a:solidFill>
                <a:latin typeface="Gill Sans MT"/>
                <a:cs typeface="Gill Sans MT"/>
              </a:rPr>
              <a:t>ay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8338" y="5350362"/>
            <a:ext cx="1285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4D63F0"/>
                </a:solidFill>
                <a:latin typeface="Gill Sans MT"/>
                <a:cs typeface="Gill Sans MT"/>
              </a:rPr>
              <a:t>Generics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20713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/>
              <a:t>Example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275588" y="1321308"/>
            <a:ext cx="6593205" cy="5070475"/>
            <a:chOff x="1275588" y="1321308"/>
            <a:chExt cx="6593205" cy="5070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588" y="1321308"/>
              <a:ext cx="6592823" cy="50703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95728" y="3488435"/>
              <a:ext cx="1719580" cy="702945"/>
            </a:xfrm>
            <a:custGeom>
              <a:avLst/>
              <a:gdLst/>
              <a:ahLst/>
              <a:cxnLst/>
              <a:rect l="l" t="t" r="r" b="b"/>
              <a:pathLst>
                <a:path w="1719579" h="702945">
                  <a:moveTo>
                    <a:pt x="778751" y="0"/>
                  </a:moveTo>
                  <a:lnTo>
                    <a:pt x="0" y="0"/>
                  </a:lnTo>
                  <a:lnTo>
                    <a:pt x="0" y="231660"/>
                  </a:lnTo>
                  <a:lnTo>
                    <a:pt x="778751" y="231660"/>
                  </a:lnTo>
                  <a:lnTo>
                    <a:pt x="778751" y="0"/>
                  </a:lnTo>
                  <a:close/>
                </a:path>
                <a:path w="1719579" h="702945">
                  <a:moveTo>
                    <a:pt x="1719072" y="231648"/>
                  </a:moveTo>
                  <a:lnTo>
                    <a:pt x="1141476" y="231648"/>
                  </a:lnTo>
                  <a:lnTo>
                    <a:pt x="1141476" y="702564"/>
                  </a:lnTo>
                  <a:lnTo>
                    <a:pt x="1719072" y="702564"/>
                  </a:lnTo>
                  <a:lnTo>
                    <a:pt x="1719072" y="231648"/>
                  </a:lnTo>
                  <a:close/>
                </a:path>
              </a:pathLst>
            </a:custGeom>
            <a:solidFill>
              <a:srgbClr val="70AD47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83477"/>
            <a:ext cx="23488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/>
              <a:t>Inn</a:t>
            </a:r>
            <a:r>
              <a:rPr dirty="0" sz="3600" spc="-125"/>
              <a:t>e</a:t>
            </a:r>
            <a:r>
              <a:rPr dirty="0" sz="3600" spc="-95"/>
              <a:t>r</a:t>
            </a:r>
            <a:r>
              <a:rPr dirty="0" sz="3600" spc="-310"/>
              <a:t> </a:t>
            </a:r>
            <a:r>
              <a:rPr dirty="0" sz="3600" spc="-135"/>
              <a:t>cla</a:t>
            </a:r>
            <a:r>
              <a:rPr dirty="0" sz="3600" spc="-165"/>
              <a:t>s</a:t>
            </a:r>
            <a:r>
              <a:rPr dirty="0" sz="3600" spc="-355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390" y="1097686"/>
            <a:ext cx="7171690" cy="1815464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70">
                <a:latin typeface="Trebuchet MS"/>
                <a:cs typeface="Trebuchet MS"/>
              </a:rPr>
              <a:t>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100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s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(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100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s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204">
                <a:latin typeface="Trebuchet MS"/>
                <a:cs typeface="Trebuchet MS"/>
              </a:rPr>
              <a:t>w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-25">
                <a:latin typeface="Trebuchet MS"/>
                <a:cs typeface="Trebuchet MS"/>
              </a:rPr>
              <a:t>t</a:t>
            </a:r>
            <a:r>
              <a:rPr dirty="0" sz="2800" spc="-40">
                <a:latin typeface="Trebuchet MS"/>
                <a:cs typeface="Trebuchet MS"/>
              </a:rPr>
              <a:t>h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40">
                <a:latin typeface="Trebuchet MS"/>
                <a:cs typeface="Trebuchet MS"/>
              </a:rPr>
              <a:t>n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100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s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-145"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90">
                <a:latin typeface="Trebuchet MS"/>
                <a:cs typeface="Trebuchet MS"/>
              </a:rPr>
              <a:t>T</a:t>
            </a:r>
            <a:r>
              <a:rPr dirty="0" sz="2800" spc="100">
                <a:latin typeface="Trebuchet MS"/>
                <a:cs typeface="Trebuchet MS"/>
              </a:rPr>
              <a:t>h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p</a:t>
            </a:r>
            <a:r>
              <a:rPr dirty="0" sz="2800" spc="60">
                <a:latin typeface="Trebuchet MS"/>
                <a:cs typeface="Trebuchet MS"/>
              </a:rPr>
              <a:t>u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55">
                <a:latin typeface="Trebuchet MS"/>
                <a:cs typeface="Trebuchet MS"/>
              </a:rPr>
              <a:t>p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30">
                <a:latin typeface="Trebuchet MS"/>
                <a:cs typeface="Trebuchet MS"/>
              </a:rPr>
              <a:t>se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70">
                <a:latin typeface="Trebuchet MS"/>
                <a:cs typeface="Trebuchet MS"/>
              </a:rPr>
              <a:t>f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-110">
                <a:latin typeface="Trebuchet MS"/>
                <a:cs typeface="Trebuchet MS"/>
              </a:rPr>
              <a:t>t</a:t>
            </a:r>
            <a:r>
              <a:rPr dirty="0" sz="2800" spc="-155">
                <a:latin typeface="Trebuchet MS"/>
                <a:cs typeface="Trebuchet MS"/>
              </a:rPr>
              <a:t>e</a:t>
            </a:r>
            <a:r>
              <a:rPr dirty="0" sz="2800" spc="50">
                <a:latin typeface="Trebuchet MS"/>
                <a:cs typeface="Trebuchet MS"/>
              </a:rPr>
              <a:t>d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100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s</a:t>
            </a:r>
            <a:r>
              <a:rPr dirty="0" sz="2800" spc="25">
                <a:latin typeface="Trebuchet MS"/>
                <a:cs typeface="Trebuchet MS"/>
              </a:rPr>
              <a:t>s</a:t>
            </a:r>
            <a:r>
              <a:rPr dirty="0" sz="2800" spc="30">
                <a:latin typeface="Trebuchet MS"/>
                <a:cs typeface="Trebuchet MS"/>
              </a:rPr>
              <a:t>e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to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114">
                <a:latin typeface="Trebuchet MS"/>
                <a:cs typeface="Trebuchet MS"/>
              </a:rPr>
              <a:t>gr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60">
                <a:latin typeface="Trebuchet MS"/>
                <a:cs typeface="Trebuchet MS"/>
              </a:rPr>
              <a:t>u</a:t>
            </a:r>
            <a:r>
              <a:rPr dirty="0" sz="2800" spc="35">
                <a:latin typeface="Trebuchet MS"/>
                <a:cs typeface="Trebuchet MS"/>
              </a:rPr>
              <a:t>p 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114">
                <a:latin typeface="Trebuchet MS"/>
                <a:cs typeface="Trebuchet MS"/>
              </a:rPr>
              <a:t>as</a:t>
            </a:r>
            <a:r>
              <a:rPr dirty="0" sz="2800" spc="95">
                <a:latin typeface="Trebuchet MS"/>
                <a:cs typeface="Trebuchet MS"/>
              </a:rPr>
              <a:t>s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t</a:t>
            </a:r>
            <a:r>
              <a:rPr dirty="0" sz="2800" spc="-40">
                <a:latin typeface="Trebuchet MS"/>
                <a:cs typeface="Trebuchet MS"/>
              </a:rPr>
              <a:t>h</a:t>
            </a:r>
            <a:r>
              <a:rPr dirty="0" sz="2800" spc="-75">
                <a:latin typeface="Trebuchet MS"/>
                <a:cs typeface="Trebuchet MS"/>
              </a:rPr>
              <a:t>at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5">
                <a:latin typeface="Trebuchet MS"/>
                <a:cs typeface="Trebuchet MS"/>
              </a:rPr>
              <a:t>b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to</a:t>
            </a:r>
            <a:r>
              <a:rPr dirty="0" sz="2800" spc="30">
                <a:latin typeface="Trebuchet MS"/>
                <a:cs typeface="Trebuchet MS"/>
              </a:rPr>
              <a:t>g</a:t>
            </a:r>
            <a:r>
              <a:rPr dirty="0" sz="2800" spc="30">
                <a:latin typeface="Trebuchet MS"/>
                <a:cs typeface="Trebuchet MS"/>
              </a:rPr>
              <a:t>e</a:t>
            </a:r>
            <a:r>
              <a:rPr dirty="0" sz="2800" spc="-25">
                <a:latin typeface="Trebuchet MS"/>
                <a:cs typeface="Trebuchet MS"/>
              </a:rPr>
              <a:t>t</a:t>
            </a:r>
            <a:r>
              <a:rPr dirty="0" sz="2800" spc="-40">
                <a:latin typeface="Trebuchet MS"/>
                <a:cs typeface="Trebuchet MS"/>
              </a:rPr>
              <a:t>h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325">
                <a:latin typeface="Trebuchet MS"/>
                <a:cs typeface="Trebuchet MS"/>
              </a:rPr>
              <a:t>,</a:t>
            </a:r>
            <a:r>
              <a:rPr dirty="0" sz="2800" spc="-200">
                <a:latin typeface="Trebuchet MS"/>
                <a:cs typeface="Trebuchet MS"/>
              </a:rPr>
              <a:t> </a:t>
            </a:r>
            <a:r>
              <a:rPr dirty="0" sz="2800" spc="204">
                <a:latin typeface="Trebuchet MS"/>
                <a:cs typeface="Trebuchet MS"/>
              </a:rPr>
              <a:t>w</a:t>
            </a:r>
            <a:r>
              <a:rPr dirty="0" sz="2800" spc="100">
                <a:latin typeface="Trebuchet MS"/>
                <a:cs typeface="Trebuchet MS"/>
              </a:rPr>
              <a:t>h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105">
                <a:latin typeface="Trebuchet MS"/>
                <a:cs typeface="Trebuchet MS"/>
              </a:rPr>
              <a:t>h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mak</a:t>
            </a:r>
            <a:r>
              <a:rPr dirty="0" sz="2800" spc="20">
                <a:latin typeface="Trebuchet MS"/>
                <a:cs typeface="Trebuchet MS"/>
              </a:rPr>
              <a:t>e</a:t>
            </a:r>
            <a:r>
              <a:rPr dirty="0" sz="2800" spc="135">
                <a:latin typeface="Trebuchet MS"/>
                <a:cs typeface="Trebuchet MS"/>
              </a:rPr>
              <a:t>s  </a:t>
            </a:r>
            <a:r>
              <a:rPr dirty="0" sz="2800" spc="175">
                <a:latin typeface="Trebuchet MS"/>
                <a:cs typeface="Trebuchet MS"/>
              </a:rPr>
              <a:t>y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60">
                <a:latin typeface="Trebuchet MS"/>
                <a:cs typeface="Trebuchet MS"/>
              </a:rPr>
              <a:t>u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45">
                <a:latin typeface="Trebuchet MS"/>
                <a:cs typeface="Trebuchet MS"/>
              </a:rPr>
              <a:t>d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145">
                <a:latin typeface="Trebuchet MS"/>
                <a:cs typeface="Trebuchet MS"/>
              </a:rPr>
              <a:t>m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50">
                <a:latin typeface="Trebuchet MS"/>
                <a:cs typeface="Trebuchet MS"/>
              </a:rPr>
              <a:t>e</a:t>
            </a:r>
            <a:r>
              <a:rPr dirty="0" sz="2800" spc="-40">
                <a:latin typeface="Trebuchet MS"/>
                <a:cs typeface="Trebuchet MS"/>
              </a:rPr>
              <a:t>a</a:t>
            </a:r>
            <a:r>
              <a:rPr dirty="0" sz="2800" spc="45">
                <a:latin typeface="Trebuchet MS"/>
                <a:cs typeface="Trebuchet MS"/>
              </a:rPr>
              <a:t>d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90">
                <a:latin typeface="Trebuchet MS"/>
                <a:cs typeface="Trebuchet MS"/>
              </a:rPr>
              <a:t>b</a:t>
            </a:r>
            <a:r>
              <a:rPr dirty="0" sz="2800" spc="-45">
                <a:latin typeface="Trebuchet MS"/>
                <a:cs typeface="Trebuchet MS"/>
              </a:rPr>
              <a:t>l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0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50">
                <a:latin typeface="Trebuchet MS"/>
                <a:cs typeface="Trebuchet MS"/>
              </a:rPr>
              <a:t>d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145">
                <a:latin typeface="Trebuchet MS"/>
                <a:cs typeface="Trebuchet MS"/>
              </a:rPr>
              <a:t>m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10">
                <a:latin typeface="Trebuchet MS"/>
                <a:cs typeface="Trebuchet MS"/>
              </a:rPr>
              <a:t>i</a:t>
            </a:r>
            <a:r>
              <a:rPr dirty="0" sz="2800" spc="40">
                <a:latin typeface="Trebuchet MS"/>
                <a:cs typeface="Trebuchet MS"/>
              </a:rPr>
              <a:t>n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10">
                <a:latin typeface="Trebuchet MS"/>
                <a:cs typeface="Trebuchet MS"/>
              </a:rPr>
              <a:t>i</a:t>
            </a:r>
            <a:r>
              <a:rPr dirty="0" sz="2800" spc="40">
                <a:latin typeface="Trebuchet MS"/>
                <a:cs typeface="Trebuchet MS"/>
              </a:rPr>
              <a:t>n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90">
                <a:latin typeface="Trebuchet MS"/>
                <a:cs typeface="Trebuchet MS"/>
              </a:rPr>
              <a:t>b</a:t>
            </a:r>
            <a:r>
              <a:rPr dirty="0" sz="2800" spc="-45">
                <a:latin typeface="Trebuchet MS"/>
                <a:cs typeface="Trebuchet MS"/>
              </a:rPr>
              <a:t>l</a:t>
            </a:r>
            <a:r>
              <a:rPr dirty="0" sz="2800" spc="-204">
                <a:latin typeface="Trebuchet MS"/>
                <a:cs typeface="Trebuchet MS"/>
              </a:rPr>
              <a:t>e.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3856" y="3022092"/>
            <a:ext cx="5840095" cy="3505200"/>
            <a:chOff x="1133856" y="3022092"/>
            <a:chExt cx="5840095" cy="3505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856" y="3022092"/>
              <a:ext cx="5839967" cy="3505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5608" y="3247643"/>
              <a:ext cx="3505200" cy="2390140"/>
            </a:xfrm>
            <a:custGeom>
              <a:avLst/>
              <a:gdLst/>
              <a:ahLst/>
              <a:cxnLst/>
              <a:rect l="l" t="t" r="r" b="b"/>
              <a:pathLst>
                <a:path w="3505200" h="2390140">
                  <a:moveTo>
                    <a:pt x="1269492" y="2197608"/>
                  </a:moveTo>
                  <a:lnTo>
                    <a:pt x="1072896" y="2197608"/>
                  </a:lnTo>
                  <a:lnTo>
                    <a:pt x="1072896" y="2389644"/>
                  </a:lnTo>
                  <a:lnTo>
                    <a:pt x="1269492" y="2389644"/>
                  </a:lnTo>
                  <a:lnTo>
                    <a:pt x="1269492" y="2197608"/>
                  </a:lnTo>
                  <a:close/>
                </a:path>
                <a:path w="3505200" h="2390140">
                  <a:moveTo>
                    <a:pt x="1632204" y="1057656"/>
                  </a:moveTo>
                  <a:lnTo>
                    <a:pt x="908304" y="1057656"/>
                  </a:lnTo>
                  <a:lnTo>
                    <a:pt x="908304" y="1249680"/>
                  </a:lnTo>
                  <a:lnTo>
                    <a:pt x="1632204" y="1249680"/>
                  </a:lnTo>
                  <a:lnTo>
                    <a:pt x="1632204" y="1057656"/>
                  </a:lnTo>
                  <a:close/>
                </a:path>
                <a:path w="3505200" h="2390140">
                  <a:moveTo>
                    <a:pt x="1632204" y="537972"/>
                  </a:moveTo>
                  <a:lnTo>
                    <a:pt x="908304" y="537972"/>
                  </a:lnTo>
                  <a:lnTo>
                    <a:pt x="908304" y="711720"/>
                  </a:lnTo>
                  <a:lnTo>
                    <a:pt x="1632204" y="711720"/>
                  </a:lnTo>
                  <a:lnTo>
                    <a:pt x="1632204" y="537972"/>
                  </a:lnTo>
                  <a:close/>
                </a:path>
                <a:path w="3505200" h="2390140">
                  <a:moveTo>
                    <a:pt x="1688592" y="172212"/>
                  </a:moveTo>
                  <a:lnTo>
                    <a:pt x="1269492" y="172212"/>
                  </a:lnTo>
                  <a:lnTo>
                    <a:pt x="1269492" y="0"/>
                  </a:lnTo>
                  <a:lnTo>
                    <a:pt x="0" y="0"/>
                  </a:lnTo>
                  <a:lnTo>
                    <a:pt x="0" y="172224"/>
                  </a:lnTo>
                  <a:lnTo>
                    <a:pt x="964692" y="172224"/>
                  </a:lnTo>
                  <a:lnTo>
                    <a:pt x="964692" y="345948"/>
                  </a:lnTo>
                  <a:lnTo>
                    <a:pt x="1688592" y="345948"/>
                  </a:lnTo>
                  <a:lnTo>
                    <a:pt x="1688592" y="172212"/>
                  </a:lnTo>
                  <a:close/>
                </a:path>
                <a:path w="3505200" h="2390140">
                  <a:moveTo>
                    <a:pt x="3505200" y="1851660"/>
                  </a:moveTo>
                  <a:lnTo>
                    <a:pt x="358140" y="1851660"/>
                  </a:lnTo>
                  <a:lnTo>
                    <a:pt x="358140" y="2025408"/>
                  </a:lnTo>
                  <a:lnTo>
                    <a:pt x="3505200" y="2025408"/>
                  </a:lnTo>
                  <a:lnTo>
                    <a:pt x="3505200" y="1851660"/>
                  </a:lnTo>
                  <a:close/>
                </a:path>
              </a:pathLst>
            </a:custGeom>
            <a:solidFill>
              <a:srgbClr val="5B9BD5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41591" y="3311652"/>
              <a:ext cx="318770" cy="1569720"/>
            </a:xfrm>
            <a:custGeom>
              <a:avLst/>
              <a:gdLst/>
              <a:ahLst/>
              <a:cxnLst/>
              <a:rect l="l" t="t" r="r" b="b"/>
              <a:pathLst>
                <a:path w="318770" h="1569720">
                  <a:moveTo>
                    <a:pt x="0" y="1569720"/>
                  </a:moveTo>
                  <a:lnTo>
                    <a:pt x="61992" y="1567633"/>
                  </a:lnTo>
                  <a:lnTo>
                    <a:pt x="112614" y="1561944"/>
                  </a:lnTo>
                  <a:lnTo>
                    <a:pt x="146743" y="1553507"/>
                  </a:lnTo>
                  <a:lnTo>
                    <a:pt x="159258" y="1543177"/>
                  </a:lnTo>
                  <a:lnTo>
                    <a:pt x="159258" y="811403"/>
                  </a:lnTo>
                  <a:lnTo>
                    <a:pt x="171772" y="801072"/>
                  </a:lnTo>
                  <a:lnTo>
                    <a:pt x="205901" y="792635"/>
                  </a:lnTo>
                  <a:lnTo>
                    <a:pt x="256523" y="786946"/>
                  </a:lnTo>
                  <a:lnTo>
                    <a:pt x="318516" y="784860"/>
                  </a:lnTo>
                  <a:lnTo>
                    <a:pt x="256523" y="782773"/>
                  </a:lnTo>
                  <a:lnTo>
                    <a:pt x="205901" y="777084"/>
                  </a:lnTo>
                  <a:lnTo>
                    <a:pt x="171772" y="768647"/>
                  </a:lnTo>
                  <a:lnTo>
                    <a:pt x="159258" y="758317"/>
                  </a:lnTo>
                  <a:lnTo>
                    <a:pt x="159258" y="26543"/>
                  </a:lnTo>
                  <a:lnTo>
                    <a:pt x="146743" y="16212"/>
                  </a:lnTo>
                  <a:lnTo>
                    <a:pt x="112614" y="7775"/>
                  </a:lnTo>
                  <a:lnTo>
                    <a:pt x="61992" y="2086"/>
                  </a:lnTo>
                  <a:lnTo>
                    <a:pt x="0" y="0"/>
                  </a:lnTo>
                </a:path>
              </a:pathLst>
            </a:custGeom>
            <a:ln w="634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69591" y="4881372"/>
              <a:ext cx="635635" cy="192405"/>
            </a:xfrm>
            <a:custGeom>
              <a:avLst/>
              <a:gdLst/>
              <a:ahLst/>
              <a:cxnLst/>
              <a:rect l="l" t="t" r="r" b="b"/>
              <a:pathLst>
                <a:path w="635635" h="192404">
                  <a:moveTo>
                    <a:pt x="635507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635507" y="192024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FFC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052263" y="3944073"/>
            <a:ext cx="1129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2E75B6"/>
                </a:solidFill>
                <a:latin typeface="Trebuchet MS"/>
                <a:cs typeface="Trebuchet MS"/>
              </a:rPr>
              <a:t>Inner</a:t>
            </a:r>
            <a:r>
              <a:rPr dirty="0" sz="1800" spc="-15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2E75B6"/>
                </a:solidFill>
                <a:latin typeface="Trebuchet MS"/>
                <a:cs typeface="Trebuchet MS"/>
              </a:rPr>
              <a:t>c</a:t>
            </a:r>
            <a:r>
              <a:rPr dirty="0" sz="1800" spc="-95">
                <a:solidFill>
                  <a:srgbClr val="2E75B6"/>
                </a:solidFill>
                <a:latin typeface="Trebuchet MS"/>
                <a:cs typeface="Trebuchet MS"/>
              </a:rPr>
              <a:t>l</a:t>
            </a:r>
            <a:r>
              <a:rPr dirty="0" sz="1800" spc="55">
                <a:solidFill>
                  <a:srgbClr val="2E75B6"/>
                </a:solidFill>
                <a:latin typeface="Trebuchet MS"/>
                <a:cs typeface="Trebuchet MS"/>
              </a:rPr>
              <a:t>as</a:t>
            </a:r>
            <a:r>
              <a:rPr dirty="0" sz="1800" spc="105">
                <a:solidFill>
                  <a:srgbClr val="2E75B6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34226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St</a:t>
            </a:r>
            <a:r>
              <a:rPr dirty="0" sz="4000" spc="-114"/>
              <a:t>a</a:t>
            </a:r>
            <a:r>
              <a:rPr dirty="0" sz="4000" spc="-185"/>
              <a:t>t</a:t>
            </a:r>
            <a:r>
              <a:rPr dirty="0" sz="4000" spc="-145"/>
              <a:t>i</a:t>
            </a:r>
            <a:r>
              <a:rPr dirty="0" sz="4000" spc="-55"/>
              <a:t>c</a:t>
            </a:r>
            <a:r>
              <a:rPr dirty="0" sz="4000" spc="-325"/>
              <a:t> </a:t>
            </a:r>
            <a:r>
              <a:rPr dirty="0" sz="4000" spc="-165"/>
              <a:t>v</a:t>
            </a:r>
            <a:r>
              <a:rPr dirty="0" sz="4000" spc="-160"/>
              <a:t>a</a:t>
            </a:r>
            <a:r>
              <a:rPr dirty="0" sz="4000" spc="-105"/>
              <a:t>r</a:t>
            </a:r>
            <a:r>
              <a:rPr dirty="0" sz="4000" spc="-150"/>
              <a:t>i</a:t>
            </a:r>
            <a:r>
              <a:rPr dirty="0" sz="4000" spc="-75"/>
              <a:t>a</a:t>
            </a:r>
            <a:r>
              <a:rPr dirty="0" sz="4000" spc="-305"/>
              <a:t>b</a:t>
            </a:r>
            <a:r>
              <a:rPr dirty="0" sz="4000" spc="-150"/>
              <a:t>l</a:t>
            </a:r>
            <a:r>
              <a:rPr dirty="0" sz="4000" spc="-25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186688"/>
            <a:ext cx="7713345" cy="487299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41300" marR="40005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45">
                <a:latin typeface="Trebuchet MS"/>
                <a:cs typeface="Trebuchet MS"/>
              </a:rPr>
              <a:t>belongs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to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the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45">
                <a:latin typeface="Trebuchet MS"/>
                <a:cs typeface="Trebuchet MS"/>
              </a:rPr>
              <a:t>class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80">
                <a:latin typeface="Trebuchet MS"/>
                <a:cs typeface="Trebuchet MS"/>
              </a:rPr>
              <a:t>as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a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whole,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65">
                <a:latin typeface="Trebuchet MS"/>
                <a:cs typeface="Trebuchet MS"/>
              </a:rPr>
              <a:t>and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not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just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to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45">
                <a:latin typeface="Trebuchet MS"/>
                <a:cs typeface="Trebuchet MS"/>
              </a:rPr>
              <a:t>one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object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0">
                <a:latin typeface="Trebuchet MS"/>
                <a:cs typeface="Trebuchet MS"/>
              </a:rPr>
              <a:t>Th</a:t>
            </a:r>
            <a:r>
              <a:rPr dirty="0" sz="2600" spc="-55">
                <a:latin typeface="Trebuchet MS"/>
                <a:cs typeface="Trebuchet MS"/>
              </a:rPr>
              <a:t>e</a:t>
            </a:r>
            <a:r>
              <a:rPr dirty="0" sz="2600" spc="-10">
                <a:latin typeface="Trebuchet MS"/>
                <a:cs typeface="Trebuchet MS"/>
              </a:rPr>
              <a:t>re</a:t>
            </a:r>
            <a:r>
              <a:rPr dirty="0" sz="2600" spc="-23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155">
                <a:latin typeface="Trebuchet MS"/>
                <a:cs typeface="Trebuchet MS"/>
              </a:rPr>
              <a:t>s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75">
                <a:latin typeface="Trebuchet MS"/>
                <a:cs typeface="Trebuchet MS"/>
              </a:rPr>
              <a:t>o</a:t>
            </a:r>
            <a:r>
              <a:rPr dirty="0" sz="2600" spc="55">
                <a:latin typeface="Trebuchet MS"/>
                <a:cs typeface="Trebuchet MS"/>
              </a:rPr>
              <a:t>nly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75">
                <a:latin typeface="Trebuchet MS"/>
                <a:cs typeface="Trebuchet MS"/>
              </a:rPr>
              <a:t>o</a:t>
            </a:r>
            <a:r>
              <a:rPr dirty="0" sz="2600" spc="25">
                <a:latin typeface="Trebuchet MS"/>
                <a:cs typeface="Trebuchet MS"/>
              </a:rPr>
              <a:t>ne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c</a:t>
            </a:r>
            <a:r>
              <a:rPr dirty="0" sz="2600" spc="75">
                <a:latin typeface="Trebuchet MS"/>
                <a:cs typeface="Trebuchet MS"/>
              </a:rPr>
              <a:t>o</a:t>
            </a:r>
            <a:r>
              <a:rPr dirty="0" sz="2600" spc="50">
                <a:latin typeface="Trebuchet MS"/>
                <a:cs typeface="Trebuchet MS"/>
              </a:rPr>
              <a:t>p</a:t>
            </a:r>
            <a:r>
              <a:rPr dirty="0" sz="2600" spc="165">
                <a:latin typeface="Trebuchet MS"/>
                <a:cs typeface="Trebuchet MS"/>
              </a:rPr>
              <a:t>y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75">
                <a:latin typeface="Trebuchet MS"/>
                <a:cs typeface="Trebuchet MS"/>
              </a:rPr>
              <a:t>o</a:t>
            </a:r>
            <a:r>
              <a:rPr dirty="0" sz="2600" spc="70">
                <a:latin typeface="Trebuchet MS"/>
                <a:cs typeface="Trebuchet MS"/>
              </a:rPr>
              <a:t>f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a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s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60">
                <a:latin typeface="Trebuchet MS"/>
                <a:cs typeface="Trebuchet MS"/>
              </a:rPr>
              <a:t>c</a:t>
            </a:r>
            <a:r>
              <a:rPr dirty="0" sz="2600" spc="-190">
                <a:latin typeface="Trebuchet MS"/>
                <a:cs typeface="Trebuchet MS"/>
              </a:rPr>
              <a:t> </a:t>
            </a:r>
            <a:r>
              <a:rPr dirty="0" sz="2600" spc="80">
                <a:latin typeface="Trebuchet MS"/>
                <a:cs typeface="Trebuchet MS"/>
              </a:rPr>
              <a:t>v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10">
                <a:latin typeface="Trebuchet MS"/>
                <a:cs typeface="Trebuchet MS"/>
              </a:rPr>
              <a:t>r</a:t>
            </a:r>
            <a:r>
              <a:rPr dirty="0" sz="2600" spc="-10">
                <a:latin typeface="Trebuchet MS"/>
                <a:cs typeface="Trebuchet MS"/>
              </a:rPr>
              <a:t>i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10">
                <a:latin typeface="Trebuchet MS"/>
                <a:cs typeface="Trebuchet MS"/>
              </a:rPr>
              <a:t>b</a:t>
            </a:r>
            <a:r>
              <a:rPr dirty="0" sz="2600" spc="-110">
                <a:latin typeface="Trebuchet MS"/>
                <a:cs typeface="Trebuchet MS"/>
              </a:rPr>
              <a:t>le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50">
                <a:latin typeface="Trebuchet MS"/>
                <a:cs typeface="Trebuchet MS"/>
              </a:rPr>
              <a:t>p</a:t>
            </a:r>
            <a:r>
              <a:rPr dirty="0" sz="2600" spc="-90">
                <a:latin typeface="Trebuchet MS"/>
                <a:cs typeface="Trebuchet MS"/>
              </a:rPr>
              <a:t>e</a:t>
            </a:r>
            <a:r>
              <a:rPr dirty="0" sz="2600" spc="70">
                <a:latin typeface="Trebuchet MS"/>
                <a:cs typeface="Trebuchet MS"/>
              </a:rPr>
              <a:t>r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c</a:t>
            </a:r>
            <a:r>
              <a:rPr dirty="0" sz="2600" spc="-45">
                <a:latin typeface="Trebuchet MS"/>
                <a:cs typeface="Trebuchet MS"/>
              </a:rPr>
              <a:t>l</a:t>
            </a:r>
            <a:r>
              <a:rPr dirty="0" sz="2600" spc="-85">
                <a:latin typeface="Trebuchet MS"/>
                <a:cs typeface="Trebuchet MS"/>
              </a:rPr>
              <a:t>a</a:t>
            </a:r>
            <a:r>
              <a:rPr dirty="0" sz="2600" spc="155">
                <a:latin typeface="Trebuchet MS"/>
                <a:cs typeface="Trebuchet MS"/>
              </a:rPr>
              <a:t>ss</a:t>
            </a:r>
            <a:endParaRPr sz="2600">
              <a:latin typeface="Trebuchet MS"/>
              <a:cs typeface="Trebuchet MS"/>
            </a:endParaRPr>
          </a:p>
          <a:p>
            <a:pPr marL="241300" marR="574040" indent="-228600">
              <a:lnSpc>
                <a:spcPts val="281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150">
                <a:latin typeface="Trebuchet MS"/>
                <a:cs typeface="Trebuchet MS"/>
              </a:rPr>
              <a:t>A</a:t>
            </a:r>
            <a:r>
              <a:rPr dirty="0" sz="2600" spc="-120">
                <a:latin typeface="Trebuchet MS"/>
                <a:cs typeface="Trebuchet MS"/>
              </a:rPr>
              <a:t>l</a:t>
            </a:r>
            <a:r>
              <a:rPr dirty="0" sz="2600" spc="-160">
                <a:latin typeface="Trebuchet MS"/>
                <a:cs typeface="Trebuchet MS"/>
              </a:rPr>
              <a:t>t</a:t>
            </a:r>
            <a:r>
              <a:rPr dirty="0" sz="2600" spc="85">
                <a:latin typeface="Trebuchet MS"/>
                <a:cs typeface="Trebuchet MS"/>
              </a:rPr>
              <a:t>ho</a:t>
            </a:r>
            <a:r>
              <a:rPr dirty="0" sz="2600" spc="60">
                <a:latin typeface="Trebuchet MS"/>
                <a:cs typeface="Trebuchet MS"/>
              </a:rPr>
              <a:t>u</a:t>
            </a:r>
            <a:r>
              <a:rPr dirty="0" sz="2600" spc="130">
                <a:latin typeface="Trebuchet MS"/>
                <a:cs typeface="Trebuchet MS"/>
              </a:rPr>
              <a:t>gh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a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s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60">
                <a:latin typeface="Trebuchet MS"/>
                <a:cs typeface="Trebuchet MS"/>
              </a:rPr>
              <a:t>c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140">
                <a:latin typeface="Trebuchet MS"/>
                <a:cs typeface="Trebuchet MS"/>
              </a:rPr>
              <a:t>m</a:t>
            </a:r>
            <a:r>
              <a:rPr dirty="0" sz="2600" spc="-90">
                <a:latin typeface="Trebuchet MS"/>
                <a:cs typeface="Trebuchet MS"/>
              </a:rPr>
              <a:t>e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85">
                <a:latin typeface="Trebuchet MS"/>
                <a:cs typeface="Trebuchet MS"/>
              </a:rPr>
              <a:t>ho</a:t>
            </a:r>
            <a:r>
              <a:rPr dirty="0" sz="2600" spc="50">
                <a:latin typeface="Trebuchet MS"/>
                <a:cs typeface="Trebuchet MS"/>
              </a:rPr>
              <a:t>d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c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114">
                <a:latin typeface="Trebuchet MS"/>
                <a:cs typeface="Trebuchet MS"/>
              </a:rPr>
              <a:t>nno</a:t>
            </a:r>
            <a:r>
              <a:rPr dirty="0" sz="2600" spc="-150">
                <a:latin typeface="Trebuchet MS"/>
                <a:cs typeface="Trebuchet MS"/>
              </a:rPr>
              <a:t>t</a:t>
            </a:r>
            <a:r>
              <a:rPr dirty="0" sz="2600" spc="-180">
                <a:latin typeface="Trebuchet MS"/>
                <a:cs typeface="Trebuchet MS"/>
              </a:rPr>
              <a:t> 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55">
                <a:latin typeface="Trebuchet MS"/>
                <a:cs typeface="Trebuchet MS"/>
              </a:rPr>
              <a:t>cc</a:t>
            </a:r>
            <a:r>
              <a:rPr dirty="0" sz="2600" spc="-90">
                <a:latin typeface="Trebuchet MS"/>
                <a:cs typeface="Trebuchet MS"/>
              </a:rPr>
              <a:t>e</a:t>
            </a:r>
            <a:r>
              <a:rPr dirty="0" sz="2600" spc="155">
                <a:latin typeface="Trebuchet MS"/>
                <a:cs typeface="Trebuchet MS"/>
              </a:rPr>
              <a:t>ss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95">
                <a:latin typeface="Trebuchet MS"/>
                <a:cs typeface="Trebuchet MS"/>
              </a:rPr>
              <a:t>n  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135">
                <a:latin typeface="Trebuchet MS"/>
                <a:cs typeface="Trebuchet MS"/>
              </a:rPr>
              <a:t>n</a:t>
            </a:r>
            <a:r>
              <a:rPr dirty="0" sz="2600" spc="155">
                <a:latin typeface="Trebuchet MS"/>
                <a:cs typeface="Trebuchet MS"/>
              </a:rPr>
              <a:t>s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65">
                <a:latin typeface="Trebuchet MS"/>
                <a:cs typeface="Trebuchet MS"/>
              </a:rPr>
              <a:t>a</a:t>
            </a:r>
            <a:r>
              <a:rPr dirty="0" sz="2600" spc="80">
                <a:latin typeface="Trebuchet MS"/>
                <a:cs typeface="Trebuchet MS"/>
              </a:rPr>
              <a:t>n</a:t>
            </a:r>
            <a:r>
              <a:rPr dirty="0" sz="2600" spc="-25">
                <a:latin typeface="Trebuchet MS"/>
                <a:cs typeface="Trebuchet MS"/>
              </a:rPr>
              <a:t>c</a:t>
            </a:r>
            <a:r>
              <a:rPr dirty="0" sz="2600" spc="-15">
                <a:latin typeface="Trebuchet MS"/>
                <a:cs typeface="Trebuchet MS"/>
              </a:rPr>
              <a:t>e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80">
                <a:latin typeface="Trebuchet MS"/>
                <a:cs typeface="Trebuchet MS"/>
              </a:rPr>
              <a:t>v</a:t>
            </a:r>
            <a:r>
              <a:rPr dirty="0" sz="2600" spc="40">
                <a:latin typeface="Trebuchet MS"/>
                <a:cs typeface="Trebuchet MS"/>
              </a:rPr>
              <a:t>a</a:t>
            </a:r>
            <a:r>
              <a:rPr dirty="0" sz="2600" spc="30">
                <a:latin typeface="Trebuchet MS"/>
                <a:cs typeface="Trebuchet MS"/>
              </a:rPr>
              <a:t>r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10">
                <a:latin typeface="Trebuchet MS"/>
                <a:cs typeface="Trebuchet MS"/>
              </a:rPr>
              <a:t>b</a:t>
            </a:r>
            <a:r>
              <a:rPr dirty="0" sz="2600" spc="-135">
                <a:latin typeface="Trebuchet MS"/>
                <a:cs typeface="Trebuchet MS"/>
              </a:rPr>
              <a:t>l</a:t>
            </a:r>
            <a:r>
              <a:rPr dirty="0" sz="2600" spc="-90">
                <a:latin typeface="Trebuchet MS"/>
                <a:cs typeface="Trebuchet MS"/>
              </a:rPr>
              <a:t>e</a:t>
            </a:r>
            <a:r>
              <a:rPr dirty="0" sz="2600" spc="-300">
                <a:latin typeface="Trebuchet MS"/>
                <a:cs typeface="Trebuchet MS"/>
              </a:rPr>
              <a:t>,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a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s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a</a:t>
            </a:r>
            <a:r>
              <a:rPr dirty="0" sz="2600" spc="-5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60">
                <a:latin typeface="Trebuchet MS"/>
                <a:cs typeface="Trebuchet MS"/>
              </a:rPr>
              <a:t>c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140">
                <a:latin typeface="Trebuchet MS"/>
                <a:cs typeface="Trebuchet MS"/>
              </a:rPr>
              <a:t>m</a:t>
            </a:r>
            <a:r>
              <a:rPr dirty="0" sz="2600" spc="-90">
                <a:latin typeface="Trebuchet MS"/>
                <a:cs typeface="Trebuchet MS"/>
              </a:rPr>
              <a:t>e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100">
                <a:latin typeface="Trebuchet MS"/>
                <a:cs typeface="Trebuchet MS"/>
              </a:rPr>
              <a:t>h</a:t>
            </a:r>
            <a:r>
              <a:rPr dirty="0" sz="2600" spc="75">
                <a:latin typeface="Trebuchet MS"/>
                <a:cs typeface="Trebuchet MS"/>
              </a:rPr>
              <a:t>o</a:t>
            </a:r>
            <a:r>
              <a:rPr dirty="0" sz="2600" spc="50">
                <a:latin typeface="Trebuchet MS"/>
                <a:cs typeface="Trebuchet MS"/>
              </a:rPr>
              <a:t>d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60">
                <a:latin typeface="Trebuchet MS"/>
                <a:cs typeface="Trebuchet MS"/>
              </a:rPr>
              <a:t>ca</a:t>
            </a:r>
            <a:r>
              <a:rPr dirty="0" sz="2600" spc="75">
                <a:latin typeface="Trebuchet MS"/>
                <a:cs typeface="Trebuchet MS"/>
              </a:rPr>
              <a:t>n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acc</a:t>
            </a:r>
            <a:r>
              <a:rPr dirty="0" sz="2600" spc="10">
                <a:latin typeface="Trebuchet MS"/>
                <a:cs typeface="Trebuchet MS"/>
              </a:rPr>
              <a:t>e</a:t>
            </a:r>
            <a:r>
              <a:rPr dirty="0" sz="2600" spc="155">
                <a:latin typeface="Trebuchet MS"/>
                <a:cs typeface="Trebuchet MS"/>
              </a:rPr>
              <a:t>ss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10">
                <a:latin typeface="Trebuchet MS"/>
                <a:cs typeface="Trebuchet MS"/>
              </a:rPr>
              <a:t>a  </a:t>
            </a:r>
            <a:r>
              <a:rPr dirty="0" sz="2600" spc="155">
                <a:latin typeface="Trebuchet MS"/>
                <a:cs typeface="Trebuchet MS"/>
              </a:rPr>
              <a:t>s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a</a:t>
            </a:r>
            <a:r>
              <a:rPr dirty="0" sz="2600" spc="-5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60">
                <a:latin typeface="Trebuchet MS"/>
                <a:cs typeface="Trebuchet MS"/>
              </a:rPr>
              <a:t>c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80">
                <a:latin typeface="Trebuchet MS"/>
                <a:cs typeface="Trebuchet MS"/>
              </a:rPr>
              <a:t>v</a:t>
            </a:r>
            <a:r>
              <a:rPr dirty="0" sz="2600" spc="40">
                <a:latin typeface="Trebuchet MS"/>
                <a:cs typeface="Trebuchet MS"/>
              </a:rPr>
              <a:t>a</a:t>
            </a:r>
            <a:r>
              <a:rPr dirty="0" sz="2600" spc="30">
                <a:latin typeface="Trebuchet MS"/>
                <a:cs typeface="Trebuchet MS"/>
              </a:rPr>
              <a:t>r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10">
                <a:latin typeface="Trebuchet MS"/>
                <a:cs typeface="Trebuchet MS"/>
              </a:rPr>
              <a:t>b</a:t>
            </a:r>
            <a:r>
              <a:rPr dirty="0" sz="2600" spc="-135">
                <a:latin typeface="Trebuchet MS"/>
                <a:cs typeface="Trebuchet MS"/>
              </a:rPr>
              <a:t>l</a:t>
            </a:r>
            <a:r>
              <a:rPr dirty="0" sz="2600" spc="-85"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  <a:p>
            <a:pPr marL="241300" marR="450850" indent="-228600">
              <a:lnSpc>
                <a:spcPts val="281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160">
                <a:latin typeface="Trebuchet MS"/>
                <a:cs typeface="Trebuchet MS"/>
              </a:rPr>
              <a:t>A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155">
                <a:latin typeface="Trebuchet MS"/>
                <a:cs typeface="Trebuchet MS"/>
              </a:rPr>
              <a:t>s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60">
                <a:latin typeface="Trebuchet MS"/>
                <a:cs typeface="Trebuchet MS"/>
              </a:rPr>
              <a:t>c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80">
                <a:latin typeface="Trebuchet MS"/>
                <a:cs typeface="Trebuchet MS"/>
              </a:rPr>
              <a:t>v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10">
                <a:latin typeface="Trebuchet MS"/>
                <a:cs typeface="Trebuchet MS"/>
              </a:rPr>
              <a:t>r</a:t>
            </a:r>
            <a:r>
              <a:rPr dirty="0" sz="2600" spc="-10">
                <a:latin typeface="Trebuchet MS"/>
                <a:cs typeface="Trebuchet MS"/>
              </a:rPr>
              <a:t>i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10">
                <a:latin typeface="Trebuchet MS"/>
                <a:cs typeface="Trebuchet MS"/>
              </a:rPr>
              <a:t>b</a:t>
            </a:r>
            <a:r>
              <a:rPr dirty="0" sz="2600" spc="-110">
                <a:latin typeface="Trebuchet MS"/>
                <a:cs typeface="Trebuchet MS"/>
              </a:rPr>
              <a:t>le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155">
                <a:latin typeface="Trebuchet MS"/>
                <a:cs typeface="Trebuchet MS"/>
              </a:rPr>
              <a:t>s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45">
                <a:latin typeface="Trebuchet MS"/>
                <a:cs typeface="Trebuchet MS"/>
              </a:rPr>
              <a:t>d</a:t>
            </a:r>
            <a:r>
              <a:rPr dirty="0" sz="2600" spc="-90">
                <a:latin typeface="Trebuchet MS"/>
                <a:cs typeface="Trebuchet MS"/>
              </a:rPr>
              <a:t>e</a:t>
            </a:r>
            <a:r>
              <a:rPr dirty="0" sz="2600" spc="55">
                <a:latin typeface="Trebuchet MS"/>
                <a:cs typeface="Trebuchet MS"/>
              </a:rPr>
              <a:t>c</a:t>
            </a:r>
            <a:r>
              <a:rPr dirty="0" sz="2600" spc="-45">
                <a:latin typeface="Trebuchet MS"/>
                <a:cs typeface="Trebuchet MS"/>
              </a:rPr>
              <a:t>l</a:t>
            </a:r>
            <a:r>
              <a:rPr dirty="0" sz="2600" spc="-85">
                <a:latin typeface="Trebuchet MS"/>
                <a:cs typeface="Trebuchet MS"/>
              </a:rPr>
              <a:t>a</a:t>
            </a:r>
            <a:r>
              <a:rPr dirty="0" sz="2600" spc="-10">
                <a:latin typeface="Trebuchet MS"/>
                <a:cs typeface="Trebuchet MS"/>
              </a:rPr>
              <a:t>r</a:t>
            </a:r>
            <a:r>
              <a:rPr dirty="0" sz="2600" spc="-15">
                <a:latin typeface="Trebuchet MS"/>
                <a:cs typeface="Trebuchet MS"/>
              </a:rPr>
              <a:t>e</a:t>
            </a:r>
            <a:r>
              <a:rPr dirty="0" sz="2600" spc="50">
                <a:latin typeface="Trebuchet MS"/>
                <a:cs typeface="Trebuchet MS"/>
              </a:rPr>
              <a:t>d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l</a:t>
            </a:r>
            <a:r>
              <a:rPr dirty="0" sz="2600" spc="-110">
                <a:latin typeface="Trebuchet MS"/>
                <a:cs typeface="Trebuchet MS"/>
              </a:rPr>
              <a:t>i</a:t>
            </a:r>
            <a:r>
              <a:rPr dirty="0" sz="2600" spc="50">
                <a:latin typeface="Trebuchet MS"/>
                <a:cs typeface="Trebuchet MS"/>
              </a:rPr>
              <a:t>k</a:t>
            </a:r>
            <a:r>
              <a:rPr dirty="0" sz="2600" spc="-85">
                <a:latin typeface="Trebuchet MS"/>
                <a:cs typeface="Trebuchet MS"/>
              </a:rPr>
              <a:t>e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135">
                <a:latin typeface="Trebuchet MS"/>
                <a:cs typeface="Trebuchet MS"/>
              </a:rPr>
              <a:t>n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145">
                <a:latin typeface="Trebuchet MS"/>
                <a:cs typeface="Trebuchet MS"/>
              </a:rPr>
              <a:t>ns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105">
                <a:latin typeface="Trebuchet MS"/>
                <a:cs typeface="Trebuchet MS"/>
              </a:rPr>
              <a:t>n</a:t>
            </a:r>
            <a:r>
              <a:rPr dirty="0" sz="2600" spc="90">
                <a:latin typeface="Trebuchet MS"/>
                <a:cs typeface="Trebuchet MS"/>
              </a:rPr>
              <a:t>c</a:t>
            </a:r>
            <a:r>
              <a:rPr dirty="0" sz="2600" spc="-60">
                <a:latin typeface="Trebuchet MS"/>
                <a:cs typeface="Trebuchet MS"/>
              </a:rPr>
              <a:t>e  </a:t>
            </a:r>
            <a:r>
              <a:rPr dirty="0" sz="2600" spc="-50">
                <a:latin typeface="Trebuchet MS"/>
                <a:cs typeface="Trebuchet MS"/>
              </a:rPr>
              <a:t>variable,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with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the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addition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70">
                <a:latin typeface="Trebuchet MS"/>
                <a:cs typeface="Trebuchet MS"/>
              </a:rPr>
              <a:t>of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the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modifier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static</a:t>
            </a:r>
            <a:endParaRPr sz="2600">
              <a:latin typeface="Trebuchet MS"/>
              <a:cs typeface="Trebuchet MS"/>
            </a:endParaRPr>
          </a:p>
          <a:p>
            <a:pPr marL="241300" marR="283210" indent="-228600">
              <a:lnSpc>
                <a:spcPts val="281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Trebuchet MS"/>
                <a:cs typeface="Trebuchet MS"/>
              </a:rPr>
              <a:t>If</a:t>
            </a:r>
            <a:r>
              <a:rPr dirty="0" sz="2600" spc="-235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not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explicitly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initialized,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a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static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15">
                <a:latin typeface="Trebuchet MS"/>
                <a:cs typeface="Trebuchet MS"/>
              </a:rPr>
              <a:t>variable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will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be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60">
                <a:latin typeface="Trebuchet MS"/>
                <a:cs typeface="Trebuchet MS"/>
              </a:rPr>
              <a:t>u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75">
                <a:latin typeface="Trebuchet MS"/>
                <a:cs typeface="Trebuchet MS"/>
              </a:rPr>
              <a:t>o</a:t>
            </a:r>
            <a:r>
              <a:rPr dirty="0" sz="2600" spc="140">
                <a:latin typeface="Trebuchet MS"/>
                <a:cs typeface="Trebuchet MS"/>
              </a:rPr>
              <a:t>m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55">
                <a:latin typeface="Trebuchet MS"/>
                <a:cs typeface="Trebuchet MS"/>
              </a:rPr>
              <a:t>c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35">
                <a:latin typeface="Trebuchet MS"/>
                <a:cs typeface="Trebuchet MS"/>
              </a:rPr>
              <a:t>lly</a:t>
            </a:r>
            <a:r>
              <a:rPr dirty="0" sz="2600" spc="-18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35">
                <a:latin typeface="Trebuchet MS"/>
                <a:cs typeface="Trebuchet MS"/>
              </a:rPr>
              <a:t>n</a:t>
            </a:r>
            <a:r>
              <a:rPr dirty="0" sz="2600" spc="15">
                <a:latin typeface="Trebuchet MS"/>
                <a:cs typeface="Trebuchet MS"/>
              </a:rPr>
              <a:t>i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85">
                <a:latin typeface="Trebuchet MS"/>
                <a:cs typeface="Trebuchet MS"/>
              </a:rPr>
              <a:t>i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110">
                <a:latin typeface="Trebuchet MS"/>
                <a:cs typeface="Trebuchet MS"/>
              </a:rPr>
              <a:t>l</a:t>
            </a:r>
            <a:r>
              <a:rPr dirty="0" sz="2600" spc="-110">
                <a:latin typeface="Trebuchet MS"/>
                <a:cs typeface="Trebuchet MS"/>
              </a:rPr>
              <a:t>i</a:t>
            </a:r>
            <a:r>
              <a:rPr dirty="0" sz="2600" spc="70">
                <a:latin typeface="Trebuchet MS"/>
                <a:cs typeface="Trebuchet MS"/>
              </a:rPr>
              <a:t>z</a:t>
            </a:r>
            <a:r>
              <a:rPr dirty="0" sz="2600" spc="-20">
                <a:latin typeface="Trebuchet MS"/>
                <a:cs typeface="Trebuchet MS"/>
              </a:rPr>
              <a:t>ed</a:t>
            </a:r>
            <a:r>
              <a:rPr dirty="0" sz="2600" spc="-19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75">
                <a:latin typeface="Trebuchet MS"/>
                <a:cs typeface="Trebuchet MS"/>
              </a:rPr>
              <a:t>o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a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45">
                <a:latin typeface="Trebuchet MS"/>
                <a:cs typeface="Trebuchet MS"/>
              </a:rPr>
              <a:t>d</a:t>
            </a:r>
            <a:r>
              <a:rPr dirty="0" sz="2600">
                <a:latin typeface="Trebuchet MS"/>
                <a:cs typeface="Trebuchet MS"/>
              </a:rPr>
              <a:t>ef</a:t>
            </a:r>
            <a:r>
              <a:rPr dirty="0" sz="2600" spc="-10">
                <a:latin typeface="Trebuchet MS"/>
                <a:cs typeface="Trebuchet MS"/>
              </a:rPr>
              <a:t>a</a:t>
            </a:r>
            <a:r>
              <a:rPr dirty="0" sz="2600" spc="60">
                <a:latin typeface="Trebuchet MS"/>
                <a:cs typeface="Trebuchet MS"/>
              </a:rPr>
              <a:t>u</a:t>
            </a:r>
            <a:r>
              <a:rPr dirty="0" sz="2600" spc="-140">
                <a:latin typeface="Trebuchet MS"/>
                <a:cs typeface="Trebuchet MS"/>
              </a:rPr>
              <a:t>lt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80">
                <a:latin typeface="Trebuchet MS"/>
                <a:cs typeface="Trebuchet MS"/>
              </a:rPr>
              <a:t>v</a:t>
            </a:r>
            <a:r>
              <a:rPr dirty="0" sz="2600" spc="5">
                <a:latin typeface="Trebuchet MS"/>
                <a:cs typeface="Trebuchet MS"/>
              </a:rPr>
              <a:t>a</a:t>
            </a:r>
            <a:r>
              <a:rPr dirty="0" sz="2600" spc="-35">
                <a:latin typeface="Trebuchet MS"/>
                <a:cs typeface="Trebuchet MS"/>
              </a:rPr>
              <a:t>lu</a:t>
            </a:r>
            <a:r>
              <a:rPr dirty="0" sz="2600" spc="-85"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15">
                <a:latin typeface="Trebuchet MS"/>
                <a:cs typeface="Trebuchet MS"/>
              </a:rPr>
              <a:t>private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static</a:t>
            </a:r>
            <a:r>
              <a:rPr dirty="0" sz="2200" spc="-140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int</a:t>
            </a:r>
            <a:r>
              <a:rPr dirty="0" sz="2200" spc="-155">
                <a:latin typeface="Trebuchet MS"/>
                <a:cs typeface="Trebuchet MS"/>
              </a:rPr>
              <a:t> </a:t>
            </a:r>
            <a:r>
              <a:rPr dirty="0" sz="2200" spc="-15">
                <a:latin typeface="Trebuchet MS"/>
                <a:cs typeface="Trebuchet MS"/>
              </a:rPr>
              <a:t>myStaticVariable;</a:t>
            </a:r>
            <a:endParaRPr sz="22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40">
                <a:latin typeface="Trebuchet MS"/>
                <a:cs typeface="Trebuchet MS"/>
              </a:rPr>
              <a:t>p</a:t>
            </a:r>
            <a:r>
              <a:rPr dirty="0" sz="2200" spc="-10">
                <a:latin typeface="Trebuchet MS"/>
                <a:cs typeface="Trebuchet MS"/>
              </a:rPr>
              <a:t>r</a:t>
            </a:r>
            <a:r>
              <a:rPr dirty="0" sz="2200" spc="-20">
                <a:latin typeface="Trebuchet MS"/>
                <a:cs typeface="Trebuchet MS"/>
              </a:rPr>
              <a:t>i</a:t>
            </a:r>
            <a:r>
              <a:rPr dirty="0" sz="2200" spc="70">
                <a:latin typeface="Trebuchet MS"/>
                <a:cs typeface="Trebuchet MS"/>
              </a:rPr>
              <a:t>v</a:t>
            </a:r>
            <a:r>
              <a:rPr dirty="0" sz="2200" spc="5">
                <a:latin typeface="Trebuchet MS"/>
                <a:cs typeface="Trebuchet MS"/>
              </a:rPr>
              <a:t>a</a:t>
            </a:r>
            <a:r>
              <a:rPr dirty="0" sz="2200" spc="-105">
                <a:latin typeface="Trebuchet MS"/>
                <a:cs typeface="Trebuchet MS"/>
              </a:rPr>
              <a:t>te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st</a:t>
            </a:r>
            <a:r>
              <a:rPr dirty="0" sz="2200">
                <a:latin typeface="Trebuchet MS"/>
                <a:cs typeface="Trebuchet MS"/>
              </a:rPr>
              <a:t>a</a:t>
            </a:r>
            <a:r>
              <a:rPr dirty="0" sz="2200" spc="-114">
                <a:latin typeface="Trebuchet MS"/>
                <a:cs typeface="Trebuchet MS"/>
              </a:rPr>
              <a:t>t</a:t>
            </a:r>
            <a:r>
              <a:rPr dirty="0" sz="2200" spc="-95">
                <a:latin typeface="Trebuchet MS"/>
                <a:cs typeface="Trebuchet MS"/>
              </a:rPr>
              <a:t>i</a:t>
            </a:r>
            <a:r>
              <a:rPr dirty="0" sz="2200" spc="45">
                <a:latin typeface="Trebuchet MS"/>
                <a:cs typeface="Trebuchet MS"/>
              </a:rPr>
              <a:t>c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i</a:t>
            </a:r>
            <a:r>
              <a:rPr dirty="0" sz="2200" spc="25">
                <a:latin typeface="Trebuchet MS"/>
                <a:cs typeface="Trebuchet MS"/>
              </a:rPr>
              <a:t>n</a:t>
            </a:r>
            <a:r>
              <a:rPr dirty="0" sz="2200" spc="-130">
                <a:latin typeface="Trebuchet MS"/>
                <a:cs typeface="Trebuchet MS"/>
              </a:rPr>
              <a:t>t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114">
                <a:latin typeface="Trebuchet MS"/>
                <a:cs typeface="Trebuchet MS"/>
              </a:rPr>
              <a:t>m</a:t>
            </a:r>
            <a:r>
              <a:rPr dirty="0" sz="2200" spc="135">
                <a:latin typeface="Trebuchet MS"/>
                <a:cs typeface="Trebuchet MS"/>
              </a:rPr>
              <a:t>y</a:t>
            </a:r>
            <a:r>
              <a:rPr dirty="0" sz="2200" spc="10">
                <a:latin typeface="Trebuchet MS"/>
                <a:cs typeface="Trebuchet MS"/>
              </a:rPr>
              <a:t>St</a:t>
            </a:r>
            <a:r>
              <a:rPr dirty="0" sz="2200" spc="5">
                <a:latin typeface="Trebuchet MS"/>
                <a:cs typeface="Trebuchet MS"/>
              </a:rPr>
              <a:t>a</a:t>
            </a:r>
            <a:r>
              <a:rPr dirty="0" sz="2200" spc="-114">
                <a:latin typeface="Trebuchet MS"/>
                <a:cs typeface="Trebuchet MS"/>
              </a:rPr>
              <a:t>t</a:t>
            </a:r>
            <a:r>
              <a:rPr dirty="0" sz="2200" spc="-95">
                <a:latin typeface="Trebuchet MS"/>
                <a:cs typeface="Trebuchet MS"/>
              </a:rPr>
              <a:t>i</a:t>
            </a:r>
            <a:r>
              <a:rPr dirty="0" sz="2200" spc="45">
                <a:latin typeface="Trebuchet MS"/>
                <a:cs typeface="Trebuchet MS"/>
              </a:rPr>
              <a:t>c</a:t>
            </a:r>
            <a:r>
              <a:rPr dirty="0" sz="2200" spc="60">
                <a:latin typeface="Trebuchet MS"/>
                <a:cs typeface="Trebuchet MS"/>
              </a:rPr>
              <a:t>V</a:t>
            </a:r>
            <a:r>
              <a:rPr dirty="0" sz="2200" spc="5">
                <a:latin typeface="Trebuchet MS"/>
                <a:cs typeface="Trebuchet MS"/>
              </a:rPr>
              <a:t>a</a:t>
            </a:r>
            <a:r>
              <a:rPr dirty="0" sz="2200" spc="-10">
                <a:latin typeface="Trebuchet MS"/>
                <a:cs typeface="Trebuchet MS"/>
              </a:rPr>
              <a:t>r</a:t>
            </a:r>
            <a:r>
              <a:rPr dirty="0" sz="2200" spc="-5">
                <a:latin typeface="Trebuchet MS"/>
                <a:cs typeface="Trebuchet MS"/>
              </a:rPr>
              <a:t>i</a:t>
            </a:r>
            <a:r>
              <a:rPr dirty="0" sz="2200" spc="5">
                <a:latin typeface="Trebuchet MS"/>
                <a:cs typeface="Trebuchet MS"/>
              </a:rPr>
              <a:t>a</a:t>
            </a:r>
            <a:r>
              <a:rPr dirty="0" sz="2200" spc="-55">
                <a:latin typeface="Trebuchet MS"/>
                <a:cs typeface="Trebuchet MS"/>
              </a:rPr>
              <a:t>bl</a:t>
            </a:r>
            <a:r>
              <a:rPr dirty="0" sz="2200" spc="-80">
                <a:latin typeface="Trebuchet MS"/>
                <a:cs typeface="Trebuchet MS"/>
              </a:rPr>
              <a:t>e</a:t>
            </a:r>
            <a:r>
              <a:rPr dirty="0" sz="2200" spc="-11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=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75">
                <a:latin typeface="Trebuchet MS"/>
                <a:cs typeface="Trebuchet MS"/>
              </a:rPr>
              <a:t>0;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2060448"/>
            <a:ext cx="7705343" cy="36514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20713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/>
              <a:t>Example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35833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St</a:t>
            </a:r>
            <a:r>
              <a:rPr dirty="0" sz="4000" spc="-114"/>
              <a:t>a</a:t>
            </a:r>
            <a:r>
              <a:rPr dirty="0" sz="4000" spc="-185"/>
              <a:t>t</a:t>
            </a:r>
            <a:r>
              <a:rPr dirty="0" sz="4000" spc="-145"/>
              <a:t>i</a:t>
            </a:r>
            <a:r>
              <a:rPr dirty="0" sz="4000" spc="-55"/>
              <a:t>c</a:t>
            </a:r>
            <a:r>
              <a:rPr dirty="0" sz="4000" spc="-325"/>
              <a:t> </a:t>
            </a:r>
            <a:r>
              <a:rPr dirty="0" sz="4000" spc="-245"/>
              <a:t>m</a:t>
            </a:r>
            <a:r>
              <a:rPr dirty="0" sz="4000" spc="-250"/>
              <a:t>e</a:t>
            </a:r>
            <a:r>
              <a:rPr dirty="0" sz="4000" spc="-114"/>
              <a:t>t</a:t>
            </a:r>
            <a:r>
              <a:rPr dirty="0" sz="4000" spc="-180"/>
              <a:t>h</a:t>
            </a:r>
            <a:r>
              <a:rPr dirty="0" sz="4000" spc="-175"/>
              <a:t>o</a:t>
            </a:r>
            <a:r>
              <a:rPr dirty="0" sz="4000" spc="-175"/>
              <a:t>d</a:t>
            </a:r>
            <a:r>
              <a:rPr dirty="0" sz="4000" spc="-395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261363"/>
            <a:ext cx="7727950" cy="427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60">
                <a:latin typeface="Trebuchet MS"/>
                <a:cs typeface="Trebuchet MS"/>
              </a:rPr>
              <a:t>I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5">
                <a:latin typeface="Times New Roman"/>
                <a:cs typeface="Times New Roman"/>
              </a:rPr>
              <a:t>hou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obj</a:t>
            </a:r>
            <a:r>
              <a:rPr dirty="0" sz="2000" spc="-5">
                <a:latin typeface="Times New Roman"/>
                <a:cs typeface="Times New Roman"/>
              </a:rPr>
              <a:t>ect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 still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belongs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14999"/>
              </a:lnSpc>
              <a:buFont typeface="Arial"/>
              <a:buChar char="•"/>
              <a:tabLst>
                <a:tab pos="240665" algn="l"/>
                <a:tab pos="241300" algn="l"/>
                <a:tab pos="4000500" algn="l"/>
              </a:tabLst>
            </a:pP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3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defined,	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keyword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placed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algn="ctr" marL="35433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public </a:t>
            </a:r>
            <a:r>
              <a:rPr dirty="0" sz="2000" spc="-5">
                <a:solidFill>
                  <a:srgbClr val="A6A6A6"/>
                </a:solidFill>
                <a:latin typeface="Courier New"/>
                <a:cs typeface="Courier New"/>
              </a:rPr>
              <a:t>static</a:t>
            </a:r>
            <a:r>
              <a:rPr dirty="0" sz="200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returnedType myMethod(parameters)</a:t>
            </a:r>
            <a:endParaRPr sz="2000">
              <a:latin typeface="Courier New"/>
              <a:cs typeface="Courier New"/>
            </a:endParaRPr>
          </a:p>
          <a:p>
            <a:pPr algn="ctr" marL="354330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Courier New"/>
                <a:cs typeface="Courier New"/>
              </a:rPr>
              <a:t>{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ourier New"/>
              <a:cs typeface="Courier New"/>
            </a:endParaRPr>
          </a:p>
          <a:p>
            <a:pPr marL="241300" marR="5715" indent="-228600">
              <a:lnSpc>
                <a:spcPct val="114999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methods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invoked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place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calling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endParaRPr sz="2000">
              <a:latin typeface="Times New Roman"/>
              <a:cs typeface="Times New Roman"/>
            </a:endParaRPr>
          </a:p>
          <a:p>
            <a:pPr marL="887094">
              <a:lnSpc>
                <a:spcPct val="100000"/>
              </a:lnSpc>
              <a:spcBef>
                <a:spcPts val="1330"/>
              </a:spcBef>
            </a:pPr>
            <a:r>
              <a:rPr dirty="0" sz="2000" spc="-5">
                <a:latin typeface="Courier New"/>
                <a:cs typeface="Courier New"/>
              </a:rPr>
              <a:t>returnedValue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 MyClass.myMethod(arguments);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0" y="1488947"/>
            <a:ext cx="9156700" cy="5375910"/>
            <a:chOff x="-6350" y="1488947"/>
            <a:chExt cx="9156700" cy="5375910"/>
          </a:xfrm>
        </p:grpSpPr>
        <p:sp>
          <p:nvSpPr>
            <p:cNvPr id="4" name="object 4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9144000" y="0"/>
                  </a:lnTo>
                  <a:lnTo>
                    <a:pt x="9144000" y="3429000"/>
                  </a:lnTo>
                  <a:lnTo>
                    <a:pt x="0" y="3429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2792" y="1488947"/>
              <a:ext cx="7239000" cy="4730750"/>
            </a:xfrm>
            <a:custGeom>
              <a:avLst/>
              <a:gdLst/>
              <a:ahLst/>
              <a:cxnLst/>
              <a:rect l="l" t="t" r="r" b="b"/>
              <a:pathLst>
                <a:path w="7239000" h="4730750">
                  <a:moveTo>
                    <a:pt x="7239000" y="925626"/>
                  </a:moveTo>
                  <a:lnTo>
                    <a:pt x="7236561" y="877417"/>
                  </a:lnTo>
                  <a:lnTo>
                    <a:pt x="7229411" y="830605"/>
                  </a:lnTo>
                  <a:lnTo>
                    <a:pt x="7217791" y="785431"/>
                  </a:lnTo>
                  <a:lnTo>
                    <a:pt x="7201941" y="742111"/>
                  </a:lnTo>
                  <a:lnTo>
                    <a:pt x="7182091" y="700900"/>
                  </a:lnTo>
                  <a:lnTo>
                    <a:pt x="7158469" y="662025"/>
                  </a:lnTo>
                  <a:lnTo>
                    <a:pt x="7131329" y="625729"/>
                  </a:lnTo>
                  <a:lnTo>
                    <a:pt x="7100900" y="592239"/>
                  </a:lnTo>
                  <a:lnTo>
                    <a:pt x="7067423" y="561809"/>
                  </a:lnTo>
                  <a:lnTo>
                    <a:pt x="7031126" y="534670"/>
                  </a:lnTo>
                  <a:lnTo>
                    <a:pt x="6992252" y="511060"/>
                  </a:lnTo>
                  <a:lnTo>
                    <a:pt x="6951040" y="491197"/>
                  </a:lnTo>
                  <a:lnTo>
                    <a:pt x="6907720" y="475348"/>
                  </a:lnTo>
                  <a:lnTo>
                    <a:pt x="6862534" y="463727"/>
                  </a:lnTo>
                  <a:lnTo>
                    <a:pt x="6815722" y="456590"/>
                  </a:lnTo>
                  <a:lnTo>
                    <a:pt x="6767525" y="454152"/>
                  </a:lnTo>
                  <a:lnTo>
                    <a:pt x="4107180" y="454152"/>
                  </a:lnTo>
                  <a:lnTo>
                    <a:pt x="3653028" y="0"/>
                  </a:lnTo>
                  <a:lnTo>
                    <a:pt x="187960" y="0"/>
                  </a:lnTo>
                  <a:lnTo>
                    <a:pt x="137985" y="6718"/>
                  </a:lnTo>
                  <a:lnTo>
                    <a:pt x="93091" y="25666"/>
                  </a:lnTo>
                  <a:lnTo>
                    <a:pt x="55041" y="55054"/>
                  </a:lnTo>
                  <a:lnTo>
                    <a:pt x="25654" y="93103"/>
                  </a:lnTo>
                  <a:lnTo>
                    <a:pt x="6705" y="137998"/>
                  </a:lnTo>
                  <a:lnTo>
                    <a:pt x="0" y="187960"/>
                  </a:lnTo>
                  <a:lnTo>
                    <a:pt x="0" y="925626"/>
                  </a:lnTo>
                  <a:lnTo>
                    <a:pt x="0" y="1127760"/>
                  </a:lnTo>
                  <a:lnTo>
                    <a:pt x="0" y="4259034"/>
                  </a:lnTo>
                  <a:lnTo>
                    <a:pt x="2425" y="4307243"/>
                  </a:lnTo>
                  <a:lnTo>
                    <a:pt x="9575" y="4354055"/>
                  </a:lnTo>
                  <a:lnTo>
                    <a:pt x="21196" y="4399242"/>
                  </a:lnTo>
                  <a:lnTo>
                    <a:pt x="37045" y="4442549"/>
                  </a:lnTo>
                  <a:lnTo>
                    <a:pt x="56896" y="4483760"/>
                  </a:lnTo>
                  <a:lnTo>
                    <a:pt x="80518" y="4522635"/>
                  </a:lnTo>
                  <a:lnTo>
                    <a:pt x="107657" y="4558931"/>
                  </a:lnTo>
                  <a:lnTo>
                    <a:pt x="138087" y="4592409"/>
                  </a:lnTo>
                  <a:lnTo>
                    <a:pt x="171564" y="4622838"/>
                  </a:lnTo>
                  <a:lnTo>
                    <a:pt x="207860" y="4649978"/>
                  </a:lnTo>
                  <a:lnTo>
                    <a:pt x="246735" y="4673600"/>
                  </a:lnTo>
                  <a:lnTo>
                    <a:pt x="287947" y="4693450"/>
                  </a:lnTo>
                  <a:lnTo>
                    <a:pt x="331266" y="4709299"/>
                  </a:lnTo>
                  <a:lnTo>
                    <a:pt x="376453" y="4720920"/>
                  </a:lnTo>
                  <a:lnTo>
                    <a:pt x="423265" y="4728057"/>
                  </a:lnTo>
                  <a:lnTo>
                    <a:pt x="471474" y="4730496"/>
                  </a:lnTo>
                  <a:lnTo>
                    <a:pt x="6767525" y="4730496"/>
                  </a:lnTo>
                  <a:lnTo>
                    <a:pt x="6815722" y="4728057"/>
                  </a:lnTo>
                  <a:lnTo>
                    <a:pt x="6862534" y="4720920"/>
                  </a:lnTo>
                  <a:lnTo>
                    <a:pt x="6907720" y="4709299"/>
                  </a:lnTo>
                  <a:lnTo>
                    <a:pt x="6951040" y="4693450"/>
                  </a:lnTo>
                  <a:lnTo>
                    <a:pt x="6992252" y="4673600"/>
                  </a:lnTo>
                  <a:lnTo>
                    <a:pt x="7031126" y="4649978"/>
                  </a:lnTo>
                  <a:lnTo>
                    <a:pt x="7067423" y="4622838"/>
                  </a:lnTo>
                  <a:lnTo>
                    <a:pt x="7100900" y="4592409"/>
                  </a:lnTo>
                  <a:lnTo>
                    <a:pt x="7131329" y="4558931"/>
                  </a:lnTo>
                  <a:lnTo>
                    <a:pt x="7158469" y="4522635"/>
                  </a:lnTo>
                  <a:lnTo>
                    <a:pt x="7182091" y="4483760"/>
                  </a:lnTo>
                  <a:lnTo>
                    <a:pt x="7201941" y="4442549"/>
                  </a:lnTo>
                  <a:lnTo>
                    <a:pt x="7217791" y="4399242"/>
                  </a:lnTo>
                  <a:lnTo>
                    <a:pt x="7229411" y="4354055"/>
                  </a:lnTo>
                  <a:lnTo>
                    <a:pt x="7236561" y="4307243"/>
                  </a:lnTo>
                  <a:lnTo>
                    <a:pt x="7239000" y="4259034"/>
                  </a:lnTo>
                  <a:lnTo>
                    <a:pt x="7239000" y="925626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6453" y="261746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6453" y="509396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23339" y="3240707"/>
            <a:ext cx="47180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Data</a:t>
            </a:r>
            <a:r>
              <a:rPr dirty="0" sz="2400" spc="15" b="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25" b="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Structures</a:t>
            </a:r>
            <a:r>
              <a:rPr dirty="0" sz="2400" b="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.</a:t>
            </a:r>
            <a:r>
              <a:rPr dirty="0" sz="2400" spc="-10" b="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20" b="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Advanced</a:t>
            </a:r>
            <a:r>
              <a:rPr dirty="0" sz="2400" b="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30" b="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Java</a:t>
            </a:r>
            <a:endParaRPr sz="2400">
              <a:latin typeface="한컴 말랑말랑 Regular"/>
              <a:cs typeface="한컴 말랑말랑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4939" y="4069443"/>
            <a:ext cx="151828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70" b="1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4400" spc="-95" b="1">
                <a:solidFill>
                  <a:srgbClr val="FFFFFF"/>
                </a:solidFill>
                <a:latin typeface="Lucida Sans"/>
                <a:cs typeface="Lucida Sans"/>
              </a:rPr>
              <a:t>rray</a:t>
            </a:r>
            <a:endParaRPr sz="4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13823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35"/>
              <a:t>Arra</a:t>
            </a:r>
            <a:r>
              <a:rPr dirty="0" sz="4000" spc="-60"/>
              <a:t>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182116"/>
            <a:ext cx="6156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70">
                <a:latin typeface="Trebuchet MS"/>
                <a:cs typeface="Trebuchet MS"/>
              </a:rPr>
              <a:t>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-145">
                <a:latin typeface="Trebuchet MS"/>
                <a:cs typeface="Trebuchet MS"/>
              </a:rPr>
              <a:t>ll</a:t>
            </a:r>
            <a:r>
              <a:rPr dirty="0" sz="2800" spc="-25">
                <a:latin typeface="Trebuchet MS"/>
                <a:cs typeface="Trebuchet MS"/>
              </a:rPr>
              <a:t>e</a:t>
            </a:r>
            <a:r>
              <a:rPr dirty="0" sz="2800" spc="-20">
                <a:latin typeface="Trebuchet MS"/>
                <a:cs typeface="Trebuchet MS"/>
              </a:rPr>
              <a:t>c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-10">
                <a:latin typeface="Trebuchet MS"/>
                <a:cs typeface="Trebuchet MS"/>
              </a:rPr>
              <a:t>i</a:t>
            </a:r>
            <a:r>
              <a:rPr dirty="0" sz="2800" spc="-10">
                <a:latin typeface="Trebuchet MS"/>
                <a:cs typeface="Trebuchet MS"/>
              </a:rPr>
              <a:t>o</a:t>
            </a:r>
            <a:r>
              <a:rPr dirty="0" sz="2800" spc="140">
                <a:latin typeface="Trebuchet MS"/>
                <a:cs typeface="Trebuchet MS"/>
              </a:rPr>
              <a:t>n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70">
                <a:latin typeface="Trebuchet MS"/>
                <a:cs typeface="Trebuchet MS"/>
              </a:rPr>
              <a:t>f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s</a:t>
            </a:r>
            <a:r>
              <a:rPr dirty="0" sz="2800" spc="100">
                <a:latin typeface="Trebuchet MS"/>
                <a:cs typeface="Trebuchet MS"/>
              </a:rPr>
              <a:t>a</a:t>
            </a:r>
            <a:r>
              <a:rPr dirty="0" sz="2800" spc="145">
                <a:latin typeface="Trebuchet MS"/>
                <a:cs typeface="Trebuchet MS"/>
              </a:rPr>
              <a:t>m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175">
                <a:latin typeface="Trebuchet MS"/>
                <a:cs typeface="Trebuchet MS"/>
              </a:rPr>
              <a:t>y</a:t>
            </a:r>
            <a:r>
              <a:rPr dirty="0" sz="2800" spc="55">
                <a:latin typeface="Trebuchet MS"/>
                <a:cs typeface="Trebuchet MS"/>
              </a:rPr>
              <a:t>p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70">
                <a:latin typeface="Trebuchet MS"/>
                <a:cs typeface="Trebuchet MS"/>
              </a:rPr>
              <a:t>f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-195">
                <a:latin typeface="Trebuchet MS"/>
                <a:cs typeface="Trebuchet MS"/>
              </a:rPr>
              <a:t>b</a:t>
            </a:r>
            <a:r>
              <a:rPr dirty="0" sz="2800" spc="-125">
                <a:latin typeface="Trebuchet MS"/>
                <a:cs typeface="Trebuchet MS"/>
              </a:rPr>
              <a:t>j</a:t>
            </a:r>
            <a:r>
              <a:rPr dirty="0" sz="2800" spc="-25">
                <a:latin typeface="Trebuchet MS"/>
                <a:cs typeface="Trebuchet MS"/>
              </a:rPr>
              <a:t>e</a:t>
            </a:r>
            <a:r>
              <a:rPr dirty="0" sz="2800" spc="-20">
                <a:latin typeface="Trebuchet MS"/>
                <a:cs typeface="Trebuchet MS"/>
              </a:rPr>
              <a:t>c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16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368403"/>
            <a:ext cx="1524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0">
                <a:latin typeface="Trebuchet MS"/>
                <a:cs typeface="Trebuchet MS"/>
              </a:rPr>
              <a:t>variable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589" y="3334619"/>
            <a:ext cx="998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50">
                <a:latin typeface="Trebuchet MS"/>
                <a:cs typeface="Trebuchet MS"/>
              </a:rPr>
              <a:t>c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-95">
                <a:latin typeface="Trebuchet MS"/>
                <a:cs typeface="Trebuchet MS"/>
              </a:rPr>
              <a:t>de: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6189" y="3334619"/>
            <a:ext cx="3311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int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variable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=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15;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390" y="4805279"/>
            <a:ext cx="112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0">
                <a:latin typeface="Trebuchet MS"/>
                <a:cs typeface="Trebuchet MS"/>
              </a:rPr>
              <a:t>ar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95">
                <a:latin typeface="Trebuchet MS"/>
                <a:cs typeface="Trebuchet MS"/>
              </a:rPr>
              <a:t>ay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589" y="5771495"/>
            <a:ext cx="998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50">
                <a:latin typeface="Trebuchet MS"/>
                <a:cs typeface="Trebuchet MS"/>
              </a:rPr>
              <a:t>c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-95">
                <a:latin typeface="Trebuchet MS"/>
                <a:cs typeface="Trebuchet MS"/>
              </a:rPr>
              <a:t>de: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140" y="2369820"/>
            <a:ext cx="1271015" cy="61112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19571" y="2411203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3140" y="4707635"/>
            <a:ext cx="5005070" cy="611505"/>
            <a:chOff x="2263140" y="4707635"/>
            <a:chExt cx="5005070" cy="61150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140" y="4707635"/>
              <a:ext cx="1271015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724" y="4707635"/>
              <a:ext cx="1271015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1832" y="4707635"/>
              <a:ext cx="1271015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6940" y="4707635"/>
              <a:ext cx="1271015" cy="61112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36189" y="4748796"/>
            <a:ext cx="5137150" cy="1414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2260">
              <a:lnSpc>
                <a:spcPct val="100000"/>
              </a:lnSpc>
              <a:spcBef>
                <a:spcPts val="95"/>
              </a:spcBef>
              <a:tabLst>
                <a:tab pos="1513205" algn="l"/>
                <a:tab pos="2757805" algn="l"/>
                <a:tab pos="3992245" algn="l"/>
              </a:tabLst>
            </a:pPr>
            <a:r>
              <a:rPr dirty="0" sz="2800" spc="-535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2	3	</a:t>
            </a:r>
            <a:r>
              <a:rPr dirty="0" sz="2800" spc="15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int</a:t>
            </a:r>
            <a:r>
              <a:rPr dirty="0" sz="2400" spc="-5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dirty="0" sz="2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variables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=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{1,2,3,4};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8193" y="4215889"/>
            <a:ext cx="2012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30">
                <a:solidFill>
                  <a:srgbClr val="4D63F0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9793" y="4215889"/>
            <a:ext cx="1111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80">
                <a:solidFill>
                  <a:srgbClr val="4D63F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1393" y="4215889"/>
            <a:ext cx="158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D63F0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5793" y="4215889"/>
            <a:ext cx="158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D63F0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54240" y="4175759"/>
            <a:ext cx="268605" cy="441959"/>
          </a:xfrm>
          <a:custGeom>
            <a:avLst/>
            <a:gdLst/>
            <a:ahLst/>
            <a:cxnLst/>
            <a:rect l="l" t="t" r="r" b="b"/>
            <a:pathLst>
              <a:path w="268604" h="441960">
                <a:moveTo>
                  <a:pt x="134111" y="0"/>
                </a:moveTo>
                <a:lnTo>
                  <a:pt x="0" y="220979"/>
                </a:lnTo>
                <a:lnTo>
                  <a:pt x="134111" y="441959"/>
                </a:lnTo>
                <a:lnTo>
                  <a:pt x="134111" y="331470"/>
                </a:lnTo>
                <a:lnTo>
                  <a:pt x="268223" y="331470"/>
                </a:lnTo>
                <a:lnTo>
                  <a:pt x="268223" y="110489"/>
                </a:lnTo>
                <a:lnTo>
                  <a:pt x="134111" y="110489"/>
                </a:lnTo>
                <a:lnTo>
                  <a:pt x="134111" y="0"/>
                </a:lnTo>
                <a:close/>
              </a:path>
            </a:pathLst>
          </a:custGeom>
          <a:solidFill>
            <a:srgbClr val="4472C4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888830" y="420089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4D63F0"/>
                </a:solidFill>
                <a:latin typeface="Trebuchet MS"/>
                <a:cs typeface="Trebuchet MS"/>
              </a:rPr>
              <a:t>i</a:t>
            </a:r>
            <a:r>
              <a:rPr dirty="0" sz="1800" spc="10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D63F0"/>
                </a:solidFill>
                <a:latin typeface="Trebuchet MS"/>
                <a:cs typeface="Trebuchet MS"/>
              </a:rPr>
              <a:t>ex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D63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1" y="336550"/>
            <a:ext cx="9156700" cy="6527800"/>
            <a:chOff x="-6351" y="336550"/>
            <a:chExt cx="9156700" cy="6527800"/>
          </a:xfrm>
        </p:grpSpPr>
        <p:sp>
          <p:nvSpPr>
            <p:cNvPr id="4" name="object 4"/>
            <p:cNvSpPr/>
            <p:nvPr/>
          </p:nvSpPr>
          <p:spPr>
            <a:xfrm>
              <a:off x="673609" y="342900"/>
              <a:ext cx="6248400" cy="1346200"/>
            </a:xfrm>
            <a:custGeom>
              <a:avLst/>
              <a:gdLst/>
              <a:ahLst/>
              <a:cxnLst/>
              <a:rect l="l" t="t" r="r" b="b"/>
              <a:pathLst>
                <a:path w="6248400" h="1346200">
                  <a:moveTo>
                    <a:pt x="5575554" y="0"/>
                  </a:moveTo>
                  <a:lnTo>
                    <a:pt x="224281" y="0"/>
                  </a:lnTo>
                  <a:lnTo>
                    <a:pt x="179082" y="4556"/>
                  </a:lnTo>
                  <a:lnTo>
                    <a:pt x="136983" y="17625"/>
                  </a:lnTo>
                  <a:lnTo>
                    <a:pt x="98885" y="38305"/>
                  </a:lnTo>
                  <a:lnTo>
                    <a:pt x="65692" y="65692"/>
                  </a:lnTo>
                  <a:lnTo>
                    <a:pt x="38305" y="98885"/>
                  </a:lnTo>
                  <a:lnTo>
                    <a:pt x="17625" y="136983"/>
                  </a:lnTo>
                  <a:lnTo>
                    <a:pt x="4556" y="179082"/>
                  </a:lnTo>
                  <a:lnTo>
                    <a:pt x="0" y="224282"/>
                  </a:lnTo>
                  <a:lnTo>
                    <a:pt x="0" y="1345692"/>
                  </a:lnTo>
                  <a:lnTo>
                    <a:pt x="6248400" y="1345692"/>
                  </a:lnTo>
                  <a:lnTo>
                    <a:pt x="6248400" y="672846"/>
                  </a:lnTo>
                  <a:lnTo>
                    <a:pt x="5575554" y="0"/>
                  </a:lnTo>
                  <a:close/>
                </a:path>
              </a:pathLst>
            </a:custGeom>
            <a:solidFill>
              <a:srgbClr val="8F9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3945" y="342900"/>
              <a:ext cx="6248400" cy="1346200"/>
            </a:xfrm>
            <a:custGeom>
              <a:avLst/>
              <a:gdLst/>
              <a:ahLst/>
              <a:cxnLst/>
              <a:rect l="l" t="t" r="r" b="b"/>
              <a:pathLst>
                <a:path w="6248400" h="1346200">
                  <a:moveTo>
                    <a:pt x="5575554" y="0"/>
                  </a:moveTo>
                  <a:lnTo>
                    <a:pt x="224282" y="0"/>
                  </a:lnTo>
                  <a:lnTo>
                    <a:pt x="179082" y="4556"/>
                  </a:lnTo>
                  <a:lnTo>
                    <a:pt x="136983" y="17625"/>
                  </a:lnTo>
                  <a:lnTo>
                    <a:pt x="98885" y="38305"/>
                  </a:lnTo>
                  <a:lnTo>
                    <a:pt x="65692" y="65692"/>
                  </a:lnTo>
                  <a:lnTo>
                    <a:pt x="38305" y="98885"/>
                  </a:lnTo>
                  <a:lnTo>
                    <a:pt x="17625" y="136983"/>
                  </a:lnTo>
                  <a:lnTo>
                    <a:pt x="4556" y="179082"/>
                  </a:lnTo>
                  <a:lnTo>
                    <a:pt x="0" y="224282"/>
                  </a:lnTo>
                  <a:lnTo>
                    <a:pt x="0" y="1345692"/>
                  </a:lnTo>
                  <a:lnTo>
                    <a:pt x="6248400" y="1345692"/>
                  </a:lnTo>
                  <a:lnTo>
                    <a:pt x="6248400" y="672846"/>
                  </a:lnTo>
                  <a:lnTo>
                    <a:pt x="5575554" y="0"/>
                  </a:lnTo>
                  <a:close/>
                </a:path>
              </a:pathLst>
            </a:custGeom>
            <a:solidFill>
              <a:srgbClr val="C6C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" y="342900"/>
              <a:ext cx="6248400" cy="1346200"/>
            </a:xfrm>
            <a:custGeom>
              <a:avLst/>
              <a:gdLst/>
              <a:ahLst/>
              <a:cxnLst/>
              <a:rect l="l" t="t" r="r" b="b"/>
              <a:pathLst>
                <a:path w="6248400" h="1346200">
                  <a:moveTo>
                    <a:pt x="5575554" y="0"/>
                  </a:moveTo>
                  <a:lnTo>
                    <a:pt x="224282" y="0"/>
                  </a:lnTo>
                  <a:lnTo>
                    <a:pt x="179082" y="4556"/>
                  </a:lnTo>
                  <a:lnTo>
                    <a:pt x="136983" y="17625"/>
                  </a:lnTo>
                  <a:lnTo>
                    <a:pt x="98885" y="38305"/>
                  </a:lnTo>
                  <a:lnTo>
                    <a:pt x="65692" y="65692"/>
                  </a:lnTo>
                  <a:lnTo>
                    <a:pt x="38305" y="98885"/>
                  </a:lnTo>
                  <a:lnTo>
                    <a:pt x="17625" y="136983"/>
                  </a:lnTo>
                  <a:lnTo>
                    <a:pt x="4556" y="179082"/>
                  </a:lnTo>
                  <a:lnTo>
                    <a:pt x="0" y="224282"/>
                  </a:lnTo>
                  <a:lnTo>
                    <a:pt x="0" y="1345692"/>
                  </a:lnTo>
                  <a:lnTo>
                    <a:pt x="6248400" y="1345692"/>
                  </a:lnTo>
                  <a:lnTo>
                    <a:pt x="6248400" y="672846"/>
                  </a:lnTo>
                  <a:lnTo>
                    <a:pt x="5575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" y="342900"/>
              <a:ext cx="6248400" cy="1346200"/>
            </a:xfrm>
            <a:custGeom>
              <a:avLst/>
              <a:gdLst/>
              <a:ahLst/>
              <a:cxnLst/>
              <a:rect l="l" t="t" r="r" b="b"/>
              <a:pathLst>
                <a:path w="6248400" h="1346200">
                  <a:moveTo>
                    <a:pt x="224282" y="0"/>
                  </a:moveTo>
                  <a:lnTo>
                    <a:pt x="5575554" y="0"/>
                  </a:lnTo>
                  <a:lnTo>
                    <a:pt x="6248400" y="672846"/>
                  </a:lnTo>
                  <a:lnTo>
                    <a:pt x="6248400" y="1345692"/>
                  </a:lnTo>
                  <a:lnTo>
                    <a:pt x="0" y="1345692"/>
                  </a:lnTo>
                  <a:lnTo>
                    <a:pt x="0" y="224282"/>
                  </a:lnTo>
                  <a:lnTo>
                    <a:pt x="4556" y="179082"/>
                  </a:lnTo>
                  <a:lnTo>
                    <a:pt x="17625" y="136983"/>
                  </a:lnTo>
                  <a:lnTo>
                    <a:pt x="38305" y="98885"/>
                  </a:lnTo>
                  <a:lnTo>
                    <a:pt x="65692" y="65692"/>
                  </a:lnTo>
                  <a:lnTo>
                    <a:pt x="98885" y="38305"/>
                  </a:lnTo>
                  <a:lnTo>
                    <a:pt x="136983" y="17625"/>
                  </a:lnTo>
                  <a:lnTo>
                    <a:pt x="179082" y="4556"/>
                  </a:lnTo>
                  <a:lnTo>
                    <a:pt x="224282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-1" y="937259"/>
              <a:ext cx="9144000" cy="5920740"/>
            </a:xfrm>
            <a:custGeom>
              <a:avLst/>
              <a:gdLst/>
              <a:ahLst/>
              <a:cxnLst/>
              <a:rect l="l" t="t" r="r" b="b"/>
              <a:pathLst>
                <a:path w="9144000" h="5920740">
                  <a:moveTo>
                    <a:pt x="8654948" y="0"/>
                  </a:moveTo>
                  <a:lnTo>
                    <a:pt x="489051" y="0"/>
                  </a:lnTo>
                  <a:lnTo>
                    <a:pt x="441953" y="2238"/>
                  </a:lnTo>
                  <a:lnTo>
                    <a:pt x="396121" y="8818"/>
                  </a:lnTo>
                  <a:lnTo>
                    <a:pt x="351761" y="19534"/>
                  </a:lnTo>
                  <a:lnTo>
                    <a:pt x="309077" y="34180"/>
                  </a:lnTo>
                  <a:lnTo>
                    <a:pt x="268275" y="52553"/>
                  </a:lnTo>
                  <a:lnTo>
                    <a:pt x="229559" y="74447"/>
                  </a:lnTo>
                  <a:lnTo>
                    <a:pt x="193134" y="99657"/>
                  </a:lnTo>
                  <a:lnTo>
                    <a:pt x="159205" y="127978"/>
                  </a:lnTo>
                  <a:lnTo>
                    <a:pt x="127978" y="159205"/>
                  </a:lnTo>
                  <a:lnTo>
                    <a:pt x="99657" y="193134"/>
                  </a:lnTo>
                  <a:lnTo>
                    <a:pt x="74447" y="229559"/>
                  </a:lnTo>
                  <a:lnTo>
                    <a:pt x="52553" y="268275"/>
                  </a:lnTo>
                  <a:lnTo>
                    <a:pt x="34180" y="309077"/>
                  </a:lnTo>
                  <a:lnTo>
                    <a:pt x="19534" y="351761"/>
                  </a:lnTo>
                  <a:lnTo>
                    <a:pt x="8818" y="396121"/>
                  </a:lnTo>
                  <a:lnTo>
                    <a:pt x="2238" y="441953"/>
                  </a:lnTo>
                  <a:lnTo>
                    <a:pt x="0" y="489051"/>
                  </a:lnTo>
                  <a:lnTo>
                    <a:pt x="0" y="5920740"/>
                  </a:lnTo>
                  <a:lnTo>
                    <a:pt x="9144000" y="5920740"/>
                  </a:lnTo>
                  <a:lnTo>
                    <a:pt x="9144000" y="489051"/>
                  </a:lnTo>
                  <a:lnTo>
                    <a:pt x="9141761" y="441953"/>
                  </a:lnTo>
                  <a:lnTo>
                    <a:pt x="9135181" y="396121"/>
                  </a:lnTo>
                  <a:lnTo>
                    <a:pt x="9124466" y="351761"/>
                  </a:lnTo>
                  <a:lnTo>
                    <a:pt x="9109820" y="309077"/>
                  </a:lnTo>
                  <a:lnTo>
                    <a:pt x="9091448" y="268275"/>
                  </a:lnTo>
                  <a:lnTo>
                    <a:pt x="9069555" y="229559"/>
                  </a:lnTo>
                  <a:lnTo>
                    <a:pt x="9044346" y="193134"/>
                  </a:lnTo>
                  <a:lnTo>
                    <a:pt x="9016025" y="159205"/>
                  </a:lnTo>
                  <a:lnTo>
                    <a:pt x="8984799" y="127978"/>
                  </a:lnTo>
                  <a:lnTo>
                    <a:pt x="8950871" y="99657"/>
                  </a:lnTo>
                  <a:lnTo>
                    <a:pt x="8914446" y="74447"/>
                  </a:lnTo>
                  <a:lnTo>
                    <a:pt x="8875730" y="52553"/>
                  </a:lnTo>
                  <a:lnTo>
                    <a:pt x="8834927" y="34180"/>
                  </a:lnTo>
                  <a:lnTo>
                    <a:pt x="8792243" y="19534"/>
                  </a:lnTo>
                  <a:lnTo>
                    <a:pt x="8747881" y="8818"/>
                  </a:lnTo>
                  <a:lnTo>
                    <a:pt x="8702048" y="2238"/>
                  </a:lnTo>
                  <a:lnTo>
                    <a:pt x="8654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-1" y="937259"/>
              <a:ext cx="9144000" cy="5920740"/>
            </a:xfrm>
            <a:custGeom>
              <a:avLst/>
              <a:gdLst/>
              <a:ahLst/>
              <a:cxnLst/>
              <a:rect l="l" t="t" r="r" b="b"/>
              <a:pathLst>
                <a:path w="9144000" h="5920740">
                  <a:moveTo>
                    <a:pt x="489051" y="0"/>
                  </a:moveTo>
                  <a:lnTo>
                    <a:pt x="8654948" y="0"/>
                  </a:lnTo>
                  <a:lnTo>
                    <a:pt x="8702048" y="2238"/>
                  </a:lnTo>
                  <a:lnTo>
                    <a:pt x="8747881" y="8818"/>
                  </a:lnTo>
                  <a:lnTo>
                    <a:pt x="8792243" y="19534"/>
                  </a:lnTo>
                  <a:lnTo>
                    <a:pt x="8834927" y="34180"/>
                  </a:lnTo>
                  <a:lnTo>
                    <a:pt x="8875730" y="52553"/>
                  </a:lnTo>
                  <a:lnTo>
                    <a:pt x="8914446" y="74447"/>
                  </a:lnTo>
                  <a:lnTo>
                    <a:pt x="8950871" y="99657"/>
                  </a:lnTo>
                  <a:lnTo>
                    <a:pt x="8984799" y="127978"/>
                  </a:lnTo>
                  <a:lnTo>
                    <a:pt x="9016025" y="159205"/>
                  </a:lnTo>
                  <a:lnTo>
                    <a:pt x="9044346" y="193134"/>
                  </a:lnTo>
                  <a:lnTo>
                    <a:pt x="9069555" y="229559"/>
                  </a:lnTo>
                  <a:lnTo>
                    <a:pt x="9091448" y="268275"/>
                  </a:lnTo>
                  <a:lnTo>
                    <a:pt x="9109820" y="309077"/>
                  </a:lnTo>
                  <a:lnTo>
                    <a:pt x="9124466" y="351761"/>
                  </a:lnTo>
                  <a:lnTo>
                    <a:pt x="9135181" y="396121"/>
                  </a:lnTo>
                  <a:lnTo>
                    <a:pt x="9141761" y="441953"/>
                  </a:lnTo>
                  <a:lnTo>
                    <a:pt x="9144000" y="489051"/>
                  </a:lnTo>
                  <a:lnTo>
                    <a:pt x="9144000" y="5920740"/>
                  </a:lnTo>
                  <a:lnTo>
                    <a:pt x="0" y="5920740"/>
                  </a:lnTo>
                  <a:lnTo>
                    <a:pt x="0" y="489051"/>
                  </a:lnTo>
                  <a:lnTo>
                    <a:pt x="2238" y="441953"/>
                  </a:lnTo>
                  <a:lnTo>
                    <a:pt x="8818" y="396121"/>
                  </a:lnTo>
                  <a:lnTo>
                    <a:pt x="19534" y="351761"/>
                  </a:lnTo>
                  <a:lnTo>
                    <a:pt x="34180" y="309077"/>
                  </a:lnTo>
                  <a:lnTo>
                    <a:pt x="52553" y="268275"/>
                  </a:lnTo>
                  <a:lnTo>
                    <a:pt x="74447" y="229559"/>
                  </a:lnTo>
                  <a:lnTo>
                    <a:pt x="99657" y="193134"/>
                  </a:lnTo>
                  <a:lnTo>
                    <a:pt x="127978" y="159205"/>
                  </a:lnTo>
                  <a:lnTo>
                    <a:pt x="159205" y="127978"/>
                  </a:lnTo>
                  <a:lnTo>
                    <a:pt x="193134" y="99657"/>
                  </a:lnTo>
                  <a:lnTo>
                    <a:pt x="229559" y="74447"/>
                  </a:lnTo>
                  <a:lnTo>
                    <a:pt x="268275" y="52553"/>
                  </a:lnTo>
                  <a:lnTo>
                    <a:pt x="309077" y="34180"/>
                  </a:lnTo>
                  <a:lnTo>
                    <a:pt x="351761" y="19534"/>
                  </a:lnTo>
                  <a:lnTo>
                    <a:pt x="396121" y="8818"/>
                  </a:lnTo>
                  <a:lnTo>
                    <a:pt x="441953" y="2238"/>
                  </a:lnTo>
                  <a:lnTo>
                    <a:pt x="489051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5" y="1658111"/>
              <a:ext cx="8065007" cy="3541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4888" y="1037844"/>
            <a:ext cx="8606155" cy="4250690"/>
            <a:chOff x="254888" y="1037844"/>
            <a:chExt cx="8606155" cy="425069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824" y="1037844"/>
              <a:ext cx="8459710" cy="42504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3463" y="1920240"/>
              <a:ext cx="5347970" cy="2186940"/>
            </a:xfrm>
            <a:custGeom>
              <a:avLst/>
              <a:gdLst/>
              <a:ahLst/>
              <a:cxnLst/>
              <a:rect l="l" t="t" r="r" b="b"/>
              <a:pathLst>
                <a:path w="5347970" h="2186940">
                  <a:moveTo>
                    <a:pt x="4718304" y="0"/>
                  </a:moveTo>
                  <a:lnTo>
                    <a:pt x="5347716" y="0"/>
                  </a:lnTo>
                  <a:lnTo>
                    <a:pt x="5347716" y="198120"/>
                  </a:lnTo>
                  <a:lnTo>
                    <a:pt x="4718304" y="198120"/>
                  </a:lnTo>
                  <a:lnTo>
                    <a:pt x="4718304" y="0"/>
                  </a:lnTo>
                  <a:close/>
                </a:path>
                <a:path w="5347970" h="2186940">
                  <a:moveTo>
                    <a:pt x="0" y="1969008"/>
                  </a:moveTo>
                  <a:lnTo>
                    <a:pt x="2503932" y="1969008"/>
                  </a:lnTo>
                  <a:lnTo>
                    <a:pt x="2503932" y="2186940"/>
                  </a:lnTo>
                  <a:lnTo>
                    <a:pt x="0" y="2186940"/>
                  </a:lnTo>
                  <a:lnTo>
                    <a:pt x="0" y="1969008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0811" y="4460747"/>
              <a:ext cx="7729855" cy="368935"/>
            </a:xfrm>
            <a:custGeom>
              <a:avLst/>
              <a:gdLst/>
              <a:ahLst/>
              <a:cxnLst/>
              <a:rect l="l" t="t" r="r" b="b"/>
              <a:pathLst>
                <a:path w="7729855" h="368935">
                  <a:moveTo>
                    <a:pt x="772972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7729728" y="368807"/>
                  </a:lnTo>
                  <a:lnTo>
                    <a:pt x="7729728" y="0"/>
                  </a:lnTo>
                  <a:close/>
                </a:path>
              </a:pathLst>
            </a:custGeom>
            <a:solidFill>
              <a:srgbClr val="ED7D3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2128" y="1155204"/>
            <a:ext cx="8882380" cy="5702935"/>
            <a:chOff x="262128" y="1155204"/>
            <a:chExt cx="8882380" cy="570293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8" y="1155204"/>
              <a:ext cx="8619743" cy="570279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6164" y="2802635"/>
              <a:ext cx="6307835" cy="21320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73351" y="2458211"/>
              <a:ext cx="6541134" cy="487680"/>
            </a:xfrm>
            <a:custGeom>
              <a:avLst/>
              <a:gdLst/>
              <a:ahLst/>
              <a:cxnLst/>
              <a:rect l="l" t="t" r="r" b="b"/>
              <a:pathLst>
                <a:path w="6541134" h="487680">
                  <a:moveTo>
                    <a:pt x="6541008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6541008" y="487679"/>
                  </a:lnTo>
                  <a:lnTo>
                    <a:pt x="6541008" y="0"/>
                  </a:lnTo>
                  <a:close/>
                </a:path>
              </a:pathLst>
            </a:custGeom>
            <a:solidFill>
              <a:srgbClr val="ED7D3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0" y="1488947"/>
            <a:ext cx="9156700" cy="5375910"/>
            <a:chOff x="-6350" y="1488947"/>
            <a:chExt cx="9156700" cy="5375910"/>
          </a:xfrm>
        </p:grpSpPr>
        <p:sp>
          <p:nvSpPr>
            <p:cNvPr id="4" name="object 4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9144000" y="0"/>
                  </a:lnTo>
                  <a:lnTo>
                    <a:pt x="9144000" y="3429000"/>
                  </a:lnTo>
                  <a:lnTo>
                    <a:pt x="0" y="3429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2792" y="1488947"/>
              <a:ext cx="7239000" cy="4730750"/>
            </a:xfrm>
            <a:custGeom>
              <a:avLst/>
              <a:gdLst/>
              <a:ahLst/>
              <a:cxnLst/>
              <a:rect l="l" t="t" r="r" b="b"/>
              <a:pathLst>
                <a:path w="7239000" h="4730750">
                  <a:moveTo>
                    <a:pt x="7239000" y="925626"/>
                  </a:moveTo>
                  <a:lnTo>
                    <a:pt x="7236561" y="877417"/>
                  </a:lnTo>
                  <a:lnTo>
                    <a:pt x="7229411" y="830605"/>
                  </a:lnTo>
                  <a:lnTo>
                    <a:pt x="7217791" y="785431"/>
                  </a:lnTo>
                  <a:lnTo>
                    <a:pt x="7201941" y="742111"/>
                  </a:lnTo>
                  <a:lnTo>
                    <a:pt x="7182091" y="700900"/>
                  </a:lnTo>
                  <a:lnTo>
                    <a:pt x="7158469" y="662025"/>
                  </a:lnTo>
                  <a:lnTo>
                    <a:pt x="7131329" y="625729"/>
                  </a:lnTo>
                  <a:lnTo>
                    <a:pt x="7100900" y="592239"/>
                  </a:lnTo>
                  <a:lnTo>
                    <a:pt x="7067423" y="561809"/>
                  </a:lnTo>
                  <a:lnTo>
                    <a:pt x="7031126" y="534670"/>
                  </a:lnTo>
                  <a:lnTo>
                    <a:pt x="6992252" y="511060"/>
                  </a:lnTo>
                  <a:lnTo>
                    <a:pt x="6951040" y="491197"/>
                  </a:lnTo>
                  <a:lnTo>
                    <a:pt x="6907720" y="475348"/>
                  </a:lnTo>
                  <a:lnTo>
                    <a:pt x="6862534" y="463727"/>
                  </a:lnTo>
                  <a:lnTo>
                    <a:pt x="6815722" y="456590"/>
                  </a:lnTo>
                  <a:lnTo>
                    <a:pt x="6767525" y="454152"/>
                  </a:lnTo>
                  <a:lnTo>
                    <a:pt x="4107180" y="454152"/>
                  </a:lnTo>
                  <a:lnTo>
                    <a:pt x="3653028" y="0"/>
                  </a:lnTo>
                  <a:lnTo>
                    <a:pt x="187960" y="0"/>
                  </a:lnTo>
                  <a:lnTo>
                    <a:pt x="137985" y="6718"/>
                  </a:lnTo>
                  <a:lnTo>
                    <a:pt x="93091" y="25666"/>
                  </a:lnTo>
                  <a:lnTo>
                    <a:pt x="55041" y="55054"/>
                  </a:lnTo>
                  <a:lnTo>
                    <a:pt x="25654" y="93103"/>
                  </a:lnTo>
                  <a:lnTo>
                    <a:pt x="6705" y="137998"/>
                  </a:lnTo>
                  <a:lnTo>
                    <a:pt x="0" y="187960"/>
                  </a:lnTo>
                  <a:lnTo>
                    <a:pt x="0" y="925626"/>
                  </a:lnTo>
                  <a:lnTo>
                    <a:pt x="0" y="1127760"/>
                  </a:lnTo>
                  <a:lnTo>
                    <a:pt x="0" y="4259034"/>
                  </a:lnTo>
                  <a:lnTo>
                    <a:pt x="2425" y="4307243"/>
                  </a:lnTo>
                  <a:lnTo>
                    <a:pt x="9575" y="4354055"/>
                  </a:lnTo>
                  <a:lnTo>
                    <a:pt x="21196" y="4399242"/>
                  </a:lnTo>
                  <a:lnTo>
                    <a:pt x="37045" y="4442549"/>
                  </a:lnTo>
                  <a:lnTo>
                    <a:pt x="56896" y="4483760"/>
                  </a:lnTo>
                  <a:lnTo>
                    <a:pt x="80518" y="4522635"/>
                  </a:lnTo>
                  <a:lnTo>
                    <a:pt x="107657" y="4558931"/>
                  </a:lnTo>
                  <a:lnTo>
                    <a:pt x="138087" y="4592409"/>
                  </a:lnTo>
                  <a:lnTo>
                    <a:pt x="171564" y="4622838"/>
                  </a:lnTo>
                  <a:lnTo>
                    <a:pt x="207860" y="4649978"/>
                  </a:lnTo>
                  <a:lnTo>
                    <a:pt x="246735" y="4673600"/>
                  </a:lnTo>
                  <a:lnTo>
                    <a:pt x="287947" y="4693450"/>
                  </a:lnTo>
                  <a:lnTo>
                    <a:pt x="331266" y="4709299"/>
                  </a:lnTo>
                  <a:lnTo>
                    <a:pt x="376453" y="4720920"/>
                  </a:lnTo>
                  <a:lnTo>
                    <a:pt x="423265" y="4728057"/>
                  </a:lnTo>
                  <a:lnTo>
                    <a:pt x="471474" y="4730496"/>
                  </a:lnTo>
                  <a:lnTo>
                    <a:pt x="6767525" y="4730496"/>
                  </a:lnTo>
                  <a:lnTo>
                    <a:pt x="6815722" y="4728057"/>
                  </a:lnTo>
                  <a:lnTo>
                    <a:pt x="6862534" y="4720920"/>
                  </a:lnTo>
                  <a:lnTo>
                    <a:pt x="6907720" y="4709299"/>
                  </a:lnTo>
                  <a:lnTo>
                    <a:pt x="6951040" y="4693450"/>
                  </a:lnTo>
                  <a:lnTo>
                    <a:pt x="6992252" y="4673600"/>
                  </a:lnTo>
                  <a:lnTo>
                    <a:pt x="7031126" y="4649978"/>
                  </a:lnTo>
                  <a:lnTo>
                    <a:pt x="7067423" y="4622838"/>
                  </a:lnTo>
                  <a:lnTo>
                    <a:pt x="7100900" y="4592409"/>
                  </a:lnTo>
                  <a:lnTo>
                    <a:pt x="7131329" y="4558931"/>
                  </a:lnTo>
                  <a:lnTo>
                    <a:pt x="7158469" y="4522635"/>
                  </a:lnTo>
                  <a:lnTo>
                    <a:pt x="7182091" y="4483760"/>
                  </a:lnTo>
                  <a:lnTo>
                    <a:pt x="7201941" y="4442549"/>
                  </a:lnTo>
                  <a:lnTo>
                    <a:pt x="7217791" y="4399242"/>
                  </a:lnTo>
                  <a:lnTo>
                    <a:pt x="7229411" y="4354055"/>
                  </a:lnTo>
                  <a:lnTo>
                    <a:pt x="7236561" y="4307243"/>
                  </a:lnTo>
                  <a:lnTo>
                    <a:pt x="7239000" y="4259034"/>
                  </a:lnTo>
                  <a:lnTo>
                    <a:pt x="7239000" y="925626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6453" y="261746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6453" y="509396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23339" y="3240707"/>
            <a:ext cx="4718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Data</a:t>
            </a:r>
            <a:r>
              <a:rPr dirty="0" sz="2400" spc="1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Structures</a:t>
            </a:r>
            <a:r>
              <a:rPr dirty="0" sz="240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.</a:t>
            </a:r>
            <a:r>
              <a:rPr dirty="0" sz="2400" spc="-1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Advanced</a:t>
            </a:r>
            <a:r>
              <a:rPr dirty="0" sz="240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Java</a:t>
            </a:r>
            <a:endParaRPr sz="2400">
              <a:latin typeface="한컴 말랑말랑 Regular"/>
              <a:cs typeface="한컴 말랑말랑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4939" y="3868058"/>
            <a:ext cx="22479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45" b="1">
                <a:solidFill>
                  <a:srgbClr val="FFFFFF"/>
                </a:solidFill>
                <a:latin typeface="Lucida Sans"/>
                <a:cs typeface="Lucida Sans"/>
              </a:rPr>
              <a:t>Mo</a:t>
            </a:r>
            <a:r>
              <a:rPr dirty="0" sz="6000" spc="-215" b="1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6000" spc="-265" b="1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endParaRPr sz="6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6636" y="922020"/>
            <a:ext cx="7963534" cy="5812790"/>
            <a:chOff x="516636" y="922020"/>
            <a:chExt cx="7963534" cy="581279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6" y="922020"/>
              <a:ext cx="7963495" cy="58125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22703" y="2138172"/>
              <a:ext cx="3708400" cy="939165"/>
            </a:xfrm>
            <a:custGeom>
              <a:avLst/>
              <a:gdLst/>
              <a:ahLst/>
              <a:cxnLst/>
              <a:rect l="l" t="t" r="r" b="b"/>
              <a:pathLst>
                <a:path w="3708400" h="939164">
                  <a:moveTo>
                    <a:pt x="3707892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3707892" y="938784"/>
                  </a:lnTo>
                  <a:lnTo>
                    <a:pt x="3707892" y="0"/>
                  </a:lnTo>
                  <a:close/>
                </a:path>
              </a:pathLst>
            </a:custGeom>
            <a:solidFill>
              <a:srgbClr val="ED7D3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48291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>
                <a:solidFill>
                  <a:srgbClr val="4D63F0"/>
                </a:solidFill>
              </a:rPr>
              <a:t>Pr</a:t>
            </a:r>
            <a:r>
              <a:rPr dirty="0" sz="4000" spc="-95">
                <a:solidFill>
                  <a:srgbClr val="4D63F0"/>
                </a:solidFill>
              </a:rPr>
              <a:t>o</a:t>
            </a:r>
            <a:r>
              <a:rPr dirty="0" sz="4000" spc="-340">
                <a:solidFill>
                  <a:srgbClr val="4D63F0"/>
                </a:solidFill>
              </a:rPr>
              <a:t>b</a:t>
            </a:r>
            <a:r>
              <a:rPr dirty="0" sz="4000" spc="-180">
                <a:solidFill>
                  <a:srgbClr val="4D63F0"/>
                </a:solidFill>
              </a:rPr>
              <a:t>le</a:t>
            </a:r>
            <a:r>
              <a:rPr dirty="0" sz="4000" spc="-245">
                <a:solidFill>
                  <a:srgbClr val="4D63F0"/>
                </a:solidFill>
              </a:rPr>
              <a:t>m</a:t>
            </a:r>
            <a:r>
              <a:rPr dirty="0" sz="4000" spc="-295">
                <a:solidFill>
                  <a:srgbClr val="4D63F0"/>
                </a:solidFill>
              </a:rPr>
              <a:t> </a:t>
            </a:r>
            <a:r>
              <a:rPr dirty="0" sz="4000" spc="-175">
                <a:solidFill>
                  <a:srgbClr val="4D63F0"/>
                </a:solidFill>
              </a:rPr>
              <a:t>o</a:t>
            </a:r>
            <a:r>
              <a:rPr dirty="0" sz="4000" spc="-45">
                <a:solidFill>
                  <a:srgbClr val="4D63F0"/>
                </a:solidFill>
              </a:rPr>
              <a:t>f</a:t>
            </a:r>
            <a:r>
              <a:rPr dirty="0" sz="4000" spc="-300">
                <a:solidFill>
                  <a:srgbClr val="4D63F0"/>
                </a:solidFill>
              </a:rPr>
              <a:t> </a:t>
            </a:r>
            <a:r>
              <a:rPr dirty="0" sz="4000" spc="-95">
                <a:solidFill>
                  <a:srgbClr val="4D63F0"/>
                </a:solidFill>
              </a:rPr>
              <a:t>an</a:t>
            </a:r>
            <a:r>
              <a:rPr dirty="0" sz="4000" spc="-320">
                <a:solidFill>
                  <a:srgbClr val="4D63F0"/>
                </a:solidFill>
              </a:rPr>
              <a:t> </a:t>
            </a:r>
            <a:r>
              <a:rPr dirty="0" sz="4000" spc="-75">
                <a:solidFill>
                  <a:srgbClr val="4D63F0"/>
                </a:solidFill>
              </a:rPr>
              <a:t>a</a:t>
            </a:r>
            <a:r>
              <a:rPr dirty="0" sz="4000" spc="-95">
                <a:solidFill>
                  <a:srgbClr val="4D63F0"/>
                </a:solidFill>
              </a:rPr>
              <a:t>rra</a:t>
            </a:r>
            <a:r>
              <a:rPr dirty="0" sz="4000" spc="-60">
                <a:solidFill>
                  <a:srgbClr val="4D63F0"/>
                </a:solidFill>
              </a:rPr>
              <a:t>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4789823"/>
            <a:ext cx="149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689" y="4894042"/>
            <a:ext cx="479234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35"/>
              </a:lnSpc>
            </a:pPr>
            <a:r>
              <a:rPr dirty="0" sz="2800" spc="150">
                <a:latin typeface="Trebuchet MS"/>
                <a:cs typeface="Trebuchet MS"/>
              </a:rPr>
              <a:t>R</a:t>
            </a:r>
            <a:r>
              <a:rPr dirty="0" sz="2800" spc="75">
                <a:latin typeface="Trebuchet MS"/>
                <a:cs typeface="Trebuchet MS"/>
              </a:rPr>
              <a:t>oo</a:t>
            </a:r>
            <a:r>
              <a:rPr dirty="0" sz="2800" spc="145">
                <a:latin typeface="Trebuchet MS"/>
                <a:cs typeface="Trebuchet MS"/>
              </a:rPr>
              <a:t>m</a:t>
            </a:r>
            <a:r>
              <a:rPr dirty="0" sz="2800" spc="20">
                <a:latin typeface="Trebuchet MS"/>
                <a:cs typeface="Trebuchet MS"/>
              </a:rPr>
              <a:t>[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]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00">
                <a:latin typeface="Trebuchet MS"/>
                <a:cs typeface="Trebuchet MS"/>
              </a:rPr>
              <a:t>h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=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n</a:t>
            </a:r>
            <a:r>
              <a:rPr dirty="0" sz="2800" spc="15">
                <a:latin typeface="Trebuchet MS"/>
                <a:cs typeface="Trebuchet MS"/>
              </a:rPr>
              <a:t>e</a:t>
            </a:r>
            <a:r>
              <a:rPr dirty="0" sz="2800" spc="210">
                <a:latin typeface="Trebuchet MS"/>
                <a:cs typeface="Trebuchet MS"/>
              </a:rPr>
              <a:t>w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150">
                <a:latin typeface="Trebuchet MS"/>
                <a:cs typeface="Trebuchet MS"/>
              </a:rPr>
              <a:t>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90">
                <a:latin typeface="Trebuchet MS"/>
                <a:cs typeface="Trebuchet MS"/>
              </a:rPr>
              <a:t>o</a:t>
            </a:r>
            <a:r>
              <a:rPr dirty="0" sz="2800" spc="135">
                <a:latin typeface="Trebuchet MS"/>
                <a:cs typeface="Trebuchet MS"/>
              </a:rPr>
              <a:t>m</a:t>
            </a:r>
            <a:r>
              <a:rPr dirty="0" sz="2800" spc="75">
                <a:latin typeface="Trebuchet MS"/>
                <a:cs typeface="Trebuchet MS"/>
              </a:rPr>
              <a:t>[</a:t>
            </a:r>
            <a:r>
              <a:rPr dirty="0" sz="2800" spc="100">
                <a:latin typeface="Trebuchet MS"/>
                <a:cs typeface="Trebuchet MS"/>
              </a:rPr>
              <a:t>4</a:t>
            </a:r>
            <a:r>
              <a:rPr dirty="0" sz="2800" spc="-114">
                <a:latin typeface="Trebuchet MS"/>
                <a:cs typeface="Trebuchet MS"/>
              </a:rPr>
              <a:t>];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3688" y="2343911"/>
            <a:ext cx="932815" cy="1664335"/>
            <a:chOff x="1313688" y="2343911"/>
            <a:chExt cx="932815" cy="1664335"/>
          </a:xfrm>
        </p:grpSpPr>
        <p:sp>
          <p:nvSpPr>
            <p:cNvPr id="6" name="object 6"/>
            <p:cNvSpPr/>
            <p:nvPr/>
          </p:nvSpPr>
          <p:spPr>
            <a:xfrm>
              <a:off x="1313688" y="2343911"/>
              <a:ext cx="932815" cy="1664335"/>
            </a:xfrm>
            <a:custGeom>
              <a:avLst/>
              <a:gdLst/>
              <a:ahLst/>
              <a:cxnLst/>
              <a:rect l="l" t="t" r="r" b="b"/>
              <a:pathLst>
                <a:path w="932814" h="1664335">
                  <a:moveTo>
                    <a:pt x="710184" y="898398"/>
                  </a:moveTo>
                  <a:lnTo>
                    <a:pt x="707301" y="840562"/>
                  </a:lnTo>
                  <a:lnTo>
                    <a:pt x="699465" y="793330"/>
                  </a:lnTo>
                  <a:lnTo>
                    <a:pt x="687844" y="761492"/>
                  </a:lnTo>
                  <a:lnTo>
                    <a:pt x="673608" y="749808"/>
                  </a:lnTo>
                  <a:lnTo>
                    <a:pt x="659358" y="761492"/>
                  </a:lnTo>
                  <a:lnTo>
                    <a:pt x="647738" y="793330"/>
                  </a:lnTo>
                  <a:lnTo>
                    <a:pt x="639902" y="840562"/>
                  </a:lnTo>
                  <a:lnTo>
                    <a:pt x="637032" y="898398"/>
                  </a:lnTo>
                  <a:lnTo>
                    <a:pt x="639902" y="956246"/>
                  </a:lnTo>
                  <a:lnTo>
                    <a:pt x="647738" y="1003477"/>
                  </a:lnTo>
                  <a:lnTo>
                    <a:pt x="659358" y="1035316"/>
                  </a:lnTo>
                  <a:lnTo>
                    <a:pt x="673608" y="1046988"/>
                  </a:lnTo>
                  <a:lnTo>
                    <a:pt x="687844" y="1035316"/>
                  </a:lnTo>
                  <a:lnTo>
                    <a:pt x="699465" y="1003477"/>
                  </a:lnTo>
                  <a:lnTo>
                    <a:pt x="707301" y="956246"/>
                  </a:lnTo>
                  <a:lnTo>
                    <a:pt x="710184" y="898398"/>
                  </a:lnTo>
                  <a:close/>
                </a:path>
                <a:path w="932814" h="1664335">
                  <a:moveTo>
                    <a:pt x="932688" y="0"/>
                  </a:moveTo>
                  <a:lnTo>
                    <a:pt x="826008" y="0"/>
                  </a:lnTo>
                  <a:lnTo>
                    <a:pt x="0" y="0"/>
                  </a:lnTo>
                  <a:lnTo>
                    <a:pt x="826008" y="121475"/>
                  </a:lnTo>
                  <a:lnTo>
                    <a:pt x="826008" y="1664208"/>
                  </a:lnTo>
                  <a:lnTo>
                    <a:pt x="932688" y="1664208"/>
                  </a:lnTo>
                  <a:lnTo>
                    <a:pt x="932688" y="137160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50720" y="3093719"/>
              <a:ext cx="73660" cy="297180"/>
            </a:xfrm>
            <a:custGeom>
              <a:avLst/>
              <a:gdLst/>
              <a:ahLst/>
              <a:cxnLst/>
              <a:rect l="l" t="t" r="r" b="b"/>
              <a:pathLst>
                <a:path w="73660" h="297179">
                  <a:moveTo>
                    <a:pt x="0" y="148589"/>
                  </a:moveTo>
                  <a:lnTo>
                    <a:pt x="2873" y="90750"/>
                  </a:lnTo>
                  <a:lnTo>
                    <a:pt x="10710" y="43519"/>
                  </a:lnTo>
                  <a:lnTo>
                    <a:pt x="22336" y="11676"/>
                  </a:lnTo>
                  <a:lnTo>
                    <a:pt x="36576" y="0"/>
                  </a:lnTo>
                  <a:lnTo>
                    <a:pt x="50815" y="11676"/>
                  </a:lnTo>
                  <a:lnTo>
                    <a:pt x="62441" y="43519"/>
                  </a:lnTo>
                  <a:lnTo>
                    <a:pt x="70278" y="90750"/>
                  </a:lnTo>
                  <a:lnTo>
                    <a:pt x="73152" y="148589"/>
                  </a:lnTo>
                  <a:lnTo>
                    <a:pt x="70278" y="206429"/>
                  </a:lnTo>
                  <a:lnTo>
                    <a:pt x="62441" y="253660"/>
                  </a:lnTo>
                  <a:lnTo>
                    <a:pt x="50815" y="285503"/>
                  </a:lnTo>
                  <a:lnTo>
                    <a:pt x="36576" y="297179"/>
                  </a:lnTo>
                  <a:lnTo>
                    <a:pt x="22336" y="285503"/>
                  </a:lnTo>
                  <a:lnTo>
                    <a:pt x="10710" y="253660"/>
                  </a:lnTo>
                  <a:lnTo>
                    <a:pt x="2873" y="206429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20386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7898" y="3169665"/>
              <a:ext cx="134619" cy="134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53896" y="2595371"/>
              <a:ext cx="497205" cy="266700"/>
            </a:xfrm>
            <a:custGeom>
              <a:avLst/>
              <a:gdLst/>
              <a:ahLst/>
              <a:cxnLst/>
              <a:rect l="l" t="t" r="r" b="b"/>
              <a:pathLst>
                <a:path w="497205" h="266700">
                  <a:moveTo>
                    <a:pt x="0" y="0"/>
                  </a:moveTo>
                  <a:lnTo>
                    <a:pt x="0" y="266700"/>
                  </a:lnTo>
                  <a:lnTo>
                    <a:pt x="496823" y="200025"/>
                  </a:lnTo>
                  <a:lnTo>
                    <a:pt x="496823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3896" y="2595371"/>
              <a:ext cx="497205" cy="266700"/>
            </a:xfrm>
            <a:custGeom>
              <a:avLst/>
              <a:gdLst/>
              <a:ahLst/>
              <a:cxnLst/>
              <a:rect l="l" t="t" r="r" b="b"/>
              <a:pathLst>
                <a:path w="497205" h="266700">
                  <a:moveTo>
                    <a:pt x="0" y="0"/>
                  </a:moveTo>
                  <a:lnTo>
                    <a:pt x="496823" y="66675"/>
                  </a:lnTo>
                  <a:lnTo>
                    <a:pt x="496823" y="200025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 rot="10800000">
            <a:off x="1522995" y="2616315"/>
            <a:ext cx="27795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800" spc="295">
                <a:solidFill>
                  <a:srgbClr val="1F4E79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43783" y="2343911"/>
            <a:ext cx="934719" cy="1664335"/>
            <a:chOff x="2843783" y="2343911"/>
            <a:chExt cx="934719" cy="1664335"/>
          </a:xfrm>
        </p:grpSpPr>
        <p:sp>
          <p:nvSpPr>
            <p:cNvPr id="13" name="object 13"/>
            <p:cNvSpPr/>
            <p:nvPr/>
          </p:nvSpPr>
          <p:spPr>
            <a:xfrm>
              <a:off x="2843784" y="2343911"/>
              <a:ext cx="934719" cy="1664335"/>
            </a:xfrm>
            <a:custGeom>
              <a:avLst/>
              <a:gdLst/>
              <a:ahLst/>
              <a:cxnLst/>
              <a:rect l="l" t="t" r="r" b="b"/>
              <a:pathLst>
                <a:path w="934720" h="1664335">
                  <a:moveTo>
                    <a:pt x="710184" y="898398"/>
                  </a:moveTo>
                  <a:lnTo>
                    <a:pt x="707301" y="840562"/>
                  </a:lnTo>
                  <a:lnTo>
                    <a:pt x="699465" y="793330"/>
                  </a:lnTo>
                  <a:lnTo>
                    <a:pt x="687844" y="761492"/>
                  </a:lnTo>
                  <a:lnTo>
                    <a:pt x="673608" y="749808"/>
                  </a:lnTo>
                  <a:lnTo>
                    <a:pt x="659358" y="761492"/>
                  </a:lnTo>
                  <a:lnTo>
                    <a:pt x="647738" y="793330"/>
                  </a:lnTo>
                  <a:lnTo>
                    <a:pt x="639902" y="840562"/>
                  </a:lnTo>
                  <a:lnTo>
                    <a:pt x="637032" y="898398"/>
                  </a:lnTo>
                  <a:lnTo>
                    <a:pt x="639902" y="956246"/>
                  </a:lnTo>
                  <a:lnTo>
                    <a:pt x="647738" y="1003477"/>
                  </a:lnTo>
                  <a:lnTo>
                    <a:pt x="659358" y="1035316"/>
                  </a:lnTo>
                  <a:lnTo>
                    <a:pt x="673608" y="1046988"/>
                  </a:lnTo>
                  <a:lnTo>
                    <a:pt x="687844" y="1035316"/>
                  </a:lnTo>
                  <a:lnTo>
                    <a:pt x="699465" y="1003477"/>
                  </a:lnTo>
                  <a:lnTo>
                    <a:pt x="707301" y="956246"/>
                  </a:lnTo>
                  <a:lnTo>
                    <a:pt x="710184" y="898398"/>
                  </a:lnTo>
                  <a:close/>
                </a:path>
                <a:path w="934720" h="1664335">
                  <a:moveTo>
                    <a:pt x="934212" y="0"/>
                  </a:moveTo>
                  <a:lnTo>
                    <a:pt x="826008" y="0"/>
                  </a:lnTo>
                  <a:lnTo>
                    <a:pt x="0" y="0"/>
                  </a:lnTo>
                  <a:lnTo>
                    <a:pt x="826008" y="121285"/>
                  </a:lnTo>
                  <a:lnTo>
                    <a:pt x="826008" y="1664208"/>
                  </a:lnTo>
                  <a:lnTo>
                    <a:pt x="934199" y="1664208"/>
                  </a:lnTo>
                  <a:lnTo>
                    <a:pt x="934199" y="137160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80815" y="3093719"/>
              <a:ext cx="73660" cy="297180"/>
            </a:xfrm>
            <a:custGeom>
              <a:avLst/>
              <a:gdLst/>
              <a:ahLst/>
              <a:cxnLst/>
              <a:rect l="l" t="t" r="r" b="b"/>
              <a:pathLst>
                <a:path w="73660" h="297179">
                  <a:moveTo>
                    <a:pt x="0" y="148589"/>
                  </a:moveTo>
                  <a:lnTo>
                    <a:pt x="2873" y="90750"/>
                  </a:lnTo>
                  <a:lnTo>
                    <a:pt x="10710" y="43519"/>
                  </a:lnTo>
                  <a:lnTo>
                    <a:pt x="22336" y="11676"/>
                  </a:lnTo>
                  <a:lnTo>
                    <a:pt x="36576" y="0"/>
                  </a:lnTo>
                  <a:lnTo>
                    <a:pt x="50815" y="11676"/>
                  </a:lnTo>
                  <a:lnTo>
                    <a:pt x="62441" y="43519"/>
                  </a:lnTo>
                  <a:lnTo>
                    <a:pt x="70278" y="90750"/>
                  </a:lnTo>
                  <a:lnTo>
                    <a:pt x="73152" y="148589"/>
                  </a:lnTo>
                  <a:lnTo>
                    <a:pt x="70278" y="206429"/>
                  </a:lnTo>
                  <a:lnTo>
                    <a:pt x="62441" y="253660"/>
                  </a:lnTo>
                  <a:lnTo>
                    <a:pt x="50815" y="285503"/>
                  </a:lnTo>
                  <a:lnTo>
                    <a:pt x="36576" y="297179"/>
                  </a:lnTo>
                  <a:lnTo>
                    <a:pt x="22336" y="285503"/>
                  </a:lnTo>
                  <a:lnTo>
                    <a:pt x="10710" y="253660"/>
                  </a:lnTo>
                  <a:lnTo>
                    <a:pt x="2873" y="206429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20386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7993" y="3169665"/>
              <a:ext cx="134620" cy="1346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85515" y="2595371"/>
              <a:ext cx="495300" cy="266700"/>
            </a:xfrm>
            <a:custGeom>
              <a:avLst/>
              <a:gdLst/>
              <a:ahLst/>
              <a:cxnLst/>
              <a:rect l="l" t="t" r="r" b="b"/>
              <a:pathLst>
                <a:path w="495300" h="266700">
                  <a:moveTo>
                    <a:pt x="0" y="0"/>
                  </a:moveTo>
                  <a:lnTo>
                    <a:pt x="0" y="266700"/>
                  </a:lnTo>
                  <a:lnTo>
                    <a:pt x="495300" y="200025"/>
                  </a:lnTo>
                  <a:lnTo>
                    <a:pt x="495300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85515" y="2595371"/>
              <a:ext cx="495300" cy="266700"/>
            </a:xfrm>
            <a:custGeom>
              <a:avLst/>
              <a:gdLst/>
              <a:ahLst/>
              <a:cxnLst/>
              <a:rect l="l" t="t" r="r" b="b"/>
              <a:pathLst>
                <a:path w="495300" h="266700">
                  <a:moveTo>
                    <a:pt x="0" y="0"/>
                  </a:moveTo>
                  <a:lnTo>
                    <a:pt x="495300" y="66675"/>
                  </a:lnTo>
                  <a:lnTo>
                    <a:pt x="495300" y="200025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40346" y="2554329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45">
                <a:solidFill>
                  <a:srgbClr val="1F4E79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9515" y="2343911"/>
            <a:ext cx="934719" cy="1664335"/>
            <a:chOff x="4509515" y="2343911"/>
            <a:chExt cx="934719" cy="1664335"/>
          </a:xfrm>
        </p:grpSpPr>
        <p:sp>
          <p:nvSpPr>
            <p:cNvPr id="20" name="object 20"/>
            <p:cNvSpPr/>
            <p:nvPr/>
          </p:nvSpPr>
          <p:spPr>
            <a:xfrm>
              <a:off x="4509516" y="2343911"/>
              <a:ext cx="934719" cy="1664335"/>
            </a:xfrm>
            <a:custGeom>
              <a:avLst/>
              <a:gdLst/>
              <a:ahLst/>
              <a:cxnLst/>
              <a:rect l="l" t="t" r="r" b="b"/>
              <a:pathLst>
                <a:path w="934720" h="1664335">
                  <a:moveTo>
                    <a:pt x="710184" y="898398"/>
                  </a:moveTo>
                  <a:lnTo>
                    <a:pt x="707301" y="840562"/>
                  </a:lnTo>
                  <a:lnTo>
                    <a:pt x="699465" y="793330"/>
                  </a:lnTo>
                  <a:lnTo>
                    <a:pt x="687844" y="761492"/>
                  </a:lnTo>
                  <a:lnTo>
                    <a:pt x="673608" y="749808"/>
                  </a:lnTo>
                  <a:lnTo>
                    <a:pt x="659358" y="761492"/>
                  </a:lnTo>
                  <a:lnTo>
                    <a:pt x="647738" y="793330"/>
                  </a:lnTo>
                  <a:lnTo>
                    <a:pt x="639902" y="840562"/>
                  </a:lnTo>
                  <a:lnTo>
                    <a:pt x="637032" y="898398"/>
                  </a:lnTo>
                  <a:lnTo>
                    <a:pt x="639902" y="956246"/>
                  </a:lnTo>
                  <a:lnTo>
                    <a:pt x="647738" y="1003477"/>
                  </a:lnTo>
                  <a:lnTo>
                    <a:pt x="659358" y="1035316"/>
                  </a:lnTo>
                  <a:lnTo>
                    <a:pt x="673608" y="1046988"/>
                  </a:lnTo>
                  <a:lnTo>
                    <a:pt x="687844" y="1035316"/>
                  </a:lnTo>
                  <a:lnTo>
                    <a:pt x="699465" y="1003477"/>
                  </a:lnTo>
                  <a:lnTo>
                    <a:pt x="707301" y="956246"/>
                  </a:lnTo>
                  <a:lnTo>
                    <a:pt x="710184" y="898398"/>
                  </a:lnTo>
                  <a:close/>
                </a:path>
                <a:path w="934720" h="1664335">
                  <a:moveTo>
                    <a:pt x="934212" y="0"/>
                  </a:moveTo>
                  <a:lnTo>
                    <a:pt x="827532" y="0"/>
                  </a:lnTo>
                  <a:lnTo>
                    <a:pt x="0" y="0"/>
                  </a:lnTo>
                  <a:lnTo>
                    <a:pt x="827532" y="121500"/>
                  </a:lnTo>
                  <a:lnTo>
                    <a:pt x="827532" y="1664208"/>
                  </a:lnTo>
                  <a:lnTo>
                    <a:pt x="934212" y="1664208"/>
                  </a:lnTo>
                  <a:lnTo>
                    <a:pt x="934212" y="137160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46547" y="3093719"/>
              <a:ext cx="73660" cy="297180"/>
            </a:xfrm>
            <a:custGeom>
              <a:avLst/>
              <a:gdLst/>
              <a:ahLst/>
              <a:cxnLst/>
              <a:rect l="l" t="t" r="r" b="b"/>
              <a:pathLst>
                <a:path w="73660" h="297179">
                  <a:moveTo>
                    <a:pt x="0" y="148589"/>
                  </a:moveTo>
                  <a:lnTo>
                    <a:pt x="2873" y="90750"/>
                  </a:lnTo>
                  <a:lnTo>
                    <a:pt x="10710" y="43519"/>
                  </a:lnTo>
                  <a:lnTo>
                    <a:pt x="22336" y="11676"/>
                  </a:lnTo>
                  <a:lnTo>
                    <a:pt x="36576" y="0"/>
                  </a:lnTo>
                  <a:lnTo>
                    <a:pt x="50815" y="11676"/>
                  </a:lnTo>
                  <a:lnTo>
                    <a:pt x="62441" y="43519"/>
                  </a:lnTo>
                  <a:lnTo>
                    <a:pt x="70278" y="90750"/>
                  </a:lnTo>
                  <a:lnTo>
                    <a:pt x="73152" y="148589"/>
                  </a:lnTo>
                  <a:lnTo>
                    <a:pt x="70278" y="206429"/>
                  </a:lnTo>
                  <a:lnTo>
                    <a:pt x="62441" y="253660"/>
                  </a:lnTo>
                  <a:lnTo>
                    <a:pt x="50815" y="285503"/>
                  </a:lnTo>
                  <a:lnTo>
                    <a:pt x="36576" y="297179"/>
                  </a:lnTo>
                  <a:lnTo>
                    <a:pt x="22336" y="285503"/>
                  </a:lnTo>
                  <a:lnTo>
                    <a:pt x="10710" y="253660"/>
                  </a:lnTo>
                  <a:lnTo>
                    <a:pt x="2873" y="206429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20386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5249" y="3169665"/>
              <a:ext cx="134620" cy="1346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51247" y="2595371"/>
              <a:ext cx="495300" cy="266700"/>
            </a:xfrm>
            <a:custGeom>
              <a:avLst/>
              <a:gdLst/>
              <a:ahLst/>
              <a:cxnLst/>
              <a:rect l="l" t="t" r="r" b="b"/>
              <a:pathLst>
                <a:path w="495300" h="266700">
                  <a:moveTo>
                    <a:pt x="0" y="0"/>
                  </a:moveTo>
                  <a:lnTo>
                    <a:pt x="0" y="266700"/>
                  </a:lnTo>
                  <a:lnTo>
                    <a:pt x="495300" y="200025"/>
                  </a:lnTo>
                  <a:lnTo>
                    <a:pt x="495300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51247" y="2595371"/>
              <a:ext cx="495300" cy="266700"/>
            </a:xfrm>
            <a:custGeom>
              <a:avLst/>
              <a:gdLst/>
              <a:ahLst/>
              <a:cxnLst/>
              <a:rect l="l" t="t" r="r" b="b"/>
              <a:pathLst>
                <a:path w="495300" h="266700">
                  <a:moveTo>
                    <a:pt x="0" y="0"/>
                  </a:moveTo>
                  <a:lnTo>
                    <a:pt x="495300" y="66675"/>
                  </a:lnTo>
                  <a:lnTo>
                    <a:pt x="495300" y="200025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785579" y="2554329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F4E79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12408" y="2343911"/>
            <a:ext cx="934719" cy="1664335"/>
            <a:chOff x="6312408" y="2343911"/>
            <a:chExt cx="934719" cy="1664335"/>
          </a:xfrm>
        </p:grpSpPr>
        <p:sp>
          <p:nvSpPr>
            <p:cNvPr id="27" name="object 27"/>
            <p:cNvSpPr/>
            <p:nvPr/>
          </p:nvSpPr>
          <p:spPr>
            <a:xfrm>
              <a:off x="6312408" y="2343911"/>
              <a:ext cx="934719" cy="1664335"/>
            </a:xfrm>
            <a:custGeom>
              <a:avLst/>
              <a:gdLst/>
              <a:ahLst/>
              <a:cxnLst/>
              <a:rect l="l" t="t" r="r" b="b"/>
              <a:pathLst>
                <a:path w="934720" h="1664335">
                  <a:moveTo>
                    <a:pt x="710184" y="898398"/>
                  </a:moveTo>
                  <a:lnTo>
                    <a:pt x="707301" y="840562"/>
                  </a:lnTo>
                  <a:lnTo>
                    <a:pt x="699465" y="793330"/>
                  </a:lnTo>
                  <a:lnTo>
                    <a:pt x="687844" y="761492"/>
                  </a:lnTo>
                  <a:lnTo>
                    <a:pt x="673608" y="749808"/>
                  </a:lnTo>
                  <a:lnTo>
                    <a:pt x="659358" y="761492"/>
                  </a:lnTo>
                  <a:lnTo>
                    <a:pt x="647738" y="793330"/>
                  </a:lnTo>
                  <a:lnTo>
                    <a:pt x="639902" y="840562"/>
                  </a:lnTo>
                  <a:lnTo>
                    <a:pt x="637032" y="898398"/>
                  </a:lnTo>
                  <a:lnTo>
                    <a:pt x="639902" y="956246"/>
                  </a:lnTo>
                  <a:lnTo>
                    <a:pt x="647738" y="1003477"/>
                  </a:lnTo>
                  <a:lnTo>
                    <a:pt x="659358" y="1035316"/>
                  </a:lnTo>
                  <a:lnTo>
                    <a:pt x="673608" y="1046988"/>
                  </a:lnTo>
                  <a:lnTo>
                    <a:pt x="687844" y="1035316"/>
                  </a:lnTo>
                  <a:lnTo>
                    <a:pt x="699465" y="1003477"/>
                  </a:lnTo>
                  <a:lnTo>
                    <a:pt x="707301" y="956246"/>
                  </a:lnTo>
                  <a:lnTo>
                    <a:pt x="710184" y="898398"/>
                  </a:lnTo>
                  <a:close/>
                </a:path>
                <a:path w="934720" h="1664335">
                  <a:moveTo>
                    <a:pt x="934212" y="0"/>
                  </a:moveTo>
                  <a:lnTo>
                    <a:pt x="827532" y="0"/>
                  </a:lnTo>
                  <a:lnTo>
                    <a:pt x="0" y="0"/>
                  </a:lnTo>
                  <a:lnTo>
                    <a:pt x="827532" y="121500"/>
                  </a:lnTo>
                  <a:lnTo>
                    <a:pt x="827532" y="1664208"/>
                  </a:lnTo>
                  <a:lnTo>
                    <a:pt x="934212" y="1664208"/>
                  </a:lnTo>
                  <a:lnTo>
                    <a:pt x="934212" y="137160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49440" y="3093719"/>
              <a:ext cx="73660" cy="297180"/>
            </a:xfrm>
            <a:custGeom>
              <a:avLst/>
              <a:gdLst/>
              <a:ahLst/>
              <a:cxnLst/>
              <a:rect l="l" t="t" r="r" b="b"/>
              <a:pathLst>
                <a:path w="73659" h="297179">
                  <a:moveTo>
                    <a:pt x="0" y="148589"/>
                  </a:moveTo>
                  <a:lnTo>
                    <a:pt x="2873" y="90750"/>
                  </a:lnTo>
                  <a:lnTo>
                    <a:pt x="10710" y="43519"/>
                  </a:lnTo>
                  <a:lnTo>
                    <a:pt x="22336" y="11676"/>
                  </a:lnTo>
                  <a:lnTo>
                    <a:pt x="36576" y="0"/>
                  </a:lnTo>
                  <a:lnTo>
                    <a:pt x="50815" y="11676"/>
                  </a:lnTo>
                  <a:lnTo>
                    <a:pt x="62441" y="43519"/>
                  </a:lnTo>
                  <a:lnTo>
                    <a:pt x="70278" y="90750"/>
                  </a:lnTo>
                  <a:lnTo>
                    <a:pt x="73152" y="148589"/>
                  </a:lnTo>
                  <a:lnTo>
                    <a:pt x="70278" y="206429"/>
                  </a:lnTo>
                  <a:lnTo>
                    <a:pt x="62441" y="253660"/>
                  </a:lnTo>
                  <a:lnTo>
                    <a:pt x="50815" y="285503"/>
                  </a:lnTo>
                  <a:lnTo>
                    <a:pt x="36576" y="297179"/>
                  </a:lnTo>
                  <a:lnTo>
                    <a:pt x="22336" y="285503"/>
                  </a:lnTo>
                  <a:lnTo>
                    <a:pt x="10710" y="253660"/>
                  </a:lnTo>
                  <a:lnTo>
                    <a:pt x="2873" y="206429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20386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8142" y="3169665"/>
              <a:ext cx="133096" cy="13462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54140" y="2595371"/>
              <a:ext cx="495300" cy="266700"/>
            </a:xfrm>
            <a:custGeom>
              <a:avLst/>
              <a:gdLst/>
              <a:ahLst/>
              <a:cxnLst/>
              <a:rect l="l" t="t" r="r" b="b"/>
              <a:pathLst>
                <a:path w="495300" h="266700">
                  <a:moveTo>
                    <a:pt x="0" y="0"/>
                  </a:moveTo>
                  <a:lnTo>
                    <a:pt x="0" y="266700"/>
                  </a:lnTo>
                  <a:lnTo>
                    <a:pt x="495300" y="200025"/>
                  </a:lnTo>
                  <a:lnTo>
                    <a:pt x="495300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54140" y="2595371"/>
              <a:ext cx="495300" cy="266700"/>
            </a:xfrm>
            <a:custGeom>
              <a:avLst/>
              <a:gdLst/>
              <a:ahLst/>
              <a:cxnLst/>
              <a:rect l="l" t="t" r="r" b="b"/>
              <a:pathLst>
                <a:path w="495300" h="266700">
                  <a:moveTo>
                    <a:pt x="0" y="0"/>
                  </a:moveTo>
                  <a:lnTo>
                    <a:pt x="495300" y="66675"/>
                  </a:lnTo>
                  <a:lnTo>
                    <a:pt x="495300" y="200025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588304" y="2554329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F4E79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73836" y="3566160"/>
            <a:ext cx="6417945" cy="3223260"/>
            <a:chOff x="973836" y="3566160"/>
            <a:chExt cx="6417945" cy="3223260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4445508"/>
              <a:ext cx="6417563" cy="23439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2324" y="3566160"/>
              <a:ext cx="2988563" cy="142341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22311" y="1541203"/>
            <a:ext cx="5105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latin typeface="Trebuchet MS"/>
                <a:cs typeface="Trebuchet MS"/>
              </a:rPr>
              <a:t>What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happens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If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you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want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to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store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more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numbers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2" y="3675887"/>
            <a:ext cx="3855719" cy="7894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64694" y="3746863"/>
            <a:ext cx="33318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5">
                <a:latin typeface="Trebuchet MS"/>
                <a:cs typeface="Trebuchet MS"/>
              </a:rPr>
              <a:t>P</a:t>
            </a:r>
            <a:r>
              <a:rPr dirty="0" sz="2800" spc="60">
                <a:latin typeface="Trebuchet MS"/>
                <a:cs typeface="Trebuchet MS"/>
              </a:rPr>
              <a:t>r</a:t>
            </a:r>
            <a:r>
              <a:rPr dirty="0" sz="2800" spc="-30">
                <a:latin typeface="Trebuchet MS"/>
                <a:cs typeface="Trebuchet MS"/>
              </a:rPr>
              <a:t>ed</a:t>
            </a:r>
            <a:r>
              <a:rPr dirty="0" sz="2800" spc="-15">
                <a:latin typeface="Trebuchet MS"/>
                <a:cs typeface="Trebuchet MS"/>
              </a:rPr>
              <a:t>i</a:t>
            </a:r>
            <a:r>
              <a:rPr dirty="0" sz="2800" spc="-20">
                <a:latin typeface="Trebuchet MS"/>
                <a:cs typeface="Trebuchet MS"/>
              </a:rPr>
              <a:t>c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10">
                <a:latin typeface="Trebuchet MS"/>
                <a:cs typeface="Trebuchet MS"/>
              </a:rPr>
              <a:t>i</a:t>
            </a:r>
            <a:r>
              <a:rPr dirty="0" sz="2800" spc="40">
                <a:latin typeface="Trebuchet MS"/>
                <a:cs typeface="Trebuchet MS"/>
              </a:rPr>
              <a:t>n</a:t>
            </a: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>
                <a:latin typeface="Trebuchet MS"/>
                <a:cs typeface="Trebuchet MS"/>
              </a:rPr>
              <a:t>h</a:t>
            </a:r>
            <a:r>
              <a:rPr dirty="0" sz="2800" spc="5">
                <a:latin typeface="Trebuchet MS"/>
                <a:cs typeface="Trebuchet MS"/>
              </a:rPr>
              <a:t>e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f</a:t>
            </a:r>
            <a:r>
              <a:rPr dirty="0" sz="2800" spc="80">
                <a:latin typeface="Trebuchet MS"/>
                <a:cs typeface="Trebuchet MS"/>
              </a:rPr>
              <a:t>u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60">
                <a:latin typeface="Trebuchet MS"/>
                <a:cs typeface="Trebuchet MS"/>
              </a:rPr>
              <a:t>u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452" y="4102608"/>
            <a:ext cx="2241803" cy="78943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64694" y="4173583"/>
            <a:ext cx="17983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145">
                <a:latin typeface="Trebuchet MS"/>
                <a:cs typeface="Trebuchet MS"/>
              </a:rPr>
              <a:t>n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100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s</a:t>
            </a:r>
            <a:r>
              <a:rPr dirty="0" sz="2800" spc="175">
                <a:latin typeface="Trebuchet MS"/>
                <a:cs typeface="Trebuchet MS"/>
              </a:rPr>
              <a:t>y</a:t>
            </a:r>
            <a:r>
              <a:rPr dirty="0" sz="2800" spc="-30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687" y="888491"/>
            <a:ext cx="7656575" cy="221741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092195" y="4399788"/>
            <a:ext cx="5282565" cy="1569720"/>
          </a:xfrm>
          <a:custGeom>
            <a:avLst/>
            <a:gdLst/>
            <a:ahLst/>
            <a:cxnLst/>
            <a:rect l="l" t="t" r="r" b="b"/>
            <a:pathLst>
              <a:path w="5282565" h="1569720">
                <a:moveTo>
                  <a:pt x="5282183" y="0"/>
                </a:moveTo>
                <a:lnTo>
                  <a:pt x="0" y="0"/>
                </a:lnTo>
                <a:lnTo>
                  <a:pt x="0" y="1569720"/>
                </a:lnTo>
                <a:lnTo>
                  <a:pt x="5282183" y="1569720"/>
                </a:lnTo>
                <a:lnTo>
                  <a:pt x="5282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71267" y="4299518"/>
            <a:ext cx="507301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170">
                <a:solidFill>
                  <a:srgbClr val="4D63F0"/>
                </a:solidFill>
                <a:latin typeface="Trebuchet MS"/>
                <a:cs typeface="Trebuchet MS"/>
              </a:rPr>
              <a:t>ArrayList</a:t>
            </a:r>
            <a:endParaRPr sz="9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6CD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0058" y="130810"/>
            <a:ext cx="8724265" cy="5959475"/>
            <a:chOff x="210058" y="130810"/>
            <a:chExt cx="8724265" cy="5959475"/>
          </a:xfrm>
        </p:grpSpPr>
        <p:sp>
          <p:nvSpPr>
            <p:cNvPr id="4" name="object 4"/>
            <p:cNvSpPr/>
            <p:nvPr/>
          </p:nvSpPr>
          <p:spPr>
            <a:xfrm>
              <a:off x="216408" y="137165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8501811" y="0"/>
                  </a:moveTo>
                  <a:lnTo>
                    <a:pt x="209372" y="0"/>
                  </a:lnTo>
                  <a:lnTo>
                    <a:pt x="161364" y="5529"/>
                  </a:lnTo>
                  <a:lnTo>
                    <a:pt x="117295" y="21280"/>
                  </a:lnTo>
                  <a:lnTo>
                    <a:pt x="78420" y="45996"/>
                  </a:lnTo>
                  <a:lnTo>
                    <a:pt x="45996" y="78420"/>
                  </a:lnTo>
                  <a:lnTo>
                    <a:pt x="21280" y="117295"/>
                  </a:lnTo>
                  <a:lnTo>
                    <a:pt x="5529" y="161364"/>
                  </a:lnTo>
                  <a:lnTo>
                    <a:pt x="0" y="209372"/>
                  </a:lnTo>
                  <a:lnTo>
                    <a:pt x="0" y="5737263"/>
                  </a:lnTo>
                  <a:lnTo>
                    <a:pt x="5529" y="5785271"/>
                  </a:lnTo>
                  <a:lnTo>
                    <a:pt x="21280" y="5829342"/>
                  </a:lnTo>
                  <a:lnTo>
                    <a:pt x="45996" y="5868219"/>
                  </a:lnTo>
                  <a:lnTo>
                    <a:pt x="78420" y="5900646"/>
                  </a:lnTo>
                  <a:lnTo>
                    <a:pt x="117295" y="5925364"/>
                  </a:lnTo>
                  <a:lnTo>
                    <a:pt x="161364" y="5941117"/>
                  </a:lnTo>
                  <a:lnTo>
                    <a:pt x="209372" y="5946648"/>
                  </a:lnTo>
                  <a:lnTo>
                    <a:pt x="8501811" y="5946648"/>
                  </a:lnTo>
                  <a:lnTo>
                    <a:pt x="8549819" y="5941117"/>
                  </a:lnTo>
                  <a:lnTo>
                    <a:pt x="8593888" y="5925364"/>
                  </a:lnTo>
                  <a:lnTo>
                    <a:pt x="8632763" y="5900646"/>
                  </a:lnTo>
                  <a:lnTo>
                    <a:pt x="8665187" y="5868219"/>
                  </a:lnTo>
                  <a:lnTo>
                    <a:pt x="8689903" y="5829342"/>
                  </a:lnTo>
                  <a:lnTo>
                    <a:pt x="8705654" y="5785271"/>
                  </a:lnTo>
                  <a:lnTo>
                    <a:pt x="8711184" y="5737263"/>
                  </a:lnTo>
                  <a:lnTo>
                    <a:pt x="8711184" y="209372"/>
                  </a:lnTo>
                  <a:lnTo>
                    <a:pt x="8705654" y="161364"/>
                  </a:lnTo>
                  <a:lnTo>
                    <a:pt x="8689903" y="117295"/>
                  </a:lnTo>
                  <a:lnTo>
                    <a:pt x="8665187" y="78420"/>
                  </a:lnTo>
                  <a:lnTo>
                    <a:pt x="8632763" y="45996"/>
                  </a:lnTo>
                  <a:lnTo>
                    <a:pt x="8593888" y="21280"/>
                  </a:lnTo>
                  <a:lnTo>
                    <a:pt x="8549819" y="5529"/>
                  </a:lnTo>
                  <a:lnTo>
                    <a:pt x="8501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137165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0" y="209372"/>
                  </a:moveTo>
                  <a:lnTo>
                    <a:pt x="5529" y="161364"/>
                  </a:lnTo>
                  <a:lnTo>
                    <a:pt x="21280" y="117295"/>
                  </a:lnTo>
                  <a:lnTo>
                    <a:pt x="45996" y="78420"/>
                  </a:lnTo>
                  <a:lnTo>
                    <a:pt x="78420" y="45996"/>
                  </a:lnTo>
                  <a:lnTo>
                    <a:pt x="117295" y="21280"/>
                  </a:lnTo>
                  <a:lnTo>
                    <a:pt x="161364" y="5529"/>
                  </a:lnTo>
                  <a:lnTo>
                    <a:pt x="209372" y="0"/>
                  </a:lnTo>
                  <a:lnTo>
                    <a:pt x="8501811" y="0"/>
                  </a:lnTo>
                  <a:lnTo>
                    <a:pt x="8549819" y="5529"/>
                  </a:lnTo>
                  <a:lnTo>
                    <a:pt x="8593888" y="21280"/>
                  </a:lnTo>
                  <a:lnTo>
                    <a:pt x="8632763" y="45996"/>
                  </a:lnTo>
                  <a:lnTo>
                    <a:pt x="8665187" y="78420"/>
                  </a:lnTo>
                  <a:lnTo>
                    <a:pt x="8689903" y="117295"/>
                  </a:lnTo>
                  <a:lnTo>
                    <a:pt x="8705654" y="161364"/>
                  </a:lnTo>
                  <a:lnTo>
                    <a:pt x="8711184" y="209372"/>
                  </a:lnTo>
                  <a:lnTo>
                    <a:pt x="8711184" y="5737263"/>
                  </a:lnTo>
                  <a:lnTo>
                    <a:pt x="8705654" y="5785271"/>
                  </a:lnTo>
                  <a:lnTo>
                    <a:pt x="8689903" y="5829342"/>
                  </a:lnTo>
                  <a:lnTo>
                    <a:pt x="8665187" y="5868219"/>
                  </a:lnTo>
                  <a:lnTo>
                    <a:pt x="8632763" y="5900646"/>
                  </a:lnTo>
                  <a:lnTo>
                    <a:pt x="8593888" y="5925364"/>
                  </a:lnTo>
                  <a:lnTo>
                    <a:pt x="8549819" y="5941117"/>
                  </a:lnTo>
                  <a:lnTo>
                    <a:pt x="8501811" y="5946648"/>
                  </a:lnTo>
                  <a:lnTo>
                    <a:pt x="209372" y="5946648"/>
                  </a:lnTo>
                  <a:lnTo>
                    <a:pt x="161364" y="5941117"/>
                  </a:lnTo>
                  <a:lnTo>
                    <a:pt x="117295" y="5925364"/>
                  </a:lnTo>
                  <a:lnTo>
                    <a:pt x="78420" y="5900646"/>
                  </a:lnTo>
                  <a:lnTo>
                    <a:pt x="45996" y="5868219"/>
                  </a:lnTo>
                  <a:lnTo>
                    <a:pt x="21280" y="5829342"/>
                  </a:lnTo>
                  <a:lnTo>
                    <a:pt x="5529" y="5785271"/>
                  </a:lnTo>
                  <a:lnTo>
                    <a:pt x="0" y="5737263"/>
                  </a:lnTo>
                  <a:lnTo>
                    <a:pt x="0" y="20937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11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8474964" y="0"/>
                  </a:moveTo>
                  <a:lnTo>
                    <a:pt x="236220" y="0"/>
                  </a:lnTo>
                  <a:lnTo>
                    <a:pt x="188611" y="4799"/>
                  </a:lnTo>
                  <a:lnTo>
                    <a:pt x="144269" y="18564"/>
                  </a:lnTo>
                  <a:lnTo>
                    <a:pt x="104144" y="40344"/>
                  </a:lnTo>
                  <a:lnTo>
                    <a:pt x="69184" y="69189"/>
                  </a:lnTo>
                  <a:lnTo>
                    <a:pt x="40340" y="104149"/>
                  </a:lnTo>
                  <a:lnTo>
                    <a:pt x="18562" y="144275"/>
                  </a:lnTo>
                  <a:lnTo>
                    <a:pt x="4798" y="188615"/>
                  </a:lnTo>
                  <a:lnTo>
                    <a:pt x="0" y="236220"/>
                  </a:lnTo>
                  <a:lnTo>
                    <a:pt x="0" y="466763"/>
                  </a:lnTo>
                  <a:lnTo>
                    <a:pt x="5676" y="472440"/>
                  </a:lnTo>
                  <a:lnTo>
                    <a:pt x="8705494" y="472440"/>
                  </a:lnTo>
                  <a:lnTo>
                    <a:pt x="8711184" y="466763"/>
                  </a:lnTo>
                  <a:lnTo>
                    <a:pt x="8711184" y="236220"/>
                  </a:lnTo>
                  <a:lnTo>
                    <a:pt x="8706385" y="188615"/>
                  </a:lnTo>
                  <a:lnTo>
                    <a:pt x="8692621" y="144275"/>
                  </a:lnTo>
                  <a:lnTo>
                    <a:pt x="8670843" y="104149"/>
                  </a:lnTo>
                  <a:lnTo>
                    <a:pt x="8641999" y="69189"/>
                  </a:lnTo>
                  <a:lnTo>
                    <a:pt x="8607039" y="40344"/>
                  </a:lnTo>
                  <a:lnTo>
                    <a:pt x="8566914" y="18564"/>
                  </a:lnTo>
                  <a:lnTo>
                    <a:pt x="8522572" y="4799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6411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236220" y="0"/>
                  </a:moveTo>
                  <a:lnTo>
                    <a:pt x="8474964" y="0"/>
                  </a:lnTo>
                  <a:lnTo>
                    <a:pt x="8522572" y="4799"/>
                  </a:lnTo>
                  <a:lnTo>
                    <a:pt x="8566914" y="18564"/>
                  </a:lnTo>
                  <a:lnTo>
                    <a:pt x="8607039" y="40344"/>
                  </a:lnTo>
                  <a:lnTo>
                    <a:pt x="8641999" y="69189"/>
                  </a:lnTo>
                  <a:lnTo>
                    <a:pt x="8670843" y="104149"/>
                  </a:lnTo>
                  <a:lnTo>
                    <a:pt x="8692621" y="144275"/>
                  </a:lnTo>
                  <a:lnTo>
                    <a:pt x="8706385" y="188615"/>
                  </a:lnTo>
                  <a:lnTo>
                    <a:pt x="8711184" y="236220"/>
                  </a:lnTo>
                  <a:lnTo>
                    <a:pt x="8711184" y="459752"/>
                  </a:lnTo>
                  <a:lnTo>
                    <a:pt x="8711184" y="466763"/>
                  </a:lnTo>
                  <a:lnTo>
                    <a:pt x="8705494" y="472440"/>
                  </a:lnTo>
                  <a:lnTo>
                    <a:pt x="8698484" y="472440"/>
                  </a:lnTo>
                  <a:lnTo>
                    <a:pt x="12687" y="472440"/>
                  </a:lnTo>
                  <a:lnTo>
                    <a:pt x="5676" y="472440"/>
                  </a:lnTo>
                  <a:lnTo>
                    <a:pt x="0" y="466763"/>
                  </a:lnTo>
                  <a:lnTo>
                    <a:pt x="0" y="459752"/>
                  </a:lnTo>
                  <a:lnTo>
                    <a:pt x="0" y="236220"/>
                  </a:lnTo>
                  <a:lnTo>
                    <a:pt x="4798" y="188615"/>
                  </a:lnTo>
                  <a:lnTo>
                    <a:pt x="18562" y="144275"/>
                  </a:lnTo>
                  <a:lnTo>
                    <a:pt x="40340" y="104149"/>
                  </a:lnTo>
                  <a:lnTo>
                    <a:pt x="69184" y="69189"/>
                  </a:lnTo>
                  <a:lnTo>
                    <a:pt x="104144" y="40344"/>
                  </a:lnTo>
                  <a:lnTo>
                    <a:pt x="144269" y="18564"/>
                  </a:lnTo>
                  <a:lnTo>
                    <a:pt x="188611" y="4799"/>
                  </a:lnTo>
                  <a:lnTo>
                    <a:pt x="23622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4106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742" y="226822"/>
            <a:ext cx="736600" cy="292100"/>
            <a:chOff x="7587742" y="226822"/>
            <a:chExt cx="736600" cy="292100"/>
          </a:xfrm>
        </p:grpSpPr>
        <p:sp>
          <p:nvSpPr>
            <p:cNvPr id="12" name="object 12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81117" y="270436"/>
            <a:ext cx="10668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7408" y="0"/>
            <a:ext cx="7949565" cy="5811520"/>
            <a:chOff x="597408" y="0"/>
            <a:chExt cx="7949565" cy="5811520"/>
          </a:xfrm>
        </p:grpSpPr>
        <p:sp>
          <p:nvSpPr>
            <p:cNvPr id="18" name="object 18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408" y="0"/>
              <a:ext cx="7949171" cy="58110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39518" y="2401061"/>
              <a:ext cx="2680970" cy="200025"/>
            </a:xfrm>
            <a:custGeom>
              <a:avLst/>
              <a:gdLst/>
              <a:ahLst/>
              <a:cxnLst/>
              <a:rect l="l" t="t" r="r" b="b"/>
              <a:pathLst>
                <a:path w="2680970" h="200025">
                  <a:moveTo>
                    <a:pt x="0" y="0"/>
                  </a:moveTo>
                  <a:lnTo>
                    <a:pt x="694944" y="0"/>
                  </a:lnTo>
                  <a:lnTo>
                    <a:pt x="694944" y="199644"/>
                  </a:lnTo>
                  <a:lnTo>
                    <a:pt x="0" y="199644"/>
                  </a:lnTo>
                  <a:lnTo>
                    <a:pt x="0" y="0"/>
                  </a:lnTo>
                  <a:close/>
                </a:path>
                <a:path w="2680970" h="200025">
                  <a:moveTo>
                    <a:pt x="1985771" y="0"/>
                  </a:moveTo>
                  <a:lnTo>
                    <a:pt x="2680715" y="0"/>
                  </a:lnTo>
                  <a:lnTo>
                    <a:pt x="2680715" y="199644"/>
                  </a:lnTo>
                  <a:lnTo>
                    <a:pt x="1985771" y="199644"/>
                  </a:lnTo>
                  <a:lnTo>
                    <a:pt x="1985771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5026" y="2409444"/>
              <a:ext cx="3587673" cy="4099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75026" y="2409444"/>
              <a:ext cx="3587750" cy="410209"/>
            </a:xfrm>
            <a:custGeom>
              <a:avLst/>
              <a:gdLst/>
              <a:ahLst/>
              <a:cxnLst/>
              <a:rect l="l" t="t" r="r" b="b"/>
              <a:pathLst>
                <a:path w="3587750" h="410210">
                  <a:moveTo>
                    <a:pt x="311073" y="0"/>
                  </a:moveTo>
                  <a:lnTo>
                    <a:pt x="857173" y="0"/>
                  </a:lnTo>
                  <a:lnTo>
                    <a:pt x="1676323" y="0"/>
                  </a:lnTo>
                  <a:lnTo>
                    <a:pt x="3587673" y="0"/>
                  </a:lnTo>
                  <a:lnTo>
                    <a:pt x="3587673" y="239140"/>
                  </a:lnTo>
                  <a:lnTo>
                    <a:pt x="3587673" y="341630"/>
                  </a:lnTo>
                  <a:lnTo>
                    <a:pt x="3587673" y="409956"/>
                  </a:lnTo>
                  <a:lnTo>
                    <a:pt x="1676323" y="409956"/>
                  </a:lnTo>
                  <a:lnTo>
                    <a:pt x="857173" y="409956"/>
                  </a:lnTo>
                  <a:lnTo>
                    <a:pt x="311073" y="409956"/>
                  </a:lnTo>
                  <a:lnTo>
                    <a:pt x="311073" y="341630"/>
                  </a:lnTo>
                  <a:lnTo>
                    <a:pt x="0" y="405295"/>
                  </a:lnTo>
                  <a:lnTo>
                    <a:pt x="311073" y="239140"/>
                  </a:lnTo>
                  <a:lnTo>
                    <a:pt x="311073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3658" y="2510027"/>
              <a:ext cx="3587673" cy="4099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83658" y="2510027"/>
              <a:ext cx="3587750" cy="410209"/>
            </a:xfrm>
            <a:custGeom>
              <a:avLst/>
              <a:gdLst/>
              <a:ahLst/>
              <a:cxnLst/>
              <a:rect l="l" t="t" r="r" b="b"/>
              <a:pathLst>
                <a:path w="3587750" h="410210">
                  <a:moveTo>
                    <a:pt x="311073" y="0"/>
                  </a:moveTo>
                  <a:lnTo>
                    <a:pt x="857173" y="0"/>
                  </a:lnTo>
                  <a:lnTo>
                    <a:pt x="1676323" y="0"/>
                  </a:lnTo>
                  <a:lnTo>
                    <a:pt x="3587673" y="0"/>
                  </a:lnTo>
                  <a:lnTo>
                    <a:pt x="3587673" y="239140"/>
                  </a:lnTo>
                  <a:lnTo>
                    <a:pt x="3587673" y="341630"/>
                  </a:lnTo>
                  <a:lnTo>
                    <a:pt x="3587673" y="409956"/>
                  </a:lnTo>
                  <a:lnTo>
                    <a:pt x="1676323" y="409956"/>
                  </a:lnTo>
                  <a:lnTo>
                    <a:pt x="857173" y="409956"/>
                  </a:lnTo>
                  <a:lnTo>
                    <a:pt x="311073" y="409956"/>
                  </a:lnTo>
                  <a:lnTo>
                    <a:pt x="311073" y="341630"/>
                  </a:lnTo>
                  <a:lnTo>
                    <a:pt x="0" y="405295"/>
                  </a:lnTo>
                  <a:lnTo>
                    <a:pt x="311073" y="239140"/>
                  </a:lnTo>
                  <a:lnTo>
                    <a:pt x="311073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139439" y="2274251"/>
            <a:ext cx="53803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spc="-425" b="0">
                <a:solidFill>
                  <a:srgbClr val="000000"/>
                </a:solidFill>
                <a:latin typeface="Courier New"/>
                <a:cs typeface="Courier New"/>
              </a:rPr>
              <a:t>vars.add</a:t>
            </a:r>
            <a:r>
              <a:rPr dirty="0" baseline="-12345" sz="5400" spc="-637" b="0">
                <a:solidFill>
                  <a:srgbClr val="000000"/>
                </a:solidFill>
                <a:latin typeface="Courier New"/>
                <a:cs typeface="Courier New"/>
              </a:rPr>
              <a:t>v</a:t>
            </a:r>
            <a:r>
              <a:rPr dirty="0" sz="3600" spc="-425" b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dirty="0" baseline="-12345" sz="5400" spc="-637" b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dirty="0" sz="3600" spc="-425" b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dirty="0" baseline="-12345" sz="5400" spc="-637" b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dirty="0" sz="3600" spc="-425" b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dirty="0" baseline="-12345" sz="5400" spc="-637" b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dirty="0" sz="3600" spc="-425" b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dirty="0" baseline="-12345" sz="5400" spc="-637" b="0">
                <a:solidFill>
                  <a:srgbClr val="000000"/>
                </a:solidFill>
                <a:latin typeface="Courier New"/>
                <a:cs typeface="Courier New"/>
              </a:rPr>
              <a:t>.size();</a:t>
            </a:r>
            <a:endParaRPr baseline="-12345" sz="54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23639" y="3015869"/>
            <a:ext cx="3594100" cy="416559"/>
            <a:chOff x="4123639" y="3015869"/>
            <a:chExt cx="3594100" cy="416559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814" y="3019044"/>
              <a:ext cx="3587673" cy="40995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26814" y="3019044"/>
              <a:ext cx="3587750" cy="410209"/>
            </a:xfrm>
            <a:custGeom>
              <a:avLst/>
              <a:gdLst/>
              <a:ahLst/>
              <a:cxnLst/>
              <a:rect l="l" t="t" r="r" b="b"/>
              <a:pathLst>
                <a:path w="3587750" h="410210">
                  <a:moveTo>
                    <a:pt x="311073" y="0"/>
                  </a:moveTo>
                  <a:lnTo>
                    <a:pt x="857173" y="0"/>
                  </a:lnTo>
                  <a:lnTo>
                    <a:pt x="1676323" y="0"/>
                  </a:lnTo>
                  <a:lnTo>
                    <a:pt x="3587673" y="0"/>
                  </a:lnTo>
                  <a:lnTo>
                    <a:pt x="3587673" y="239140"/>
                  </a:lnTo>
                  <a:lnTo>
                    <a:pt x="3587673" y="341630"/>
                  </a:lnTo>
                  <a:lnTo>
                    <a:pt x="3587673" y="409956"/>
                  </a:lnTo>
                  <a:lnTo>
                    <a:pt x="1676323" y="409956"/>
                  </a:lnTo>
                  <a:lnTo>
                    <a:pt x="857173" y="409956"/>
                  </a:lnTo>
                  <a:lnTo>
                    <a:pt x="311073" y="409956"/>
                  </a:lnTo>
                  <a:lnTo>
                    <a:pt x="311073" y="341630"/>
                  </a:lnTo>
                  <a:lnTo>
                    <a:pt x="0" y="405295"/>
                  </a:lnTo>
                  <a:lnTo>
                    <a:pt x="311073" y="239140"/>
                  </a:lnTo>
                  <a:lnTo>
                    <a:pt x="311073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516658" y="2883852"/>
            <a:ext cx="33210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Courier New"/>
                <a:cs typeface="Courier New"/>
              </a:rPr>
              <a:t>vars</a:t>
            </a:r>
            <a:r>
              <a:rPr dirty="0" sz="3600" spc="5">
                <a:latin typeface="Courier New"/>
                <a:cs typeface="Courier New"/>
              </a:rPr>
              <a:t>.</a:t>
            </a:r>
            <a:r>
              <a:rPr dirty="0" sz="3600" spc="-5">
                <a:latin typeface="Courier New"/>
                <a:cs typeface="Courier New"/>
              </a:rPr>
              <a:t>get(</a:t>
            </a:r>
            <a:r>
              <a:rPr dirty="0" sz="3600" spc="5">
                <a:latin typeface="Courier New"/>
                <a:cs typeface="Courier New"/>
              </a:rPr>
              <a:t>i</a:t>
            </a:r>
            <a:r>
              <a:rPr dirty="0" sz="3600" spc="-5">
                <a:latin typeface="Courier New"/>
                <a:cs typeface="Courier New"/>
              </a:rPr>
              <a:t>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6" y="821448"/>
            <a:ext cx="8095475" cy="586738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13861" y="1285998"/>
            <a:ext cx="2755900" cy="2644775"/>
            <a:chOff x="3213861" y="1285998"/>
            <a:chExt cx="2755900" cy="2644775"/>
          </a:xfrm>
        </p:grpSpPr>
        <p:sp>
          <p:nvSpPr>
            <p:cNvPr id="13" name="object 13"/>
            <p:cNvSpPr/>
            <p:nvPr/>
          </p:nvSpPr>
          <p:spPr>
            <a:xfrm>
              <a:off x="3220211" y="1292346"/>
              <a:ext cx="2743200" cy="2632075"/>
            </a:xfrm>
            <a:custGeom>
              <a:avLst/>
              <a:gdLst/>
              <a:ahLst/>
              <a:cxnLst/>
              <a:rect l="l" t="t" r="r" b="b"/>
              <a:pathLst>
                <a:path w="2743200" h="2632075">
                  <a:moveTo>
                    <a:pt x="2304529" y="0"/>
                  </a:moveTo>
                  <a:lnTo>
                    <a:pt x="438670" y="0"/>
                  </a:lnTo>
                  <a:lnTo>
                    <a:pt x="390871" y="2574"/>
                  </a:lnTo>
                  <a:lnTo>
                    <a:pt x="344563" y="10118"/>
                  </a:lnTo>
                  <a:lnTo>
                    <a:pt x="300014" y="22364"/>
                  </a:lnTo>
                  <a:lnTo>
                    <a:pt x="257491" y="39045"/>
                  </a:lnTo>
                  <a:lnTo>
                    <a:pt x="217262" y="59892"/>
                  </a:lnTo>
                  <a:lnTo>
                    <a:pt x="179594" y="84639"/>
                  </a:lnTo>
                  <a:lnTo>
                    <a:pt x="144755" y="113018"/>
                  </a:lnTo>
                  <a:lnTo>
                    <a:pt x="113013" y="144761"/>
                  </a:lnTo>
                  <a:lnTo>
                    <a:pt x="84636" y="179600"/>
                  </a:lnTo>
                  <a:lnTo>
                    <a:pt x="59889" y="217267"/>
                  </a:lnTo>
                  <a:lnTo>
                    <a:pt x="39043" y="257496"/>
                  </a:lnTo>
                  <a:lnTo>
                    <a:pt x="22363" y="300019"/>
                  </a:lnTo>
                  <a:lnTo>
                    <a:pt x="10117" y="344567"/>
                  </a:lnTo>
                  <a:lnTo>
                    <a:pt x="2573" y="390873"/>
                  </a:lnTo>
                  <a:lnTo>
                    <a:pt x="0" y="438670"/>
                  </a:lnTo>
                  <a:lnTo>
                    <a:pt x="0" y="2193290"/>
                  </a:lnTo>
                  <a:lnTo>
                    <a:pt x="2573" y="2241086"/>
                  </a:lnTo>
                  <a:lnTo>
                    <a:pt x="10117" y="2287392"/>
                  </a:lnTo>
                  <a:lnTo>
                    <a:pt x="22363" y="2331940"/>
                  </a:lnTo>
                  <a:lnTo>
                    <a:pt x="39043" y="2374461"/>
                  </a:lnTo>
                  <a:lnTo>
                    <a:pt x="59889" y="2414689"/>
                  </a:lnTo>
                  <a:lnTo>
                    <a:pt x="84636" y="2452356"/>
                  </a:lnTo>
                  <a:lnTo>
                    <a:pt x="113013" y="2487193"/>
                  </a:lnTo>
                  <a:lnTo>
                    <a:pt x="144755" y="2518935"/>
                  </a:lnTo>
                  <a:lnTo>
                    <a:pt x="179594" y="2547312"/>
                  </a:lnTo>
                  <a:lnTo>
                    <a:pt x="217262" y="2572058"/>
                  </a:lnTo>
                  <a:lnTo>
                    <a:pt x="257491" y="2592905"/>
                  </a:lnTo>
                  <a:lnTo>
                    <a:pt x="300014" y="2609585"/>
                  </a:lnTo>
                  <a:lnTo>
                    <a:pt x="344563" y="2621830"/>
                  </a:lnTo>
                  <a:lnTo>
                    <a:pt x="390871" y="2629374"/>
                  </a:lnTo>
                  <a:lnTo>
                    <a:pt x="438670" y="2631948"/>
                  </a:lnTo>
                  <a:lnTo>
                    <a:pt x="2304529" y="2631948"/>
                  </a:lnTo>
                  <a:lnTo>
                    <a:pt x="2352328" y="2629374"/>
                  </a:lnTo>
                  <a:lnTo>
                    <a:pt x="2398636" y="2621830"/>
                  </a:lnTo>
                  <a:lnTo>
                    <a:pt x="2443185" y="2609585"/>
                  </a:lnTo>
                  <a:lnTo>
                    <a:pt x="2485708" y="2592905"/>
                  </a:lnTo>
                  <a:lnTo>
                    <a:pt x="2525937" y="2572058"/>
                  </a:lnTo>
                  <a:lnTo>
                    <a:pt x="2563605" y="2547312"/>
                  </a:lnTo>
                  <a:lnTo>
                    <a:pt x="2598444" y="2518935"/>
                  </a:lnTo>
                  <a:lnTo>
                    <a:pt x="2630186" y="2487193"/>
                  </a:lnTo>
                  <a:lnTo>
                    <a:pt x="2658563" y="2452356"/>
                  </a:lnTo>
                  <a:lnTo>
                    <a:pt x="2683310" y="2414689"/>
                  </a:lnTo>
                  <a:lnTo>
                    <a:pt x="2704156" y="2374461"/>
                  </a:lnTo>
                  <a:lnTo>
                    <a:pt x="2720836" y="2331940"/>
                  </a:lnTo>
                  <a:lnTo>
                    <a:pt x="2733082" y="2287392"/>
                  </a:lnTo>
                  <a:lnTo>
                    <a:pt x="2740626" y="2241086"/>
                  </a:lnTo>
                  <a:lnTo>
                    <a:pt x="2743200" y="2193290"/>
                  </a:lnTo>
                  <a:lnTo>
                    <a:pt x="2743200" y="438670"/>
                  </a:lnTo>
                  <a:lnTo>
                    <a:pt x="2740626" y="390873"/>
                  </a:lnTo>
                  <a:lnTo>
                    <a:pt x="2733082" y="344567"/>
                  </a:lnTo>
                  <a:lnTo>
                    <a:pt x="2720836" y="300019"/>
                  </a:lnTo>
                  <a:lnTo>
                    <a:pt x="2704156" y="257496"/>
                  </a:lnTo>
                  <a:lnTo>
                    <a:pt x="2683310" y="217267"/>
                  </a:lnTo>
                  <a:lnTo>
                    <a:pt x="2658563" y="179600"/>
                  </a:lnTo>
                  <a:lnTo>
                    <a:pt x="2630186" y="144761"/>
                  </a:lnTo>
                  <a:lnTo>
                    <a:pt x="2598444" y="113018"/>
                  </a:lnTo>
                  <a:lnTo>
                    <a:pt x="2563605" y="84639"/>
                  </a:lnTo>
                  <a:lnTo>
                    <a:pt x="2525937" y="59892"/>
                  </a:lnTo>
                  <a:lnTo>
                    <a:pt x="2485708" y="39045"/>
                  </a:lnTo>
                  <a:lnTo>
                    <a:pt x="2443185" y="22364"/>
                  </a:lnTo>
                  <a:lnTo>
                    <a:pt x="2398636" y="10118"/>
                  </a:lnTo>
                  <a:lnTo>
                    <a:pt x="2352328" y="2574"/>
                  </a:lnTo>
                  <a:lnTo>
                    <a:pt x="230452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20211" y="1292348"/>
              <a:ext cx="2743200" cy="2632075"/>
            </a:xfrm>
            <a:custGeom>
              <a:avLst/>
              <a:gdLst/>
              <a:ahLst/>
              <a:cxnLst/>
              <a:rect l="l" t="t" r="r" b="b"/>
              <a:pathLst>
                <a:path w="2743200" h="2632075">
                  <a:moveTo>
                    <a:pt x="0" y="438670"/>
                  </a:moveTo>
                  <a:lnTo>
                    <a:pt x="2573" y="390873"/>
                  </a:lnTo>
                  <a:lnTo>
                    <a:pt x="10117" y="344567"/>
                  </a:lnTo>
                  <a:lnTo>
                    <a:pt x="22363" y="300019"/>
                  </a:lnTo>
                  <a:lnTo>
                    <a:pt x="39043" y="257496"/>
                  </a:lnTo>
                  <a:lnTo>
                    <a:pt x="59889" y="217267"/>
                  </a:lnTo>
                  <a:lnTo>
                    <a:pt x="84636" y="179600"/>
                  </a:lnTo>
                  <a:lnTo>
                    <a:pt x="113013" y="144761"/>
                  </a:lnTo>
                  <a:lnTo>
                    <a:pt x="144755" y="113018"/>
                  </a:lnTo>
                  <a:lnTo>
                    <a:pt x="179594" y="84639"/>
                  </a:lnTo>
                  <a:lnTo>
                    <a:pt x="217262" y="59892"/>
                  </a:lnTo>
                  <a:lnTo>
                    <a:pt x="257491" y="39045"/>
                  </a:lnTo>
                  <a:lnTo>
                    <a:pt x="300014" y="22364"/>
                  </a:lnTo>
                  <a:lnTo>
                    <a:pt x="344563" y="10118"/>
                  </a:lnTo>
                  <a:lnTo>
                    <a:pt x="390871" y="2574"/>
                  </a:lnTo>
                  <a:lnTo>
                    <a:pt x="438670" y="0"/>
                  </a:lnTo>
                  <a:lnTo>
                    <a:pt x="2304529" y="0"/>
                  </a:lnTo>
                  <a:lnTo>
                    <a:pt x="2352328" y="2574"/>
                  </a:lnTo>
                  <a:lnTo>
                    <a:pt x="2398636" y="10118"/>
                  </a:lnTo>
                  <a:lnTo>
                    <a:pt x="2443185" y="22364"/>
                  </a:lnTo>
                  <a:lnTo>
                    <a:pt x="2485708" y="39045"/>
                  </a:lnTo>
                  <a:lnTo>
                    <a:pt x="2525937" y="59892"/>
                  </a:lnTo>
                  <a:lnTo>
                    <a:pt x="2563605" y="84639"/>
                  </a:lnTo>
                  <a:lnTo>
                    <a:pt x="2598444" y="113018"/>
                  </a:lnTo>
                  <a:lnTo>
                    <a:pt x="2630186" y="144761"/>
                  </a:lnTo>
                  <a:lnTo>
                    <a:pt x="2658563" y="179600"/>
                  </a:lnTo>
                  <a:lnTo>
                    <a:pt x="2683310" y="217267"/>
                  </a:lnTo>
                  <a:lnTo>
                    <a:pt x="2704156" y="257496"/>
                  </a:lnTo>
                  <a:lnTo>
                    <a:pt x="2720836" y="300019"/>
                  </a:lnTo>
                  <a:lnTo>
                    <a:pt x="2733082" y="344567"/>
                  </a:lnTo>
                  <a:lnTo>
                    <a:pt x="2740626" y="390873"/>
                  </a:lnTo>
                  <a:lnTo>
                    <a:pt x="2743200" y="438670"/>
                  </a:lnTo>
                  <a:lnTo>
                    <a:pt x="2743200" y="2193290"/>
                  </a:lnTo>
                  <a:lnTo>
                    <a:pt x="2740626" y="2241086"/>
                  </a:lnTo>
                  <a:lnTo>
                    <a:pt x="2733082" y="2287392"/>
                  </a:lnTo>
                  <a:lnTo>
                    <a:pt x="2720836" y="2331940"/>
                  </a:lnTo>
                  <a:lnTo>
                    <a:pt x="2704156" y="2374461"/>
                  </a:lnTo>
                  <a:lnTo>
                    <a:pt x="2683310" y="2414689"/>
                  </a:lnTo>
                  <a:lnTo>
                    <a:pt x="2658563" y="2452356"/>
                  </a:lnTo>
                  <a:lnTo>
                    <a:pt x="2630186" y="2487193"/>
                  </a:lnTo>
                  <a:lnTo>
                    <a:pt x="2598444" y="2518935"/>
                  </a:lnTo>
                  <a:lnTo>
                    <a:pt x="2563605" y="2547312"/>
                  </a:lnTo>
                  <a:lnTo>
                    <a:pt x="2525937" y="2572058"/>
                  </a:lnTo>
                  <a:lnTo>
                    <a:pt x="2485708" y="2592905"/>
                  </a:lnTo>
                  <a:lnTo>
                    <a:pt x="2443185" y="2609585"/>
                  </a:lnTo>
                  <a:lnTo>
                    <a:pt x="2398636" y="2621830"/>
                  </a:lnTo>
                  <a:lnTo>
                    <a:pt x="2352328" y="2629374"/>
                  </a:lnTo>
                  <a:lnTo>
                    <a:pt x="2304529" y="2631948"/>
                  </a:lnTo>
                  <a:lnTo>
                    <a:pt x="438670" y="2631948"/>
                  </a:lnTo>
                  <a:lnTo>
                    <a:pt x="390871" y="2629374"/>
                  </a:lnTo>
                  <a:lnTo>
                    <a:pt x="344563" y="2621830"/>
                  </a:lnTo>
                  <a:lnTo>
                    <a:pt x="300014" y="2609585"/>
                  </a:lnTo>
                  <a:lnTo>
                    <a:pt x="257491" y="2592905"/>
                  </a:lnTo>
                  <a:lnTo>
                    <a:pt x="217262" y="2572058"/>
                  </a:lnTo>
                  <a:lnTo>
                    <a:pt x="179594" y="2547312"/>
                  </a:lnTo>
                  <a:lnTo>
                    <a:pt x="144755" y="2518935"/>
                  </a:lnTo>
                  <a:lnTo>
                    <a:pt x="113013" y="2487193"/>
                  </a:lnTo>
                  <a:lnTo>
                    <a:pt x="84636" y="2452356"/>
                  </a:lnTo>
                  <a:lnTo>
                    <a:pt x="59889" y="2414689"/>
                  </a:lnTo>
                  <a:lnTo>
                    <a:pt x="39043" y="2374461"/>
                  </a:lnTo>
                  <a:lnTo>
                    <a:pt x="22363" y="2331940"/>
                  </a:lnTo>
                  <a:lnTo>
                    <a:pt x="10117" y="2287392"/>
                  </a:lnTo>
                  <a:lnTo>
                    <a:pt x="2573" y="2241086"/>
                  </a:lnTo>
                  <a:lnTo>
                    <a:pt x="0" y="2193290"/>
                  </a:lnTo>
                  <a:lnTo>
                    <a:pt x="0" y="43867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99420" y="2828950"/>
              <a:ext cx="783590" cy="925194"/>
            </a:xfrm>
            <a:custGeom>
              <a:avLst/>
              <a:gdLst/>
              <a:ahLst/>
              <a:cxnLst/>
              <a:rect l="l" t="t" r="r" b="b"/>
              <a:pathLst>
                <a:path w="783589" h="925195">
                  <a:moveTo>
                    <a:pt x="783247" y="0"/>
                  </a:moveTo>
                  <a:lnTo>
                    <a:pt x="584187" y="53835"/>
                  </a:lnTo>
                  <a:lnTo>
                    <a:pt x="624725" y="91097"/>
                  </a:lnTo>
                  <a:lnTo>
                    <a:pt x="391617" y="344716"/>
                  </a:lnTo>
                  <a:lnTo>
                    <a:pt x="158521" y="91097"/>
                  </a:lnTo>
                  <a:lnTo>
                    <a:pt x="199059" y="53835"/>
                  </a:lnTo>
                  <a:lnTo>
                    <a:pt x="0" y="0"/>
                  </a:lnTo>
                  <a:lnTo>
                    <a:pt x="36893" y="202882"/>
                  </a:lnTo>
                  <a:lnTo>
                    <a:pt x="77431" y="165620"/>
                  </a:lnTo>
                  <a:lnTo>
                    <a:pt x="316191" y="425399"/>
                  </a:lnTo>
                  <a:lnTo>
                    <a:pt x="316191" y="924661"/>
                  </a:lnTo>
                  <a:lnTo>
                    <a:pt x="468591" y="924661"/>
                  </a:lnTo>
                  <a:lnTo>
                    <a:pt x="468591" y="423722"/>
                  </a:lnTo>
                  <a:lnTo>
                    <a:pt x="705815" y="165620"/>
                  </a:lnTo>
                  <a:lnTo>
                    <a:pt x="746353" y="202882"/>
                  </a:lnTo>
                  <a:lnTo>
                    <a:pt x="783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34511" y="1402073"/>
              <a:ext cx="2514600" cy="2413000"/>
            </a:xfrm>
            <a:custGeom>
              <a:avLst/>
              <a:gdLst/>
              <a:ahLst/>
              <a:cxnLst/>
              <a:rect l="l" t="t" r="r" b="b"/>
              <a:pathLst>
                <a:path w="2514600" h="2413000">
                  <a:moveTo>
                    <a:pt x="0" y="402094"/>
                  </a:moveTo>
                  <a:lnTo>
                    <a:pt x="2705" y="355201"/>
                  </a:lnTo>
                  <a:lnTo>
                    <a:pt x="10619" y="309897"/>
                  </a:lnTo>
                  <a:lnTo>
                    <a:pt x="23441" y="266484"/>
                  </a:lnTo>
                  <a:lnTo>
                    <a:pt x="40869" y="225263"/>
                  </a:lnTo>
                  <a:lnTo>
                    <a:pt x="62600" y="186535"/>
                  </a:lnTo>
                  <a:lnTo>
                    <a:pt x="88335" y="150604"/>
                  </a:lnTo>
                  <a:lnTo>
                    <a:pt x="117770" y="117770"/>
                  </a:lnTo>
                  <a:lnTo>
                    <a:pt x="150604" y="88335"/>
                  </a:lnTo>
                  <a:lnTo>
                    <a:pt x="186535" y="62600"/>
                  </a:lnTo>
                  <a:lnTo>
                    <a:pt x="225263" y="40869"/>
                  </a:lnTo>
                  <a:lnTo>
                    <a:pt x="266484" y="23441"/>
                  </a:lnTo>
                  <a:lnTo>
                    <a:pt x="309897" y="10619"/>
                  </a:lnTo>
                  <a:lnTo>
                    <a:pt x="355201" y="2705"/>
                  </a:lnTo>
                  <a:lnTo>
                    <a:pt x="402094" y="0"/>
                  </a:lnTo>
                  <a:lnTo>
                    <a:pt x="2112505" y="0"/>
                  </a:lnTo>
                  <a:lnTo>
                    <a:pt x="2159398" y="2705"/>
                  </a:lnTo>
                  <a:lnTo>
                    <a:pt x="2204702" y="10619"/>
                  </a:lnTo>
                  <a:lnTo>
                    <a:pt x="2248115" y="23441"/>
                  </a:lnTo>
                  <a:lnTo>
                    <a:pt x="2289336" y="40869"/>
                  </a:lnTo>
                  <a:lnTo>
                    <a:pt x="2328064" y="62600"/>
                  </a:lnTo>
                  <a:lnTo>
                    <a:pt x="2363995" y="88335"/>
                  </a:lnTo>
                  <a:lnTo>
                    <a:pt x="2396829" y="117770"/>
                  </a:lnTo>
                  <a:lnTo>
                    <a:pt x="2426264" y="150604"/>
                  </a:lnTo>
                  <a:lnTo>
                    <a:pt x="2451999" y="186535"/>
                  </a:lnTo>
                  <a:lnTo>
                    <a:pt x="2473730" y="225263"/>
                  </a:lnTo>
                  <a:lnTo>
                    <a:pt x="2491158" y="266484"/>
                  </a:lnTo>
                  <a:lnTo>
                    <a:pt x="2503980" y="309897"/>
                  </a:lnTo>
                  <a:lnTo>
                    <a:pt x="2511894" y="355201"/>
                  </a:lnTo>
                  <a:lnTo>
                    <a:pt x="2514600" y="402094"/>
                  </a:lnTo>
                  <a:lnTo>
                    <a:pt x="2514600" y="2010410"/>
                  </a:lnTo>
                  <a:lnTo>
                    <a:pt x="2511894" y="2057302"/>
                  </a:lnTo>
                  <a:lnTo>
                    <a:pt x="2503980" y="2102606"/>
                  </a:lnTo>
                  <a:lnTo>
                    <a:pt x="2491158" y="2146019"/>
                  </a:lnTo>
                  <a:lnTo>
                    <a:pt x="2473730" y="2187239"/>
                  </a:lnTo>
                  <a:lnTo>
                    <a:pt x="2451999" y="2225965"/>
                  </a:lnTo>
                  <a:lnTo>
                    <a:pt x="2426264" y="2261895"/>
                  </a:lnTo>
                  <a:lnTo>
                    <a:pt x="2396829" y="2294728"/>
                  </a:lnTo>
                  <a:lnTo>
                    <a:pt x="2363995" y="2324161"/>
                  </a:lnTo>
                  <a:lnTo>
                    <a:pt x="2328064" y="2349894"/>
                  </a:lnTo>
                  <a:lnTo>
                    <a:pt x="2289336" y="2371625"/>
                  </a:lnTo>
                  <a:lnTo>
                    <a:pt x="2248115" y="2389052"/>
                  </a:lnTo>
                  <a:lnTo>
                    <a:pt x="2204702" y="2401873"/>
                  </a:lnTo>
                  <a:lnTo>
                    <a:pt x="2159398" y="2409787"/>
                  </a:lnTo>
                  <a:lnTo>
                    <a:pt x="2112505" y="2412492"/>
                  </a:lnTo>
                  <a:lnTo>
                    <a:pt x="402094" y="2412492"/>
                  </a:lnTo>
                  <a:lnTo>
                    <a:pt x="355201" y="2409787"/>
                  </a:lnTo>
                  <a:lnTo>
                    <a:pt x="309897" y="2401873"/>
                  </a:lnTo>
                  <a:lnTo>
                    <a:pt x="266484" y="2389052"/>
                  </a:lnTo>
                  <a:lnTo>
                    <a:pt x="225263" y="2371625"/>
                  </a:lnTo>
                  <a:lnTo>
                    <a:pt x="186535" y="2349894"/>
                  </a:lnTo>
                  <a:lnTo>
                    <a:pt x="150604" y="2324161"/>
                  </a:lnTo>
                  <a:lnTo>
                    <a:pt x="117770" y="2294728"/>
                  </a:lnTo>
                  <a:lnTo>
                    <a:pt x="88335" y="2261895"/>
                  </a:lnTo>
                  <a:lnTo>
                    <a:pt x="62600" y="2225965"/>
                  </a:lnTo>
                  <a:lnTo>
                    <a:pt x="40869" y="2187239"/>
                  </a:lnTo>
                  <a:lnTo>
                    <a:pt x="23441" y="2146019"/>
                  </a:lnTo>
                  <a:lnTo>
                    <a:pt x="10619" y="2102606"/>
                  </a:lnTo>
                  <a:lnTo>
                    <a:pt x="2705" y="2057302"/>
                  </a:lnTo>
                  <a:lnTo>
                    <a:pt x="0" y="2010410"/>
                  </a:lnTo>
                  <a:lnTo>
                    <a:pt x="0" y="402094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713956" y="1606129"/>
            <a:ext cx="2072639" cy="1208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60">
                <a:solidFill>
                  <a:srgbClr val="FFFFFF"/>
                </a:solidFill>
                <a:latin typeface="Trebuchet MS"/>
                <a:cs typeface="Trebuchet MS"/>
              </a:rPr>
              <a:t>Choice</a:t>
            </a:r>
            <a:endParaRPr sz="4400">
              <a:latin typeface="Trebuchet MS"/>
              <a:cs typeface="Trebuchet MS"/>
            </a:endParaRPr>
          </a:p>
          <a:p>
            <a:pPr marL="47625">
              <a:lnSpc>
                <a:spcPct val="100000"/>
              </a:lnSpc>
              <a:spcBef>
                <a:spcPts val="1864"/>
              </a:spcBef>
              <a:tabLst>
                <a:tab pos="1105535" algn="l"/>
              </a:tabLst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800" spc="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676" y="1545335"/>
            <a:ext cx="105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752" y="2093976"/>
            <a:ext cx="1054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3062" y="4236241"/>
            <a:ext cx="4091304" cy="146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6170" indent="-2876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05535" algn="l"/>
                <a:tab pos="1106805" algn="l"/>
              </a:tabLst>
            </a:pPr>
            <a:r>
              <a:rPr dirty="0" sz="1800" spc="105">
                <a:solidFill>
                  <a:srgbClr val="4D63F0"/>
                </a:solidFill>
                <a:latin typeface="Trebuchet MS"/>
                <a:cs typeface="Trebuchet MS"/>
              </a:rPr>
              <a:t>s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i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z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e</a:t>
            </a:r>
            <a:r>
              <a:rPr dirty="0" sz="1800" spc="-13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an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1800" spc="65">
                <a:solidFill>
                  <a:srgbClr val="4D63F0"/>
                </a:solidFill>
                <a:latin typeface="Trebuchet MS"/>
                <a:cs typeface="Trebuchet MS"/>
              </a:rPr>
              <a:t>h</a:t>
            </a:r>
            <a:r>
              <a:rPr dirty="0" sz="1800" spc="70">
                <a:solidFill>
                  <a:srgbClr val="4D63F0"/>
                </a:solidFill>
                <a:latin typeface="Trebuchet MS"/>
                <a:cs typeface="Trebuchet MS"/>
              </a:rPr>
              <a:t>an</a:t>
            </a:r>
            <a:r>
              <a:rPr dirty="0" sz="1800" spc="60">
                <a:solidFill>
                  <a:srgbClr val="4D63F0"/>
                </a:solidFill>
                <a:latin typeface="Trebuchet MS"/>
                <a:cs typeface="Trebuchet MS"/>
              </a:rPr>
              <a:t>g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1106170" indent="-287655">
              <a:lnSpc>
                <a:spcPts val="2075"/>
              </a:lnSpc>
              <a:buFont typeface="Arial"/>
              <a:buChar char="•"/>
              <a:tabLst>
                <a:tab pos="1105535" algn="l"/>
                <a:tab pos="1106805" algn="l"/>
              </a:tabLst>
            </a:pP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f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1800" spc="45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1800" spc="-14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1800" spc="9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1800" spc="10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4D63F0"/>
                </a:solidFill>
                <a:latin typeface="Trebuchet MS"/>
                <a:cs typeface="Trebuchet MS"/>
              </a:rPr>
              <a:t>y</a:t>
            </a:r>
            <a:r>
              <a:rPr dirty="0" sz="1800" spc="-16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1800" spc="-25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1800" spc="-55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ss</a:t>
            </a:r>
            <a:r>
              <a:rPr dirty="0" sz="1800" spc="60">
                <a:solidFill>
                  <a:srgbClr val="4D63F0"/>
                </a:solidFill>
                <a:latin typeface="Trebuchet MS"/>
                <a:cs typeface="Trebuchet MS"/>
              </a:rPr>
              <a:t>e</a:t>
            </a:r>
            <a:r>
              <a:rPr dirty="0" sz="1800" spc="105">
                <a:solidFill>
                  <a:srgbClr val="4D63F0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7115"/>
              </a:lnSpc>
            </a:pPr>
            <a:r>
              <a:rPr dirty="0" sz="6000" spc="-310">
                <a:solidFill>
                  <a:srgbClr val="4D63F0"/>
                </a:solidFill>
                <a:latin typeface="Trebuchet MS"/>
                <a:cs typeface="Trebuchet MS"/>
              </a:rPr>
              <a:t>!</a:t>
            </a:r>
            <a:r>
              <a:rPr dirty="0" sz="1800" spc="90">
                <a:solidFill>
                  <a:srgbClr val="4D63F0"/>
                </a:solidFill>
                <a:latin typeface="Trebuchet MS"/>
                <a:cs typeface="Trebuchet MS"/>
              </a:rPr>
              <a:t>u</a:t>
            </a:r>
            <a:r>
              <a:rPr dirty="0" sz="1800" spc="75">
                <a:solidFill>
                  <a:srgbClr val="4D63F0"/>
                </a:solidFill>
                <a:latin typeface="Trebuchet MS"/>
                <a:cs typeface="Trebuchet MS"/>
              </a:rPr>
              <a:t>s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e</a:t>
            </a:r>
            <a:r>
              <a:rPr dirty="0" sz="1800" spc="-16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4D63F0"/>
                </a:solidFill>
                <a:latin typeface="Trebuchet MS"/>
                <a:cs typeface="Trebuchet MS"/>
              </a:rPr>
              <a:t>Wr</a:t>
            </a:r>
            <a:r>
              <a:rPr dirty="0" sz="1800" spc="60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1800" spc="35">
                <a:solidFill>
                  <a:srgbClr val="4D63F0"/>
                </a:solidFill>
                <a:latin typeface="Trebuchet MS"/>
                <a:cs typeface="Trebuchet MS"/>
              </a:rPr>
              <a:t>pp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i</a:t>
            </a:r>
            <a:r>
              <a:rPr dirty="0" sz="1800" spc="90">
                <a:solidFill>
                  <a:srgbClr val="4D63F0"/>
                </a:solidFill>
                <a:latin typeface="Trebuchet MS"/>
                <a:cs typeface="Trebuchet MS"/>
              </a:rPr>
              <a:t>n</a:t>
            </a:r>
            <a:r>
              <a:rPr dirty="0" sz="1800" spc="105">
                <a:solidFill>
                  <a:srgbClr val="4D63F0"/>
                </a:solidFill>
                <a:latin typeface="Trebuchet MS"/>
                <a:cs typeface="Trebuchet MS"/>
              </a:rPr>
              <a:t>g</a:t>
            </a:r>
            <a:r>
              <a:rPr dirty="0" sz="1800" spc="-14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c</a:t>
            </a:r>
            <a:r>
              <a:rPr dirty="0" sz="1800" spc="-95">
                <a:solidFill>
                  <a:srgbClr val="4D63F0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4D63F0"/>
                </a:solidFill>
                <a:latin typeface="Trebuchet MS"/>
                <a:cs typeface="Trebuchet MS"/>
              </a:rPr>
              <a:t>a</a:t>
            </a:r>
            <a:r>
              <a:rPr dirty="0" sz="1800" spc="105">
                <a:solidFill>
                  <a:srgbClr val="4D63F0"/>
                </a:solidFill>
                <a:latin typeface="Trebuchet MS"/>
                <a:cs typeface="Trebuchet MS"/>
              </a:rPr>
              <a:t>ss</a:t>
            </a:r>
            <a:r>
              <a:rPr dirty="0" sz="1800" spc="-145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4D63F0"/>
                </a:solidFill>
                <a:latin typeface="Trebuchet MS"/>
                <a:cs typeface="Trebuchet MS"/>
              </a:rPr>
              <a:t>f</a:t>
            </a:r>
            <a:r>
              <a:rPr dirty="0" sz="1800" spc="50">
                <a:solidFill>
                  <a:srgbClr val="4D63F0"/>
                </a:solidFill>
                <a:latin typeface="Trebuchet MS"/>
                <a:cs typeface="Trebuchet MS"/>
              </a:rPr>
              <a:t>o</a:t>
            </a:r>
            <a:r>
              <a:rPr dirty="0" sz="1800" spc="45">
                <a:solidFill>
                  <a:srgbClr val="4D63F0"/>
                </a:solidFill>
                <a:latin typeface="Trebuchet MS"/>
                <a:cs typeface="Trebuchet MS"/>
              </a:rPr>
              <a:t>r</a:t>
            </a:r>
            <a:r>
              <a:rPr dirty="0" sz="1800" spc="-15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4D63F0"/>
                </a:solidFill>
                <a:latin typeface="Trebuchet MS"/>
                <a:cs typeface="Trebuchet MS"/>
              </a:rPr>
              <a:t>p</a:t>
            </a:r>
            <a:r>
              <a:rPr dirty="0" sz="1800" spc="-10">
                <a:solidFill>
                  <a:srgbClr val="4D63F0"/>
                </a:solidFill>
                <a:latin typeface="Trebuchet MS"/>
                <a:cs typeface="Trebuchet MS"/>
              </a:rPr>
              <a:t>ri</a:t>
            </a:r>
            <a:r>
              <a:rPr dirty="0" sz="1800" spc="95">
                <a:solidFill>
                  <a:srgbClr val="4D63F0"/>
                </a:solidFill>
                <a:latin typeface="Trebuchet MS"/>
                <a:cs typeface="Trebuchet MS"/>
              </a:rPr>
              <a:t>m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i</a:t>
            </a:r>
            <a:r>
              <a:rPr dirty="0" sz="1800" spc="-105">
                <a:solidFill>
                  <a:srgbClr val="4D63F0"/>
                </a:solidFill>
                <a:latin typeface="Trebuchet MS"/>
                <a:cs typeface="Trebuchet MS"/>
              </a:rPr>
              <a:t>t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i</a:t>
            </a:r>
            <a:r>
              <a:rPr dirty="0" sz="1800" spc="-10">
                <a:solidFill>
                  <a:srgbClr val="4D63F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D63F0"/>
                </a:solidFill>
                <a:latin typeface="Trebuchet MS"/>
                <a:cs typeface="Trebuchet MS"/>
              </a:rPr>
              <a:t>e</a:t>
            </a:r>
            <a:r>
              <a:rPr dirty="0" sz="1800" spc="-120">
                <a:solidFill>
                  <a:srgbClr val="4D63F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D63F0"/>
                </a:solidFill>
                <a:latin typeface="Trebuchet MS"/>
                <a:cs typeface="Trebuchet MS"/>
              </a:rPr>
              <a:t>t</a:t>
            </a:r>
            <a:r>
              <a:rPr dirty="0" sz="1800" spc="105">
                <a:solidFill>
                  <a:srgbClr val="4D63F0"/>
                </a:solidFill>
                <a:latin typeface="Trebuchet MS"/>
                <a:cs typeface="Trebuchet MS"/>
              </a:rPr>
              <a:t>y</a:t>
            </a:r>
            <a:r>
              <a:rPr dirty="0" sz="1800" spc="35">
                <a:solidFill>
                  <a:srgbClr val="4D63F0"/>
                </a:solidFill>
                <a:latin typeface="Trebuchet MS"/>
                <a:cs typeface="Trebuchet MS"/>
              </a:rPr>
              <a:t>p</a:t>
            </a:r>
            <a:r>
              <a:rPr dirty="0" sz="1800" spc="-65">
                <a:solidFill>
                  <a:srgbClr val="4D63F0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0" y="1488947"/>
            <a:ext cx="9156700" cy="5375910"/>
            <a:chOff x="-6350" y="1488947"/>
            <a:chExt cx="9156700" cy="5375910"/>
          </a:xfrm>
        </p:grpSpPr>
        <p:sp>
          <p:nvSpPr>
            <p:cNvPr id="4" name="object 4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4289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9144000" y="0"/>
                  </a:lnTo>
                  <a:lnTo>
                    <a:pt x="9144000" y="3429000"/>
                  </a:lnTo>
                  <a:lnTo>
                    <a:pt x="0" y="3429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2792" y="1488947"/>
              <a:ext cx="7239000" cy="4730750"/>
            </a:xfrm>
            <a:custGeom>
              <a:avLst/>
              <a:gdLst/>
              <a:ahLst/>
              <a:cxnLst/>
              <a:rect l="l" t="t" r="r" b="b"/>
              <a:pathLst>
                <a:path w="7239000" h="4730750">
                  <a:moveTo>
                    <a:pt x="7239000" y="925626"/>
                  </a:moveTo>
                  <a:lnTo>
                    <a:pt x="7236561" y="877417"/>
                  </a:lnTo>
                  <a:lnTo>
                    <a:pt x="7229411" y="830605"/>
                  </a:lnTo>
                  <a:lnTo>
                    <a:pt x="7217791" y="785431"/>
                  </a:lnTo>
                  <a:lnTo>
                    <a:pt x="7201941" y="742111"/>
                  </a:lnTo>
                  <a:lnTo>
                    <a:pt x="7182091" y="700900"/>
                  </a:lnTo>
                  <a:lnTo>
                    <a:pt x="7158469" y="662025"/>
                  </a:lnTo>
                  <a:lnTo>
                    <a:pt x="7131329" y="625729"/>
                  </a:lnTo>
                  <a:lnTo>
                    <a:pt x="7100900" y="592239"/>
                  </a:lnTo>
                  <a:lnTo>
                    <a:pt x="7067423" y="561809"/>
                  </a:lnTo>
                  <a:lnTo>
                    <a:pt x="7031126" y="534670"/>
                  </a:lnTo>
                  <a:lnTo>
                    <a:pt x="6992252" y="511060"/>
                  </a:lnTo>
                  <a:lnTo>
                    <a:pt x="6951040" y="491197"/>
                  </a:lnTo>
                  <a:lnTo>
                    <a:pt x="6907720" y="475348"/>
                  </a:lnTo>
                  <a:lnTo>
                    <a:pt x="6862534" y="463727"/>
                  </a:lnTo>
                  <a:lnTo>
                    <a:pt x="6815722" y="456590"/>
                  </a:lnTo>
                  <a:lnTo>
                    <a:pt x="6767525" y="454152"/>
                  </a:lnTo>
                  <a:lnTo>
                    <a:pt x="4107180" y="454152"/>
                  </a:lnTo>
                  <a:lnTo>
                    <a:pt x="3653028" y="0"/>
                  </a:lnTo>
                  <a:lnTo>
                    <a:pt x="187960" y="0"/>
                  </a:lnTo>
                  <a:lnTo>
                    <a:pt x="137985" y="6718"/>
                  </a:lnTo>
                  <a:lnTo>
                    <a:pt x="93091" y="25666"/>
                  </a:lnTo>
                  <a:lnTo>
                    <a:pt x="55041" y="55054"/>
                  </a:lnTo>
                  <a:lnTo>
                    <a:pt x="25654" y="93103"/>
                  </a:lnTo>
                  <a:lnTo>
                    <a:pt x="6705" y="137998"/>
                  </a:lnTo>
                  <a:lnTo>
                    <a:pt x="0" y="187960"/>
                  </a:lnTo>
                  <a:lnTo>
                    <a:pt x="0" y="925626"/>
                  </a:lnTo>
                  <a:lnTo>
                    <a:pt x="0" y="1127760"/>
                  </a:lnTo>
                  <a:lnTo>
                    <a:pt x="0" y="4259034"/>
                  </a:lnTo>
                  <a:lnTo>
                    <a:pt x="2425" y="4307243"/>
                  </a:lnTo>
                  <a:lnTo>
                    <a:pt x="9575" y="4354055"/>
                  </a:lnTo>
                  <a:lnTo>
                    <a:pt x="21196" y="4399242"/>
                  </a:lnTo>
                  <a:lnTo>
                    <a:pt x="37045" y="4442549"/>
                  </a:lnTo>
                  <a:lnTo>
                    <a:pt x="56896" y="4483760"/>
                  </a:lnTo>
                  <a:lnTo>
                    <a:pt x="80518" y="4522635"/>
                  </a:lnTo>
                  <a:lnTo>
                    <a:pt x="107657" y="4558931"/>
                  </a:lnTo>
                  <a:lnTo>
                    <a:pt x="138087" y="4592409"/>
                  </a:lnTo>
                  <a:lnTo>
                    <a:pt x="171564" y="4622838"/>
                  </a:lnTo>
                  <a:lnTo>
                    <a:pt x="207860" y="4649978"/>
                  </a:lnTo>
                  <a:lnTo>
                    <a:pt x="246735" y="4673600"/>
                  </a:lnTo>
                  <a:lnTo>
                    <a:pt x="287947" y="4693450"/>
                  </a:lnTo>
                  <a:lnTo>
                    <a:pt x="331266" y="4709299"/>
                  </a:lnTo>
                  <a:lnTo>
                    <a:pt x="376453" y="4720920"/>
                  </a:lnTo>
                  <a:lnTo>
                    <a:pt x="423265" y="4728057"/>
                  </a:lnTo>
                  <a:lnTo>
                    <a:pt x="471474" y="4730496"/>
                  </a:lnTo>
                  <a:lnTo>
                    <a:pt x="6767525" y="4730496"/>
                  </a:lnTo>
                  <a:lnTo>
                    <a:pt x="6815722" y="4728057"/>
                  </a:lnTo>
                  <a:lnTo>
                    <a:pt x="6862534" y="4720920"/>
                  </a:lnTo>
                  <a:lnTo>
                    <a:pt x="6907720" y="4709299"/>
                  </a:lnTo>
                  <a:lnTo>
                    <a:pt x="6951040" y="4693450"/>
                  </a:lnTo>
                  <a:lnTo>
                    <a:pt x="6992252" y="4673600"/>
                  </a:lnTo>
                  <a:lnTo>
                    <a:pt x="7031126" y="4649978"/>
                  </a:lnTo>
                  <a:lnTo>
                    <a:pt x="7067423" y="4622838"/>
                  </a:lnTo>
                  <a:lnTo>
                    <a:pt x="7100900" y="4592409"/>
                  </a:lnTo>
                  <a:lnTo>
                    <a:pt x="7131329" y="4558931"/>
                  </a:lnTo>
                  <a:lnTo>
                    <a:pt x="7158469" y="4522635"/>
                  </a:lnTo>
                  <a:lnTo>
                    <a:pt x="7182091" y="4483760"/>
                  </a:lnTo>
                  <a:lnTo>
                    <a:pt x="7201941" y="4442549"/>
                  </a:lnTo>
                  <a:lnTo>
                    <a:pt x="7217791" y="4399242"/>
                  </a:lnTo>
                  <a:lnTo>
                    <a:pt x="7229411" y="4354055"/>
                  </a:lnTo>
                  <a:lnTo>
                    <a:pt x="7236561" y="4307243"/>
                  </a:lnTo>
                  <a:lnTo>
                    <a:pt x="7239000" y="4259034"/>
                  </a:lnTo>
                  <a:lnTo>
                    <a:pt x="7239000" y="925626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6453" y="261746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6453" y="509396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23339" y="3240707"/>
            <a:ext cx="4718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Data</a:t>
            </a:r>
            <a:r>
              <a:rPr dirty="0" sz="2400" spc="1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한컴 말랑말랑 Regular"/>
                <a:cs typeface="한컴 말랑말랑 Regular"/>
              </a:rPr>
              <a:t>Structures</a:t>
            </a:r>
            <a:r>
              <a:rPr dirty="0" sz="240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.</a:t>
            </a:r>
            <a:r>
              <a:rPr dirty="0" sz="2400" spc="-1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Advanced</a:t>
            </a:r>
            <a:r>
              <a:rPr dirty="0" sz="240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한컴 말랑말랑 Regular"/>
                <a:cs typeface="한컴 말랑말랑 Regular"/>
              </a:rPr>
              <a:t>Java</a:t>
            </a:r>
            <a:endParaRPr sz="2400">
              <a:latin typeface="한컴 말랑말랑 Regular"/>
              <a:cs typeface="한컴 말랑말랑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4939" y="3892546"/>
            <a:ext cx="31286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90" b="1">
                <a:solidFill>
                  <a:srgbClr val="FFFFFF"/>
                </a:solidFill>
                <a:latin typeface="Lucida Sans"/>
                <a:cs typeface="Lucida Sans"/>
              </a:rPr>
              <a:t>Generics</a:t>
            </a:r>
            <a:endParaRPr sz="6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6CD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0058" y="130810"/>
            <a:ext cx="8724265" cy="5959475"/>
            <a:chOff x="210058" y="130810"/>
            <a:chExt cx="8724265" cy="5959475"/>
          </a:xfrm>
        </p:grpSpPr>
        <p:sp>
          <p:nvSpPr>
            <p:cNvPr id="4" name="object 4"/>
            <p:cNvSpPr/>
            <p:nvPr/>
          </p:nvSpPr>
          <p:spPr>
            <a:xfrm>
              <a:off x="216408" y="137165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8501811" y="0"/>
                  </a:moveTo>
                  <a:lnTo>
                    <a:pt x="209372" y="0"/>
                  </a:lnTo>
                  <a:lnTo>
                    <a:pt x="161364" y="5529"/>
                  </a:lnTo>
                  <a:lnTo>
                    <a:pt x="117295" y="21280"/>
                  </a:lnTo>
                  <a:lnTo>
                    <a:pt x="78420" y="45996"/>
                  </a:lnTo>
                  <a:lnTo>
                    <a:pt x="45996" y="78420"/>
                  </a:lnTo>
                  <a:lnTo>
                    <a:pt x="21280" y="117295"/>
                  </a:lnTo>
                  <a:lnTo>
                    <a:pt x="5529" y="161364"/>
                  </a:lnTo>
                  <a:lnTo>
                    <a:pt x="0" y="209372"/>
                  </a:lnTo>
                  <a:lnTo>
                    <a:pt x="0" y="5737263"/>
                  </a:lnTo>
                  <a:lnTo>
                    <a:pt x="5529" y="5785271"/>
                  </a:lnTo>
                  <a:lnTo>
                    <a:pt x="21280" y="5829342"/>
                  </a:lnTo>
                  <a:lnTo>
                    <a:pt x="45996" y="5868219"/>
                  </a:lnTo>
                  <a:lnTo>
                    <a:pt x="78420" y="5900646"/>
                  </a:lnTo>
                  <a:lnTo>
                    <a:pt x="117295" y="5925364"/>
                  </a:lnTo>
                  <a:lnTo>
                    <a:pt x="161364" y="5941117"/>
                  </a:lnTo>
                  <a:lnTo>
                    <a:pt x="209372" y="5946648"/>
                  </a:lnTo>
                  <a:lnTo>
                    <a:pt x="8501811" y="5946648"/>
                  </a:lnTo>
                  <a:lnTo>
                    <a:pt x="8549819" y="5941117"/>
                  </a:lnTo>
                  <a:lnTo>
                    <a:pt x="8593888" y="5925364"/>
                  </a:lnTo>
                  <a:lnTo>
                    <a:pt x="8632763" y="5900646"/>
                  </a:lnTo>
                  <a:lnTo>
                    <a:pt x="8665187" y="5868219"/>
                  </a:lnTo>
                  <a:lnTo>
                    <a:pt x="8689903" y="5829342"/>
                  </a:lnTo>
                  <a:lnTo>
                    <a:pt x="8705654" y="5785271"/>
                  </a:lnTo>
                  <a:lnTo>
                    <a:pt x="8711184" y="5737263"/>
                  </a:lnTo>
                  <a:lnTo>
                    <a:pt x="8711184" y="209372"/>
                  </a:lnTo>
                  <a:lnTo>
                    <a:pt x="8705654" y="161364"/>
                  </a:lnTo>
                  <a:lnTo>
                    <a:pt x="8689903" y="117295"/>
                  </a:lnTo>
                  <a:lnTo>
                    <a:pt x="8665187" y="78420"/>
                  </a:lnTo>
                  <a:lnTo>
                    <a:pt x="8632763" y="45996"/>
                  </a:lnTo>
                  <a:lnTo>
                    <a:pt x="8593888" y="21280"/>
                  </a:lnTo>
                  <a:lnTo>
                    <a:pt x="8549819" y="5529"/>
                  </a:lnTo>
                  <a:lnTo>
                    <a:pt x="8501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137165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0" y="209372"/>
                  </a:moveTo>
                  <a:lnTo>
                    <a:pt x="5529" y="161364"/>
                  </a:lnTo>
                  <a:lnTo>
                    <a:pt x="21280" y="117295"/>
                  </a:lnTo>
                  <a:lnTo>
                    <a:pt x="45996" y="78420"/>
                  </a:lnTo>
                  <a:lnTo>
                    <a:pt x="78420" y="45996"/>
                  </a:lnTo>
                  <a:lnTo>
                    <a:pt x="117295" y="21280"/>
                  </a:lnTo>
                  <a:lnTo>
                    <a:pt x="161364" y="5529"/>
                  </a:lnTo>
                  <a:lnTo>
                    <a:pt x="209372" y="0"/>
                  </a:lnTo>
                  <a:lnTo>
                    <a:pt x="8501811" y="0"/>
                  </a:lnTo>
                  <a:lnTo>
                    <a:pt x="8549819" y="5529"/>
                  </a:lnTo>
                  <a:lnTo>
                    <a:pt x="8593888" y="21280"/>
                  </a:lnTo>
                  <a:lnTo>
                    <a:pt x="8632763" y="45996"/>
                  </a:lnTo>
                  <a:lnTo>
                    <a:pt x="8665187" y="78420"/>
                  </a:lnTo>
                  <a:lnTo>
                    <a:pt x="8689903" y="117295"/>
                  </a:lnTo>
                  <a:lnTo>
                    <a:pt x="8705654" y="161364"/>
                  </a:lnTo>
                  <a:lnTo>
                    <a:pt x="8711184" y="209372"/>
                  </a:lnTo>
                  <a:lnTo>
                    <a:pt x="8711184" y="5737263"/>
                  </a:lnTo>
                  <a:lnTo>
                    <a:pt x="8705654" y="5785271"/>
                  </a:lnTo>
                  <a:lnTo>
                    <a:pt x="8689903" y="5829342"/>
                  </a:lnTo>
                  <a:lnTo>
                    <a:pt x="8665187" y="5868219"/>
                  </a:lnTo>
                  <a:lnTo>
                    <a:pt x="8632763" y="5900646"/>
                  </a:lnTo>
                  <a:lnTo>
                    <a:pt x="8593888" y="5925364"/>
                  </a:lnTo>
                  <a:lnTo>
                    <a:pt x="8549819" y="5941117"/>
                  </a:lnTo>
                  <a:lnTo>
                    <a:pt x="8501811" y="5946648"/>
                  </a:lnTo>
                  <a:lnTo>
                    <a:pt x="209372" y="5946648"/>
                  </a:lnTo>
                  <a:lnTo>
                    <a:pt x="161364" y="5941117"/>
                  </a:lnTo>
                  <a:lnTo>
                    <a:pt x="117295" y="5925364"/>
                  </a:lnTo>
                  <a:lnTo>
                    <a:pt x="78420" y="5900646"/>
                  </a:lnTo>
                  <a:lnTo>
                    <a:pt x="45996" y="5868219"/>
                  </a:lnTo>
                  <a:lnTo>
                    <a:pt x="21280" y="5829342"/>
                  </a:lnTo>
                  <a:lnTo>
                    <a:pt x="5529" y="5785271"/>
                  </a:lnTo>
                  <a:lnTo>
                    <a:pt x="0" y="5737263"/>
                  </a:lnTo>
                  <a:lnTo>
                    <a:pt x="0" y="20937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11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8474964" y="0"/>
                  </a:moveTo>
                  <a:lnTo>
                    <a:pt x="236220" y="0"/>
                  </a:lnTo>
                  <a:lnTo>
                    <a:pt x="188611" y="4799"/>
                  </a:lnTo>
                  <a:lnTo>
                    <a:pt x="144269" y="18564"/>
                  </a:lnTo>
                  <a:lnTo>
                    <a:pt x="104144" y="40344"/>
                  </a:lnTo>
                  <a:lnTo>
                    <a:pt x="69184" y="69189"/>
                  </a:lnTo>
                  <a:lnTo>
                    <a:pt x="40340" y="104149"/>
                  </a:lnTo>
                  <a:lnTo>
                    <a:pt x="18562" y="144275"/>
                  </a:lnTo>
                  <a:lnTo>
                    <a:pt x="4798" y="188615"/>
                  </a:lnTo>
                  <a:lnTo>
                    <a:pt x="0" y="236220"/>
                  </a:lnTo>
                  <a:lnTo>
                    <a:pt x="0" y="466763"/>
                  </a:lnTo>
                  <a:lnTo>
                    <a:pt x="5676" y="472440"/>
                  </a:lnTo>
                  <a:lnTo>
                    <a:pt x="8705494" y="472440"/>
                  </a:lnTo>
                  <a:lnTo>
                    <a:pt x="8711184" y="466763"/>
                  </a:lnTo>
                  <a:lnTo>
                    <a:pt x="8711184" y="236220"/>
                  </a:lnTo>
                  <a:lnTo>
                    <a:pt x="8706385" y="188615"/>
                  </a:lnTo>
                  <a:lnTo>
                    <a:pt x="8692621" y="144275"/>
                  </a:lnTo>
                  <a:lnTo>
                    <a:pt x="8670843" y="104149"/>
                  </a:lnTo>
                  <a:lnTo>
                    <a:pt x="8641999" y="69189"/>
                  </a:lnTo>
                  <a:lnTo>
                    <a:pt x="8607039" y="40344"/>
                  </a:lnTo>
                  <a:lnTo>
                    <a:pt x="8566914" y="18564"/>
                  </a:lnTo>
                  <a:lnTo>
                    <a:pt x="8522572" y="4799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6411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236220" y="0"/>
                  </a:moveTo>
                  <a:lnTo>
                    <a:pt x="8474964" y="0"/>
                  </a:lnTo>
                  <a:lnTo>
                    <a:pt x="8522572" y="4799"/>
                  </a:lnTo>
                  <a:lnTo>
                    <a:pt x="8566914" y="18564"/>
                  </a:lnTo>
                  <a:lnTo>
                    <a:pt x="8607039" y="40344"/>
                  </a:lnTo>
                  <a:lnTo>
                    <a:pt x="8641999" y="69189"/>
                  </a:lnTo>
                  <a:lnTo>
                    <a:pt x="8670843" y="104149"/>
                  </a:lnTo>
                  <a:lnTo>
                    <a:pt x="8692621" y="144275"/>
                  </a:lnTo>
                  <a:lnTo>
                    <a:pt x="8706385" y="188615"/>
                  </a:lnTo>
                  <a:lnTo>
                    <a:pt x="8711184" y="236220"/>
                  </a:lnTo>
                  <a:lnTo>
                    <a:pt x="8711184" y="459752"/>
                  </a:lnTo>
                  <a:lnTo>
                    <a:pt x="8711184" y="466763"/>
                  </a:lnTo>
                  <a:lnTo>
                    <a:pt x="8705494" y="472440"/>
                  </a:lnTo>
                  <a:lnTo>
                    <a:pt x="8698484" y="472440"/>
                  </a:lnTo>
                  <a:lnTo>
                    <a:pt x="12687" y="472440"/>
                  </a:lnTo>
                  <a:lnTo>
                    <a:pt x="5676" y="472440"/>
                  </a:lnTo>
                  <a:lnTo>
                    <a:pt x="0" y="466763"/>
                  </a:lnTo>
                  <a:lnTo>
                    <a:pt x="0" y="459752"/>
                  </a:lnTo>
                  <a:lnTo>
                    <a:pt x="0" y="236220"/>
                  </a:lnTo>
                  <a:lnTo>
                    <a:pt x="4798" y="188615"/>
                  </a:lnTo>
                  <a:lnTo>
                    <a:pt x="18562" y="144275"/>
                  </a:lnTo>
                  <a:lnTo>
                    <a:pt x="40340" y="104149"/>
                  </a:lnTo>
                  <a:lnTo>
                    <a:pt x="69184" y="69189"/>
                  </a:lnTo>
                  <a:lnTo>
                    <a:pt x="104144" y="40344"/>
                  </a:lnTo>
                  <a:lnTo>
                    <a:pt x="144269" y="18564"/>
                  </a:lnTo>
                  <a:lnTo>
                    <a:pt x="188611" y="4799"/>
                  </a:lnTo>
                  <a:lnTo>
                    <a:pt x="23622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4106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12" name="object 12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15" name="object 15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47040" y="692701"/>
            <a:ext cx="7557770" cy="118300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125">
                <a:solidFill>
                  <a:srgbClr val="000000"/>
                </a:solidFill>
              </a:rPr>
              <a:t>W</a:t>
            </a:r>
            <a:r>
              <a:rPr dirty="0" sz="4000" spc="-175">
                <a:solidFill>
                  <a:srgbClr val="000000"/>
                </a:solidFill>
              </a:rPr>
              <a:t>o</a:t>
            </a:r>
            <a:r>
              <a:rPr dirty="0" sz="4000" spc="-250">
                <a:solidFill>
                  <a:srgbClr val="000000"/>
                </a:solidFill>
              </a:rPr>
              <a:t>u</a:t>
            </a:r>
            <a:r>
              <a:rPr dirty="0" sz="4000" spc="-120">
                <a:solidFill>
                  <a:srgbClr val="000000"/>
                </a:solidFill>
              </a:rPr>
              <a:t>l</a:t>
            </a:r>
            <a:r>
              <a:rPr dirty="0" sz="4000" spc="-185">
                <a:solidFill>
                  <a:srgbClr val="000000"/>
                </a:solidFill>
              </a:rPr>
              <a:t>d</a:t>
            </a:r>
            <a:r>
              <a:rPr dirty="0" sz="4000" spc="-370">
                <a:solidFill>
                  <a:srgbClr val="000000"/>
                </a:solidFill>
              </a:rPr>
              <a:t> </a:t>
            </a:r>
            <a:r>
              <a:rPr dirty="0" sz="4000" spc="-160">
                <a:solidFill>
                  <a:srgbClr val="000000"/>
                </a:solidFill>
              </a:rPr>
              <a:t>yo</a:t>
            </a:r>
            <a:r>
              <a:rPr dirty="0" sz="4000" spc="-165">
                <a:solidFill>
                  <a:srgbClr val="000000"/>
                </a:solidFill>
              </a:rPr>
              <a:t>u</a:t>
            </a:r>
            <a:r>
              <a:rPr dirty="0" sz="4000" spc="-390">
                <a:solidFill>
                  <a:srgbClr val="000000"/>
                </a:solidFill>
              </a:rPr>
              <a:t> </a:t>
            </a:r>
            <a:r>
              <a:rPr dirty="0" sz="4000" spc="-210">
                <a:solidFill>
                  <a:srgbClr val="000000"/>
                </a:solidFill>
              </a:rPr>
              <a:t>like</a:t>
            </a:r>
            <a:r>
              <a:rPr dirty="0" sz="4000" spc="-395">
                <a:solidFill>
                  <a:srgbClr val="000000"/>
                </a:solidFill>
              </a:rPr>
              <a:t> </a:t>
            </a:r>
            <a:r>
              <a:rPr dirty="0" sz="4000" spc="-114">
                <a:solidFill>
                  <a:srgbClr val="000000"/>
                </a:solidFill>
              </a:rPr>
              <a:t>t</a:t>
            </a:r>
            <a:r>
              <a:rPr dirty="0" sz="4000" spc="-180">
                <a:solidFill>
                  <a:srgbClr val="000000"/>
                </a:solidFill>
              </a:rPr>
              <a:t>h</a:t>
            </a:r>
            <a:r>
              <a:rPr dirty="0" sz="4000" spc="-250">
                <a:solidFill>
                  <a:srgbClr val="000000"/>
                </a:solidFill>
              </a:rPr>
              <a:t>e</a:t>
            </a:r>
            <a:r>
              <a:rPr dirty="0" sz="4000" spc="-400">
                <a:solidFill>
                  <a:srgbClr val="000000"/>
                </a:solidFill>
              </a:rPr>
              <a:t> </a:t>
            </a:r>
            <a:r>
              <a:rPr dirty="0" sz="4000" spc="-295">
                <a:solidFill>
                  <a:srgbClr val="2E75B6"/>
                </a:solidFill>
              </a:rPr>
              <a:t>g</a:t>
            </a:r>
            <a:r>
              <a:rPr dirty="0" sz="4000" spc="-250">
                <a:solidFill>
                  <a:srgbClr val="2E75B6"/>
                </a:solidFill>
              </a:rPr>
              <a:t>e</a:t>
            </a:r>
            <a:r>
              <a:rPr dirty="0" sz="4000" spc="-180">
                <a:solidFill>
                  <a:srgbClr val="2E75B6"/>
                </a:solidFill>
              </a:rPr>
              <a:t>ne</a:t>
            </a:r>
            <a:r>
              <a:rPr dirty="0" sz="4000" spc="-105">
                <a:solidFill>
                  <a:srgbClr val="2E75B6"/>
                </a:solidFill>
              </a:rPr>
              <a:t>r</a:t>
            </a:r>
            <a:r>
              <a:rPr dirty="0" sz="4000" spc="-150">
                <a:solidFill>
                  <a:srgbClr val="2E75B6"/>
                </a:solidFill>
              </a:rPr>
              <a:t>i</a:t>
            </a:r>
            <a:r>
              <a:rPr dirty="0" sz="4000" spc="-55">
                <a:solidFill>
                  <a:srgbClr val="2E75B6"/>
                </a:solidFill>
              </a:rPr>
              <a:t>c</a:t>
            </a:r>
            <a:r>
              <a:rPr dirty="0" sz="4000" spc="-395">
                <a:solidFill>
                  <a:srgbClr val="2E75B6"/>
                </a:solidFill>
              </a:rPr>
              <a:t> </a:t>
            </a:r>
            <a:r>
              <a:rPr dirty="0" sz="4000" spc="-185">
                <a:solidFill>
                  <a:srgbClr val="2E75B6"/>
                </a:solidFill>
              </a:rPr>
              <a:t>d</a:t>
            </a:r>
            <a:r>
              <a:rPr dirty="0" sz="4000" spc="-105">
                <a:solidFill>
                  <a:srgbClr val="2E75B6"/>
                </a:solidFill>
              </a:rPr>
              <a:t>r</a:t>
            </a:r>
            <a:r>
              <a:rPr dirty="0" sz="4000" spc="-204">
                <a:solidFill>
                  <a:srgbClr val="2E75B6"/>
                </a:solidFill>
              </a:rPr>
              <a:t>ug  </a:t>
            </a:r>
            <a:r>
              <a:rPr dirty="0" sz="4000" spc="-160">
                <a:solidFill>
                  <a:srgbClr val="000000"/>
                </a:solidFill>
              </a:rPr>
              <a:t>o</a:t>
            </a:r>
            <a:r>
              <a:rPr dirty="0" sz="4000" spc="-114">
                <a:solidFill>
                  <a:srgbClr val="000000"/>
                </a:solidFill>
              </a:rPr>
              <a:t>r</a:t>
            </a:r>
            <a:r>
              <a:rPr dirty="0" sz="4000" spc="-395">
                <a:solidFill>
                  <a:srgbClr val="000000"/>
                </a:solidFill>
              </a:rPr>
              <a:t> </a:t>
            </a:r>
            <a:r>
              <a:rPr dirty="0" sz="4000" spc="-75">
                <a:solidFill>
                  <a:srgbClr val="000000"/>
                </a:solidFill>
              </a:rPr>
              <a:t>a</a:t>
            </a:r>
            <a:r>
              <a:rPr dirty="0" sz="4000" spc="-415">
                <a:solidFill>
                  <a:srgbClr val="000000"/>
                </a:solidFill>
              </a:rPr>
              <a:t> </a:t>
            </a:r>
            <a:r>
              <a:rPr dirty="0" sz="4000" spc="-120">
                <a:solidFill>
                  <a:srgbClr val="000000"/>
                </a:solidFill>
              </a:rPr>
              <a:t>na</a:t>
            </a:r>
            <a:r>
              <a:rPr dirty="0" sz="4000" spc="-195">
                <a:solidFill>
                  <a:srgbClr val="000000"/>
                </a:solidFill>
              </a:rPr>
              <a:t>m</a:t>
            </a:r>
            <a:r>
              <a:rPr dirty="0" sz="4000" spc="-250">
                <a:solidFill>
                  <a:srgbClr val="000000"/>
                </a:solidFill>
              </a:rPr>
              <a:t>e</a:t>
            </a:r>
            <a:r>
              <a:rPr dirty="0" sz="4000" spc="-405">
                <a:solidFill>
                  <a:srgbClr val="000000"/>
                </a:solidFill>
              </a:rPr>
              <a:t> </a:t>
            </a:r>
            <a:r>
              <a:rPr dirty="0" sz="4000" spc="-340">
                <a:solidFill>
                  <a:srgbClr val="000000"/>
                </a:solidFill>
              </a:rPr>
              <a:t>b</a:t>
            </a:r>
            <a:r>
              <a:rPr dirty="0" sz="4000" spc="-105">
                <a:solidFill>
                  <a:srgbClr val="000000"/>
                </a:solidFill>
              </a:rPr>
              <a:t>r</a:t>
            </a:r>
            <a:r>
              <a:rPr dirty="0" sz="4000" spc="-145">
                <a:solidFill>
                  <a:srgbClr val="000000"/>
                </a:solidFill>
              </a:rPr>
              <a:t>and?</a:t>
            </a:r>
            <a:endParaRPr sz="4000"/>
          </a:p>
        </p:txBody>
      </p:sp>
      <p:grpSp>
        <p:nvGrpSpPr>
          <p:cNvPr id="21" name="object 21"/>
          <p:cNvGrpSpPr/>
          <p:nvPr/>
        </p:nvGrpSpPr>
        <p:grpSpPr>
          <a:xfrm>
            <a:off x="2089404" y="2473452"/>
            <a:ext cx="4965700" cy="2992120"/>
            <a:chOff x="2089404" y="2473452"/>
            <a:chExt cx="4965700" cy="299212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5956" y="2473452"/>
              <a:ext cx="3752087" cy="28132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404" y="2473452"/>
              <a:ext cx="4965191" cy="2991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185356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0"/>
              <a:t>Generic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182116"/>
            <a:ext cx="14516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65">
                <a:latin typeface="Trebuchet MS"/>
                <a:cs typeface="Trebuchet MS"/>
              </a:rPr>
              <a:t>g</a:t>
            </a:r>
            <a:r>
              <a:rPr dirty="0" sz="2800" spc="15">
                <a:latin typeface="Trebuchet MS"/>
                <a:cs typeface="Trebuchet MS"/>
              </a:rPr>
              <a:t>e</a:t>
            </a:r>
            <a:r>
              <a:rPr dirty="0" sz="2800" spc="25">
                <a:latin typeface="Trebuchet MS"/>
                <a:cs typeface="Trebuchet MS"/>
              </a:rPr>
              <a:t>n</a:t>
            </a:r>
            <a:r>
              <a:rPr dirty="0" sz="2800" spc="-20">
                <a:latin typeface="Trebuchet MS"/>
                <a:cs typeface="Trebuchet MS"/>
              </a:rPr>
              <a:t>e</a:t>
            </a:r>
            <a:r>
              <a:rPr dirty="0" sz="2800" spc="-10">
                <a:latin typeface="Trebuchet MS"/>
                <a:cs typeface="Trebuchet MS"/>
              </a:rPr>
              <a:t>r</a:t>
            </a:r>
            <a:r>
              <a:rPr dirty="0" sz="2800" spc="-20">
                <a:latin typeface="Trebuchet MS"/>
                <a:cs typeface="Trebuchet MS"/>
              </a:rPr>
              <a:t>ic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3737864"/>
            <a:ext cx="177418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Trebuchet MS"/>
                <a:cs typeface="Trebuchet MS"/>
              </a:rPr>
              <a:t>b</a:t>
            </a:r>
            <a:r>
              <a:rPr dirty="0" sz="2800" spc="100">
                <a:latin typeface="Trebuchet MS"/>
                <a:cs typeface="Trebuchet MS"/>
              </a:rPr>
              <a:t>a</a:t>
            </a:r>
            <a:r>
              <a:rPr dirty="0" sz="2800" spc="70">
                <a:latin typeface="Trebuchet MS"/>
                <a:cs typeface="Trebuchet MS"/>
              </a:rPr>
              <a:t>s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5">
                <a:latin typeface="Trebuchet MS"/>
                <a:cs typeface="Trebuchet MS"/>
              </a:rPr>
              <a:t>t</a:t>
            </a:r>
            <a:r>
              <a:rPr dirty="0" sz="2800" spc="10">
                <a:latin typeface="Trebuchet MS"/>
                <a:cs typeface="Trebuchet MS"/>
              </a:rPr>
              <a:t>y</a:t>
            </a:r>
            <a:r>
              <a:rPr dirty="0" sz="2800" spc="55">
                <a:latin typeface="Trebuchet MS"/>
                <a:cs typeface="Trebuchet MS"/>
              </a:rPr>
              <a:t>p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36292" y="3745991"/>
            <a:ext cx="5145405" cy="2065020"/>
            <a:chOff x="2336292" y="3745991"/>
            <a:chExt cx="5145405" cy="20650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7431" y="3745991"/>
              <a:ext cx="2065019" cy="20650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6292" y="3874007"/>
              <a:ext cx="1937003" cy="1937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4311" y="3810000"/>
              <a:ext cx="1936991" cy="193852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26435" y="1546860"/>
            <a:ext cx="2735579" cy="19187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24728" y="1545336"/>
            <a:ext cx="1376171" cy="191871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1316" y="1545336"/>
            <a:ext cx="1377695" cy="191871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908475" y="4359149"/>
            <a:ext cx="528320" cy="865505"/>
            <a:chOff x="7908475" y="4359149"/>
            <a:chExt cx="528320" cy="865505"/>
          </a:xfrm>
        </p:grpSpPr>
        <p:sp>
          <p:nvSpPr>
            <p:cNvPr id="13" name="object 13"/>
            <p:cNvSpPr/>
            <p:nvPr/>
          </p:nvSpPr>
          <p:spPr>
            <a:xfrm>
              <a:off x="7919905" y="4370579"/>
              <a:ext cx="505459" cy="842644"/>
            </a:xfrm>
            <a:custGeom>
              <a:avLst/>
              <a:gdLst/>
              <a:ahLst/>
              <a:cxnLst/>
              <a:rect l="l" t="t" r="r" b="b"/>
              <a:pathLst>
                <a:path w="505459" h="842645">
                  <a:moveTo>
                    <a:pt x="231051" y="672160"/>
                  </a:moveTo>
                  <a:lnTo>
                    <a:pt x="186131" y="684161"/>
                  </a:lnTo>
                  <a:lnTo>
                    <a:pt x="159432" y="720116"/>
                  </a:lnTo>
                  <a:lnTo>
                    <a:pt x="154279" y="757300"/>
                  </a:lnTo>
                  <a:lnTo>
                    <a:pt x="155577" y="777670"/>
                  </a:lnTo>
                  <a:lnTo>
                    <a:pt x="175044" y="821677"/>
                  </a:lnTo>
                  <a:lnTo>
                    <a:pt x="214334" y="841144"/>
                  </a:lnTo>
                  <a:lnTo>
                    <a:pt x="231051" y="842441"/>
                  </a:lnTo>
                  <a:lnTo>
                    <a:pt x="248724" y="841143"/>
                  </a:lnTo>
                  <a:lnTo>
                    <a:pt x="289902" y="821651"/>
                  </a:lnTo>
                  <a:lnTo>
                    <a:pt x="310083" y="777651"/>
                  </a:lnTo>
                  <a:lnTo>
                    <a:pt x="311429" y="757300"/>
                  </a:lnTo>
                  <a:lnTo>
                    <a:pt x="310029" y="737389"/>
                  </a:lnTo>
                  <a:lnTo>
                    <a:pt x="289293" y="693585"/>
                  </a:lnTo>
                  <a:lnTo>
                    <a:pt x="248165" y="673493"/>
                  </a:lnTo>
                  <a:lnTo>
                    <a:pt x="231051" y="672160"/>
                  </a:lnTo>
                  <a:close/>
                </a:path>
                <a:path w="505459" h="842645">
                  <a:moveTo>
                    <a:pt x="479163" y="112877"/>
                  </a:moveTo>
                  <a:lnTo>
                    <a:pt x="257365" y="112877"/>
                  </a:lnTo>
                  <a:lnTo>
                    <a:pt x="283247" y="114787"/>
                  </a:lnTo>
                  <a:lnTo>
                    <a:pt x="306181" y="120519"/>
                  </a:lnTo>
                  <a:lnTo>
                    <a:pt x="343204" y="143459"/>
                  </a:lnTo>
                  <a:lnTo>
                    <a:pt x="366561" y="179147"/>
                  </a:lnTo>
                  <a:lnTo>
                    <a:pt x="374345" y="225056"/>
                  </a:lnTo>
                  <a:lnTo>
                    <a:pt x="373428" y="239329"/>
                  </a:lnTo>
                  <a:lnTo>
                    <a:pt x="359663" y="281381"/>
                  </a:lnTo>
                  <a:lnTo>
                    <a:pt x="333460" y="321730"/>
                  </a:lnTo>
                  <a:lnTo>
                    <a:pt x="299524" y="359895"/>
                  </a:lnTo>
                  <a:lnTo>
                    <a:pt x="223570" y="429132"/>
                  </a:lnTo>
                  <a:lnTo>
                    <a:pt x="212350" y="439400"/>
                  </a:lnTo>
                  <a:lnTo>
                    <a:pt x="183299" y="468922"/>
                  </a:lnTo>
                  <a:lnTo>
                    <a:pt x="166230" y="504939"/>
                  </a:lnTo>
                  <a:lnTo>
                    <a:pt x="166230" y="603008"/>
                  </a:lnTo>
                  <a:lnTo>
                    <a:pt x="204009" y="630472"/>
                  </a:lnTo>
                  <a:lnTo>
                    <a:pt x="233451" y="631939"/>
                  </a:lnTo>
                  <a:lnTo>
                    <a:pt x="249157" y="631570"/>
                  </a:lnTo>
                  <a:lnTo>
                    <a:pt x="291181" y="622373"/>
                  </a:lnTo>
                  <a:lnTo>
                    <a:pt x="300659" y="603008"/>
                  </a:lnTo>
                  <a:lnTo>
                    <a:pt x="300659" y="522401"/>
                  </a:lnTo>
                  <a:lnTo>
                    <a:pt x="304812" y="515886"/>
                  </a:lnTo>
                  <a:lnTo>
                    <a:pt x="337883" y="481912"/>
                  </a:lnTo>
                  <a:lnTo>
                    <a:pt x="399059" y="423621"/>
                  </a:lnTo>
                  <a:lnTo>
                    <a:pt x="412309" y="410417"/>
                  </a:lnTo>
                  <a:lnTo>
                    <a:pt x="437674" y="381880"/>
                  </a:lnTo>
                  <a:lnTo>
                    <a:pt x="461216" y="350526"/>
                  </a:lnTo>
                  <a:lnTo>
                    <a:pt x="481028" y="316551"/>
                  </a:lnTo>
                  <a:lnTo>
                    <a:pt x="496313" y="280073"/>
                  </a:lnTo>
                  <a:lnTo>
                    <a:pt x="504194" y="241511"/>
                  </a:lnTo>
                  <a:lnTo>
                    <a:pt x="505180" y="221475"/>
                  </a:lnTo>
                  <a:lnTo>
                    <a:pt x="501218" y="174535"/>
                  </a:lnTo>
                  <a:lnTo>
                    <a:pt x="489332" y="132224"/>
                  </a:lnTo>
                  <a:lnTo>
                    <a:pt x="479163" y="112877"/>
                  </a:lnTo>
                  <a:close/>
                </a:path>
                <a:path w="505459" h="842645">
                  <a:moveTo>
                    <a:pt x="260959" y="0"/>
                  </a:moveTo>
                  <a:lnTo>
                    <a:pt x="198093" y="5181"/>
                  </a:lnTo>
                  <a:lnTo>
                    <a:pt x="144056" y="20726"/>
                  </a:lnTo>
                  <a:lnTo>
                    <a:pt x="98767" y="44978"/>
                  </a:lnTo>
                  <a:lnTo>
                    <a:pt x="62128" y="76288"/>
                  </a:lnTo>
                  <a:lnTo>
                    <a:pt x="34159" y="113596"/>
                  </a:lnTo>
                  <a:lnTo>
                    <a:pt x="14897" y="155867"/>
                  </a:lnTo>
                  <a:lnTo>
                    <a:pt x="3721" y="201849"/>
                  </a:lnTo>
                  <a:lnTo>
                    <a:pt x="0" y="250177"/>
                  </a:lnTo>
                  <a:lnTo>
                    <a:pt x="0" y="258521"/>
                  </a:lnTo>
                  <a:lnTo>
                    <a:pt x="29616" y="286651"/>
                  </a:lnTo>
                  <a:lnTo>
                    <a:pt x="67657" y="298640"/>
                  </a:lnTo>
                  <a:lnTo>
                    <a:pt x="81546" y="299440"/>
                  </a:lnTo>
                  <a:lnTo>
                    <a:pt x="89533" y="299073"/>
                  </a:lnTo>
                  <a:lnTo>
                    <a:pt x="119762" y="271487"/>
                  </a:lnTo>
                  <a:lnTo>
                    <a:pt x="124344" y="234199"/>
                  </a:lnTo>
                  <a:lnTo>
                    <a:pt x="132332" y="201822"/>
                  </a:lnTo>
                  <a:lnTo>
                    <a:pt x="158419" y="152298"/>
                  </a:lnTo>
                  <a:lnTo>
                    <a:pt x="199586" y="122734"/>
                  </a:lnTo>
                  <a:lnTo>
                    <a:pt x="257365" y="112877"/>
                  </a:lnTo>
                  <a:lnTo>
                    <a:pt x="479163" y="112877"/>
                  </a:lnTo>
                  <a:lnTo>
                    <a:pt x="469524" y="94539"/>
                  </a:lnTo>
                  <a:lnTo>
                    <a:pt x="441794" y="61480"/>
                  </a:lnTo>
                  <a:lnTo>
                    <a:pt x="406718" y="34584"/>
                  </a:lnTo>
                  <a:lnTo>
                    <a:pt x="364888" y="15371"/>
                  </a:lnTo>
                  <a:lnTo>
                    <a:pt x="316302" y="3843"/>
                  </a:lnTo>
                  <a:lnTo>
                    <a:pt x="260959" y="0"/>
                  </a:lnTo>
                  <a:close/>
                </a:path>
              </a:pathLst>
            </a:custGeom>
            <a:solidFill>
              <a:srgbClr val="F8CB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2755" y="5031309"/>
              <a:ext cx="180009" cy="1931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919905" y="4370579"/>
              <a:ext cx="505459" cy="632460"/>
            </a:xfrm>
            <a:custGeom>
              <a:avLst/>
              <a:gdLst/>
              <a:ahLst/>
              <a:cxnLst/>
              <a:rect l="l" t="t" r="r" b="b"/>
              <a:pathLst>
                <a:path w="505459" h="632460">
                  <a:moveTo>
                    <a:pt x="260959" y="0"/>
                  </a:moveTo>
                  <a:lnTo>
                    <a:pt x="316302" y="3843"/>
                  </a:lnTo>
                  <a:lnTo>
                    <a:pt x="364888" y="15371"/>
                  </a:lnTo>
                  <a:lnTo>
                    <a:pt x="406718" y="34584"/>
                  </a:lnTo>
                  <a:lnTo>
                    <a:pt x="441794" y="61480"/>
                  </a:lnTo>
                  <a:lnTo>
                    <a:pt x="469524" y="94539"/>
                  </a:lnTo>
                  <a:lnTo>
                    <a:pt x="489332" y="132224"/>
                  </a:lnTo>
                  <a:lnTo>
                    <a:pt x="501218" y="174535"/>
                  </a:lnTo>
                  <a:lnTo>
                    <a:pt x="505180" y="221475"/>
                  </a:lnTo>
                  <a:lnTo>
                    <a:pt x="504194" y="241511"/>
                  </a:lnTo>
                  <a:lnTo>
                    <a:pt x="496313" y="280073"/>
                  </a:lnTo>
                  <a:lnTo>
                    <a:pt x="481028" y="316551"/>
                  </a:lnTo>
                  <a:lnTo>
                    <a:pt x="461216" y="350526"/>
                  </a:lnTo>
                  <a:lnTo>
                    <a:pt x="437674" y="381880"/>
                  </a:lnTo>
                  <a:lnTo>
                    <a:pt x="412309" y="410417"/>
                  </a:lnTo>
                  <a:lnTo>
                    <a:pt x="373078" y="448400"/>
                  </a:lnTo>
                  <a:lnTo>
                    <a:pt x="348868" y="471398"/>
                  </a:lnTo>
                  <a:lnTo>
                    <a:pt x="337883" y="481912"/>
                  </a:lnTo>
                  <a:lnTo>
                    <a:pt x="304812" y="515886"/>
                  </a:lnTo>
                  <a:lnTo>
                    <a:pt x="300659" y="522401"/>
                  </a:lnTo>
                  <a:lnTo>
                    <a:pt x="300659" y="526465"/>
                  </a:lnTo>
                  <a:lnTo>
                    <a:pt x="300659" y="603008"/>
                  </a:lnTo>
                  <a:lnTo>
                    <a:pt x="262786" y="630462"/>
                  </a:lnTo>
                  <a:lnTo>
                    <a:pt x="233451" y="631939"/>
                  </a:lnTo>
                  <a:lnTo>
                    <a:pt x="217675" y="631572"/>
                  </a:lnTo>
                  <a:lnTo>
                    <a:pt x="175665" y="622423"/>
                  </a:lnTo>
                  <a:lnTo>
                    <a:pt x="166230" y="603008"/>
                  </a:lnTo>
                  <a:lnTo>
                    <a:pt x="166230" y="504939"/>
                  </a:lnTo>
                  <a:lnTo>
                    <a:pt x="183299" y="468922"/>
                  </a:lnTo>
                  <a:lnTo>
                    <a:pt x="212350" y="439400"/>
                  </a:lnTo>
                  <a:lnTo>
                    <a:pt x="247727" y="407555"/>
                  </a:lnTo>
                  <a:lnTo>
                    <a:pt x="273761" y="384340"/>
                  </a:lnTo>
                  <a:lnTo>
                    <a:pt x="286945" y="372214"/>
                  </a:lnTo>
                  <a:lnTo>
                    <a:pt x="322859" y="334670"/>
                  </a:lnTo>
                  <a:lnTo>
                    <a:pt x="351863" y="295085"/>
                  </a:lnTo>
                  <a:lnTo>
                    <a:pt x="370676" y="253476"/>
                  </a:lnTo>
                  <a:lnTo>
                    <a:pt x="374345" y="225056"/>
                  </a:lnTo>
                  <a:lnTo>
                    <a:pt x="372399" y="200825"/>
                  </a:lnTo>
                  <a:lnTo>
                    <a:pt x="356830" y="160025"/>
                  </a:lnTo>
                  <a:lnTo>
                    <a:pt x="326166" y="130076"/>
                  </a:lnTo>
                  <a:lnTo>
                    <a:pt x="283247" y="114787"/>
                  </a:lnTo>
                  <a:lnTo>
                    <a:pt x="257365" y="112877"/>
                  </a:lnTo>
                  <a:lnTo>
                    <a:pt x="226399" y="115341"/>
                  </a:lnTo>
                  <a:lnTo>
                    <a:pt x="176926" y="135053"/>
                  </a:lnTo>
                  <a:lnTo>
                    <a:pt x="143679" y="174548"/>
                  </a:lnTo>
                  <a:lnTo>
                    <a:pt x="124344" y="234199"/>
                  </a:lnTo>
                  <a:lnTo>
                    <a:pt x="119748" y="271602"/>
                  </a:lnTo>
                  <a:lnTo>
                    <a:pt x="117386" y="282308"/>
                  </a:lnTo>
                  <a:lnTo>
                    <a:pt x="81546" y="299440"/>
                  </a:lnTo>
                  <a:lnTo>
                    <a:pt x="74512" y="299240"/>
                  </a:lnTo>
                  <a:lnTo>
                    <a:pt x="35686" y="289642"/>
                  </a:lnTo>
                  <a:lnTo>
                    <a:pt x="2920" y="265607"/>
                  </a:lnTo>
                  <a:lnTo>
                    <a:pt x="0" y="258521"/>
                  </a:lnTo>
                  <a:lnTo>
                    <a:pt x="0" y="250177"/>
                  </a:lnTo>
                  <a:lnTo>
                    <a:pt x="3724" y="201822"/>
                  </a:lnTo>
                  <a:lnTo>
                    <a:pt x="14897" y="155867"/>
                  </a:lnTo>
                  <a:lnTo>
                    <a:pt x="34159" y="113596"/>
                  </a:lnTo>
                  <a:lnTo>
                    <a:pt x="62128" y="76288"/>
                  </a:lnTo>
                  <a:lnTo>
                    <a:pt x="98767" y="44978"/>
                  </a:lnTo>
                  <a:lnTo>
                    <a:pt x="144056" y="20726"/>
                  </a:lnTo>
                  <a:lnTo>
                    <a:pt x="198093" y="5181"/>
                  </a:lnTo>
                  <a:lnTo>
                    <a:pt x="228422" y="1295"/>
                  </a:lnTo>
                  <a:lnTo>
                    <a:pt x="260959" y="0"/>
                  </a:lnTo>
                  <a:close/>
                </a:path>
              </a:pathLst>
            </a:custGeom>
            <a:ln w="2286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20897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0"/>
              <a:t>Generics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182116"/>
            <a:ext cx="4552950" cy="2263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5">
                <a:latin typeface="Trebuchet MS"/>
                <a:cs typeface="Trebuchet MS"/>
              </a:rPr>
              <a:t>p</a:t>
            </a:r>
            <a:r>
              <a:rPr dirty="0" sz="2800" spc="40">
                <a:latin typeface="Trebuchet MS"/>
                <a:cs typeface="Trebuchet MS"/>
              </a:rPr>
              <a:t>ar</a:t>
            </a:r>
            <a:r>
              <a:rPr dirty="0" sz="2800" spc="20">
                <a:latin typeface="Trebuchet MS"/>
                <a:cs typeface="Trebuchet MS"/>
              </a:rPr>
              <a:t>am</a:t>
            </a:r>
            <a:r>
              <a:rPr dirty="0" sz="2800" spc="10">
                <a:latin typeface="Trebuchet MS"/>
                <a:cs typeface="Trebuchet MS"/>
              </a:rPr>
              <a:t>e</a:t>
            </a:r>
            <a:r>
              <a:rPr dirty="0" sz="2800" spc="-110">
                <a:latin typeface="Trebuchet MS"/>
                <a:cs typeface="Trebuchet MS"/>
              </a:rPr>
              <a:t>t</a:t>
            </a:r>
            <a:r>
              <a:rPr dirty="0" sz="2800" spc="-155">
                <a:latin typeface="Trebuchet MS"/>
                <a:cs typeface="Trebuchet MS"/>
              </a:rPr>
              <a:t>e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95">
                <a:latin typeface="Trebuchet MS"/>
                <a:cs typeface="Trebuchet MS"/>
              </a:rPr>
              <a:t>i</a:t>
            </a:r>
            <a:r>
              <a:rPr dirty="0" sz="2800" spc="75">
                <a:latin typeface="Trebuchet MS"/>
                <a:cs typeface="Trebuchet MS"/>
              </a:rPr>
              <a:t>z</a:t>
            </a:r>
            <a:r>
              <a:rPr dirty="0" sz="2800" spc="-105">
                <a:latin typeface="Trebuchet MS"/>
                <a:cs typeface="Trebuchet MS"/>
              </a:rPr>
              <a:t>e</a:t>
            </a:r>
            <a:r>
              <a:rPr dirty="0" sz="2800" spc="50">
                <a:latin typeface="Trebuchet MS"/>
                <a:cs typeface="Trebuchet MS"/>
              </a:rPr>
              <a:t>d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c</a:t>
            </a:r>
            <a:r>
              <a:rPr dirty="0" sz="2800" spc="-145">
                <a:latin typeface="Trebuchet MS"/>
                <a:cs typeface="Trebuchet MS"/>
              </a:rPr>
              <a:t>l</a:t>
            </a:r>
            <a:r>
              <a:rPr dirty="0" sz="2800" spc="110">
                <a:latin typeface="Trebuchet MS"/>
                <a:cs typeface="Trebuchet MS"/>
              </a:rPr>
              <a:t>ass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Trebuchet MS"/>
                <a:cs typeface="Trebuchet MS"/>
              </a:rPr>
              <a:t>ArrayList&lt;BaseType&gt;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Trebuchet MS"/>
                <a:cs typeface="Trebuchet MS"/>
              </a:rPr>
              <a:t>G</a:t>
            </a:r>
            <a:r>
              <a:rPr dirty="0" sz="2400" spc="-40">
                <a:latin typeface="Trebuchet MS"/>
                <a:cs typeface="Trebuchet MS"/>
              </a:rPr>
              <a:t>l</a:t>
            </a:r>
            <a:r>
              <a:rPr dirty="0" sz="2400" spc="-75">
                <a:latin typeface="Trebuchet MS"/>
                <a:cs typeface="Trebuchet MS"/>
              </a:rPr>
              <a:t>a</a:t>
            </a:r>
            <a:r>
              <a:rPr dirty="0" sz="2400" spc="25">
                <a:latin typeface="Trebuchet MS"/>
                <a:cs typeface="Trebuchet MS"/>
              </a:rPr>
              <a:t>ss</a:t>
            </a:r>
            <a:r>
              <a:rPr dirty="0" sz="2400" spc="25">
                <a:latin typeface="Trebuchet MS"/>
                <a:cs typeface="Trebuchet MS"/>
              </a:rPr>
              <a:t>&lt;</a:t>
            </a:r>
            <a:r>
              <a:rPr dirty="0" sz="2400" spc="130">
                <a:latin typeface="Trebuchet MS"/>
                <a:cs typeface="Trebuchet MS"/>
              </a:rPr>
              <a:t>C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-20">
                <a:latin typeface="Trebuchet MS"/>
                <a:cs typeface="Trebuchet MS"/>
              </a:rPr>
              <a:t>k</a:t>
            </a:r>
            <a:r>
              <a:rPr dirty="0" sz="2400" spc="-25">
                <a:latin typeface="Trebuchet MS"/>
                <a:cs typeface="Trebuchet MS"/>
              </a:rPr>
              <a:t>e</a:t>
            </a:r>
            <a:r>
              <a:rPr dirty="0" sz="2400" spc="-200">
                <a:latin typeface="Trebuchet MS"/>
                <a:cs typeface="Trebuchet MS"/>
              </a:rPr>
              <a:t>&gt;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</a:t>
            </a:r>
            <a:r>
              <a:rPr dirty="0" sz="2400" spc="60">
                <a:latin typeface="Trebuchet MS"/>
                <a:cs typeface="Trebuchet MS"/>
              </a:rPr>
              <a:t>r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G</a:t>
            </a:r>
            <a:r>
              <a:rPr dirty="0" sz="2400" spc="-40">
                <a:latin typeface="Trebuchet MS"/>
                <a:cs typeface="Trebuchet MS"/>
              </a:rPr>
              <a:t>l</a:t>
            </a:r>
            <a:r>
              <a:rPr dirty="0" sz="2400" spc="-75">
                <a:latin typeface="Trebuchet MS"/>
                <a:cs typeface="Trebuchet MS"/>
              </a:rPr>
              <a:t>a</a:t>
            </a:r>
            <a:r>
              <a:rPr dirty="0" sz="2400" spc="25">
                <a:latin typeface="Trebuchet MS"/>
                <a:cs typeface="Trebuchet MS"/>
              </a:rPr>
              <a:t>ss</a:t>
            </a:r>
            <a:r>
              <a:rPr dirty="0" sz="2400" spc="25">
                <a:latin typeface="Trebuchet MS"/>
                <a:cs typeface="Trebuchet MS"/>
              </a:rPr>
              <a:t>&lt;</a:t>
            </a:r>
            <a:r>
              <a:rPr dirty="0" sz="2400" spc="-5">
                <a:latin typeface="Trebuchet MS"/>
                <a:cs typeface="Trebuchet MS"/>
              </a:rPr>
              <a:t>P</a:t>
            </a:r>
            <a:r>
              <a:rPr dirty="0" sz="2400" spc="-10">
                <a:latin typeface="Trebuchet MS"/>
                <a:cs typeface="Trebuchet MS"/>
              </a:rPr>
              <a:t>e</a:t>
            </a:r>
            <a:r>
              <a:rPr dirty="0" sz="2400" spc="50">
                <a:latin typeface="Trebuchet MS"/>
                <a:cs typeface="Trebuchet MS"/>
              </a:rPr>
              <a:t>p</a:t>
            </a:r>
            <a:r>
              <a:rPr dirty="0" sz="2400" spc="-45">
                <a:latin typeface="Trebuchet MS"/>
                <a:cs typeface="Trebuchet MS"/>
              </a:rPr>
              <a:t>si&gt;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269939"/>
            <a:ext cx="38423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80"/>
              <a:t>M</a:t>
            </a:r>
            <a:r>
              <a:rPr dirty="0" sz="4000" spc="-140"/>
              <a:t>o</a:t>
            </a:r>
            <a:r>
              <a:rPr dirty="0" sz="4000" spc="-215"/>
              <a:t>de</a:t>
            </a:r>
            <a:r>
              <a:rPr dirty="0" sz="4000" spc="-114"/>
              <a:t>l</a:t>
            </a:r>
            <a:r>
              <a:rPr dirty="0" sz="4000" spc="-310"/>
              <a:t> </a:t>
            </a:r>
            <a:r>
              <a:rPr dirty="0" sz="4000" spc="-355"/>
              <a:t>O</a:t>
            </a:r>
            <a:r>
              <a:rPr dirty="0" sz="4000" spc="-295"/>
              <a:t>u</a:t>
            </a:r>
            <a:r>
              <a:rPr dirty="0" sz="4000" spc="-105"/>
              <a:t>r</a:t>
            </a:r>
            <a:r>
              <a:rPr dirty="0" sz="4000" spc="-305"/>
              <a:t> </a:t>
            </a:r>
            <a:r>
              <a:rPr dirty="0" sz="4000" spc="-110"/>
              <a:t>L</a:t>
            </a:r>
            <a:r>
              <a:rPr dirty="0" sz="4000" spc="-150"/>
              <a:t>i</a:t>
            </a:r>
            <a:r>
              <a:rPr dirty="0" sz="4000" spc="-254"/>
              <a:t>v</a:t>
            </a:r>
            <a:r>
              <a:rPr dirty="0" sz="4000" spc="-320"/>
              <a:t>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81171" y="2103120"/>
            <a:ext cx="5375275" cy="338455"/>
          </a:xfrm>
          <a:prstGeom prst="rect">
            <a:avLst/>
          </a:prstGeom>
          <a:solidFill>
            <a:srgbClr val="4472C4"/>
          </a:solidFill>
        </p:spPr>
        <p:txBody>
          <a:bodyPr wrap="square" lIns="0" tIns="254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114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8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5744" y="3343655"/>
            <a:ext cx="579120" cy="577850"/>
          </a:xfrm>
          <a:custGeom>
            <a:avLst/>
            <a:gdLst/>
            <a:ahLst/>
            <a:cxnLst/>
            <a:rect l="l" t="t" r="r" b="b"/>
            <a:pathLst>
              <a:path w="579120" h="577850">
                <a:moveTo>
                  <a:pt x="289560" y="0"/>
                </a:moveTo>
                <a:lnTo>
                  <a:pt x="242592" y="3779"/>
                </a:lnTo>
                <a:lnTo>
                  <a:pt x="198037" y="14723"/>
                </a:lnTo>
                <a:lnTo>
                  <a:pt x="156491" y="32235"/>
                </a:lnTo>
                <a:lnTo>
                  <a:pt x="118550" y="55721"/>
                </a:lnTo>
                <a:lnTo>
                  <a:pt x="84810" y="84586"/>
                </a:lnTo>
                <a:lnTo>
                  <a:pt x="55868" y="118237"/>
                </a:lnTo>
                <a:lnTo>
                  <a:pt x="32320" y="156078"/>
                </a:lnTo>
                <a:lnTo>
                  <a:pt x="14762" y="197515"/>
                </a:lnTo>
                <a:lnTo>
                  <a:pt x="3789" y="241953"/>
                </a:lnTo>
                <a:lnTo>
                  <a:pt x="0" y="288797"/>
                </a:lnTo>
                <a:lnTo>
                  <a:pt x="3789" y="335642"/>
                </a:lnTo>
                <a:lnTo>
                  <a:pt x="14762" y="380080"/>
                </a:lnTo>
                <a:lnTo>
                  <a:pt x="32320" y="421517"/>
                </a:lnTo>
                <a:lnTo>
                  <a:pt x="55868" y="459358"/>
                </a:lnTo>
                <a:lnTo>
                  <a:pt x="84810" y="493009"/>
                </a:lnTo>
                <a:lnTo>
                  <a:pt x="118550" y="521874"/>
                </a:lnTo>
                <a:lnTo>
                  <a:pt x="156491" y="545360"/>
                </a:lnTo>
                <a:lnTo>
                  <a:pt x="198037" y="562872"/>
                </a:lnTo>
                <a:lnTo>
                  <a:pt x="242592" y="573816"/>
                </a:lnTo>
                <a:lnTo>
                  <a:pt x="289560" y="577595"/>
                </a:lnTo>
                <a:lnTo>
                  <a:pt x="336527" y="573816"/>
                </a:lnTo>
                <a:lnTo>
                  <a:pt x="381082" y="562872"/>
                </a:lnTo>
                <a:lnTo>
                  <a:pt x="422628" y="545360"/>
                </a:lnTo>
                <a:lnTo>
                  <a:pt x="460569" y="521874"/>
                </a:lnTo>
                <a:lnTo>
                  <a:pt x="494309" y="493009"/>
                </a:lnTo>
                <a:lnTo>
                  <a:pt x="523251" y="459358"/>
                </a:lnTo>
                <a:lnTo>
                  <a:pt x="546799" y="421517"/>
                </a:lnTo>
                <a:lnTo>
                  <a:pt x="564357" y="380080"/>
                </a:lnTo>
                <a:lnTo>
                  <a:pt x="575330" y="335642"/>
                </a:lnTo>
                <a:lnTo>
                  <a:pt x="579120" y="288797"/>
                </a:lnTo>
                <a:lnTo>
                  <a:pt x="575330" y="241953"/>
                </a:lnTo>
                <a:lnTo>
                  <a:pt x="564357" y="197515"/>
                </a:lnTo>
                <a:lnTo>
                  <a:pt x="546799" y="156078"/>
                </a:lnTo>
                <a:lnTo>
                  <a:pt x="523251" y="118237"/>
                </a:lnTo>
                <a:lnTo>
                  <a:pt x="494309" y="84586"/>
                </a:lnTo>
                <a:lnTo>
                  <a:pt x="460569" y="55721"/>
                </a:lnTo>
                <a:lnTo>
                  <a:pt x="422628" y="32235"/>
                </a:lnTo>
                <a:lnTo>
                  <a:pt x="381082" y="14723"/>
                </a:lnTo>
                <a:lnTo>
                  <a:pt x="336527" y="3779"/>
                </a:lnTo>
                <a:lnTo>
                  <a:pt x="28956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5744" y="4209288"/>
            <a:ext cx="579120" cy="577850"/>
          </a:xfrm>
          <a:custGeom>
            <a:avLst/>
            <a:gdLst/>
            <a:ahLst/>
            <a:cxnLst/>
            <a:rect l="l" t="t" r="r" b="b"/>
            <a:pathLst>
              <a:path w="579120" h="577850">
                <a:moveTo>
                  <a:pt x="289560" y="0"/>
                </a:moveTo>
                <a:lnTo>
                  <a:pt x="242592" y="3779"/>
                </a:lnTo>
                <a:lnTo>
                  <a:pt x="198037" y="14723"/>
                </a:lnTo>
                <a:lnTo>
                  <a:pt x="156491" y="32235"/>
                </a:lnTo>
                <a:lnTo>
                  <a:pt x="118550" y="55721"/>
                </a:lnTo>
                <a:lnTo>
                  <a:pt x="84810" y="84586"/>
                </a:lnTo>
                <a:lnTo>
                  <a:pt x="55868" y="118237"/>
                </a:lnTo>
                <a:lnTo>
                  <a:pt x="32320" y="156078"/>
                </a:lnTo>
                <a:lnTo>
                  <a:pt x="14762" y="197515"/>
                </a:lnTo>
                <a:lnTo>
                  <a:pt x="3789" y="241953"/>
                </a:lnTo>
                <a:lnTo>
                  <a:pt x="0" y="288798"/>
                </a:lnTo>
                <a:lnTo>
                  <a:pt x="3789" y="335642"/>
                </a:lnTo>
                <a:lnTo>
                  <a:pt x="14762" y="380080"/>
                </a:lnTo>
                <a:lnTo>
                  <a:pt x="32320" y="421517"/>
                </a:lnTo>
                <a:lnTo>
                  <a:pt x="55868" y="459358"/>
                </a:lnTo>
                <a:lnTo>
                  <a:pt x="84810" y="493009"/>
                </a:lnTo>
                <a:lnTo>
                  <a:pt x="118550" y="521874"/>
                </a:lnTo>
                <a:lnTo>
                  <a:pt x="156491" y="545360"/>
                </a:lnTo>
                <a:lnTo>
                  <a:pt x="198037" y="562872"/>
                </a:lnTo>
                <a:lnTo>
                  <a:pt x="242592" y="573816"/>
                </a:lnTo>
                <a:lnTo>
                  <a:pt x="289560" y="577596"/>
                </a:lnTo>
                <a:lnTo>
                  <a:pt x="336527" y="573816"/>
                </a:lnTo>
                <a:lnTo>
                  <a:pt x="381082" y="562872"/>
                </a:lnTo>
                <a:lnTo>
                  <a:pt x="422628" y="545360"/>
                </a:lnTo>
                <a:lnTo>
                  <a:pt x="460569" y="521874"/>
                </a:lnTo>
                <a:lnTo>
                  <a:pt x="494309" y="493009"/>
                </a:lnTo>
                <a:lnTo>
                  <a:pt x="523251" y="459358"/>
                </a:lnTo>
                <a:lnTo>
                  <a:pt x="546799" y="421517"/>
                </a:lnTo>
                <a:lnTo>
                  <a:pt x="564357" y="380080"/>
                </a:lnTo>
                <a:lnTo>
                  <a:pt x="575330" y="335642"/>
                </a:lnTo>
                <a:lnTo>
                  <a:pt x="579120" y="288798"/>
                </a:lnTo>
                <a:lnTo>
                  <a:pt x="575330" y="241953"/>
                </a:lnTo>
                <a:lnTo>
                  <a:pt x="564357" y="197515"/>
                </a:lnTo>
                <a:lnTo>
                  <a:pt x="546799" y="156078"/>
                </a:lnTo>
                <a:lnTo>
                  <a:pt x="523251" y="118237"/>
                </a:lnTo>
                <a:lnTo>
                  <a:pt x="494309" y="84586"/>
                </a:lnTo>
                <a:lnTo>
                  <a:pt x="460569" y="55721"/>
                </a:lnTo>
                <a:lnTo>
                  <a:pt x="422628" y="32235"/>
                </a:lnTo>
                <a:lnTo>
                  <a:pt x="381082" y="14723"/>
                </a:lnTo>
                <a:lnTo>
                  <a:pt x="336527" y="3779"/>
                </a:lnTo>
                <a:lnTo>
                  <a:pt x="28956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85744" y="5010911"/>
            <a:ext cx="579120" cy="577850"/>
          </a:xfrm>
          <a:custGeom>
            <a:avLst/>
            <a:gdLst/>
            <a:ahLst/>
            <a:cxnLst/>
            <a:rect l="l" t="t" r="r" b="b"/>
            <a:pathLst>
              <a:path w="579120" h="577850">
                <a:moveTo>
                  <a:pt x="289560" y="0"/>
                </a:moveTo>
                <a:lnTo>
                  <a:pt x="242592" y="3779"/>
                </a:lnTo>
                <a:lnTo>
                  <a:pt x="198037" y="14723"/>
                </a:lnTo>
                <a:lnTo>
                  <a:pt x="156491" y="32235"/>
                </a:lnTo>
                <a:lnTo>
                  <a:pt x="118550" y="55721"/>
                </a:lnTo>
                <a:lnTo>
                  <a:pt x="84810" y="84586"/>
                </a:lnTo>
                <a:lnTo>
                  <a:pt x="55868" y="118237"/>
                </a:lnTo>
                <a:lnTo>
                  <a:pt x="32320" y="156078"/>
                </a:lnTo>
                <a:lnTo>
                  <a:pt x="14762" y="197515"/>
                </a:lnTo>
                <a:lnTo>
                  <a:pt x="3789" y="241953"/>
                </a:lnTo>
                <a:lnTo>
                  <a:pt x="0" y="288797"/>
                </a:lnTo>
                <a:lnTo>
                  <a:pt x="3789" y="335642"/>
                </a:lnTo>
                <a:lnTo>
                  <a:pt x="14762" y="380080"/>
                </a:lnTo>
                <a:lnTo>
                  <a:pt x="32320" y="421517"/>
                </a:lnTo>
                <a:lnTo>
                  <a:pt x="55868" y="459358"/>
                </a:lnTo>
                <a:lnTo>
                  <a:pt x="84810" y="493009"/>
                </a:lnTo>
                <a:lnTo>
                  <a:pt x="118550" y="521874"/>
                </a:lnTo>
                <a:lnTo>
                  <a:pt x="156491" y="545360"/>
                </a:lnTo>
                <a:lnTo>
                  <a:pt x="198037" y="562872"/>
                </a:lnTo>
                <a:lnTo>
                  <a:pt x="242592" y="573816"/>
                </a:lnTo>
                <a:lnTo>
                  <a:pt x="289560" y="577595"/>
                </a:lnTo>
                <a:lnTo>
                  <a:pt x="336527" y="573816"/>
                </a:lnTo>
                <a:lnTo>
                  <a:pt x="381082" y="562872"/>
                </a:lnTo>
                <a:lnTo>
                  <a:pt x="422628" y="545360"/>
                </a:lnTo>
                <a:lnTo>
                  <a:pt x="460569" y="521874"/>
                </a:lnTo>
                <a:lnTo>
                  <a:pt x="494309" y="493009"/>
                </a:lnTo>
                <a:lnTo>
                  <a:pt x="523251" y="459358"/>
                </a:lnTo>
                <a:lnTo>
                  <a:pt x="546799" y="421517"/>
                </a:lnTo>
                <a:lnTo>
                  <a:pt x="564357" y="380080"/>
                </a:lnTo>
                <a:lnTo>
                  <a:pt x="575330" y="335642"/>
                </a:lnTo>
                <a:lnTo>
                  <a:pt x="579120" y="288797"/>
                </a:lnTo>
                <a:lnTo>
                  <a:pt x="575330" y="241953"/>
                </a:lnTo>
                <a:lnTo>
                  <a:pt x="564357" y="197515"/>
                </a:lnTo>
                <a:lnTo>
                  <a:pt x="546799" y="156078"/>
                </a:lnTo>
                <a:lnTo>
                  <a:pt x="523251" y="118237"/>
                </a:lnTo>
                <a:lnTo>
                  <a:pt x="494309" y="84586"/>
                </a:lnTo>
                <a:lnTo>
                  <a:pt x="460569" y="55721"/>
                </a:lnTo>
                <a:lnTo>
                  <a:pt x="422628" y="32235"/>
                </a:lnTo>
                <a:lnTo>
                  <a:pt x="381082" y="14723"/>
                </a:lnTo>
                <a:lnTo>
                  <a:pt x="336527" y="3779"/>
                </a:lnTo>
                <a:lnTo>
                  <a:pt x="28956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60647" y="2450435"/>
            <a:ext cx="5306695" cy="3188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695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B3838"/>
                </a:solidFill>
                <a:latin typeface="Trebuchet MS"/>
                <a:cs typeface="Trebuchet MS"/>
              </a:rPr>
              <a:t>Y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3B3838"/>
                </a:solidFill>
                <a:latin typeface="Trebuchet MS"/>
                <a:cs typeface="Trebuchet MS"/>
              </a:rPr>
              <a:t>sh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600" spc="-95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3B3838"/>
                </a:solidFill>
                <a:latin typeface="Trebuchet MS"/>
                <a:cs typeface="Trebuchet MS"/>
              </a:rPr>
              <a:t>m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-1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20">
                <a:solidFill>
                  <a:srgbClr val="3B3838"/>
                </a:solidFill>
                <a:latin typeface="Trebuchet MS"/>
                <a:cs typeface="Trebuchet MS"/>
              </a:rPr>
              <a:t>e</a:t>
            </a:r>
            <a:r>
              <a:rPr dirty="0" sz="1600" spc="-85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600" spc="-13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3B3838"/>
                </a:solidFill>
                <a:latin typeface="Trebuchet MS"/>
                <a:cs typeface="Trebuchet MS"/>
              </a:rPr>
              <a:t>w</a:t>
            </a:r>
            <a:r>
              <a:rPr dirty="0" sz="1600" spc="55">
                <a:solidFill>
                  <a:srgbClr val="3B3838"/>
                </a:solidFill>
                <a:latin typeface="Trebuchet MS"/>
                <a:cs typeface="Trebuchet MS"/>
              </a:rPr>
              <a:t>h</a:t>
            </a:r>
            <a:r>
              <a:rPr dirty="0" sz="1600" spc="-45">
                <a:solidFill>
                  <a:srgbClr val="3B3838"/>
                </a:solidFill>
                <a:latin typeface="Trebuchet MS"/>
                <a:cs typeface="Trebuchet MS"/>
              </a:rPr>
              <a:t>at</a:t>
            </a:r>
            <a:r>
              <a:rPr dirty="0" sz="1600" spc="-12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95">
                <a:solidFill>
                  <a:srgbClr val="3B3838"/>
                </a:solidFill>
                <a:latin typeface="Trebuchet MS"/>
                <a:cs typeface="Trebuchet MS"/>
              </a:rPr>
              <a:t>y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3B3838"/>
                </a:solidFill>
                <a:latin typeface="Trebuchet MS"/>
                <a:cs typeface="Trebuchet MS"/>
              </a:rPr>
              <a:t>w</a:t>
            </a:r>
            <a:r>
              <a:rPr dirty="0" sz="1600" spc="-5">
                <a:solidFill>
                  <a:srgbClr val="3B3838"/>
                </a:solidFill>
                <a:latin typeface="Trebuchet MS"/>
                <a:cs typeface="Trebuchet MS"/>
              </a:rPr>
              <a:t>ant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4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3B3838"/>
                </a:solidFill>
                <a:latin typeface="Trebuchet MS"/>
                <a:cs typeface="Trebuchet MS"/>
              </a:rPr>
              <a:t>m</a:t>
            </a: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anage</a:t>
            </a:r>
            <a:r>
              <a:rPr dirty="0" sz="1600" spc="-12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600" spc="50">
                <a:solidFill>
                  <a:srgbClr val="3B3838"/>
                </a:solidFill>
                <a:latin typeface="Trebuchet MS"/>
                <a:cs typeface="Trebuchet MS"/>
              </a:rPr>
              <a:t>sing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3B3838"/>
                </a:solidFill>
                <a:latin typeface="Trebuchet MS"/>
                <a:cs typeface="Trebuchet MS"/>
              </a:rPr>
              <a:t>a  </a:t>
            </a:r>
            <a:r>
              <a:rPr dirty="0" sz="1600" spc="-10">
                <a:solidFill>
                  <a:srgbClr val="3B3838"/>
                </a:solidFill>
                <a:latin typeface="Trebuchet MS"/>
                <a:cs typeface="Trebuchet MS"/>
              </a:rPr>
              <a:t>computer.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120">
                <a:solidFill>
                  <a:srgbClr val="3B3838"/>
                </a:solidFill>
                <a:latin typeface="Trebuchet MS"/>
                <a:cs typeface="Trebuchet MS"/>
              </a:rPr>
              <a:t>W</a:t>
            </a:r>
            <a:r>
              <a:rPr dirty="0" sz="1600" spc="55">
                <a:solidFill>
                  <a:srgbClr val="3B3838"/>
                </a:solidFill>
                <a:latin typeface="Trebuchet MS"/>
                <a:cs typeface="Trebuchet MS"/>
              </a:rPr>
              <a:t>h</a:t>
            </a:r>
            <a:r>
              <a:rPr dirty="0" sz="1600" spc="5">
                <a:solidFill>
                  <a:srgbClr val="3B3838"/>
                </a:solidFill>
                <a:latin typeface="Trebuchet MS"/>
                <a:cs typeface="Trebuchet MS"/>
              </a:rPr>
              <a:t>a</a:t>
            </a:r>
            <a:r>
              <a:rPr dirty="0" sz="1600" spc="-95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12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4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95">
                <a:solidFill>
                  <a:srgbClr val="3B3838"/>
                </a:solidFill>
                <a:latin typeface="Trebuchet MS"/>
                <a:cs typeface="Trebuchet MS"/>
              </a:rPr>
              <a:t>y</a:t>
            </a:r>
            <a:r>
              <a:rPr dirty="0" sz="1600" spc="3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8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600" spc="-35">
                <a:solidFill>
                  <a:srgbClr val="3B3838"/>
                </a:solidFill>
                <a:latin typeface="Trebuchet MS"/>
                <a:cs typeface="Trebuchet MS"/>
              </a:rPr>
              <a:t>ee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11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3B3838"/>
                </a:solidFill>
                <a:latin typeface="Trebuchet MS"/>
                <a:cs typeface="Trebuchet MS"/>
              </a:rPr>
              <a:t>c</a:t>
            </a:r>
            <a:r>
              <a:rPr dirty="0" sz="1600" spc="55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6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600" spc="90">
                <a:solidFill>
                  <a:srgbClr val="3B3838"/>
                </a:solidFill>
                <a:latin typeface="Trebuchet MS"/>
                <a:cs typeface="Trebuchet MS"/>
              </a:rPr>
              <a:t>s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15">
                <a:solidFill>
                  <a:srgbClr val="3B3838"/>
                </a:solidFill>
                <a:latin typeface="Trebuchet MS"/>
                <a:cs typeface="Trebuchet MS"/>
              </a:rPr>
              <a:t>e</a:t>
            </a:r>
            <a:r>
              <a:rPr dirty="0" sz="1600" spc="-10">
                <a:solidFill>
                  <a:srgbClr val="3B3838"/>
                </a:solidFill>
                <a:latin typeface="Trebuchet MS"/>
                <a:cs typeface="Trebuchet MS"/>
              </a:rPr>
              <a:t>r</a:t>
            </a:r>
            <a:r>
              <a:rPr dirty="0" sz="1600" spc="-12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3B3838"/>
                </a:solidFill>
                <a:latin typeface="Trebuchet MS"/>
                <a:cs typeface="Trebuchet MS"/>
              </a:rPr>
              <a:t>m</a:t>
            </a:r>
            <a:r>
              <a:rPr dirty="0" sz="1600" spc="3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95">
                <a:solidFill>
                  <a:srgbClr val="3B3838"/>
                </a:solidFill>
                <a:latin typeface="Trebuchet MS"/>
                <a:cs typeface="Trebuchet MS"/>
              </a:rPr>
              <a:t>e</a:t>
            </a:r>
            <a:r>
              <a:rPr dirty="0" sz="1600" spc="-50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600" spc="-13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15">
                <a:solidFill>
                  <a:srgbClr val="3B3838"/>
                </a:solidFill>
                <a:latin typeface="Trebuchet MS"/>
                <a:cs typeface="Trebuchet MS"/>
              </a:rPr>
              <a:t>t?</a:t>
            </a:r>
            <a:endParaRPr sz="1600">
              <a:latin typeface="Trebuchet MS"/>
              <a:cs typeface="Trebuchet MS"/>
            </a:endParaRPr>
          </a:p>
          <a:p>
            <a:pPr marL="732155">
              <a:lnSpc>
                <a:spcPct val="100000"/>
              </a:lnSpc>
              <a:spcBef>
                <a:spcPts val="685"/>
              </a:spcBef>
            </a:pPr>
            <a:r>
              <a:rPr dirty="0" sz="1600" spc="15">
                <a:solidFill>
                  <a:srgbClr val="3B3838"/>
                </a:solidFill>
                <a:latin typeface="Trebuchet MS"/>
                <a:cs typeface="Trebuchet MS"/>
              </a:rPr>
              <a:t>Abstraction</a:t>
            </a:r>
            <a:endParaRPr sz="1600">
              <a:latin typeface="Trebuchet MS"/>
              <a:cs typeface="Trebuchet MS"/>
            </a:endParaRPr>
          </a:p>
          <a:p>
            <a:pPr marL="732155">
              <a:lnSpc>
                <a:spcPct val="100000"/>
              </a:lnSpc>
              <a:spcBef>
                <a:spcPts val="515"/>
              </a:spcBef>
            </a:pP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H</a:t>
            </a:r>
            <a:r>
              <a:rPr dirty="0" sz="1600" spc="6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90">
                <a:solidFill>
                  <a:srgbClr val="3B3838"/>
                </a:solidFill>
                <a:latin typeface="Trebuchet MS"/>
                <a:cs typeface="Trebuchet MS"/>
              </a:rPr>
              <a:t>w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3B3838"/>
                </a:solidFill>
                <a:latin typeface="Trebuchet MS"/>
                <a:cs typeface="Trebuchet MS"/>
              </a:rPr>
              <a:t>m</a:t>
            </a:r>
            <a:r>
              <a:rPr dirty="0" sz="1600" spc="3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95">
                <a:solidFill>
                  <a:srgbClr val="3B3838"/>
                </a:solidFill>
                <a:latin typeface="Trebuchet MS"/>
                <a:cs typeface="Trebuchet MS"/>
              </a:rPr>
              <a:t>e</a:t>
            </a:r>
            <a:r>
              <a:rPr dirty="0" sz="1600" spc="-50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600" spc="-13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20">
                <a:solidFill>
                  <a:srgbClr val="3B3838"/>
                </a:solidFill>
                <a:latin typeface="Trebuchet MS"/>
                <a:cs typeface="Trebuchet MS"/>
              </a:rPr>
              <a:t>h</a:t>
            </a:r>
            <a:r>
              <a:rPr dirty="0" sz="1600" spc="5">
                <a:solidFill>
                  <a:srgbClr val="3B3838"/>
                </a:solidFill>
                <a:latin typeface="Trebuchet MS"/>
                <a:cs typeface="Trebuchet MS"/>
              </a:rPr>
              <a:t>e</a:t>
            </a:r>
            <a:r>
              <a:rPr dirty="0" sz="1600" spc="15">
                <a:solidFill>
                  <a:srgbClr val="3B3838"/>
                </a:solidFill>
                <a:latin typeface="Trebuchet MS"/>
                <a:cs typeface="Trebuchet MS"/>
              </a:rPr>
              <a:t>m</a:t>
            </a:r>
            <a:r>
              <a:rPr dirty="0" sz="1600" spc="-12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8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et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a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-95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600" spc="135">
                <a:solidFill>
                  <a:srgbClr val="3B3838"/>
                </a:solidFill>
                <a:latin typeface="Trebuchet MS"/>
                <a:cs typeface="Trebuchet MS"/>
              </a:rPr>
              <a:t>?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rebuchet MS"/>
              <a:cs typeface="Trebuchet MS"/>
            </a:endParaRPr>
          </a:p>
          <a:p>
            <a:pPr marL="732155">
              <a:lnSpc>
                <a:spcPts val="1700"/>
              </a:lnSpc>
              <a:spcBef>
                <a:spcPts val="5"/>
              </a:spcBef>
            </a:pPr>
            <a:r>
              <a:rPr dirty="0" sz="1600" spc="20">
                <a:solidFill>
                  <a:srgbClr val="3B3838"/>
                </a:solidFill>
                <a:latin typeface="Trebuchet MS"/>
                <a:cs typeface="Trebuchet MS"/>
              </a:rPr>
              <a:t>Encapsulation</a:t>
            </a:r>
            <a:endParaRPr sz="1600">
              <a:latin typeface="Trebuchet MS"/>
              <a:cs typeface="Trebuchet MS"/>
            </a:endParaRPr>
          </a:p>
          <a:p>
            <a:pPr marL="732155">
              <a:lnSpc>
                <a:spcPts val="1700"/>
              </a:lnSpc>
            </a:pPr>
            <a:r>
              <a:rPr dirty="0" sz="1600" spc="20">
                <a:solidFill>
                  <a:srgbClr val="3B3838"/>
                </a:solidFill>
                <a:latin typeface="Trebuchet MS"/>
                <a:cs typeface="Trebuchet MS"/>
              </a:rPr>
              <a:t>What</a:t>
            </a:r>
            <a:r>
              <a:rPr dirty="0" sz="1600" spc="-12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do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3B3838"/>
                </a:solidFill>
                <a:latin typeface="Trebuchet MS"/>
                <a:cs typeface="Trebuchet MS"/>
              </a:rPr>
              <a:t>you</a:t>
            </a:r>
            <a:r>
              <a:rPr dirty="0" sz="1600" spc="-13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want</a:t>
            </a:r>
            <a:r>
              <a:rPr dirty="0" sz="1600" spc="-12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to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3B3838"/>
                </a:solidFill>
                <a:latin typeface="Trebuchet MS"/>
                <a:cs typeface="Trebuchet MS"/>
              </a:rPr>
              <a:t>let</a:t>
            </a:r>
            <a:r>
              <a:rPr dirty="0" sz="1600" spc="-12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3B3838"/>
                </a:solidFill>
                <a:latin typeface="Trebuchet MS"/>
                <a:cs typeface="Trebuchet MS"/>
              </a:rPr>
              <a:t>externals</a:t>
            </a:r>
            <a:r>
              <a:rPr dirty="0" sz="1600" spc="-12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3B3838"/>
                </a:solidFill>
                <a:latin typeface="Trebuchet MS"/>
                <a:cs typeface="Trebuchet MS"/>
              </a:rPr>
              <a:t>to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3B3838"/>
                </a:solidFill>
                <a:latin typeface="Trebuchet MS"/>
                <a:cs typeface="Trebuchet MS"/>
              </a:rPr>
              <a:t>know</a:t>
            </a:r>
            <a:r>
              <a:rPr dirty="0" sz="1600" spc="-14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and</a:t>
            </a:r>
            <a:r>
              <a:rPr dirty="0" sz="1600" spc="-114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3B3838"/>
                </a:solidFill>
                <a:latin typeface="Trebuchet MS"/>
                <a:cs typeface="Trebuchet MS"/>
              </a:rPr>
              <a:t>not</a:t>
            </a:r>
            <a:endParaRPr sz="1600">
              <a:latin typeface="Trebuchet MS"/>
              <a:cs typeface="Trebuchet MS"/>
            </a:endParaRPr>
          </a:p>
          <a:p>
            <a:pPr marL="732155">
              <a:lnSpc>
                <a:spcPct val="100000"/>
              </a:lnSpc>
            </a:pP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k</a:t>
            </a:r>
            <a:r>
              <a:rPr dirty="0" sz="1600" spc="8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600" spc="6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90">
                <a:solidFill>
                  <a:srgbClr val="3B3838"/>
                </a:solidFill>
                <a:latin typeface="Trebuchet MS"/>
                <a:cs typeface="Trebuchet MS"/>
              </a:rPr>
              <a:t>w</a:t>
            </a:r>
            <a:r>
              <a:rPr dirty="0" sz="1600" spc="-12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3B3838"/>
                </a:solidFill>
                <a:latin typeface="Trebuchet MS"/>
                <a:cs typeface="Trebuchet MS"/>
              </a:rPr>
              <a:t>a</a:t>
            </a:r>
            <a:r>
              <a:rPr dirty="0" sz="1600" spc="5">
                <a:solidFill>
                  <a:srgbClr val="3B3838"/>
                </a:solidFill>
                <a:latin typeface="Trebuchet MS"/>
                <a:cs typeface="Trebuchet MS"/>
              </a:rPr>
              <a:t>b</a:t>
            </a:r>
            <a:r>
              <a:rPr dirty="0" sz="1600" spc="3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u</a:t>
            </a:r>
            <a:r>
              <a:rPr dirty="0" sz="1600" spc="-95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15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15">
                <a:solidFill>
                  <a:srgbClr val="3B3838"/>
                </a:solidFill>
                <a:latin typeface="Trebuchet MS"/>
                <a:cs typeface="Trebuchet MS"/>
              </a:rPr>
              <a:t>t?</a:t>
            </a:r>
            <a:endParaRPr sz="1600">
              <a:latin typeface="Trebuchet MS"/>
              <a:cs typeface="Trebuchet MS"/>
            </a:endParaRPr>
          </a:p>
          <a:p>
            <a:pPr marL="732155">
              <a:lnSpc>
                <a:spcPts val="1700"/>
              </a:lnSpc>
              <a:spcBef>
                <a:spcPts val="1255"/>
              </a:spcBef>
            </a:pPr>
            <a:r>
              <a:rPr dirty="0" sz="1600" spc="5">
                <a:solidFill>
                  <a:srgbClr val="3B3838"/>
                </a:solidFill>
                <a:latin typeface="Trebuchet MS"/>
                <a:cs typeface="Trebuchet MS"/>
              </a:rPr>
              <a:t>Inheritance</a:t>
            </a:r>
            <a:endParaRPr sz="1600">
              <a:latin typeface="Trebuchet MS"/>
              <a:cs typeface="Trebuchet MS"/>
            </a:endParaRPr>
          </a:p>
          <a:p>
            <a:pPr marL="732155">
              <a:lnSpc>
                <a:spcPts val="1700"/>
              </a:lnSpc>
            </a:pPr>
            <a:r>
              <a:rPr dirty="0" sz="1600" spc="80">
                <a:solidFill>
                  <a:srgbClr val="3B3838"/>
                </a:solidFill>
                <a:latin typeface="Trebuchet MS"/>
                <a:cs typeface="Trebuchet MS"/>
              </a:rPr>
              <a:t>C</a:t>
            </a:r>
            <a:r>
              <a:rPr dirty="0" sz="1600" spc="4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80">
                <a:solidFill>
                  <a:srgbClr val="3B3838"/>
                </a:solidFill>
                <a:latin typeface="Trebuchet MS"/>
                <a:cs typeface="Trebuchet MS"/>
              </a:rPr>
              <a:t>m</a:t>
            </a:r>
            <a:r>
              <a:rPr dirty="0" sz="1600" spc="85">
                <a:solidFill>
                  <a:srgbClr val="3B3838"/>
                </a:solidFill>
                <a:latin typeface="Trebuchet MS"/>
                <a:cs typeface="Trebuchet MS"/>
              </a:rPr>
              <a:t>m</a:t>
            </a:r>
            <a:r>
              <a:rPr dirty="0" sz="1600" spc="55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6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600" spc="90">
                <a:solidFill>
                  <a:srgbClr val="3B3838"/>
                </a:solidFill>
                <a:latin typeface="Trebuchet MS"/>
                <a:cs typeface="Trebuchet MS"/>
              </a:rPr>
              <a:t>s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3B3838"/>
                </a:solidFill>
                <a:latin typeface="Trebuchet MS"/>
                <a:cs typeface="Trebuchet MS"/>
              </a:rPr>
              <a:t>w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-20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20">
                <a:solidFill>
                  <a:srgbClr val="3B3838"/>
                </a:solidFill>
                <a:latin typeface="Trebuchet MS"/>
                <a:cs typeface="Trebuchet MS"/>
              </a:rPr>
              <a:t>h</a:t>
            </a:r>
            <a:r>
              <a:rPr dirty="0" sz="1600" spc="-12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3B3838"/>
                </a:solidFill>
                <a:latin typeface="Trebuchet MS"/>
                <a:cs typeface="Trebuchet MS"/>
              </a:rPr>
              <a:t>a</a:t>
            </a:r>
            <a:r>
              <a:rPr dirty="0" sz="1600" spc="8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13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3B3838"/>
                </a:solidFill>
                <a:latin typeface="Trebuchet MS"/>
                <a:cs typeface="Trebuchet MS"/>
              </a:rPr>
              <a:t>d</a:t>
            </a:r>
            <a:r>
              <a:rPr dirty="0" sz="1600" spc="-5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40">
                <a:solidFill>
                  <a:srgbClr val="3B3838"/>
                </a:solidFill>
                <a:latin typeface="Trebuchet MS"/>
                <a:cs typeface="Trebuchet MS"/>
              </a:rPr>
              <a:t>ff</a:t>
            </a:r>
            <a:r>
              <a:rPr dirty="0" sz="1600" spc="-5">
                <a:solidFill>
                  <a:srgbClr val="3B3838"/>
                </a:solidFill>
                <a:latin typeface="Trebuchet MS"/>
                <a:cs typeface="Trebuchet MS"/>
              </a:rPr>
              <a:t>ere</a:t>
            </a:r>
            <a:r>
              <a:rPr dirty="0" sz="160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600" spc="30">
                <a:solidFill>
                  <a:srgbClr val="3B3838"/>
                </a:solidFill>
                <a:latin typeface="Trebuchet MS"/>
                <a:cs typeface="Trebuchet MS"/>
              </a:rPr>
              <a:t>c</a:t>
            </a:r>
            <a:r>
              <a:rPr dirty="0" sz="1600" spc="15">
                <a:solidFill>
                  <a:srgbClr val="3B3838"/>
                </a:solidFill>
                <a:latin typeface="Trebuchet MS"/>
                <a:cs typeface="Trebuchet MS"/>
              </a:rPr>
              <a:t>e</a:t>
            </a:r>
            <a:r>
              <a:rPr dirty="0" sz="1600" spc="15">
                <a:solidFill>
                  <a:srgbClr val="3B3838"/>
                </a:solidFill>
                <a:latin typeface="Trebuchet MS"/>
                <a:cs typeface="Trebuchet MS"/>
              </a:rPr>
              <a:t>s</a:t>
            </a:r>
            <a:r>
              <a:rPr dirty="0" sz="1600" spc="-95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3B3838"/>
                </a:solidFill>
                <a:latin typeface="Trebuchet MS"/>
                <a:cs typeface="Trebuchet MS"/>
              </a:rPr>
              <a:t>f</a:t>
            </a:r>
            <a:r>
              <a:rPr dirty="0" sz="1600" spc="35">
                <a:solidFill>
                  <a:srgbClr val="3B3838"/>
                </a:solidFill>
                <a:latin typeface="Trebuchet MS"/>
                <a:cs typeface="Trebuchet MS"/>
              </a:rPr>
              <a:t>r</a:t>
            </a:r>
            <a:r>
              <a:rPr dirty="0" sz="1600" spc="4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75">
                <a:solidFill>
                  <a:srgbClr val="3B3838"/>
                </a:solidFill>
                <a:latin typeface="Trebuchet MS"/>
                <a:cs typeface="Trebuchet MS"/>
              </a:rPr>
              <a:t>m</a:t>
            </a:r>
            <a:r>
              <a:rPr dirty="0" sz="1600" spc="-13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3B3838"/>
                </a:solidFill>
                <a:latin typeface="Trebuchet MS"/>
                <a:cs typeface="Trebuchet MS"/>
              </a:rPr>
              <a:t>ot</a:t>
            </a:r>
            <a:r>
              <a:rPr dirty="0" sz="1600">
                <a:solidFill>
                  <a:srgbClr val="3B3838"/>
                </a:solidFill>
                <a:latin typeface="Trebuchet MS"/>
                <a:cs typeface="Trebuchet MS"/>
              </a:rPr>
              <a:t>h</a:t>
            </a:r>
            <a:r>
              <a:rPr dirty="0" sz="1600" spc="20">
                <a:solidFill>
                  <a:srgbClr val="3B3838"/>
                </a:solidFill>
                <a:latin typeface="Trebuchet MS"/>
                <a:cs typeface="Trebuchet MS"/>
              </a:rPr>
              <a:t>er</a:t>
            </a:r>
            <a:r>
              <a:rPr dirty="0" sz="1600" spc="20">
                <a:solidFill>
                  <a:srgbClr val="3B3838"/>
                </a:solidFill>
                <a:latin typeface="Trebuchet MS"/>
                <a:cs typeface="Trebuchet MS"/>
              </a:rPr>
              <a:t>s</a:t>
            </a:r>
            <a:r>
              <a:rPr dirty="0" sz="1600" spc="-185">
                <a:solidFill>
                  <a:srgbClr val="3B3838"/>
                </a:solidFill>
                <a:latin typeface="Trebuchet MS"/>
                <a:cs typeface="Trebuchet MS"/>
              </a:rPr>
              <a:t>,</a:t>
            </a:r>
            <a:endParaRPr sz="1600">
              <a:latin typeface="Trebuchet MS"/>
              <a:cs typeface="Trebuchet MS"/>
            </a:endParaRPr>
          </a:p>
          <a:p>
            <a:pPr marL="732155">
              <a:lnSpc>
                <a:spcPct val="100000"/>
              </a:lnSpc>
            </a:pPr>
            <a:r>
              <a:rPr dirty="0" sz="1600" spc="105">
                <a:solidFill>
                  <a:srgbClr val="3B3838"/>
                </a:solidFill>
                <a:latin typeface="Trebuchet MS"/>
                <a:cs typeface="Trebuchet MS"/>
              </a:rPr>
              <a:t>S</a:t>
            </a:r>
            <a:r>
              <a:rPr dirty="0" sz="1600" spc="30">
                <a:solidFill>
                  <a:srgbClr val="3B3838"/>
                </a:solidFill>
                <a:latin typeface="Trebuchet MS"/>
                <a:cs typeface="Trebuchet MS"/>
              </a:rPr>
              <a:t>c</a:t>
            </a:r>
            <a:r>
              <a:rPr dirty="0" sz="1600" spc="-40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-75">
                <a:solidFill>
                  <a:srgbClr val="3B3838"/>
                </a:solidFill>
                <a:latin typeface="Trebuchet MS"/>
                <a:cs typeface="Trebuchet MS"/>
              </a:rPr>
              <a:t>e</a:t>
            </a:r>
            <a:r>
              <a:rPr dirty="0" sz="1600" spc="-1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r>
              <a:rPr dirty="0" sz="1600" spc="-10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10">
                <a:solidFill>
                  <a:srgbClr val="3B3838"/>
                </a:solidFill>
                <a:latin typeface="Trebuchet MS"/>
                <a:cs typeface="Trebuchet MS"/>
              </a:rPr>
              <a:t>ific</a:t>
            </a:r>
            <a:r>
              <a:rPr dirty="0" sz="1600" spc="-100">
                <a:solidFill>
                  <a:srgbClr val="3B3838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3B3838"/>
                </a:solidFill>
                <a:latin typeface="Trebuchet MS"/>
                <a:cs typeface="Trebuchet MS"/>
              </a:rPr>
              <a:t>c</a:t>
            </a:r>
            <a:r>
              <a:rPr dirty="0" sz="1600" spc="-95">
                <a:solidFill>
                  <a:srgbClr val="3B3838"/>
                </a:solidFill>
                <a:latin typeface="Trebuchet MS"/>
                <a:cs typeface="Trebuchet MS"/>
              </a:rPr>
              <a:t>l</a:t>
            </a:r>
            <a:r>
              <a:rPr dirty="0" sz="1600" spc="20">
                <a:solidFill>
                  <a:srgbClr val="3B3838"/>
                </a:solidFill>
                <a:latin typeface="Trebuchet MS"/>
                <a:cs typeface="Trebuchet MS"/>
              </a:rPr>
              <a:t>assific</a:t>
            </a:r>
            <a:r>
              <a:rPr dirty="0" sz="1600" spc="-50">
                <a:solidFill>
                  <a:srgbClr val="3B3838"/>
                </a:solidFill>
                <a:latin typeface="Trebuchet MS"/>
                <a:cs typeface="Trebuchet MS"/>
              </a:rPr>
              <a:t>a</a:t>
            </a:r>
            <a:r>
              <a:rPr dirty="0" sz="1600" spc="-45">
                <a:solidFill>
                  <a:srgbClr val="3B3838"/>
                </a:solidFill>
                <a:latin typeface="Trebuchet MS"/>
                <a:cs typeface="Trebuchet MS"/>
              </a:rPr>
              <a:t>t</a:t>
            </a:r>
            <a:r>
              <a:rPr dirty="0" sz="1600" spc="-5">
                <a:solidFill>
                  <a:srgbClr val="3B3838"/>
                </a:solidFill>
                <a:latin typeface="Trebuchet MS"/>
                <a:cs typeface="Trebuchet MS"/>
              </a:rPr>
              <a:t>i</a:t>
            </a:r>
            <a:r>
              <a:rPr dirty="0" sz="1600" spc="-10">
                <a:solidFill>
                  <a:srgbClr val="3B3838"/>
                </a:solidFill>
                <a:latin typeface="Trebuchet MS"/>
                <a:cs typeface="Trebuchet MS"/>
              </a:rPr>
              <a:t>o</a:t>
            </a:r>
            <a:r>
              <a:rPr dirty="0" sz="1600" spc="80">
                <a:solidFill>
                  <a:srgbClr val="3B3838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2023872"/>
            <a:ext cx="2709671" cy="379474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6232" y="809244"/>
            <a:ext cx="8671560" cy="4357370"/>
            <a:chOff x="236232" y="809244"/>
            <a:chExt cx="8671560" cy="435737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32" y="975360"/>
              <a:ext cx="8671547" cy="41909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192" y="809244"/>
              <a:ext cx="1912619" cy="3322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70027" y="871537"/>
              <a:ext cx="574040" cy="311785"/>
            </a:xfrm>
            <a:custGeom>
              <a:avLst/>
              <a:gdLst/>
              <a:ahLst/>
              <a:cxnLst/>
              <a:rect l="l" t="t" r="r" b="b"/>
              <a:pathLst>
                <a:path w="574039" h="311784">
                  <a:moveTo>
                    <a:pt x="573786" y="0"/>
                  </a:moveTo>
                  <a:lnTo>
                    <a:pt x="0" y="311467"/>
                  </a:lnTo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03191" y="809244"/>
            <a:ext cx="1912620" cy="332740"/>
          </a:xfrm>
          <a:prstGeom prst="rect">
            <a:avLst/>
          </a:prstGeom>
          <a:ln w="6350">
            <a:solidFill>
              <a:srgbClr val="70AD47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Trebuchet MS"/>
                <a:cs typeface="Trebuchet MS"/>
              </a:rPr>
              <a:t>parameter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22208" y="1307591"/>
            <a:ext cx="6058535" cy="377190"/>
            <a:chOff x="2522208" y="1307591"/>
            <a:chExt cx="6058535" cy="37719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192" y="1307591"/>
              <a:ext cx="4376927" cy="3322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25383" y="1369886"/>
              <a:ext cx="1313180" cy="311785"/>
            </a:xfrm>
            <a:custGeom>
              <a:avLst/>
              <a:gdLst/>
              <a:ahLst/>
              <a:cxnLst/>
              <a:rect l="l" t="t" r="r" b="b"/>
              <a:pathLst>
                <a:path w="1313179" h="311785">
                  <a:moveTo>
                    <a:pt x="1313078" y="0"/>
                  </a:moveTo>
                  <a:lnTo>
                    <a:pt x="0" y="311467"/>
                  </a:lnTo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203191" y="1307591"/>
            <a:ext cx="4377055" cy="332740"/>
          </a:xfrm>
          <a:prstGeom prst="rect">
            <a:avLst/>
          </a:prstGeom>
          <a:ln w="6350">
            <a:solidFill>
              <a:srgbClr val="70AD47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358775">
              <a:lnSpc>
                <a:spcPct val="100000"/>
              </a:lnSpc>
              <a:spcBef>
                <a:spcPts val="35"/>
              </a:spcBef>
            </a:pPr>
            <a:r>
              <a:rPr dirty="0" sz="1800" spc="-20">
                <a:latin typeface="Trebuchet MS"/>
                <a:cs typeface="Trebuchet MS"/>
              </a:rPr>
              <a:t>th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d</a:t>
            </a:r>
            <a:r>
              <a:rPr dirty="0" sz="1800" spc="-30">
                <a:latin typeface="Trebuchet MS"/>
                <a:cs typeface="Trebuchet MS"/>
              </a:rPr>
              <a:t>ata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35">
                <a:latin typeface="Trebuchet MS"/>
                <a:cs typeface="Trebuchet MS"/>
              </a:rPr>
              <a:t>p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f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45">
                <a:latin typeface="Trebuchet MS"/>
                <a:cs typeface="Trebuchet MS"/>
              </a:rPr>
              <a:t>r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m</a:t>
            </a:r>
            <a:r>
              <a:rPr dirty="0" sz="1800" spc="15">
                <a:latin typeface="Trebuchet MS"/>
                <a:cs typeface="Trebuchet MS"/>
              </a:rPr>
              <a:t>em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0">
                <a:latin typeface="Trebuchet MS"/>
                <a:cs typeface="Trebuchet MS"/>
              </a:rPr>
              <a:t>er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v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r</a:t>
            </a:r>
            <a:r>
              <a:rPr dirty="0" sz="1800" spc="-65">
                <a:latin typeface="Trebuchet MS"/>
                <a:cs typeface="Trebuchet MS"/>
              </a:rPr>
              <a:t>i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95">
                <a:latin typeface="Trebuchet MS"/>
                <a:cs typeface="Trebuchet MS"/>
              </a:rPr>
              <a:t>l</a:t>
            </a:r>
            <a:r>
              <a:rPr dirty="0" sz="1800" spc="-65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98835" y="1972055"/>
            <a:ext cx="4904740" cy="377190"/>
            <a:chOff x="3798835" y="1972055"/>
            <a:chExt cx="4904740" cy="37719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0264" y="1972055"/>
              <a:ext cx="3543299" cy="3322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802010" y="2034350"/>
              <a:ext cx="1062990" cy="311785"/>
            </a:xfrm>
            <a:custGeom>
              <a:avLst/>
              <a:gdLst/>
              <a:ahLst/>
              <a:cxnLst/>
              <a:rect l="l" t="t" r="r" b="b"/>
              <a:pathLst>
                <a:path w="1062989" h="311785">
                  <a:moveTo>
                    <a:pt x="1062989" y="0"/>
                  </a:moveTo>
                  <a:lnTo>
                    <a:pt x="0" y="311467"/>
                  </a:lnTo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160264" y="1972055"/>
            <a:ext cx="3543300" cy="332740"/>
          </a:xfrm>
          <a:prstGeom prst="rect">
            <a:avLst/>
          </a:prstGeom>
          <a:ln w="6350">
            <a:solidFill>
              <a:srgbClr val="70AD47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40"/>
              </a:spcBef>
            </a:pP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p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r</a:t>
            </a:r>
            <a:r>
              <a:rPr dirty="0" sz="1800" spc="50">
                <a:latin typeface="Trebuchet MS"/>
                <a:cs typeface="Trebuchet MS"/>
              </a:rPr>
              <a:t>am</a:t>
            </a:r>
            <a:r>
              <a:rPr dirty="0" sz="1800" spc="-45">
                <a:latin typeface="Trebuchet MS"/>
                <a:cs typeface="Trebuchet MS"/>
              </a:rPr>
              <a:t>eter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35">
                <a:latin typeface="Trebuchet MS"/>
                <a:cs typeface="Trebuchet MS"/>
              </a:rPr>
              <a:t>p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45">
                <a:latin typeface="Trebuchet MS"/>
                <a:cs typeface="Trebuchet MS"/>
              </a:rPr>
              <a:t>f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m</a:t>
            </a:r>
            <a:r>
              <a:rPr dirty="0" sz="1800" spc="-35">
                <a:latin typeface="Trebuchet MS"/>
                <a:cs typeface="Trebuchet MS"/>
              </a:rPr>
              <a:t>eth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35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18598" y="3299459"/>
            <a:ext cx="4441190" cy="377190"/>
            <a:chOff x="2418598" y="3299459"/>
            <a:chExt cx="4441190" cy="37719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1503" y="3299459"/>
              <a:ext cx="3208019" cy="3322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421773" y="3361754"/>
              <a:ext cx="962660" cy="311785"/>
            </a:xfrm>
            <a:custGeom>
              <a:avLst/>
              <a:gdLst/>
              <a:ahLst/>
              <a:cxnLst/>
              <a:rect l="l" t="t" r="r" b="b"/>
              <a:pathLst>
                <a:path w="962660" h="311785">
                  <a:moveTo>
                    <a:pt x="962406" y="0"/>
                  </a:moveTo>
                  <a:lnTo>
                    <a:pt x="0" y="311467"/>
                  </a:lnTo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651503" y="3299459"/>
            <a:ext cx="3208020" cy="332740"/>
          </a:xfrm>
          <a:prstGeom prst="rect">
            <a:avLst/>
          </a:prstGeom>
          <a:ln w="6350">
            <a:solidFill>
              <a:srgbClr val="70AD47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35"/>
              </a:spcBef>
            </a:pP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 spc="-40">
                <a:latin typeface="Trebuchet MS"/>
                <a:cs typeface="Trebuchet MS"/>
              </a:rPr>
              <a:t>et</a:t>
            </a:r>
            <a:r>
              <a:rPr dirty="0" sz="1800" spc="-55">
                <a:latin typeface="Trebuchet MS"/>
                <a:cs typeface="Trebuchet MS"/>
              </a:rPr>
              <a:t>u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 spc="90">
                <a:latin typeface="Trebuchet MS"/>
                <a:cs typeface="Trebuchet MS"/>
              </a:rPr>
              <a:t>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35">
                <a:latin typeface="Trebuchet MS"/>
                <a:cs typeface="Trebuchet MS"/>
              </a:rPr>
              <a:t>p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45">
                <a:latin typeface="Trebuchet MS"/>
                <a:cs typeface="Trebuchet MS"/>
              </a:rPr>
              <a:t>f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m</a:t>
            </a:r>
            <a:r>
              <a:rPr dirty="0" sz="1800" spc="-35">
                <a:latin typeface="Trebuchet MS"/>
                <a:cs typeface="Trebuchet MS"/>
              </a:rPr>
              <a:t>eth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35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9780" y="952023"/>
            <a:ext cx="7405370" cy="5499100"/>
            <a:chOff x="779780" y="952023"/>
            <a:chExt cx="7405370" cy="5499100"/>
          </a:xfrm>
        </p:grpSpPr>
        <p:sp>
          <p:nvSpPr>
            <p:cNvPr id="13" name="object 13"/>
            <p:cNvSpPr/>
            <p:nvPr/>
          </p:nvSpPr>
          <p:spPr>
            <a:xfrm>
              <a:off x="786130" y="958380"/>
              <a:ext cx="7392670" cy="3931920"/>
            </a:xfrm>
            <a:custGeom>
              <a:avLst/>
              <a:gdLst/>
              <a:ahLst/>
              <a:cxnLst/>
              <a:rect l="l" t="t" r="r" b="b"/>
              <a:pathLst>
                <a:path w="7392670" h="3931920">
                  <a:moveTo>
                    <a:pt x="7392670" y="0"/>
                  </a:moveTo>
                  <a:lnTo>
                    <a:pt x="0" y="0"/>
                  </a:lnTo>
                  <a:lnTo>
                    <a:pt x="0" y="3931920"/>
                  </a:lnTo>
                  <a:lnTo>
                    <a:pt x="7392670" y="3931920"/>
                  </a:lnTo>
                  <a:lnTo>
                    <a:pt x="739267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6130" y="4890300"/>
              <a:ext cx="7392670" cy="1554480"/>
            </a:xfrm>
            <a:custGeom>
              <a:avLst/>
              <a:gdLst/>
              <a:ahLst/>
              <a:cxnLst/>
              <a:rect l="l" t="t" r="r" b="b"/>
              <a:pathLst>
                <a:path w="7392670" h="1554479">
                  <a:moveTo>
                    <a:pt x="7392670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7392670" y="1554480"/>
                  </a:lnTo>
                  <a:lnTo>
                    <a:pt x="7392670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9780" y="4883943"/>
              <a:ext cx="7405370" cy="12700"/>
            </a:xfrm>
            <a:custGeom>
              <a:avLst/>
              <a:gdLst/>
              <a:ahLst/>
              <a:cxnLst/>
              <a:rect l="l" t="t" r="r" b="b"/>
              <a:pathLst>
                <a:path w="7405370" h="12700">
                  <a:moveTo>
                    <a:pt x="0" y="12700"/>
                  </a:moveTo>
                  <a:lnTo>
                    <a:pt x="7405370" y="12700"/>
                  </a:lnTo>
                  <a:lnTo>
                    <a:pt x="740537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6130" y="952023"/>
              <a:ext cx="0" cy="5499100"/>
            </a:xfrm>
            <a:custGeom>
              <a:avLst/>
              <a:gdLst/>
              <a:ahLst/>
              <a:cxnLst/>
              <a:rect l="l" t="t" r="r" b="b"/>
              <a:pathLst>
                <a:path w="0" h="5499100">
                  <a:moveTo>
                    <a:pt x="0" y="0"/>
                  </a:moveTo>
                  <a:lnTo>
                    <a:pt x="0" y="5499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78801" y="952023"/>
              <a:ext cx="0" cy="5499100"/>
            </a:xfrm>
            <a:custGeom>
              <a:avLst/>
              <a:gdLst/>
              <a:ahLst/>
              <a:cxnLst/>
              <a:rect l="l" t="t" r="r" b="b"/>
              <a:pathLst>
                <a:path w="0" h="5499100">
                  <a:moveTo>
                    <a:pt x="0" y="0"/>
                  </a:moveTo>
                  <a:lnTo>
                    <a:pt x="0" y="5499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9780" y="958373"/>
              <a:ext cx="7405370" cy="0"/>
            </a:xfrm>
            <a:custGeom>
              <a:avLst/>
              <a:gdLst/>
              <a:ahLst/>
              <a:cxnLst/>
              <a:rect l="l" t="t" r="r" b="b"/>
              <a:pathLst>
                <a:path w="7405370" h="0">
                  <a:moveTo>
                    <a:pt x="0" y="0"/>
                  </a:moveTo>
                  <a:lnTo>
                    <a:pt x="740537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9780" y="6444773"/>
              <a:ext cx="7405370" cy="0"/>
            </a:xfrm>
            <a:custGeom>
              <a:avLst/>
              <a:gdLst/>
              <a:ahLst/>
              <a:cxnLst/>
              <a:rect l="l" t="t" r="r" b="b"/>
              <a:pathLst>
                <a:path w="7405370" h="0">
                  <a:moveTo>
                    <a:pt x="0" y="0"/>
                  </a:moveTo>
                  <a:lnTo>
                    <a:pt x="740537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42010" y="921289"/>
            <a:ext cx="2112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b</a:t>
            </a:r>
            <a:r>
              <a:rPr dirty="0" sz="1200" spc="-25">
                <a:latin typeface="Trebuchet MS"/>
                <a:cs typeface="Trebuchet MS"/>
              </a:rPr>
              <a:t>li</a:t>
            </a:r>
            <a:r>
              <a:rPr dirty="0" sz="1200" spc="-35">
                <a:latin typeface="Trebuchet MS"/>
                <a:cs typeface="Trebuchet MS"/>
              </a:rPr>
              <a:t>c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25">
                <a:latin typeface="Trebuchet MS"/>
                <a:cs typeface="Trebuchet MS"/>
              </a:rPr>
              <a:t>c</a:t>
            </a:r>
            <a:r>
              <a:rPr dirty="0" sz="1200" spc="-35">
                <a:latin typeface="Trebuchet MS"/>
                <a:cs typeface="Trebuchet MS"/>
              </a:rPr>
              <a:t>la</a:t>
            </a:r>
            <a:r>
              <a:rPr dirty="0" sz="1200" spc="65">
                <a:latin typeface="Trebuchet MS"/>
                <a:cs typeface="Trebuchet MS"/>
              </a:rPr>
              <a:t>s</a:t>
            </a:r>
            <a:r>
              <a:rPr dirty="0" sz="1200" spc="70">
                <a:latin typeface="Trebuchet MS"/>
                <a:cs typeface="Trebuchet MS"/>
              </a:rPr>
              <a:t>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80">
                <a:latin typeface="Trebuchet MS"/>
                <a:cs typeface="Trebuchet MS"/>
              </a:rPr>
              <a:t>S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45">
                <a:latin typeface="Trebuchet MS"/>
                <a:cs typeface="Trebuchet MS"/>
              </a:rPr>
              <a:t>m</a:t>
            </a:r>
            <a:r>
              <a:rPr dirty="0" sz="1200" spc="35">
                <a:latin typeface="Trebuchet MS"/>
                <a:cs typeface="Trebuchet MS"/>
              </a:rPr>
              <a:t>p</a:t>
            </a:r>
            <a:r>
              <a:rPr dirty="0" sz="1200" spc="-60">
                <a:latin typeface="Trebuchet MS"/>
                <a:cs typeface="Trebuchet MS"/>
              </a:rPr>
              <a:t>le</a:t>
            </a:r>
            <a:r>
              <a:rPr dirty="0" sz="1200" spc="-105">
                <a:latin typeface="Trebuchet MS"/>
                <a:cs typeface="Trebuchet MS"/>
              </a:rPr>
              <a:t>&lt;</a:t>
            </a:r>
            <a:r>
              <a:rPr dirty="0" sz="1800" spc="-225">
                <a:solidFill>
                  <a:srgbClr val="FF0000"/>
                </a:solidFill>
                <a:latin typeface="Trebuchet MS"/>
                <a:cs typeface="Trebuchet MS"/>
              </a:rPr>
              <a:t>T1</a:t>
            </a:r>
            <a:r>
              <a:rPr dirty="0" sz="1800" spc="-210">
                <a:latin typeface="Trebuchet MS"/>
                <a:cs typeface="Trebuchet MS"/>
              </a:rPr>
              <a:t>,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BF9000"/>
                </a:solidFill>
                <a:latin typeface="Trebuchet MS"/>
                <a:cs typeface="Trebuchet MS"/>
              </a:rPr>
              <a:t>T2</a:t>
            </a:r>
            <a:r>
              <a:rPr dirty="0" sz="1200" spc="-100">
                <a:latin typeface="Trebuchet MS"/>
                <a:cs typeface="Trebuchet MS"/>
              </a:rPr>
              <a:t>&gt;</a:t>
            </a:r>
            <a:r>
              <a:rPr dirty="0" sz="1200" spc="-125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8010" y="997489"/>
            <a:ext cx="1802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/</a:t>
            </a:r>
            <a:r>
              <a:rPr dirty="0" sz="1200" spc="-40">
                <a:solidFill>
                  <a:srgbClr val="808080"/>
                </a:solidFill>
                <a:latin typeface="Trebuchet MS"/>
                <a:cs typeface="Trebuchet MS"/>
              </a:rPr>
              <a:t>/</a:t>
            </a:r>
            <a:r>
              <a:rPr dirty="0" sz="1200" spc="-10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808080"/>
                </a:solidFill>
                <a:latin typeface="Trebuchet MS"/>
                <a:cs typeface="Trebuchet MS"/>
              </a:rPr>
              <a:t>2</a:t>
            </a:r>
            <a:r>
              <a:rPr dirty="0" sz="1200" spc="-10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p</a:t>
            </a:r>
            <a:r>
              <a:rPr dirty="0" sz="1200" spc="15">
                <a:solidFill>
                  <a:srgbClr val="808080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r</a:t>
            </a:r>
            <a:r>
              <a:rPr dirty="0" sz="1200" spc="30">
                <a:solidFill>
                  <a:srgbClr val="808080"/>
                </a:solidFill>
                <a:latin typeface="Trebuchet MS"/>
                <a:cs typeface="Trebuchet MS"/>
              </a:rPr>
              <a:t>am</a:t>
            </a:r>
            <a:r>
              <a:rPr dirty="0" sz="1200" spc="-70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5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-10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>
                <a:solidFill>
                  <a:srgbClr val="808080"/>
                </a:solidFill>
                <a:latin typeface="Trebuchet MS"/>
                <a:cs typeface="Trebuchet MS"/>
              </a:rPr>
              <a:t>r</a:t>
            </a:r>
            <a:r>
              <a:rPr dirty="0" sz="1200" spc="65">
                <a:solidFill>
                  <a:srgbClr val="808080"/>
                </a:solidFill>
                <a:latin typeface="Trebuchet MS"/>
                <a:cs typeface="Trebuchet MS"/>
              </a:rPr>
              <a:t>s</a:t>
            </a:r>
            <a:r>
              <a:rPr dirty="0" sz="1200" spc="-114">
                <a:solidFill>
                  <a:srgbClr val="808080"/>
                </a:solidFill>
                <a:latin typeface="Trebuchet MS"/>
                <a:cs typeface="Trebuchet MS"/>
              </a:rPr>
              <a:t>:</a:t>
            </a:r>
            <a:r>
              <a:rPr dirty="0" sz="1200" spc="-10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-229">
                <a:solidFill>
                  <a:srgbClr val="808080"/>
                </a:solidFill>
                <a:latin typeface="Trebuchet MS"/>
                <a:cs typeface="Trebuchet MS"/>
              </a:rPr>
              <a:t>1</a:t>
            </a:r>
            <a:r>
              <a:rPr dirty="0" sz="1200" spc="-9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a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n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dirty="0" sz="1200" spc="-11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808080"/>
                </a:solidFill>
                <a:latin typeface="Trebuchet MS"/>
                <a:cs typeface="Trebuchet MS"/>
              </a:rPr>
              <a:t>T2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010" y="1203229"/>
            <a:ext cx="6193155" cy="524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1971039">
              <a:lnSpc>
                <a:spcPct val="100000"/>
              </a:lnSpc>
              <a:spcBef>
                <a:spcPts val="100"/>
              </a:spcBef>
              <a:tabLst>
                <a:tab pos="2141220" algn="l"/>
                <a:tab pos="2174875" algn="l"/>
              </a:tabLst>
            </a:pP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 spc="-45">
                <a:latin typeface="Trebuchet MS"/>
                <a:cs typeface="Trebuchet MS"/>
              </a:rPr>
              <a:t>i</a:t>
            </a:r>
            <a:r>
              <a:rPr dirty="0" sz="1200" spc="-15">
                <a:latin typeface="Trebuchet MS"/>
                <a:cs typeface="Trebuchet MS"/>
              </a:rPr>
              <a:t>va</a:t>
            </a:r>
            <a:r>
              <a:rPr dirty="0" sz="1200" spc="-10">
                <a:latin typeface="Trebuchet MS"/>
                <a:cs typeface="Trebuchet MS"/>
              </a:rPr>
              <a:t>t</a:t>
            </a:r>
            <a:r>
              <a:rPr dirty="0" sz="1200" spc="-45">
                <a:latin typeface="Trebuchet MS"/>
                <a:cs typeface="Trebuchet MS"/>
              </a:rPr>
              <a:t>e</a:t>
            </a:r>
            <a:r>
              <a:rPr dirty="0" sz="1200" spc="-114">
                <a:latin typeface="Trebuchet MS"/>
                <a:cs typeface="Trebuchet MS"/>
              </a:rPr>
              <a:t> </a:t>
            </a:r>
            <a:r>
              <a:rPr dirty="0" sz="1200" spc="-80">
                <a:latin typeface="Trebuchet MS"/>
                <a:cs typeface="Trebuchet MS"/>
              </a:rPr>
              <a:t>T</a:t>
            </a:r>
            <a:r>
              <a:rPr dirty="0" sz="1200" spc="-229">
                <a:latin typeface="Trebuchet MS"/>
                <a:cs typeface="Trebuchet MS"/>
              </a:rPr>
              <a:t>1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225">
                <a:latin typeface="Trebuchet MS"/>
                <a:cs typeface="Trebuchet MS"/>
              </a:rPr>
              <a:t>1</a:t>
            </a:r>
            <a:r>
              <a:rPr dirty="0" sz="1200" spc="-110">
                <a:latin typeface="Trebuchet MS"/>
                <a:cs typeface="Trebuchet MS"/>
              </a:rPr>
              <a:t>;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08080"/>
                </a:solidFill>
                <a:latin typeface="Trebuchet MS"/>
                <a:cs typeface="Trebuchet MS"/>
              </a:rPr>
              <a:t>{</a:t>
            </a:r>
            <a:r>
              <a:rPr dirty="0" sz="12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/</a:t>
            </a:r>
            <a:r>
              <a:rPr dirty="0" sz="1200" spc="-40">
                <a:solidFill>
                  <a:srgbClr val="808080"/>
                </a:solidFill>
                <a:latin typeface="Trebuchet MS"/>
                <a:cs typeface="Trebuchet MS"/>
              </a:rPr>
              <a:t>/</a:t>
            </a:r>
            <a:r>
              <a:rPr dirty="0" sz="1200" spc="-10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dirty="0" sz="1200" spc="-50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808080"/>
                </a:solidFill>
                <a:latin typeface="Trebuchet MS"/>
                <a:cs typeface="Trebuchet MS"/>
              </a:rPr>
              <a:t>la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114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dirty="0" sz="1200" spc="-229">
                <a:solidFill>
                  <a:srgbClr val="808080"/>
                </a:solidFill>
                <a:latin typeface="Trebuchet MS"/>
                <a:cs typeface="Trebuchet MS"/>
              </a:rPr>
              <a:t>1</a:t>
            </a:r>
            <a:r>
              <a:rPr dirty="0" sz="1200" spc="-12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808080"/>
                </a:solidFill>
                <a:latin typeface="Trebuchet MS"/>
                <a:cs typeface="Trebuchet MS"/>
              </a:rPr>
              <a:t>w</a:t>
            </a:r>
            <a:r>
              <a:rPr dirty="0" sz="1200" spc="50">
                <a:solidFill>
                  <a:srgbClr val="808080"/>
                </a:solidFill>
                <a:latin typeface="Trebuchet MS"/>
                <a:cs typeface="Trebuchet MS"/>
              </a:rPr>
              <a:t>h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o</a:t>
            </a:r>
            <a:r>
              <a:rPr dirty="0" sz="1200" spc="5">
                <a:solidFill>
                  <a:srgbClr val="808080"/>
                </a:solidFill>
                <a:latin typeface="Trebuchet MS"/>
                <a:cs typeface="Trebuchet MS"/>
              </a:rPr>
              <a:t>s</a:t>
            </a:r>
            <a:r>
              <a:rPr dirty="0" sz="1200" spc="15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10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75">
                <a:solidFill>
                  <a:srgbClr val="808080"/>
                </a:solidFill>
                <a:latin typeface="Trebuchet MS"/>
                <a:cs typeface="Trebuchet MS"/>
              </a:rPr>
              <a:t>y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p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114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808080"/>
                </a:solidFill>
                <a:latin typeface="Trebuchet MS"/>
                <a:cs typeface="Trebuchet MS"/>
              </a:rPr>
              <a:t>i</a:t>
            </a:r>
            <a:r>
              <a:rPr dirty="0" sz="1200" spc="15">
                <a:solidFill>
                  <a:srgbClr val="808080"/>
                </a:solidFill>
                <a:latin typeface="Trebuchet MS"/>
                <a:cs typeface="Trebuchet MS"/>
              </a:rPr>
              <a:t>s</a:t>
            </a:r>
            <a:r>
              <a:rPr dirty="0" sz="1200" spc="-10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808080"/>
                </a:solidFill>
                <a:latin typeface="Trebuchet MS"/>
                <a:cs typeface="Trebuchet MS"/>
              </a:rPr>
              <a:t>T1  </a:t>
            </a: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 spc="-45">
                <a:latin typeface="Trebuchet MS"/>
                <a:cs typeface="Trebuchet MS"/>
              </a:rPr>
              <a:t>i</a:t>
            </a:r>
            <a:r>
              <a:rPr dirty="0" sz="1200" spc="-15">
                <a:latin typeface="Trebuchet MS"/>
                <a:cs typeface="Trebuchet MS"/>
              </a:rPr>
              <a:t>va</a:t>
            </a:r>
            <a:r>
              <a:rPr dirty="0" sz="1200" spc="-10">
                <a:latin typeface="Trebuchet MS"/>
                <a:cs typeface="Trebuchet MS"/>
              </a:rPr>
              <a:t>t</a:t>
            </a:r>
            <a:r>
              <a:rPr dirty="0" sz="1200" spc="-45">
                <a:latin typeface="Trebuchet MS"/>
                <a:cs typeface="Trebuchet MS"/>
              </a:rPr>
              <a:t>e</a:t>
            </a:r>
            <a:r>
              <a:rPr dirty="0" sz="1200" spc="-114">
                <a:latin typeface="Trebuchet MS"/>
                <a:cs typeface="Trebuchet MS"/>
              </a:rPr>
              <a:t> </a:t>
            </a:r>
            <a:r>
              <a:rPr dirty="0" sz="1200" spc="-80">
                <a:latin typeface="Trebuchet MS"/>
                <a:cs typeface="Trebuchet MS"/>
              </a:rPr>
              <a:t>T</a:t>
            </a:r>
            <a:r>
              <a:rPr dirty="0" sz="1200" spc="-5">
                <a:latin typeface="Trebuchet MS"/>
                <a:cs typeface="Trebuchet MS"/>
              </a:rPr>
              <a:t>2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10">
                <a:latin typeface="Trebuchet MS"/>
                <a:cs typeface="Trebuchet MS"/>
              </a:rPr>
              <a:t>2</a:t>
            </a:r>
            <a:r>
              <a:rPr dirty="0" sz="1200" spc="-110">
                <a:solidFill>
                  <a:srgbClr val="808080"/>
                </a:solidFill>
                <a:latin typeface="Trebuchet MS"/>
                <a:cs typeface="Trebuchet MS"/>
              </a:rPr>
              <a:t>;</a:t>
            </a:r>
            <a:r>
              <a:rPr dirty="0" sz="1200">
                <a:solidFill>
                  <a:srgbClr val="808080"/>
                </a:solidFill>
                <a:latin typeface="Trebuchet MS"/>
                <a:cs typeface="Trebuchet MS"/>
              </a:rPr>
              <a:t>		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/</a:t>
            </a:r>
            <a:r>
              <a:rPr dirty="0" sz="1200" spc="-40">
                <a:solidFill>
                  <a:srgbClr val="808080"/>
                </a:solidFill>
                <a:latin typeface="Trebuchet MS"/>
                <a:cs typeface="Trebuchet MS"/>
              </a:rPr>
              <a:t>/</a:t>
            </a:r>
            <a:r>
              <a:rPr dirty="0" sz="1200" spc="-10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dirty="0" sz="1200" spc="-50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808080"/>
                </a:solidFill>
                <a:latin typeface="Trebuchet MS"/>
                <a:cs typeface="Trebuchet MS"/>
              </a:rPr>
              <a:t>la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114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dirty="0" sz="1200" spc="-5">
                <a:solidFill>
                  <a:srgbClr val="808080"/>
                </a:solidFill>
                <a:latin typeface="Trebuchet MS"/>
                <a:cs typeface="Trebuchet MS"/>
              </a:rPr>
              <a:t>2</a:t>
            </a:r>
            <a:r>
              <a:rPr dirty="0" sz="1200" spc="-114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808080"/>
                </a:solidFill>
                <a:latin typeface="Trebuchet MS"/>
                <a:cs typeface="Trebuchet MS"/>
              </a:rPr>
              <a:t>w</a:t>
            </a:r>
            <a:r>
              <a:rPr dirty="0" sz="1200" spc="50">
                <a:solidFill>
                  <a:srgbClr val="808080"/>
                </a:solidFill>
                <a:latin typeface="Trebuchet MS"/>
                <a:cs typeface="Trebuchet MS"/>
              </a:rPr>
              <a:t>h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o</a:t>
            </a:r>
            <a:r>
              <a:rPr dirty="0" sz="1200" spc="5">
                <a:solidFill>
                  <a:srgbClr val="808080"/>
                </a:solidFill>
                <a:latin typeface="Trebuchet MS"/>
                <a:cs typeface="Trebuchet MS"/>
              </a:rPr>
              <a:t>s</a:t>
            </a:r>
            <a:r>
              <a:rPr dirty="0" sz="1200" spc="15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10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75">
                <a:solidFill>
                  <a:srgbClr val="808080"/>
                </a:solidFill>
                <a:latin typeface="Trebuchet MS"/>
                <a:cs typeface="Trebuchet MS"/>
              </a:rPr>
              <a:t>y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p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12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808080"/>
                </a:solidFill>
                <a:latin typeface="Trebuchet MS"/>
                <a:cs typeface="Trebuchet MS"/>
              </a:rPr>
              <a:t>i</a:t>
            </a:r>
            <a:r>
              <a:rPr dirty="0" sz="1200" spc="15">
                <a:solidFill>
                  <a:srgbClr val="808080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808080"/>
                </a:solidFill>
                <a:latin typeface="Trebuchet MS"/>
                <a:cs typeface="Trebuchet MS"/>
              </a:rPr>
              <a:t>T2  </a:t>
            </a: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b</a:t>
            </a:r>
            <a:r>
              <a:rPr dirty="0" sz="1200" spc="-25">
                <a:latin typeface="Trebuchet MS"/>
                <a:cs typeface="Trebuchet MS"/>
              </a:rPr>
              <a:t>li</a:t>
            </a:r>
            <a:r>
              <a:rPr dirty="0" sz="1200" spc="-35">
                <a:latin typeface="Trebuchet MS"/>
                <a:cs typeface="Trebuchet MS"/>
              </a:rPr>
              <a:t>c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80">
                <a:latin typeface="Trebuchet MS"/>
                <a:cs typeface="Trebuchet MS"/>
              </a:rPr>
              <a:t>S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45">
                <a:latin typeface="Trebuchet MS"/>
                <a:cs typeface="Trebuchet MS"/>
              </a:rPr>
              <a:t>m</a:t>
            </a:r>
            <a:r>
              <a:rPr dirty="0" sz="1200" spc="35">
                <a:latin typeface="Trebuchet MS"/>
                <a:cs typeface="Trebuchet MS"/>
              </a:rPr>
              <a:t>p</a:t>
            </a:r>
            <a:r>
              <a:rPr dirty="0" sz="1200" spc="-60">
                <a:latin typeface="Trebuchet MS"/>
                <a:cs typeface="Trebuchet MS"/>
              </a:rPr>
              <a:t>le</a:t>
            </a:r>
            <a:r>
              <a:rPr dirty="0" sz="1200" spc="-65">
                <a:latin typeface="Trebuchet MS"/>
                <a:cs typeface="Trebuchet MS"/>
              </a:rPr>
              <a:t>()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841500" marR="3802379">
              <a:lnSpc>
                <a:spcPct val="100000"/>
              </a:lnSpc>
            </a:pPr>
            <a:r>
              <a:rPr dirty="0" sz="1200" spc="-45">
                <a:latin typeface="Trebuchet MS"/>
                <a:cs typeface="Trebuchet MS"/>
              </a:rPr>
              <a:t>d1=null;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10">
                <a:latin typeface="Trebuchet MS"/>
                <a:cs typeface="Trebuchet MS"/>
              </a:rPr>
              <a:t>2</a:t>
            </a:r>
            <a:r>
              <a:rPr dirty="0" sz="1200">
                <a:latin typeface="Trebuchet MS"/>
                <a:cs typeface="Trebuchet MS"/>
              </a:rPr>
              <a:t>=</a:t>
            </a:r>
            <a:r>
              <a:rPr dirty="0" sz="1200" spc="60">
                <a:latin typeface="Trebuchet MS"/>
                <a:cs typeface="Trebuchet MS"/>
              </a:rPr>
              <a:t>n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 spc="-85">
                <a:latin typeface="Trebuchet MS"/>
                <a:cs typeface="Trebuchet MS"/>
              </a:rPr>
              <a:t>ll;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1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b</a:t>
            </a:r>
            <a:r>
              <a:rPr dirty="0" sz="1200" spc="-25">
                <a:latin typeface="Trebuchet MS"/>
                <a:cs typeface="Trebuchet MS"/>
              </a:rPr>
              <a:t>li</a:t>
            </a:r>
            <a:r>
              <a:rPr dirty="0" sz="1200" spc="-35">
                <a:latin typeface="Trebuchet MS"/>
                <a:cs typeface="Trebuchet MS"/>
              </a:rPr>
              <a:t>c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30">
                <a:latin typeface="Trebuchet MS"/>
                <a:cs typeface="Trebuchet MS"/>
              </a:rPr>
              <a:t>v</a:t>
            </a:r>
            <a:r>
              <a:rPr dirty="0" sz="1200" spc="35">
                <a:latin typeface="Trebuchet MS"/>
                <a:cs typeface="Trebuchet MS"/>
              </a:rPr>
              <a:t>o</a:t>
            </a:r>
            <a:r>
              <a:rPr dirty="0" sz="1200" spc="-10">
                <a:latin typeface="Trebuchet MS"/>
                <a:cs typeface="Trebuchet MS"/>
              </a:rPr>
              <a:t>i</a:t>
            </a:r>
            <a:r>
              <a:rPr dirty="0" sz="1200" spc="-10">
                <a:latin typeface="Trebuchet MS"/>
                <a:cs typeface="Trebuchet MS"/>
              </a:rPr>
              <a:t>d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65">
                <a:latin typeface="Trebuchet MS"/>
                <a:cs typeface="Trebuchet MS"/>
              </a:rPr>
              <a:t>s</a:t>
            </a:r>
            <a:r>
              <a:rPr dirty="0" sz="1200" spc="-70">
                <a:latin typeface="Trebuchet MS"/>
                <a:cs typeface="Trebuchet MS"/>
              </a:rPr>
              <a:t>e</a:t>
            </a:r>
            <a:r>
              <a:rPr dirty="0" sz="1200" spc="-50">
                <a:latin typeface="Trebuchet MS"/>
                <a:cs typeface="Trebuchet MS"/>
              </a:rPr>
              <a:t>t</a:t>
            </a:r>
            <a:r>
              <a:rPr dirty="0" sz="1200" spc="85">
                <a:latin typeface="Trebuchet MS"/>
                <a:cs typeface="Trebuchet MS"/>
              </a:rPr>
              <a:t>D</a:t>
            </a:r>
            <a:r>
              <a:rPr dirty="0" sz="1200" spc="-40">
                <a:latin typeface="Trebuchet MS"/>
                <a:cs typeface="Trebuchet MS"/>
              </a:rPr>
              <a:t>a</a:t>
            </a:r>
            <a:r>
              <a:rPr dirty="0" sz="1200" spc="-30">
                <a:latin typeface="Trebuchet MS"/>
                <a:cs typeface="Trebuchet MS"/>
              </a:rPr>
              <a:t>t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70">
                <a:latin typeface="Trebuchet MS"/>
                <a:cs typeface="Trebuchet MS"/>
              </a:rPr>
              <a:t>(T</a:t>
            </a:r>
            <a:r>
              <a:rPr dirty="0" sz="1200" spc="-229">
                <a:latin typeface="Trebuchet MS"/>
                <a:cs typeface="Trebuchet MS"/>
              </a:rPr>
              <a:t>1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105">
                <a:latin typeface="Trebuchet MS"/>
                <a:cs typeface="Trebuchet MS"/>
              </a:rPr>
              <a:t>d</a:t>
            </a:r>
            <a:r>
              <a:rPr dirty="0" sz="1200" spc="-95">
                <a:latin typeface="Trebuchet MS"/>
                <a:cs typeface="Trebuchet MS"/>
              </a:rPr>
              <a:t>1</a:t>
            </a:r>
            <a:r>
              <a:rPr dirty="0" sz="1200" spc="-140">
                <a:latin typeface="Trebuchet MS"/>
                <a:cs typeface="Trebuchet MS"/>
              </a:rPr>
              <a:t>,</a:t>
            </a:r>
            <a:r>
              <a:rPr dirty="0" sz="1200" spc="-114">
                <a:latin typeface="Trebuchet MS"/>
                <a:cs typeface="Trebuchet MS"/>
              </a:rPr>
              <a:t> </a:t>
            </a:r>
            <a:r>
              <a:rPr dirty="0" sz="1200" spc="-80">
                <a:latin typeface="Trebuchet MS"/>
                <a:cs typeface="Trebuchet MS"/>
              </a:rPr>
              <a:t>T</a:t>
            </a:r>
            <a:r>
              <a:rPr dirty="0" sz="1200" spc="-5">
                <a:latin typeface="Trebuchet MS"/>
                <a:cs typeface="Trebuchet MS"/>
              </a:rPr>
              <a:t>2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d</a:t>
            </a:r>
            <a:r>
              <a:rPr dirty="0" sz="1200" spc="5">
                <a:latin typeface="Trebuchet MS"/>
                <a:cs typeface="Trebuchet MS"/>
              </a:rPr>
              <a:t>2</a:t>
            </a:r>
            <a:r>
              <a:rPr dirty="0" sz="1200" spc="-65">
                <a:latin typeface="Trebuchet MS"/>
                <a:cs typeface="Trebuchet MS"/>
              </a:rPr>
              <a:t>)</a:t>
            </a:r>
            <a:r>
              <a:rPr dirty="0" sz="1200" spc="-11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841500" marR="3529965">
              <a:lnSpc>
                <a:spcPct val="100000"/>
              </a:lnSpc>
            </a:pPr>
            <a:r>
              <a:rPr dirty="0" sz="1200" spc="-70">
                <a:latin typeface="Trebuchet MS"/>
                <a:cs typeface="Trebuchet MS"/>
              </a:rPr>
              <a:t>t</a:t>
            </a:r>
            <a:r>
              <a:rPr dirty="0" sz="1200" spc="10">
                <a:latin typeface="Trebuchet MS"/>
                <a:cs typeface="Trebuchet MS"/>
              </a:rPr>
              <a:t>h</a:t>
            </a:r>
            <a:r>
              <a:rPr dirty="0" sz="1200" spc="-5">
                <a:latin typeface="Trebuchet MS"/>
                <a:cs typeface="Trebuchet MS"/>
              </a:rPr>
              <a:t>i</a:t>
            </a:r>
            <a:r>
              <a:rPr dirty="0" sz="1200" spc="65">
                <a:latin typeface="Trebuchet MS"/>
                <a:cs typeface="Trebuchet MS"/>
              </a:rPr>
              <a:t>s</a:t>
            </a:r>
            <a:r>
              <a:rPr dirty="0" sz="1200" spc="-135">
                <a:latin typeface="Trebuchet MS"/>
                <a:cs typeface="Trebuchet MS"/>
              </a:rPr>
              <a:t>.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229">
                <a:latin typeface="Trebuchet MS"/>
                <a:cs typeface="Trebuchet MS"/>
              </a:rPr>
              <a:t>1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=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140">
                <a:latin typeface="Trebuchet MS"/>
                <a:cs typeface="Trebuchet MS"/>
              </a:rPr>
              <a:t>1;  </a:t>
            </a:r>
            <a:r>
              <a:rPr dirty="0" sz="1200" spc="-70">
                <a:latin typeface="Trebuchet MS"/>
                <a:cs typeface="Trebuchet MS"/>
              </a:rPr>
              <a:t>t</a:t>
            </a:r>
            <a:r>
              <a:rPr dirty="0" sz="1200" spc="50">
                <a:latin typeface="Trebuchet MS"/>
                <a:cs typeface="Trebuchet MS"/>
              </a:rPr>
              <a:t>h</a:t>
            </a:r>
            <a:r>
              <a:rPr dirty="0" sz="1200" spc="-40">
                <a:latin typeface="Trebuchet MS"/>
                <a:cs typeface="Trebuchet MS"/>
              </a:rPr>
              <a:t>is.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5">
                <a:latin typeface="Trebuchet MS"/>
                <a:cs typeface="Trebuchet MS"/>
              </a:rPr>
              <a:t>2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=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10">
                <a:latin typeface="Trebuchet MS"/>
                <a:cs typeface="Trebuchet MS"/>
              </a:rPr>
              <a:t>2</a:t>
            </a:r>
            <a:r>
              <a:rPr dirty="0" sz="1200" spc="-110">
                <a:latin typeface="Trebuchet MS"/>
                <a:cs typeface="Trebuchet MS"/>
              </a:rPr>
              <a:t>;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1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b</a:t>
            </a:r>
            <a:r>
              <a:rPr dirty="0" sz="1200" spc="-70">
                <a:latin typeface="Trebuchet MS"/>
                <a:cs typeface="Trebuchet MS"/>
              </a:rPr>
              <a:t>l</a:t>
            </a:r>
            <a:r>
              <a:rPr dirty="0" sz="1200" spc="-45">
                <a:latin typeface="Trebuchet MS"/>
                <a:cs typeface="Trebuchet MS"/>
              </a:rPr>
              <a:t>i</a:t>
            </a:r>
            <a:r>
              <a:rPr dirty="0" sz="1200" spc="25">
                <a:latin typeface="Trebuchet MS"/>
                <a:cs typeface="Trebuchet MS"/>
              </a:rPr>
              <a:t>c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-80">
                <a:latin typeface="Trebuchet MS"/>
                <a:cs typeface="Trebuchet MS"/>
              </a:rPr>
              <a:t>T</a:t>
            </a:r>
            <a:r>
              <a:rPr dirty="0" sz="1200" spc="-229">
                <a:latin typeface="Trebuchet MS"/>
                <a:cs typeface="Trebuchet MS"/>
              </a:rPr>
              <a:t>1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ge</a:t>
            </a:r>
            <a:r>
              <a:rPr dirty="0" sz="1200" spc="-15">
                <a:latin typeface="Trebuchet MS"/>
                <a:cs typeface="Trebuchet MS"/>
              </a:rPr>
              <a:t>t</a:t>
            </a:r>
            <a:r>
              <a:rPr dirty="0" sz="1200" spc="85">
                <a:latin typeface="Trebuchet MS"/>
                <a:cs typeface="Trebuchet MS"/>
              </a:rPr>
              <a:t>D</a:t>
            </a:r>
            <a:r>
              <a:rPr dirty="0" sz="1200" spc="-40">
                <a:latin typeface="Trebuchet MS"/>
                <a:cs typeface="Trebuchet MS"/>
              </a:rPr>
              <a:t>a</a:t>
            </a:r>
            <a:r>
              <a:rPr dirty="0" sz="1200" spc="-30">
                <a:latin typeface="Trebuchet MS"/>
                <a:cs typeface="Trebuchet MS"/>
              </a:rPr>
              <a:t>t</a:t>
            </a:r>
            <a:r>
              <a:rPr dirty="0" sz="1200" spc="-114">
                <a:latin typeface="Trebuchet MS"/>
                <a:cs typeface="Trebuchet MS"/>
              </a:rPr>
              <a:t>a</a:t>
            </a:r>
            <a:r>
              <a:rPr dirty="0" sz="1200" spc="-105">
                <a:latin typeface="Trebuchet MS"/>
                <a:cs typeface="Trebuchet MS"/>
              </a:rPr>
              <a:t>1</a:t>
            </a:r>
            <a:r>
              <a:rPr dirty="0" sz="1200" spc="-65">
                <a:latin typeface="Trebuchet MS"/>
                <a:cs typeface="Trebuchet MS"/>
              </a:rPr>
              <a:t>()</a:t>
            </a:r>
            <a:r>
              <a:rPr dirty="0" sz="1200" spc="-11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200">
                <a:latin typeface="Trebuchet MS"/>
                <a:cs typeface="Trebuchet MS"/>
              </a:rPr>
              <a:t>r</a:t>
            </a:r>
            <a:r>
              <a:rPr dirty="0" sz="1200" spc="-10">
                <a:latin typeface="Trebuchet MS"/>
                <a:cs typeface="Trebuchet MS"/>
              </a:rPr>
              <a:t>e</a:t>
            </a:r>
            <a:r>
              <a:rPr dirty="0" sz="1200" spc="-70">
                <a:latin typeface="Trebuchet MS"/>
                <a:cs typeface="Trebuchet MS"/>
              </a:rPr>
              <a:t>t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 spc="40">
                <a:latin typeface="Trebuchet MS"/>
                <a:cs typeface="Trebuchet MS"/>
              </a:rPr>
              <a:t>r</a:t>
            </a:r>
            <a:r>
              <a:rPr dirty="0" sz="1200" spc="55">
                <a:latin typeface="Trebuchet MS"/>
                <a:cs typeface="Trebuchet MS"/>
              </a:rPr>
              <a:t>n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165">
                <a:latin typeface="Trebuchet MS"/>
                <a:cs typeface="Trebuchet MS"/>
              </a:rPr>
              <a:t>1;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1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b</a:t>
            </a:r>
            <a:r>
              <a:rPr dirty="0" sz="1200" spc="-70">
                <a:latin typeface="Trebuchet MS"/>
                <a:cs typeface="Trebuchet MS"/>
              </a:rPr>
              <a:t>l</a:t>
            </a:r>
            <a:r>
              <a:rPr dirty="0" sz="1200" spc="-45">
                <a:latin typeface="Trebuchet MS"/>
                <a:cs typeface="Trebuchet MS"/>
              </a:rPr>
              <a:t>i</a:t>
            </a:r>
            <a:r>
              <a:rPr dirty="0" sz="1200" spc="25">
                <a:latin typeface="Trebuchet MS"/>
                <a:cs typeface="Trebuchet MS"/>
              </a:rPr>
              <a:t>c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-80">
                <a:latin typeface="Trebuchet MS"/>
                <a:cs typeface="Trebuchet MS"/>
              </a:rPr>
              <a:t>T</a:t>
            </a:r>
            <a:r>
              <a:rPr dirty="0" sz="1200" spc="-5">
                <a:latin typeface="Trebuchet MS"/>
                <a:cs typeface="Trebuchet MS"/>
              </a:rPr>
              <a:t>2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ge</a:t>
            </a:r>
            <a:r>
              <a:rPr dirty="0" sz="1200" spc="-15">
                <a:latin typeface="Trebuchet MS"/>
                <a:cs typeface="Trebuchet MS"/>
              </a:rPr>
              <a:t>t</a:t>
            </a:r>
            <a:r>
              <a:rPr dirty="0" sz="1200" spc="85">
                <a:latin typeface="Trebuchet MS"/>
                <a:cs typeface="Trebuchet MS"/>
              </a:rPr>
              <a:t>D</a:t>
            </a:r>
            <a:r>
              <a:rPr dirty="0" sz="1200" spc="-40">
                <a:latin typeface="Trebuchet MS"/>
                <a:cs typeface="Trebuchet MS"/>
              </a:rPr>
              <a:t>a</a:t>
            </a:r>
            <a:r>
              <a:rPr dirty="0" sz="1200" spc="-30">
                <a:latin typeface="Trebuchet MS"/>
                <a:cs typeface="Trebuchet MS"/>
              </a:rPr>
              <a:t>t</a:t>
            </a:r>
            <a:r>
              <a:rPr dirty="0" sz="1200" spc="-5">
                <a:latin typeface="Trebuchet MS"/>
                <a:cs typeface="Trebuchet MS"/>
              </a:rPr>
              <a:t>a2</a:t>
            </a:r>
            <a:r>
              <a:rPr dirty="0" sz="1200" spc="-65">
                <a:latin typeface="Trebuchet MS"/>
                <a:cs typeface="Trebuchet MS"/>
              </a:rPr>
              <a:t>()</a:t>
            </a:r>
            <a:r>
              <a:rPr dirty="0" sz="1200" spc="-11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 spc="-50">
                <a:latin typeface="Trebuchet MS"/>
                <a:cs typeface="Trebuchet MS"/>
              </a:rPr>
              <a:t>e</a:t>
            </a:r>
            <a:r>
              <a:rPr dirty="0" sz="1200" spc="-25">
                <a:latin typeface="Trebuchet MS"/>
                <a:cs typeface="Trebuchet MS"/>
              </a:rPr>
              <a:t>tu</a:t>
            </a: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 spc="60">
                <a:latin typeface="Trebuchet MS"/>
                <a:cs typeface="Trebuchet MS"/>
              </a:rPr>
              <a:t>n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10">
                <a:latin typeface="Trebuchet MS"/>
                <a:cs typeface="Trebuchet MS"/>
              </a:rPr>
              <a:t>2</a:t>
            </a:r>
            <a:r>
              <a:rPr dirty="0" sz="1200" spc="-110">
                <a:latin typeface="Trebuchet MS"/>
                <a:cs typeface="Trebuchet MS"/>
              </a:rPr>
              <a:t>;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1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b</a:t>
            </a:r>
            <a:r>
              <a:rPr dirty="0" sz="1200" spc="-25">
                <a:latin typeface="Trebuchet MS"/>
                <a:cs typeface="Trebuchet MS"/>
              </a:rPr>
              <a:t>li</a:t>
            </a:r>
            <a:r>
              <a:rPr dirty="0" sz="1200" spc="-35">
                <a:latin typeface="Trebuchet MS"/>
                <a:cs typeface="Trebuchet MS"/>
              </a:rPr>
              <a:t>c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80">
                <a:latin typeface="Trebuchet MS"/>
                <a:cs typeface="Trebuchet MS"/>
              </a:rPr>
              <a:t>S</a:t>
            </a:r>
            <a:r>
              <a:rPr dirty="0" sz="1200" spc="-70">
                <a:latin typeface="Trebuchet MS"/>
                <a:cs typeface="Trebuchet MS"/>
              </a:rPr>
              <a:t>t</a:t>
            </a: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>
                <a:latin typeface="Trebuchet MS"/>
                <a:cs typeface="Trebuchet MS"/>
              </a:rPr>
              <a:t>i</a:t>
            </a:r>
            <a:r>
              <a:rPr dirty="0" sz="1200" spc="15">
                <a:latin typeface="Trebuchet MS"/>
                <a:cs typeface="Trebuchet MS"/>
              </a:rPr>
              <a:t>n</a:t>
            </a:r>
            <a:r>
              <a:rPr dirty="0" sz="1200" spc="70">
                <a:latin typeface="Trebuchet MS"/>
                <a:cs typeface="Trebuchet MS"/>
              </a:rPr>
              <a:t>g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t</a:t>
            </a:r>
            <a:r>
              <a:rPr dirty="0" sz="1200" spc="-20">
                <a:latin typeface="Trebuchet MS"/>
                <a:cs typeface="Trebuchet MS"/>
              </a:rPr>
              <a:t>o</a:t>
            </a:r>
            <a:r>
              <a:rPr dirty="0" sz="1200" spc="80">
                <a:latin typeface="Trebuchet MS"/>
                <a:cs typeface="Trebuchet MS"/>
              </a:rPr>
              <a:t>S</a:t>
            </a:r>
            <a:r>
              <a:rPr dirty="0" sz="1200" spc="-20">
                <a:latin typeface="Trebuchet MS"/>
                <a:cs typeface="Trebuchet MS"/>
              </a:rPr>
              <a:t>t</a:t>
            </a:r>
            <a:r>
              <a:rPr dirty="0" sz="1200" spc="-15">
                <a:latin typeface="Trebuchet MS"/>
                <a:cs typeface="Trebuchet MS"/>
              </a:rPr>
              <a:t>r</a:t>
            </a:r>
            <a:r>
              <a:rPr dirty="0" sz="1200" spc="-45">
                <a:latin typeface="Trebuchet MS"/>
                <a:cs typeface="Trebuchet MS"/>
              </a:rPr>
              <a:t>i</a:t>
            </a:r>
            <a:r>
              <a:rPr dirty="0" sz="1200" spc="70">
                <a:latin typeface="Trebuchet MS"/>
                <a:cs typeface="Trebuchet MS"/>
              </a:rPr>
              <a:t>n</a:t>
            </a:r>
            <a:r>
              <a:rPr dirty="0" sz="1200" spc="55">
                <a:latin typeface="Trebuchet MS"/>
                <a:cs typeface="Trebuchet MS"/>
              </a:rPr>
              <a:t>g</a:t>
            </a:r>
            <a:r>
              <a:rPr dirty="0" sz="1200" spc="-65">
                <a:latin typeface="Trebuchet MS"/>
                <a:cs typeface="Trebuchet MS"/>
              </a:rPr>
              <a:t>()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 spc="-50">
                <a:latin typeface="Trebuchet MS"/>
                <a:cs typeface="Trebuchet MS"/>
              </a:rPr>
              <a:t>e</a:t>
            </a:r>
            <a:r>
              <a:rPr dirty="0" sz="1200" spc="-25">
                <a:latin typeface="Trebuchet MS"/>
                <a:cs typeface="Trebuchet MS"/>
              </a:rPr>
              <a:t>tu</a:t>
            </a: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 spc="60">
                <a:latin typeface="Trebuchet MS"/>
                <a:cs typeface="Trebuchet MS"/>
              </a:rPr>
              <a:t>n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229">
                <a:latin typeface="Trebuchet MS"/>
                <a:cs typeface="Trebuchet MS"/>
              </a:rPr>
              <a:t>1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50">
                <a:latin typeface="Trebuchet MS"/>
                <a:cs typeface="Trebuchet MS"/>
              </a:rPr>
              <a:t>+</a:t>
            </a:r>
            <a:r>
              <a:rPr dirty="0" sz="1200" spc="-11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",</a:t>
            </a:r>
            <a:r>
              <a:rPr dirty="0" sz="1200" spc="-114">
                <a:latin typeface="Trebuchet MS"/>
                <a:cs typeface="Trebuchet MS"/>
              </a:rPr>
              <a:t> </a:t>
            </a:r>
            <a:r>
              <a:rPr dirty="0" sz="1200" spc="55">
                <a:latin typeface="Trebuchet MS"/>
                <a:cs typeface="Trebuchet MS"/>
              </a:rPr>
              <a:t>"+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10">
                <a:latin typeface="Trebuchet MS"/>
                <a:cs typeface="Trebuchet MS"/>
              </a:rPr>
              <a:t>2</a:t>
            </a:r>
            <a:r>
              <a:rPr dirty="0" sz="1200" spc="-110">
                <a:latin typeface="Trebuchet MS"/>
                <a:cs typeface="Trebuchet MS"/>
              </a:rPr>
              <a:t>;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1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1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b</a:t>
            </a:r>
            <a:r>
              <a:rPr dirty="0" sz="1200" spc="-25">
                <a:latin typeface="Trebuchet MS"/>
                <a:cs typeface="Trebuchet MS"/>
              </a:rPr>
              <a:t>li</a:t>
            </a:r>
            <a:r>
              <a:rPr dirty="0" sz="1200" spc="-35">
                <a:latin typeface="Trebuchet MS"/>
                <a:cs typeface="Trebuchet MS"/>
              </a:rPr>
              <a:t>c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25">
                <a:latin typeface="Trebuchet MS"/>
                <a:cs typeface="Trebuchet MS"/>
              </a:rPr>
              <a:t>c</a:t>
            </a:r>
            <a:r>
              <a:rPr dirty="0" sz="1200" spc="-35">
                <a:latin typeface="Trebuchet MS"/>
                <a:cs typeface="Trebuchet MS"/>
              </a:rPr>
              <a:t>la</a:t>
            </a:r>
            <a:r>
              <a:rPr dirty="0" sz="1200" spc="65">
                <a:latin typeface="Trebuchet MS"/>
                <a:cs typeface="Trebuchet MS"/>
              </a:rPr>
              <a:t>s</a:t>
            </a:r>
            <a:r>
              <a:rPr dirty="0" sz="1200" spc="70">
                <a:latin typeface="Trebuchet MS"/>
                <a:cs typeface="Trebuchet MS"/>
              </a:rPr>
              <a:t>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45">
                <a:latin typeface="Trebuchet MS"/>
                <a:cs typeface="Trebuchet MS"/>
              </a:rPr>
              <a:t>Sam</a:t>
            </a: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-70">
                <a:latin typeface="Trebuchet MS"/>
                <a:cs typeface="Trebuchet MS"/>
              </a:rPr>
              <a:t>l</a:t>
            </a:r>
            <a:r>
              <a:rPr dirty="0" sz="1200" spc="15">
                <a:latin typeface="Trebuchet MS"/>
                <a:cs typeface="Trebuchet MS"/>
              </a:rPr>
              <a:t>e</a:t>
            </a:r>
            <a:r>
              <a:rPr dirty="0" sz="1200" spc="25">
                <a:latin typeface="Trebuchet MS"/>
                <a:cs typeface="Trebuchet MS"/>
              </a:rPr>
              <a:t>D</a:t>
            </a:r>
            <a:r>
              <a:rPr dirty="0" sz="1200" spc="5">
                <a:latin typeface="Trebuchet MS"/>
                <a:cs typeface="Trebuchet MS"/>
              </a:rPr>
              <a:t>em</a:t>
            </a:r>
            <a:r>
              <a:rPr dirty="0" sz="1200" spc="30">
                <a:latin typeface="Trebuchet MS"/>
                <a:cs typeface="Trebuchet MS"/>
              </a:rPr>
              <a:t>o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25">
                <a:latin typeface="Trebuchet MS"/>
                <a:cs typeface="Trebuchet MS"/>
              </a:rPr>
              <a:t>p</a:t>
            </a:r>
            <a:r>
              <a:rPr dirty="0" sz="1200" spc="25">
                <a:latin typeface="Trebuchet MS"/>
                <a:cs typeface="Trebuchet MS"/>
              </a:rPr>
              <a:t>u</a:t>
            </a:r>
            <a:r>
              <a:rPr dirty="0" sz="1200">
                <a:latin typeface="Trebuchet MS"/>
                <a:cs typeface="Trebuchet MS"/>
              </a:rPr>
              <a:t>b</a:t>
            </a:r>
            <a:r>
              <a:rPr dirty="0" sz="1200" spc="-25">
                <a:latin typeface="Trebuchet MS"/>
                <a:cs typeface="Trebuchet MS"/>
              </a:rPr>
              <a:t>li</a:t>
            </a:r>
            <a:r>
              <a:rPr dirty="0" sz="1200" spc="-35">
                <a:latin typeface="Trebuchet MS"/>
                <a:cs typeface="Trebuchet MS"/>
              </a:rPr>
              <a:t>c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s</a:t>
            </a:r>
            <a:r>
              <a:rPr dirty="0" sz="1200">
                <a:latin typeface="Trebuchet MS"/>
                <a:cs typeface="Trebuchet MS"/>
              </a:rPr>
              <a:t>t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70">
                <a:latin typeface="Trebuchet MS"/>
                <a:cs typeface="Trebuchet MS"/>
              </a:rPr>
              <a:t>t</a:t>
            </a:r>
            <a:r>
              <a:rPr dirty="0" sz="1200" spc="-10">
                <a:latin typeface="Trebuchet MS"/>
                <a:cs typeface="Trebuchet MS"/>
              </a:rPr>
              <a:t>i</a:t>
            </a:r>
            <a:r>
              <a:rPr dirty="0" sz="1200" spc="-10">
                <a:latin typeface="Trebuchet MS"/>
                <a:cs typeface="Trebuchet MS"/>
              </a:rPr>
              <a:t>c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30">
                <a:latin typeface="Trebuchet MS"/>
                <a:cs typeface="Trebuchet MS"/>
              </a:rPr>
              <a:t>v</a:t>
            </a:r>
            <a:r>
              <a:rPr dirty="0" sz="1200" spc="35">
                <a:latin typeface="Trebuchet MS"/>
                <a:cs typeface="Trebuchet MS"/>
              </a:rPr>
              <a:t>o</a:t>
            </a:r>
            <a:r>
              <a:rPr dirty="0" sz="1200" spc="-10">
                <a:latin typeface="Trebuchet MS"/>
                <a:cs typeface="Trebuchet MS"/>
              </a:rPr>
              <a:t>i</a:t>
            </a:r>
            <a:r>
              <a:rPr dirty="0" sz="1200" spc="-10">
                <a:latin typeface="Trebuchet MS"/>
                <a:cs typeface="Trebuchet MS"/>
              </a:rPr>
              <a:t>d</a:t>
            </a:r>
            <a:r>
              <a:rPr dirty="0" sz="1200" spc="-110">
                <a:latin typeface="Trebuchet MS"/>
                <a:cs typeface="Trebuchet MS"/>
              </a:rPr>
              <a:t> </a:t>
            </a:r>
            <a:r>
              <a:rPr dirty="0" sz="1200" spc="30">
                <a:latin typeface="Trebuchet MS"/>
                <a:cs typeface="Trebuchet MS"/>
              </a:rPr>
              <a:t>ma</a:t>
            </a:r>
            <a:r>
              <a:rPr dirty="0" sz="1200">
                <a:latin typeface="Trebuchet MS"/>
                <a:cs typeface="Trebuchet MS"/>
              </a:rPr>
              <a:t>i</a:t>
            </a:r>
            <a:r>
              <a:rPr dirty="0" sz="1200" spc="15">
                <a:latin typeface="Trebuchet MS"/>
                <a:cs typeface="Trebuchet MS"/>
              </a:rPr>
              <a:t>n</a:t>
            </a:r>
            <a:r>
              <a:rPr dirty="0" sz="1200" spc="-65">
                <a:latin typeface="Trebuchet MS"/>
                <a:cs typeface="Trebuchet MS"/>
              </a:rPr>
              <a:t>(</a:t>
            </a:r>
            <a:r>
              <a:rPr dirty="0" sz="1200" spc="80">
                <a:latin typeface="Trebuchet MS"/>
                <a:cs typeface="Trebuchet MS"/>
              </a:rPr>
              <a:t>S</a:t>
            </a:r>
            <a:r>
              <a:rPr dirty="0" sz="1200" spc="-70">
                <a:latin typeface="Trebuchet MS"/>
                <a:cs typeface="Trebuchet MS"/>
              </a:rPr>
              <a:t>t</a:t>
            </a: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>
                <a:latin typeface="Trebuchet MS"/>
                <a:cs typeface="Trebuchet MS"/>
              </a:rPr>
              <a:t>i</a:t>
            </a:r>
            <a:r>
              <a:rPr dirty="0" sz="1200" spc="15">
                <a:latin typeface="Trebuchet MS"/>
                <a:cs typeface="Trebuchet MS"/>
              </a:rPr>
              <a:t>n</a:t>
            </a:r>
            <a:r>
              <a:rPr dirty="0" sz="1200" spc="65">
                <a:latin typeface="Trebuchet MS"/>
                <a:cs typeface="Trebuchet MS"/>
              </a:rPr>
              <a:t>g</a:t>
            </a:r>
            <a:r>
              <a:rPr dirty="0" sz="1200" spc="10">
                <a:latin typeface="Trebuchet MS"/>
                <a:cs typeface="Trebuchet MS"/>
              </a:rPr>
              <a:t>[]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15">
                <a:latin typeface="Trebuchet MS"/>
                <a:cs typeface="Trebuchet MS"/>
              </a:rPr>
              <a:t>a</a:t>
            </a:r>
            <a:r>
              <a:rPr dirty="0" sz="1200" spc="20">
                <a:latin typeface="Trebuchet MS"/>
                <a:cs typeface="Trebuchet MS"/>
              </a:rPr>
              <a:t>r</a:t>
            </a:r>
            <a:r>
              <a:rPr dirty="0" sz="1200" spc="65">
                <a:latin typeface="Trebuchet MS"/>
                <a:cs typeface="Trebuchet MS"/>
              </a:rPr>
              <a:t>gs</a:t>
            </a:r>
            <a:r>
              <a:rPr dirty="0" sz="1200" spc="-65">
                <a:latin typeface="Trebuchet MS"/>
                <a:cs typeface="Trebuchet MS"/>
              </a:rPr>
              <a:t>)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1841500" marR="5080" indent="-329565">
              <a:lnSpc>
                <a:spcPct val="100000"/>
              </a:lnSpc>
            </a:pP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/</a:t>
            </a:r>
            <a:r>
              <a:rPr dirty="0" sz="1200" spc="-40">
                <a:solidFill>
                  <a:srgbClr val="808080"/>
                </a:solidFill>
                <a:latin typeface="Trebuchet MS"/>
                <a:cs typeface="Trebuchet MS"/>
              </a:rPr>
              <a:t>/</a:t>
            </a:r>
            <a:r>
              <a:rPr dirty="0" sz="1200" spc="-10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dirty="0" sz="1200" spc="-70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5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-10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>
                <a:solidFill>
                  <a:srgbClr val="808080"/>
                </a:solidFill>
                <a:latin typeface="Trebuchet MS"/>
                <a:cs typeface="Trebuchet MS"/>
              </a:rPr>
              <a:t>r</a:t>
            </a:r>
            <a:r>
              <a:rPr dirty="0" sz="1200" spc="55">
                <a:solidFill>
                  <a:srgbClr val="808080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i</a:t>
            </a:r>
            <a:r>
              <a:rPr dirty="0" sz="1200" spc="60">
                <a:solidFill>
                  <a:srgbClr val="808080"/>
                </a:solidFill>
                <a:latin typeface="Trebuchet MS"/>
                <a:cs typeface="Trebuchet MS"/>
              </a:rPr>
              <a:t>n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10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-229">
                <a:solidFill>
                  <a:srgbClr val="808080"/>
                </a:solidFill>
                <a:latin typeface="Trebuchet MS"/>
                <a:cs typeface="Trebuchet MS"/>
              </a:rPr>
              <a:t>1</a:t>
            </a:r>
            <a:r>
              <a:rPr dirty="0" sz="1200" spc="-9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a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n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dirty="0" sz="1200" spc="-11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-5">
                <a:solidFill>
                  <a:srgbClr val="808080"/>
                </a:solidFill>
                <a:latin typeface="Trebuchet MS"/>
                <a:cs typeface="Trebuchet MS"/>
              </a:rPr>
              <a:t>2</a:t>
            </a:r>
            <a:r>
              <a:rPr dirty="0" sz="1200" spc="-9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a</a:t>
            </a:r>
            <a:r>
              <a:rPr dirty="0" sz="1200" spc="30">
                <a:solidFill>
                  <a:srgbClr val="808080"/>
                </a:solidFill>
                <a:latin typeface="Trebuchet MS"/>
                <a:cs typeface="Trebuchet MS"/>
              </a:rPr>
              <a:t>s</a:t>
            </a:r>
            <a:r>
              <a:rPr dirty="0" sz="1200" spc="-10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808080"/>
                </a:solidFill>
                <a:latin typeface="Trebuchet MS"/>
                <a:cs typeface="Trebuchet MS"/>
              </a:rPr>
              <a:t>I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n</a:t>
            </a:r>
            <a:r>
              <a:rPr dirty="0" sz="1200" spc="-7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>
                <a:solidFill>
                  <a:srgbClr val="808080"/>
                </a:solidFill>
                <a:latin typeface="Trebuchet MS"/>
                <a:cs typeface="Trebuchet MS"/>
              </a:rPr>
              <a:t>ege</a:t>
            </a:r>
            <a:r>
              <a:rPr dirty="0" sz="1200">
                <a:solidFill>
                  <a:srgbClr val="808080"/>
                </a:solidFill>
                <a:latin typeface="Trebuchet MS"/>
                <a:cs typeface="Trebuchet MS"/>
              </a:rPr>
              <a:t>r</a:t>
            </a:r>
            <a:r>
              <a:rPr dirty="0" sz="1200" spc="-8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a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n</a:t>
            </a:r>
            <a:r>
              <a:rPr dirty="0" sz="1200" spc="2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808080"/>
                </a:solidFill>
                <a:latin typeface="Trebuchet MS"/>
                <a:cs typeface="Trebuchet MS"/>
              </a:rPr>
              <a:t>S</a:t>
            </a:r>
            <a:r>
              <a:rPr dirty="0" sz="1200" spc="5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i</a:t>
            </a:r>
            <a:r>
              <a:rPr dirty="0" sz="1200" spc="60">
                <a:solidFill>
                  <a:srgbClr val="808080"/>
                </a:solidFill>
                <a:latin typeface="Trebuchet MS"/>
                <a:cs typeface="Trebuchet MS"/>
              </a:rPr>
              <a:t>n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g</a:t>
            </a:r>
            <a:r>
              <a:rPr dirty="0" sz="1200" spc="-30">
                <a:solidFill>
                  <a:srgbClr val="808080"/>
                </a:solidFill>
                <a:latin typeface="Trebuchet MS"/>
                <a:cs typeface="Trebuchet MS"/>
              </a:rPr>
              <a:t>,</a:t>
            </a:r>
            <a:r>
              <a:rPr dirty="0" sz="1200" spc="-9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808080"/>
                </a:solidFill>
                <a:latin typeface="Trebuchet MS"/>
                <a:cs typeface="Trebuchet MS"/>
              </a:rPr>
              <a:t>r</a:t>
            </a:r>
            <a:r>
              <a:rPr dirty="0" sz="1200" spc="10">
                <a:solidFill>
                  <a:srgbClr val="808080"/>
                </a:solidFill>
                <a:latin typeface="Trebuchet MS"/>
                <a:cs typeface="Trebuchet MS"/>
              </a:rPr>
              <a:t>es</a:t>
            </a:r>
            <a:r>
              <a:rPr dirty="0" sz="1200" spc="25">
                <a:solidFill>
                  <a:srgbClr val="808080"/>
                </a:solidFill>
                <a:latin typeface="Trebuchet MS"/>
                <a:cs typeface="Trebuchet MS"/>
              </a:rPr>
              <a:t>p</a:t>
            </a:r>
            <a:r>
              <a:rPr dirty="0" sz="1200" spc="-15">
                <a:solidFill>
                  <a:srgbClr val="808080"/>
                </a:solidFill>
                <a:latin typeface="Trebuchet MS"/>
                <a:cs typeface="Trebuchet MS"/>
              </a:rPr>
              <a:t>e</a:t>
            </a:r>
            <a:r>
              <a:rPr dirty="0" sz="1200" spc="-10">
                <a:solidFill>
                  <a:srgbClr val="808080"/>
                </a:solidFill>
                <a:latin typeface="Trebuchet MS"/>
                <a:cs typeface="Trebuchet MS"/>
              </a:rPr>
              <a:t>c</a:t>
            </a:r>
            <a:r>
              <a:rPr dirty="0" sz="1200" spc="-70">
                <a:solidFill>
                  <a:srgbClr val="808080"/>
                </a:solidFill>
                <a:latin typeface="Trebuchet MS"/>
                <a:cs typeface="Trebuchet MS"/>
              </a:rPr>
              <a:t>t</a:t>
            </a:r>
            <a:r>
              <a:rPr dirty="0" sz="1200" spc="-45">
                <a:solidFill>
                  <a:srgbClr val="808080"/>
                </a:solidFill>
                <a:latin typeface="Trebuchet MS"/>
                <a:cs typeface="Trebuchet MS"/>
              </a:rPr>
              <a:t>i</a:t>
            </a:r>
            <a:r>
              <a:rPr dirty="0" sz="1200" spc="-30">
                <a:solidFill>
                  <a:srgbClr val="808080"/>
                </a:solidFill>
                <a:latin typeface="Trebuchet MS"/>
                <a:cs typeface="Trebuchet MS"/>
              </a:rPr>
              <a:t>vel</a:t>
            </a:r>
            <a:r>
              <a:rPr dirty="0" sz="1200" spc="55">
                <a:solidFill>
                  <a:srgbClr val="808080"/>
                </a:solidFill>
                <a:latin typeface="Trebuchet MS"/>
                <a:cs typeface="Trebuchet MS"/>
              </a:rPr>
              <a:t>y  </a:t>
            </a:r>
            <a:r>
              <a:rPr dirty="0" sz="1200" spc="-10">
                <a:latin typeface="Trebuchet MS"/>
                <a:cs typeface="Trebuchet MS"/>
              </a:rPr>
              <a:t>Sample&lt;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Integer,</a:t>
            </a:r>
            <a:r>
              <a:rPr dirty="0" sz="1800" spc="-10">
                <a:solidFill>
                  <a:srgbClr val="BF9000"/>
                </a:solidFill>
                <a:latin typeface="Trebuchet MS"/>
                <a:cs typeface="Trebuchet MS"/>
              </a:rPr>
              <a:t>String</a:t>
            </a:r>
            <a:r>
              <a:rPr dirty="0" sz="1200" spc="-10">
                <a:latin typeface="Trebuchet MS"/>
                <a:cs typeface="Trebuchet MS"/>
              </a:rPr>
              <a:t>&gt;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70">
                <a:latin typeface="Trebuchet MS"/>
                <a:cs typeface="Trebuchet MS"/>
              </a:rPr>
              <a:t>s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=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35">
                <a:latin typeface="Trebuchet MS"/>
                <a:cs typeface="Trebuchet MS"/>
              </a:rPr>
              <a:t>new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Sample&lt;Integer,String&gt;();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65">
                <a:latin typeface="Trebuchet MS"/>
                <a:cs typeface="Trebuchet MS"/>
              </a:rPr>
              <a:t>s</a:t>
            </a:r>
            <a:r>
              <a:rPr dirty="0" sz="1200" spc="-35">
                <a:latin typeface="Trebuchet MS"/>
                <a:cs typeface="Trebuchet MS"/>
              </a:rPr>
              <a:t>.s</a:t>
            </a:r>
            <a:r>
              <a:rPr dirty="0" sz="1200" spc="-70">
                <a:latin typeface="Trebuchet MS"/>
                <a:cs typeface="Trebuchet MS"/>
              </a:rPr>
              <a:t>e</a:t>
            </a:r>
            <a:r>
              <a:rPr dirty="0" sz="1200" spc="-50">
                <a:latin typeface="Trebuchet MS"/>
                <a:cs typeface="Trebuchet MS"/>
              </a:rPr>
              <a:t>t</a:t>
            </a:r>
            <a:r>
              <a:rPr dirty="0" sz="1200" spc="85">
                <a:latin typeface="Trebuchet MS"/>
                <a:cs typeface="Trebuchet MS"/>
              </a:rPr>
              <a:t>D</a:t>
            </a:r>
            <a:r>
              <a:rPr dirty="0" sz="1200" spc="-40">
                <a:latin typeface="Trebuchet MS"/>
                <a:cs typeface="Trebuchet MS"/>
              </a:rPr>
              <a:t>a</a:t>
            </a:r>
            <a:r>
              <a:rPr dirty="0" sz="1200" spc="-30">
                <a:latin typeface="Trebuchet MS"/>
                <a:cs typeface="Trebuchet MS"/>
              </a:rPr>
              <a:t>t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65">
                <a:latin typeface="Trebuchet MS"/>
                <a:cs typeface="Trebuchet MS"/>
              </a:rPr>
              <a:t>(</a:t>
            </a:r>
            <a:r>
              <a:rPr dirty="0" sz="1200" spc="60">
                <a:latin typeface="Trebuchet MS"/>
                <a:cs typeface="Trebuchet MS"/>
              </a:rPr>
              <a:t>n</a:t>
            </a:r>
            <a:r>
              <a:rPr dirty="0" sz="1200" spc="15">
                <a:latin typeface="Trebuchet MS"/>
                <a:cs typeface="Trebuchet MS"/>
              </a:rPr>
              <a:t>e</a:t>
            </a:r>
            <a:r>
              <a:rPr dirty="0" sz="1200" spc="30">
                <a:latin typeface="Trebuchet MS"/>
                <a:cs typeface="Trebuchet MS"/>
              </a:rPr>
              <a:t>w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I</a:t>
            </a:r>
            <a:r>
              <a:rPr dirty="0" sz="1200" spc="20">
                <a:latin typeface="Trebuchet MS"/>
                <a:cs typeface="Trebuchet MS"/>
              </a:rPr>
              <a:t>n</a:t>
            </a:r>
            <a:r>
              <a:rPr dirty="0" sz="1200" spc="-70">
                <a:latin typeface="Trebuchet MS"/>
                <a:cs typeface="Trebuchet MS"/>
              </a:rPr>
              <a:t>t</a:t>
            </a:r>
            <a:r>
              <a:rPr dirty="0" sz="1200">
                <a:latin typeface="Trebuchet MS"/>
                <a:cs typeface="Trebuchet MS"/>
              </a:rPr>
              <a:t>ege</a:t>
            </a:r>
            <a:r>
              <a:rPr dirty="0" sz="1200" spc="5">
                <a:latin typeface="Trebuchet MS"/>
                <a:cs typeface="Trebuchet MS"/>
              </a:rPr>
              <a:t>r</a:t>
            </a:r>
            <a:r>
              <a:rPr dirty="0" sz="1200" spc="-65">
                <a:latin typeface="Trebuchet MS"/>
                <a:cs typeface="Trebuchet MS"/>
              </a:rPr>
              <a:t>(</a:t>
            </a:r>
            <a:r>
              <a:rPr dirty="0" sz="1200" spc="-10">
                <a:latin typeface="Trebuchet MS"/>
                <a:cs typeface="Trebuchet MS"/>
              </a:rPr>
              <a:t>3</a:t>
            </a:r>
            <a:r>
              <a:rPr dirty="0" sz="1200" spc="-65">
                <a:latin typeface="Trebuchet MS"/>
                <a:cs typeface="Trebuchet MS"/>
              </a:rPr>
              <a:t>)</a:t>
            </a:r>
            <a:r>
              <a:rPr dirty="0" sz="1200" spc="-140">
                <a:latin typeface="Trebuchet MS"/>
                <a:cs typeface="Trebuchet MS"/>
              </a:rPr>
              <a:t>,</a:t>
            </a:r>
            <a:r>
              <a:rPr dirty="0" sz="1200" spc="-105">
                <a:latin typeface="Trebuchet MS"/>
                <a:cs typeface="Trebuchet MS"/>
              </a:rPr>
              <a:t> </a:t>
            </a:r>
            <a:r>
              <a:rPr dirty="0" sz="1200" spc="60">
                <a:latin typeface="Trebuchet MS"/>
                <a:cs typeface="Trebuchet MS"/>
              </a:rPr>
              <a:t>n</a:t>
            </a:r>
            <a:r>
              <a:rPr dirty="0" sz="1200" spc="15">
                <a:latin typeface="Trebuchet MS"/>
                <a:cs typeface="Trebuchet MS"/>
              </a:rPr>
              <a:t>e</a:t>
            </a:r>
            <a:r>
              <a:rPr dirty="0" sz="1200" spc="30">
                <a:latin typeface="Trebuchet MS"/>
                <a:cs typeface="Trebuchet MS"/>
              </a:rPr>
              <a:t>w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</a:t>
            </a:r>
            <a:r>
              <a:rPr dirty="0" sz="1200" spc="5">
                <a:latin typeface="Trebuchet MS"/>
                <a:cs typeface="Trebuchet MS"/>
              </a:rPr>
              <a:t>t</a:t>
            </a:r>
            <a:r>
              <a:rPr dirty="0" sz="1200" spc="35">
                <a:latin typeface="Trebuchet MS"/>
                <a:cs typeface="Trebuchet MS"/>
              </a:rPr>
              <a:t>r</a:t>
            </a:r>
            <a:r>
              <a:rPr dirty="0" sz="1200" spc="-45">
                <a:latin typeface="Trebuchet MS"/>
                <a:cs typeface="Trebuchet MS"/>
              </a:rPr>
              <a:t>i</a:t>
            </a:r>
            <a:r>
              <a:rPr dirty="0" sz="1200" spc="60">
                <a:latin typeface="Trebuchet MS"/>
                <a:cs typeface="Trebuchet MS"/>
              </a:rPr>
              <a:t>n</a:t>
            </a:r>
            <a:r>
              <a:rPr dirty="0" sz="1200">
                <a:latin typeface="Trebuchet MS"/>
                <a:cs typeface="Trebuchet MS"/>
              </a:rPr>
              <a:t>g</a:t>
            </a:r>
            <a:r>
              <a:rPr dirty="0" sz="1200" spc="5">
                <a:latin typeface="Trebuchet MS"/>
                <a:cs typeface="Trebuchet MS"/>
              </a:rPr>
              <a:t>(</a:t>
            </a:r>
            <a:r>
              <a:rPr dirty="0" sz="1200" spc="65">
                <a:latin typeface="Trebuchet MS"/>
                <a:cs typeface="Trebuchet MS"/>
              </a:rPr>
              <a:t>"</a:t>
            </a:r>
            <a:r>
              <a:rPr dirty="0" sz="1200" spc="15">
                <a:latin typeface="Trebuchet MS"/>
                <a:cs typeface="Trebuchet MS"/>
              </a:rPr>
              <a:t>H</a:t>
            </a:r>
            <a:r>
              <a:rPr dirty="0" sz="1200" spc="-60">
                <a:latin typeface="Trebuchet MS"/>
                <a:cs typeface="Trebuchet MS"/>
              </a:rPr>
              <a:t>el</a:t>
            </a:r>
            <a:r>
              <a:rPr dirty="0" sz="1200" spc="-70">
                <a:latin typeface="Trebuchet MS"/>
                <a:cs typeface="Trebuchet MS"/>
              </a:rPr>
              <a:t>l</a:t>
            </a:r>
            <a:r>
              <a:rPr dirty="0" sz="1200" spc="35">
                <a:latin typeface="Trebuchet MS"/>
                <a:cs typeface="Trebuchet MS"/>
              </a:rPr>
              <a:t>o</a:t>
            </a:r>
            <a:r>
              <a:rPr dirty="0" sz="1200" spc="65">
                <a:latin typeface="Trebuchet MS"/>
                <a:cs typeface="Trebuchet MS"/>
              </a:rPr>
              <a:t>"</a:t>
            </a:r>
            <a:r>
              <a:rPr dirty="0" sz="1200" spc="-65">
                <a:latin typeface="Trebuchet MS"/>
                <a:cs typeface="Trebuchet MS"/>
              </a:rPr>
              <a:t>))</a:t>
            </a:r>
            <a:r>
              <a:rPr dirty="0" sz="1200" spc="-100">
                <a:latin typeface="Trebuchet MS"/>
                <a:cs typeface="Trebuchet MS"/>
              </a:rPr>
              <a:t>;  </a:t>
            </a:r>
            <a:r>
              <a:rPr dirty="0" sz="1200" spc="-15">
                <a:latin typeface="Trebuchet MS"/>
                <a:cs typeface="Trebuchet MS"/>
              </a:rPr>
              <a:t>System.out.println(s);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200" spc="1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10"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7680" y="987552"/>
            <a:ext cx="8306434" cy="4493895"/>
            <a:chOff x="487680" y="987552"/>
            <a:chExt cx="8306434" cy="449389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987552"/>
              <a:ext cx="8032991" cy="44936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35931" y="1368759"/>
              <a:ext cx="4151629" cy="1184275"/>
            </a:xfrm>
            <a:custGeom>
              <a:avLst/>
              <a:gdLst/>
              <a:ahLst/>
              <a:cxnLst/>
              <a:rect l="l" t="t" r="r" b="b"/>
              <a:pathLst>
                <a:path w="4151629" h="1184275">
                  <a:moveTo>
                    <a:pt x="3995750" y="249732"/>
                  </a:moveTo>
                  <a:lnTo>
                    <a:pt x="402666" y="249732"/>
                  </a:lnTo>
                  <a:lnTo>
                    <a:pt x="353452" y="257670"/>
                  </a:lnTo>
                  <a:lnTo>
                    <a:pt x="310710" y="279774"/>
                  </a:lnTo>
                  <a:lnTo>
                    <a:pt x="277005" y="313479"/>
                  </a:lnTo>
                  <a:lnTo>
                    <a:pt x="254902" y="356220"/>
                  </a:lnTo>
                  <a:lnTo>
                    <a:pt x="246964" y="405434"/>
                  </a:lnTo>
                  <a:lnTo>
                    <a:pt x="246964" y="1028230"/>
                  </a:lnTo>
                  <a:lnTo>
                    <a:pt x="254902" y="1077450"/>
                  </a:lnTo>
                  <a:lnTo>
                    <a:pt x="277005" y="1120195"/>
                  </a:lnTo>
                  <a:lnTo>
                    <a:pt x="310710" y="1153902"/>
                  </a:lnTo>
                  <a:lnTo>
                    <a:pt x="353452" y="1176006"/>
                  </a:lnTo>
                  <a:lnTo>
                    <a:pt x="402666" y="1183944"/>
                  </a:lnTo>
                  <a:lnTo>
                    <a:pt x="3995750" y="1183944"/>
                  </a:lnTo>
                  <a:lnTo>
                    <a:pt x="4044964" y="1176006"/>
                  </a:lnTo>
                  <a:lnTo>
                    <a:pt x="4087705" y="1153902"/>
                  </a:lnTo>
                  <a:lnTo>
                    <a:pt x="4121410" y="1120195"/>
                  </a:lnTo>
                  <a:lnTo>
                    <a:pt x="4143514" y="1077450"/>
                  </a:lnTo>
                  <a:lnTo>
                    <a:pt x="4151452" y="1028230"/>
                  </a:lnTo>
                  <a:lnTo>
                    <a:pt x="4151452" y="405434"/>
                  </a:lnTo>
                  <a:lnTo>
                    <a:pt x="4143514" y="356220"/>
                  </a:lnTo>
                  <a:lnTo>
                    <a:pt x="4121410" y="313479"/>
                  </a:lnTo>
                  <a:lnTo>
                    <a:pt x="4087705" y="279774"/>
                  </a:lnTo>
                  <a:lnTo>
                    <a:pt x="4044964" y="257670"/>
                  </a:lnTo>
                  <a:lnTo>
                    <a:pt x="3995750" y="249732"/>
                  </a:lnTo>
                  <a:close/>
                </a:path>
                <a:path w="4151629" h="1184275">
                  <a:moveTo>
                    <a:pt x="0" y="0"/>
                  </a:moveTo>
                  <a:lnTo>
                    <a:pt x="897712" y="249732"/>
                  </a:lnTo>
                  <a:lnTo>
                    <a:pt x="1873834" y="249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5931" y="1368759"/>
              <a:ext cx="4151629" cy="1184275"/>
            </a:xfrm>
            <a:custGeom>
              <a:avLst/>
              <a:gdLst/>
              <a:ahLst/>
              <a:cxnLst/>
              <a:rect l="l" t="t" r="r" b="b"/>
              <a:pathLst>
                <a:path w="4151629" h="1184275">
                  <a:moveTo>
                    <a:pt x="246964" y="405434"/>
                  </a:moveTo>
                  <a:lnTo>
                    <a:pt x="254902" y="356220"/>
                  </a:lnTo>
                  <a:lnTo>
                    <a:pt x="277005" y="313479"/>
                  </a:lnTo>
                  <a:lnTo>
                    <a:pt x="310710" y="279774"/>
                  </a:lnTo>
                  <a:lnTo>
                    <a:pt x="353452" y="257670"/>
                  </a:lnTo>
                  <a:lnTo>
                    <a:pt x="402666" y="249732"/>
                  </a:lnTo>
                  <a:lnTo>
                    <a:pt x="897712" y="249732"/>
                  </a:lnTo>
                  <a:lnTo>
                    <a:pt x="0" y="0"/>
                  </a:lnTo>
                  <a:lnTo>
                    <a:pt x="1873834" y="249732"/>
                  </a:lnTo>
                  <a:lnTo>
                    <a:pt x="3995750" y="249732"/>
                  </a:lnTo>
                  <a:lnTo>
                    <a:pt x="4044964" y="257670"/>
                  </a:lnTo>
                  <a:lnTo>
                    <a:pt x="4087705" y="279774"/>
                  </a:lnTo>
                  <a:lnTo>
                    <a:pt x="4121410" y="313479"/>
                  </a:lnTo>
                  <a:lnTo>
                    <a:pt x="4143514" y="356220"/>
                  </a:lnTo>
                  <a:lnTo>
                    <a:pt x="4151452" y="405434"/>
                  </a:lnTo>
                  <a:lnTo>
                    <a:pt x="4151452" y="638987"/>
                  </a:lnTo>
                  <a:lnTo>
                    <a:pt x="4151452" y="1028230"/>
                  </a:lnTo>
                  <a:lnTo>
                    <a:pt x="4143514" y="1077450"/>
                  </a:lnTo>
                  <a:lnTo>
                    <a:pt x="4121410" y="1120195"/>
                  </a:lnTo>
                  <a:lnTo>
                    <a:pt x="4087705" y="1153902"/>
                  </a:lnTo>
                  <a:lnTo>
                    <a:pt x="4044964" y="1176006"/>
                  </a:lnTo>
                  <a:lnTo>
                    <a:pt x="3995750" y="1183944"/>
                  </a:lnTo>
                  <a:lnTo>
                    <a:pt x="1873834" y="1183944"/>
                  </a:lnTo>
                  <a:lnTo>
                    <a:pt x="897712" y="1183944"/>
                  </a:lnTo>
                  <a:lnTo>
                    <a:pt x="402666" y="1183944"/>
                  </a:lnTo>
                  <a:lnTo>
                    <a:pt x="353452" y="1176006"/>
                  </a:lnTo>
                  <a:lnTo>
                    <a:pt x="310710" y="1153902"/>
                  </a:lnTo>
                  <a:lnTo>
                    <a:pt x="277005" y="1120195"/>
                  </a:lnTo>
                  <a:lnTo>
                    <a:pt x="254902" y="1077450"/>
                  </a:lnTo>
                  <a:lnTo>
                    <a:pt x="246964" y="1028230"/>
                  </a:lnTo>
                  <a:lnTo>
                    <a:pt x="246964" y="638987"/>
                  </a:lnTo>
                  <a:lnTo>
                    <a:pt x="246964" y="40543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092194" y="1637577"/>
            <a:ext cx="34842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anc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ents</a:t>
            </a:r>
            <a:r>
              <a:rPr dirty="0" sz="1800" spc="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e.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1800" spc="-21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eth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50564" y="946403"/>
            <a:ext cx="3258820" cy="2784475"/>
            <a:chOff x="3750564" y="946403"/>
            <a:chExt cx="3258820" cy="2784475"/>
          </a:xfrm>
        </p:grpSpPr>
        <p:sp>
          <p:nvSpPr>
            <p:cNvPr id="18" name="object 18"/>
            <p:cNvSpPr/>
            <p:nvPr/>
          </p:nvSpPr>
          <p:spPr>
            <a:xfrm>
              <a:off x="3907536" y="3264408"/>
              <a:ext cx="2421890" cy="428625"/>
            </a:xfrm>
            <a:custGeom>
              <a:avLst/>
              <a:gdLst/>
              <a:ahLst/>
              <a:cxnLst/>
              <a:rect l="l" t="t" r="r" b="b"/>
              <a:pathLst>
                <a:path w="2421890" h="428625">
                  <a:moveTo>
                    <a:pt x="0" y="0"/>
                  </a:moveTo>
                  <a:lnTo>
                    <a:pt x="2421636" y="0"/>
                  </a:lnTo>
                  <a:lnTo>
                    <a:pt x="2421636" y="428244"/>
                  </a:lnTo>
                  <a:lnTo>
                    <a:pt x="0" y="428244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18354" y="2553458"/>
              <a:ext cx="1717675" cy="711200"/>
            </a:xfrm>
            <a:custGeom>
              <a:avLst/>
              <a:gdLst/>
              <a:ahLst/>
              <a:cxnLst/>
              <a:rect l="l" t="t" r="r" b="b"/>
              <a:pathLst>
                <a:path w="1717675" h="711200">
                  <a:moveTo>
                    <a:pt x="0" y="710755"/>
                  </a:moveTo>
                  <a:lnTo>
                    <a:pt x="1717243" y="0"/>
                  </a:lnTo>
                </a:path>
              </a:pathLst>
            </a:custGeom>
            <a:ln w="1904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88664" y="984503"/>
              <a:ext cx="3182620" cy="429895"/>
            </a:xfrm>
            <a:custGeom>
              <a:avLst/>
              <a:gdLst/>
              <a:ahLst/>
              <a:cxnLst/>
              <a:rect l="l" t="t" r="r" b="b"/>
              <a:pathLst>
                <a:path w="3182620" h="429894">
                  <a:moveTo>
                    <a:pt x="0" y="0"/>
                  </a:moveTo>
                  <a:lnTo>
                    <a:pt x="3182112" y="0"/>
                  </a:lnTo>
                  <a:lnTo>
                    <a:pt x="3182112" y="429768"/>
                  </a:lnTo>
                  <a:lnTo>
                    <a:pt x="0" y="429768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4" name="object 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7" name="object 7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624" y="1027176"/>
            <a:ext cx="6016751" cy="55016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9789" y="1132206"/>
            <a:ext cx="7661909" cy="117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029"/>
              </a:lnSpc>
              <a:spcBef>
                <a:spcPts val="100"/>
              </a:spcBef>
            </a:pPr>
            <a:r>
              <a:rPr dirty="0" sz="3600" spc="-250" b="1">
                <a:solidFill>
                  <a:srgbClr val="4D63F0"/>
                </a:solidFill>
                <a:latin typeface="Lucida Sans"/>
                <a:cs typeface="Lucida Sans"/>
              </a:rPr>
              <a:t>G</a:t>
            </a:r>
            <a:r>
              <a:rPr dirty="0" sz="3600" spc="-195" b="1">
                <a:solidFill>
                  <a:srgbClr val="4D63F0"/>
                </a:solidFill>
                <a:latin typeface="Lucida Sans"/>
                <a:cs typeface="Lucida Sans"/>
              </a:rPr>
              <a:t>e</a:t>
            </a:r>
            <a:r>
              <a:rPr dirty="0" sz="3600" spc="-170" b="1">
                <a:solidFill>
                  <a:srgbClr val="4D63F0"/>
                </a:solidFill>
                <a:latin typeface="Lucida Sans"/>
                <a:cs typeface="Lucida Sans"/>
              </a:rPr>
              <a:t>n</a:t>
            </a:r>
            <a:r>
              <a:rPr dirty="0" sz="3600" spc="-145" b="1">
                <a:solidFill>
                  <a:srgbClr val="4D63F0"/>
                </a:solidFill>
                <a:latin typeface="Lucida Sans"/>
                <a:cs typeface="Lucida Sans"/>
              </a:rPr>
              <a:t>e</a:t>
            </a:r>
            <a:r>
              <a:rPr dirty="0" sz="3600" spc="-95" b="1">
                <a:solidFill>
                  <a:srgbClr val="4D63F0"/>
                </a:solidFill>
                <a:latin typeface="Lucida Sans"/>
                <a:cs typeface="Lucida Sans"/>
              </a:rPr>
              <a:t>r</a:t>
            </a:r>
            <a:r>
              <a:rPr dirty="0" sz="3600" spc="-140" b="1">
                <a:solidFill>
                  <a:srgbClr val="4D63F0"/>
                </a:solidFill>
                <a:latin typeface="Lucida Sans"/>
                <a:cs typeface="Lucida Sans"/>
              </a:rPr>
              <a:t>i</a:t>
            </a:r>
            <a:r>
              <a:rPr dirty="0" sz="3600" spc="-200" b="1">
                <a:solidFill>
                  <a:srgbClr val="4D63F0"/>
                </a:solidFill>
                <a:latin typeface="Lucida Sans"/>
                <a:cs typeface="Lucida Sans"/>
              </a:rPr>
              <a:t>cs</a:t>
            </a:r>
            <a:r>
              <a:rPr dirty="0" sz="3600" spc="-295" b="1">
                <a:solidFill>
                  <a:srgbClr val="4D63F0"/>
                </a:solidFill>
                <a:latin typeface="Lucida Sans"/>
                <a:cs typeface="Lucida Sans"/>
              </a:rPr>
              <a:t> </a:t>
            </a:r>
            <a:r>
              <a:rPr dirty="0" sz="3600" spc="-409" b="1">
                <a:solidFill>
                  <a:srgbClr val="4D63F0"/>
                </a:solidFill>
                <a:latin typeface="Lucida Sans"/>
                <a:cs typeface="Lucida Sans"/>
              </a:rPr>
              <a:t>=</a:t>
            </a:r>
            <a:r>
              <a:rPr dirty="0" sz="3600" spc="-295" b="1">
                <a:solidFill>
                  <a:srgbClr val="4D63F0"/>
                </a:solidFill>
                <a:latin typeface="Lucida Sans"/>
                <a:cs typeface="Lucida Sans"/>
              </a:rPr>
              <a:t> </a:t>
            </a:r>
            <a:r>
              <a:rPr dirty="0" sz="3600" spc="-275" b="1">
                <a:solidFill>
                  <a:srgbClr val="4D63F0"/>
                </a:solidFill>
                <a:latin typeface="Lucida Sans"/>
                <a:cs typeface="Lucida Sans"/>
              </a:rPr>
              <a:t>p</a:t>
            </a:r>
            <a:r>
              <a:rPr dirty="0" sz="3600" spc="-80" b="1">
                <a:solidFill>
                  <a:srgbClr val="4D63F0"/>
                </a:solidFill>
                <a:latin typeface="Lucida Sans"/>
                <a:cs typeface="Lucida Sans"/>
              </a:rPr>
              <a:t>ar</a:t>
            </a:r>
            <a:r>
              <a:rPr dirty="0" sz="3600" spc="-185" b="1">
                <a:solidFill>
                  <a:srgbClr val="4D63F0"/>
                </a:solidFill>
                <a:latin typeface="Lucida Sans"/>
                <a:cs typeface="Lucida Sans"/>
              </a:rPr>
              <a:t>am</a:t>
            </a:r>
            <a:r>
              <a:rPr dirty="0" sz="3600" spc="-135" b="1">
                <a:solidFill>
                  <a:srgbClr val="4D63F0"/>
                </a:solidFill>
                <a:latin typeface="Lucida Sans"/>
                <a:cs typeface="Lucida Sans"/>
              </a:rPr>
              <a:t>e</a:t>
            </a:r>
            <a:r>
              <a:rPr dirty="0" sz="3600" spc="-155" b="1">
                <a:solidFill>
                  <a:srgbClr val="4D63F0"/>
                </a:solidFill>
                <a:latin typeface="Lucida Sans"/>
                <a:cs typeface="Lucida Sans"/>
              </a:rPr>
              <a:t>t</a:t>
            </a:r>
            <a:r>
              <a:rPr dirty="0" sz="3600" spc="-215" b="1">
                <a:solidFill>
                  <a:srgbClr val="4D63F0"/>
                </a:solidFill>
                <a:latin typeface="Lucida Sans"/>
                <a:cs typeface="Lucida Sans"/>
              </a:rPr>
              <a:t>e</a:t>
            </a:r>
            <a:r>
              <a:rPr dirty="0" sz="3600" spc="-95" b="1">
                <a:solidFill>
                  <a:srgbClr val="4D63F0"/>
                </a:solidFill>
                <a:latin typeface="Lucida Sans"/>
                <a:cs typeface="Lucida Sans"/>
              </a:rPr>
              <a:t>r</a:t>
            </a:r>
            <a:r>
              <a:rPr dirty="0" sz="3600" spc="-140" b="1">
                <a:solidFill>
                  <a:srgbClr val="4D63F0"/>
                </a:solidFill>
                <a:latin typeface="Lucida Sans"/>
                <a:cs typeface="Lucida Sans"/>
              </a:rPr>
              <a:t>i</a:t>
            </a:r>
            <a:r>
              <a:rPr dirty="0" sz="3600" spc="-270" b="1">
                <a:solidFill>
                  <a:srgbClr val="4D63F0"/>
                </a:solidFill>
                <a:latin typeface="Lucida Sans"/>
                <a:cs typeface="Lucida Sans"/>
              </a:rPr>
              <a:t>z</a:t>
            </a:r>
            <a:r>
              <a:rPr dirty="0" sz="3600" spc="-265" b="1">
                <a:solidFill>
                  <a:srgbClr val="4D63F0"/>
                </a:solidFill>
                <a:latin typeface="Lucida Sans"/>
                <a:cs typeface="Lucida Sans"/>
              </a:rPr>
              <a:t>e</a:t>
            </a:r>
            <a:r>
              <a:rPr dirty="0" sz="3600" spc="-165" b="1">
                <a:solidFill>
                  <a:srgbClr val="4D63F0"/>
                </a:solidFill>
                <a:latin typeface="Lucida Sans"/>
                <a:cs typeface="Lucida Sans"/>
              </a:rPr>
              <a:t>d</a:t>
            </a:r>
            <a:r>
              <a:rPr dirty="0" sz="3600" spc="-305" b="1">
                <a:solidFill>
                  <a:srgbClr val="4D63F0"/>
                </a:solidFill>
                <a:latin typeface="Lucida Sans"/>
                <a:cs typeface="Lucida Sans"/>
              </a:rPr>
              <a:t> </a:t>
            </a:r>
            <a:r>
              <a:rPr dirty="0" sz="3600" spc="-135" b="1">
                <a:solidFill>
                  <a:srgbClr val="4D63F0"/>
                </a:solidFill>
                <a:latin typeface="Lucida Sans"/>
                <a:cs typeface="Lucida Sans"/>
              </a:rPr>
              <a:t>cla</a:t>
            </a:r>
            <a:r>
              <a:rPr dirty="0" sz="3600" spc="-165" b="1">
                <a:solidFill>
                  <a:srgbClr val="4D63F0"/>
                </a:solidFill>
                <a:latin typeface="Lucida Sans"/>
                <a:cs typeface="Lucida Sans"/>
              </a:rPr>
              <a:t>s</a:t>
            </a:r>
            <a:r>
              <a:rPr dirty="0" sz="3600" spc="-355" b="1">
                <a:solidFill>
                  <a:srgbClr val="4D63F0"/>
                </a:solidFill>
                <a:latin typeface="Lucida Sans"/>
                <a:cs typeface="Lucida Sans"/>
              </a:rPr>
              <a:t>s</a:t>
            </a:r>
            <a:endParaRPr sz="3600">
              <a:latin typeface="Lucida Sans"/>
              <a:cs typeface="Lucida Sans"/>
            </a:endParaRPr>
          </a:p>
          <a:p>
            <a:pPr marL="12700">
              <a:lnSpc>
                <a:spcPts val="4990"/>
              </a:lnSpc>
            </a:pPr>
            <a:r>
              <a:rPr dirty="0" sz="4400" spc="-265" b="1">
                <a:solidFill>
                  <a:srgbClr val="4D63F0"/>
                </a:solidFill>
                <a:latin typeface="Lucida Sans"/>
                <a:cs typeface="Lucida Sans"/>
              </a:rPr>
              <a:t>A</a:t>
            </a:r>
            <a:r>
              <a:rPr dirty="0" sz="4400" spc="-365" b="1">
                <a:solidFill>
                  <a:srgbClr val="4D63F0"/>
                </a:solidFill>
                <a:latin typeface="Lucida Sans"/>
                <a:cs typeface="Lucida Sans"/>
              </a:rPr>
              <a:t> </a:t>
            </a:r>
            <a:r>
              <a:rPr dirty="0" sz="4400" spc="-365" b="1">
                <a:solidFill>
                  <a:srgbClr val="4D63F0"/>
                </a:solidFill>
                <a:latin typeface="Lucida Sans"/>
                <a:cs typeface="Lucida Sans"/>
              </a:rPr>
              <a:t>b</a:t>
            </a:r>
            <a:r>
              <a:rPr dirty="0" sz="4400" spc="-180" b="1">
                <a:solidFill>
                  <a:srgbClr val="4D63F0"/>
                </a:solidFill>
                <a:latin typeface="Lucida Sans"/>
                <a:cs typeface="Lucida Sans"/>
              </a:rPr>
              <a:t>ox</a:t>
            </a:r>
            <a:r>
              <a:rPr dirty="0" sz="4400" spc="-350" b="1">
                <a:solidFill>
                  <a:srgbClr val="4D63F0"/>
                </a:solidFill>
                <a:latin typeface="Lucida Sans"/>
                <a:cs typeface="Lucida Sans"/>
              </a:rPr>
              <a:t> </a:t>
            </a:r>
            <a:r>
              <a:rPr dirty="0" sz="4400" spc="-185" b="1">
                <a:solidFill>
                  <a:srgbClr val="4D63F0"/>
                </a:solidFill>
                <a:latin typeface="Lucida Sans"/>
                <a:cs typeface="Lucida Sans"/>
              </a:rPr>
              <a:t>t</a:t>
            </a:r>
            <a:r>
              <a:rPr dirty="0" sz="4400" spc="-110" b="1">
                <a:solidFill>
                  <a:srgbClr val="4D63F0"/>
                </a:solidFill>
                <a:latin typeface="Lucida Sans"/>
                <a:cs typeface="Lucida Sans"/>
              </a:rPr>
              <a:t>h</a:t>
            </a:r>
            <a:r>
              <a:rPr dirty="0" sz="4400" spc="-105" b="1">
                <a:solidFill>
                  <a:srgbClr val="4D63F0"/>
                </a:solidFill>
                <a:latin typeface="Lucida Sans"/>
                <a:cs typeface="Lucida Sans"/>
              </a:rPr>
              <a:t>a</a:t>
            </a:r>
            <a:r>
              <a:rPr dirty="0" sz="4400" spc="-185" b="1">
                <a:solidFill>
                  <a:srgbClr val="4D63F0"/>
                </a:solidFill>
                <a:latin typeface="Lucida Sans"/>
                <a:cs typeface="Lucida Sans"/>
              </a:rPr>
              <a:t>t</a:t>
            </a:r>
            <a:r>
              <a:rPr dirty="0" sz="4400" spc="-360" b="1">
                <a:solidFill>
                  <a:srgbClr val="4D63F0"/>
                </a:solidFill>
                <a:latin typeface="Lucida Sans"/>
                <a:cs typeface="Lucida Sans"/>
              </a:rPr>
              <a:t> </a:t>
            </a:r>
            <a:r>
              <a:rPr dirty="0" sz="4400" spc="-65" b="1">
                <a:solidFill>
                  <a:srgbClr val="4D63F0"/>
                </a:solidFill>
                <a:latin typeface="Lucida Sans"/>
                <a:cs typeface="Lucida Sans"/>
              </a:rPr>
              <a:t>c</a:t>
            </a:r>
            <a:r>
              <a:rPr dirty="0" sz="4400" spc="-75" b="1">
                <a:solidFill>
                  <a:srgbClr val="4D63F0"/>
                </a:solidFill>
                <a:latin typeface="Lucida Sans"/>
                <a:cs typeface="Lucida Sans"/>
              </a:rPr>
              <a:t>a</a:t>
            </a:r>
            <a:r>
              <a:rPr dirty="0" sz="4400" spc="-120" b="1">
                <a:solidFill>
                  <a:srgbClr val="4D63F0"/>
                </a:solidFill>
                <a:latin typeface="Lucida Sans"/>
                <a:cs typeface="Lucida Sans"/>
              </a:rPr>
              <a:t>n</a:t>
            </a:r>
            <a:r>
              <a:rPr dirty="0" sz="4400" spc="-355" b="1">
                <a:solidFill>
                  <a:srgbClr val="4D63F0"/>
                </a:solidFill>
                <a:latin typeface="Lucida Sans"/>
                <a:cs typeface="Lucida Sans"/>
              </a:rPr>
              <a:t> </a:t>
            </a:r>
            <a:r>
              <a:rPr dirty="0" sz="4400" spc="-155" b="1">
                <a:solidFill>
                  <a:srgbClr val="4D63F0"/>
                </a:solidFill>
                <a:latin typeface="Lucida Sans"/>
                <a:cs typeface="Lucida Sans"/>
              </a:rPr>
              <a:t>hold</a:t>
            </a:r>
            <a:r>
              <a:rPr dirty="0" sz="4400" spc="-350" b="1">
                <a:solidFill>
                  <a:srgbClr val="4D63F0"/>
                </a:solidFill>
                <a:latin typeface="Lucida Sans"/>
                <a:cs typeface="Lucida Sans"/>
              </a:rPr>
              <a:t> </a:t>
            </a:r>
            <a:r>
              <a:rPr dirty="0" sz="4400" spc="-85" b="1">
                <a:solidFill>
                  <a:srgbClr val="4D63F0"/>
                </a:solidFill>
                <a:latin typeface="Lucida Sans"/>
                <a:cs typeface="Lucida Sans"/>
              </a:rPr>
              <a:t>a</a:t>
            </a:r>
            <a:r>
              <a:rPr dirty="0" sz="4400" spc="-125" b="1">
                <a:solidFill>
                  <a:srgbClr val="4D63F0"/>
                </a:solidFill>
                <a:latin typeface="Lucida Sans"/>
                <a:cs typeface="Lucida Sans"/>
              </a:rPr>
              <a:t>n</a:t>
            </a:r>
            <a:r>
              <a:rPr dirty="0" sz="4400" spc="-120" b="1">
                <a:solidFill>
                  <a:srgbClr val="4D63F0"/>
                </a:solidFill>
                <a:latin typeface="Lucida Sans"/>
                <a:cs typeface="Lucida Sans"/>
              </a:rPr>
              <a:t>yt</a:t>
            </a:r>
            <a:r>
              <a:rPr dirty="0" sz="4400" spc="-150" b="1">
                <a:solidFill>
                  <a:srgbClr val="4D63F0"/>
                </a:solidFill>
                <a:latin typeface="Lucida Sans"/>
                <a:cs typeface="Lucida Sans"/>
              </a:rPr>
              <a:t>hi</a:t>
            </a:r>
            <a:r>
              <a:rPr dirty="0" sz="4400" spc="-125" b="1">
                <a:solidFill>
                  <a:srgbClr val="4D63F0"/>
                </a:solidFill>
                <a:latin typeface="Lucida Sans"/>
                <a:cs typeface="Lucida Sans"/>
              </a:rPr>
              <a:t>n</a:t>
            </a:r>
            <a:r>
              <a:rPr dirty="0" sz="4400" spc="-305" b="1">
                <a:solidFill>
                  <a:srgbClr val="4D63F0"/>
                </a:solidFill>
                <a:latin typeface="Lucida Sans"/>
                <a:cs typeface="Lucida Sans"/>
              </a:rPr>
              <a:t>g</a:t>
            </a:r>
            <a:endParaRPr sz="4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6CD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0058" y="130810"/>
            <a:ext cx="8724265" cy="5959475"/>
            <a:chOff x="210058" y="130810"/>
            <a:chExt cx="8724265" cy="5959475"/>
          </a:xfrm>
        </p:grpSpPr>
        <p:sp>
          <p:nvSpPr>
            <p:cNvPr id="4" name="object 4"/>
            <p:cNvSpPr/>
            <p:nvPr/>
          </p:nvSpPr>
          <p:spPr>
            <a:xfrm>
              <a:off x="216408" y="137165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8501811" y="0"/>
                  </a:moveTo>
                  <a:lnTo>
                    <a:pt x="209372" y="0"/>
                  </a:lnTo>
                  <a:lnTo>
                    <a:pt x="161364" y="5529"/>
                  </a:lnTo>
                  <a:lnTo>
                    <a:pt x="117295" y="21280"/>
                  </a:lnTo>
                  <a:lnTo>
                    <a:pt x="78420" y="45996"/>
                  </a:lnTo>
                  <a:lnTo>
                    <a:pt x="45996" y="78420"/>
                  </a:lnTo>
                  <a:lnTo>
                    <a:pt x="21280" y="117295"/>
                  </a:lnTo>
                  <a:lnTo>
                    <a:pt x="5529" y="161364"/>
                  </a:lnTo>
                  <a:lnTo>
                    <a:pt x="0" y="209372"/>
                  </a:lnTo>
                  <a:lnTo>
                    <a:pt x="0" y="5737263"/>
                  </a:lnTo>
                  <a:lnTo>
                    <a:pt x="5529" y="5785271"/>
                  </a:lnTo>
                  <a:lnTo>
                    <a:pt x="21280" y="5829342"/>
                  </a:lnTo>
                  <a:lnTo>
                    <a:pt x="45996" y="5868219"/>
                  </a:lnTo>
                  <a:lnTo>
                    <a:pt x="78420" y="5900646"/>
                  </a:lnTo>
                  <a:lnTo>
                    <a:pt x="117295" y="5925364"/>
                  </a:lnTo>
                  <a:lnTo>
                    <a:pt x="161364" y="5941117"/>
                  </a:lnTo>
                  <a:lnTo>
                    <a:pt x="209372" y="5946648"/>
                  </a:lnTo>
                  <a:lnTo>
                    <a:pt x="8501811" y="5946648"/>
                  </a:lnTo>
                  <a:lnTo>
                    <a:pt x="8549819" y="5941117"/>
                  </a:lnTo>
                  <a:lnTo>
                    <a:pt x="8593888" y="5925364"/>
                  </a:lnTo>
                  <a:lnTo>
                    <a:pt x="8632763" y="5900646"/>
                  </a:lnTo>
                  <a:lnTo>
                    <a:pt x="8665187" y="5868219"/>
                  </a:lnTo>
                  <a:lnTo>
                    <a:pt x="8689903" y="5829342"/>
                  </a:lnTo>
                  <a:lnTo>
                    <a:pt x="8705654" y="5785271"/>
                  </a:lnTo>
                  <a:lnTo>
                    <a:pt x="8711184" y="5737263"/>
                  </a:lnTo>
                  <a:lnTo>
                    <a:pt x="8711184" y="209372"/>
                  </a:lnTo>
                  <a:lnTo>
                    <a:pt x="8705654" y="161364"/>
                  </a:lnTo>
                  <a:lnTo>
                    <a:pt x="8689903" y="117295"/>
                  </a:lnTo>
                  <a:lnTo>
                    <a:pt x="8665187" y="78420"/>
                  </a:lnTo>
                  <a:lnTo>
                    <a:pt x="8632763" y="45996"/>
                  </a:lnTo>
                  <a:lnTo>
                    <a:pt x="8593888" y="21280"/>
                  </a:lnTo>
                  <a:lnTo>
                    <a:pt x="8549819" y="5529"/>
                  </a:lnTo>
                  <a:lnTo>
                    <a:pt x="8501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137165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0" y="209372"/>
                  </a:moveTo>
                  <a:lnTo>
                    <a:pt x="5529" y="161364"/>
                  </a:lnTo>
                  <a:lnTo>
                    <a:pt x="21280" y="117295"/>
                  </a:lnTo>
                  <a:lnTo>
                    <a:pt x="45996" y="78420"/>
                  </a:lnTo>
                  <a:lnTo>
                    <a:pt x="78420" y="45996"/>
                  </a:lnTo>
                  <a:lnTo>
                    <a:pt x="117295" y="21280"/>
                  </a:lnTo>
                  <a:lnTo>
                    <a:pt x="161364" y="5529"/>
                  </a:lnTo>
                  <a:lnTo>
                    <a:pt x="209372" y="0"/>
                  </a:lnTo>
                  <a:lnTo>
                    <a:pt x="8501811" y="0"/>
                  </a:lnTo>
                  <a:lnTo>
                    <a:pt x="8549819" y="5529"/>
                  </a:lnTo>
                  <a:lnTo>
                    <a:pt x="8593888" y="21280"/>
                  </a:lnTo>
                  <a:lnTo>
                    <a:pt x="8632763" y="45996"/>
                  </a:lnTo>
                  <a:lnTo>
                    <a:pt x="8665187" y="78420"/>
                  </a:lnTo>
                  <a:lnTo>
                    <a:pt x="8689903" y="117295"/>
                  </a:lnTo>
                  <a:lnTo>
                    <a:pt x="8705654" y="161364"/>
                  </a:lnTo>
                  <a:lnTo>
                    <a:pt x="8711184" y="209372"/>
                  </a:lnTo>
                  <a:lnTo>
                    <a:pt x="8711184" y="5737263"/>
                  </a:lnTo>
                  <a:lnTo>
                    <a:pt x="8705654" y="5785271"/>
                  </a:lnTo>
                  <a:lnTo>
                    <a:pt x="8689903" y="5829342"/>
                  </a:lnTo>
                  <a:lnTo>
                    <a:pt x="8665187" y="5868219"/>
                  </a:lnTo>
                  <a:lnTo>
                    <a:pt x="8632763" y="5900646"/>
                  </a:lnTo>
                  <a:lnTo>
                    <a:pt x="8593888" y="5925364"/>
                  </a:lnTo>
                  <a:lnTo>
                    <a:pt x="8549819" y="5941117"/>
                  </a:lnTo>
                  <a:lnTo>
                    <a:pt x="8501811" y="5946648"/>
                  </a:lnTo>
                  <a:lnTo>
                    <a:pt x="209372" y="5946648"/>
                  </a:lnTo>
                  <a:lnTo>
                    <a:pt x="161364" y="5941117"/>
                  </a:lnTo>
                  <a:lnTo>
                    <a:pt x="117295" y="5925364"/>
                  </a:lnTo>
                  <a:lnTo>
                    <a:pt x="78420" y="5900646"/>
                  </a:lnTo>
                  <a:lnTo>
                    <a:pt x="45996" y="5868219"/>
                  </a:lnTo>
                  <a:lnTo>
                    <a:pt x="21280" y="5829342"/>
                  </a:lnTo>
                  <a:lnTo>
                    <a:pt x="5529" y="5785271"/>
                  </a:lnTo>
                  <a:lnTo>
                    <a:pt x="0" y="5737263"/>
                  </a:lnTo>
                  <a:lnTo>
                    <a:pt x="0" y="20937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11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8474964" y="0"/>
                  </a:moveTo>
                  <a:lnTo>
                    <a:pt x="236220" y="0"/>
                  </a:lnTo>
                  <a:lnTo>
                    <a:pt x="188611" y="4799"/>
                  </a:lnTo>
                  <a:lnTo>
                    <a:pt x="144269" y="18564"/>
                  </a:lnTo>
                  <a:lnTo>
                    <a:pt x="104144" y="40344"/>
                  </a:lnTo>
                  <a:lnTo>
                    <a:pt x="69184" y="69189"/>
                  </a:lnTo>
                  <a:lnTo>
                    <a:pt x="40340" y="104149"/>
                  </a:lnTo>
                  <a:lnTo>
                    <a:pt x="18562" y="144275"/>
                  </a:lnTo>
                  <a:lnTo>
                    <a:pt x="4798" y="188615"/>
                  </a:lnTo>
                  <a:lnTo>
                    <a:pt x="0" y="236220"/>
                  </a:lnTo>
                  <a:lnTo>
                    <a:pt x="0" y="466763"/>
                  </a:lnTo>
                  <a:lnTo>
                    <a:pt x="5676" y="472440"/>
                  </a:lnTo>
                  <a:lnTo>
                    <a:pt x="8705494" y="472440"/>
                  </a:lnTo>
                  <a:lnTo>
                    <a:pt x="8711184" y="466763"/>
                  </a:lnTo>
                  <a:lnTo>
                    <a:pt x="8711184" y="236220"/>
                  </a:lnTo>
                  <a:lnTo>
                    <a:pt x="8706385" y="188615"/>
                  </a:lnTo>
                  <a:lnTo>
                    <a:pt x="8692621" y="144275"/>
                  </a:lnTo>
                  <a:lnTo>
                    <a:pt x="8670843" y="104149"/>
                  </a:lnTo>
                  <a:lnTo>
                    <a:pt x="8641999" y="69189"/>
                  </a:lnTo>
                  <a:lnTo>
                    <a:pt x="8607039" y="40344"/>
                  </a:lnTo>
                  <a:lnTo>
                    <a:pt x="8566914" y="18564"/>
                  </a:lnTo>
                  <a:lnTo>
                    <a:pt x="8522572" y="4799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6411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236220" y="0"/>
                  </a:moveTo>
                  <a:lnTo>
                    <a:pt x="8474964" y="0"/>
                  </a:lnTo>
                  <a:lnTo>
                    <a:pt x="8522572" y="4799"/>
                  </a:lnTo>
                  <a:lnTo>
                    <a:pt x="8566914" y="18564"/>
                  </a:lnTo>
                  <a:lnTo>
                    <a:pt x="8607039" y="40344"/>
                  </a:lnTo>
                  <a:lnTo>
                    <a:pt x="8641999" y="69189"/>
                  </a:lnTo>
                  <a:lnTo>
                    <a:pt x="8670843" y="104149"/>
                  </a:lnTo>
                  <a:lnTo>
                    <a:pt x="8692621" y="144275"/>
                  </a:lnTo>
                  <a:lnTo>
                    <a:pt x="8706385" y="188615"/>
                  </a:lnTo>
                  <a:lnTo>
                    <a:pt x="8711184" y="236220"/>
                  </a:lnTo>
                  <a:lnTo>
                    <a:pt x="8711184" y="459752"/>
                  </a:lnTo>
                  <a:lnTo>
                    <a:pt x="8711184" y="466763"/>
                  </a:lnTo>
                  <a:lnTo>
                    <a:pt x="8705494" y="472440"/>
                  </a:lnTo>
                  <a:lnTo>
                    <a:pt x="8698484" y="472440"/>
                  </a:lnTo>
                  <a:lnTo>
                    <a:pt x="12687" y="472440"/>
                  </a:lnTo>
                  <a:lnTo>
                    <a:pt x="5676" y="472440"/>
                  </a:lnTo>
                  <a:lnTo>
                    <a:pt x="0" y="466763"/>
                  </a:lnTo>
                  <a:lnTo>
                    <a:pt x="0" y="459752"/>
                  </a:lnTo>
                  <a:lnTo>
                    <a:pt x="0" y="236220"/>
                  </a:lnTo>
                  <a:lnTo>
                    <a:pt x="4798" y="188615"/>
                  </a:lnTo>
                  <a:lnTo>
                    <a:pt x="18562" y="144275"/>
                  </a:lnTo>
                  <a:lnTo>
                    <a:pt x="40340" y="104149"/>
                  </a:lnTo>
                  <a:lnTo>
                    <a:pt x="69184" y="69189"/>
                  </a:lnTo>
                  <a:lnTo>
                    <a:pt x="104144" y="40344"/>
                  </a:lnTo>
                  <a:lnTo>
                    <a:pt x="144269" y="18564"/>
                  </a:lnTo>
                  <a:lnTo>
                    <a:pt x="188611" y="4799"/>
                  </a:lnTo>
                  <a:lnTo>
                    <a:pt x="23622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4106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12" name="object 12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15" name="object 15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86711" y="1930905"/>
            <a:ext cx="5372100" cy="2679700"/>
          </a:xfrm>
          <a:custGeom>
            <a:avLst/>
            <a:gdLst/>
            <a:ahLst/>
            <a:cxnLst/>
            <a:rect l="l" t="t" r="r" b="b"/>
            <a:pathLst>
              <a:path w="5372100" h="2679700">
                <a:moveTo>
                  <a:pt x="5116017" y="0"/>
                </a:moveTo>
                <a:lnTo>
                  <a:pt x="256082" y="0"/>
                </a:lnTo>
                <a:lnTo>
                  <a:pt x="210052" y="4125"/>
                </a:lnTo>
                <a:lnTo>
                  <a:pt x="166728" y="16021"/>
                </a:lnTo>
                <a:lnTo>
                  <a:pt x="126834" y="34963"/>
                </a:lnTo>
                <a:lnTo>
                  <a:pt x="91093" y="60228"/>
                </a:lnTo>
                <a:lnTo>
                  <a:pt x="60228" y="91093"/>
                </a:lnTo>
                <a:lnTo>
                  <a:pt x="34963" y="126834"/>
                </a:lnTo>
                <a:lnTo>
                  <a:pt x="16021" y="166728"/>
                </a:lnTo>
                <a:lnTo>
                  <a:pt x="4125" y="210052"/>
                </a:lnTo>
                <a:lnTo>
                  <a:pt x="0" y="256082"/>
                </a:lnTo>
                <a:lnTo>
                  <a:pt x="0" y="2423109"/>
                </a:lnTo>
                <a:lnTo>
                  <a:pt x="4125" y="2469142"/>
                </a:lnTo>
                <a:lnTo>
                  <a:pt x="16021" y="2512468"/>
                </a:lnTo>
                <a:lnTo>
                  <a:pt x="34963" y="2552363"/>
                </a:lnTo>
                <a:lnTo>
                  <a:pt x="60228" y="2588103"/>
                </a:lnTo>
                <a:lnTo>
                  <a:pt x="91093" y="2618967"/>
                </a:lnTo>
                <a:lnTo>
                  <a:pt x="126834" y="2644231"/>
                </a:lnTo>
                <a:lnTo>
                  <a:pt x="166728" y="2663171"/>
                </a:lnTo>
                <a:lnTo>
                  <a:pt x="210052" y="2675066"/>
                </a:lnTo>
                <a:lnTo>
                  <a:pt x="256082" y="2679191"/>
                </a:lnTo>
                <a:lnTo>
                  <a:pt x="5116017" y="2679191"/>
                </a:lnTo>
                <a:lnTo>
                  <a:pt x="5162047" y="2675066"/>
                </a:lnTo>
                <a:lnTo>
                  <a:pt x="5205371" y="2663171"/>
                </a:lnTo>
                <a:lnTo>
                  <a:pt x="5245265" y="2644231"/>
                </a:lnTo>
                <a:lnTo>
                  <a:pt x="5281006" y="2618967"/>
                </a:lnTo>
                <a:lnTo>
                  <a:pt x="5311871" y="2588103"/>
                </a:lnTo>
                <a:lnTo>
                  <a:pt x="5337136" y="2552363"/>
                </a:lnTo>
                <a:lnTo>
                  <a:pt x="5356078" y="2512468"/>
                </a:lnTo>
                <a:lnTo>
                  <a:pt x="5367974" y="2469142"/>
                </a:lnTo>
                <a:lnTo>
                  <a:pt x="5372100" y="2423109"/>
                </a:lnTo>
                <a:lnTo>
                  <a:pt x="5372100" y="256082"/>
                </a:lnTo>
                <a:lnTo>
                  <a:pt x="5367974" y="210052"/>
                </a:lnTo>
                <a:lnTo>
                  <a:pt x="5356078" y="166728"/>
                </a:lnTo>
                <a:lnTo>
                  <a:pt x="5337136" y="126834"/>
                </a:lnTo>
                <a:lnTo>
                  <a:pt x="5311871" y="91093"/>
                </a:lnTo>
                <a:lnTo>
                  <a:pt x="5281006" y="60228"/>
                </a:lnTo>
                <a:lnTo>
                  <a:pt x="5245265" y="34963"/>
                </a:lnTo>
                <a:lnTo>
                  <a:pt x="5205371" y="16021"/>
                </a:lnTo>
                <a:lnTo>
                  <a:pt x="5162047" y="4125"/>
                </a:lnTo>
                <a:lnTo>
                  <a:pt x="5116017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34525" y="2792729"/>
            <a:ext cx="32740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10" b="0">
                <a:solidFill>
                  <a:srgbClr val="4D63F0"/>
                </a:solidFill>
                <a:latin typeface="Microsoft Sans Serif"/>
                <a:cs typeface="Microsoft Sans Serif"/>
              </a:rPr>
              <a:t>T</a:t>
            </a:r>
            <a:r>
              <a:rPr dirty="0" sz="5400" spc="-200" b="0">
                <a:solidFill>
                  <a:srgbClr val="4D63F0"/>
                </a:solidFill>
                <a:latin typeface="Microsoft Sans Serif"/>
                <a:cs typeface="Microsoft Sans Serif"/>
              </a:rPr>
              <a:t>h</a:t>
            </a:r>
            <a:r>
              <a:rPr dirty="0" sz="5400" spc="-55" b="0">
                <a:solidFill>
                  <a:srgbClr val="4D63F0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-95" b="0">
                <a:solidFill>
                  <a:srgbClr val="4D63F0"/>
                </a:solidFill>
                <a:latin typeface="Microsoft Sans Serif"/>
                <a:cs typeface="Microsoft Sans Serif"/>
              </a:rPr>
              <a:t>nk</a:t>
            </a:r>
            <a:r>
              <a:rPr dirty="0" sz="5400" spc="-315" b="0">
                <a:solidFill>
                  <a:srgbClr val="4D63F0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-125" b="0">
                <a:solidFill>
                  <a:srgbClr val="4D63F0"/>
                </a:solidFill>
                <a:latin typeface="Microsoft Sans Serif"/>
                <a:cs typeface="Microsoft Sans Serif"/>
              </a:rPr>
              <a:t>y</a:t>
            </a:r>
            <a:r>
              <a:rPr dirty="0" sz="5400" spc="-150" b="0">
                <a:solidFill>
                  <a:srgbClr val="4D63F0"/>
                </a:solidFill>
                <a:latin typeface="Microsoft Sans Serif"/>
                <a:cs typeface="Microsoft Sans Serif"/>
              </a:rPr>
              <a:t>o</a:t>
            </a:r>
            <a:r>
              <a:rPr dirty="0" sz="5400" spc="70" b="0">
                <a:solidFill>
                  <a:srgbClr val="4D63F0"/>
                </a:solidFill>
                <a:latin typeface="Microsoft Sans Serif"/>
                <a:cs typeface="Microsoft Sans Serif"/>
              </a:rPr>
              <a:t>u!</a:t>
            </a:r>
            <a:endParaRPr sz="54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66901" y="1943100"/>
            <a:ext cx="5410200" cy="2538095"/>
            <a:chOff x="1866901" y="1943100"/>
            <a:chExt cx="5410200" cy="2538095"/>
          </a:xfrm>
        </p:grpSpPr>
        <p:sp>
          <p:nvSpPr>
            <p:cNvPr id="23" name="object 23"/>
            <p:cNvSpPr/>
            <p:nvPr/>
          </p:nvSpPr>
          <p:spPr>
            <a:xfrm>
              <a:off x="1866901" y="1943100"/>
              <a:ext cx="5410200" cy="445134"/>
            </a:xfrm>
            <a:custGeom>
              <a:avLst/>
              <a:gdLst/>
              <a:ahLst/>
              <a:cxnLst/>
              <a:rect l="l" t="t" r="r" b="b"/>
              <a:pathLst>
                <a:path w="5410200" h="445135">
                  <a:moveTo>
                    <a:pt x="5208892" y="0"/>
                  </a:moveTo>
                  <a:lnTo>
                    <a:pt x="201307" y="0"/>
                  </a:lnTo>
                  <a:lnTo>
                    <a:pt x="155150" y="5316"/>
                  </a:lnTo>
                  <a:lnTo>
                    <a:pt x="112779" y="20461"/>
                  </a:lnTo>
                  <a:lnTo>
                    <a:pt x="75401" y="44226"/>
                  </a:lnTo>
                  <a:lnTo>
                    <a:pt x="44226" y="75401"/>
                  </a:lnTo>
                  <a:lnTo>
                    <a:pt x="20461" y="112779"/>
                  </a:lnTo>
                  <a:lnTo>
                    <a:pt x="5316" y="155150"/>
                  </a:lnTo>
                  <a:lnTo>
                    <a:pt x="0" y="201307"/>
                  </a:lnTo>
                  <a:lnTo>
                    <a:pt x="0" y="445008"/>
                  </a:lnTo>
                  <a:lnTo>
                    <a:pt x="5410200" y="445008"/>
                  </a:lnTo>
                  <a:lnTo>
                    <a:pt x="5410200" y="201307"/>
                  </a:lnTo>
                  <a:lnTo>
                    <a:pt x="5404883" y="155150"/>
                  </a:lnTo>
                  <a:lnTo>
                    <a:pt x="5389738" y="112779"/>
                  </a:lnTo>
                  <a:lnTo>
                    <a:pt x="5365973" y="75401"/>
                  </a:lnTo>
                  <a:lnTo>
                    <a:pt x="5334798" y="44226"/>
                  </a:lnTo>
                  <a:lnTo>
                    <a:pt x="5297420" y="20461"/>
                  </a:lnTo>
                  <a:lnTo>
                    <a:pt x="5255049" y="5316"/>
                  </a:lnTo>
                  <a:lnTo>
                    <a:pt x="5208892" y="0"/>
                  </a:lnTo>
                  <a:close/>
                </a:path>
              </a:pathLst>
            </a:custGeom>
            <a:solidFill>
              <a:srgbClr val="8F9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50208" y="4114801"/>
              <a:ext cx="1422400" cy="360045"/>
            </a:xfrm>
            <a:custGeom>
              <a:avLst/>
              <a:gdLst/>
              <a:ahLst/>
              <a:cxnLst/>
              <a:rect l="l" t="t" r="r" b="b"/>
              <a:pathLst>
                <a:path w="1422400" h="360045">
                  <a:moveTo>
                    <a:pt x="0" y="59944"/>
                  </a:moveTo>
                  <a:lnTo>
                    <a:pt x="4710" y="36609"/>
                  </a:lnTo>
                  <a:lnTo>
                    <a:pt x="17556" y="17556"/>
                  </a:lnTo>
                  <a:lnTo>
                    <a:pt x="36609" y="4710"/>
                  </a:lnTo>
                  <a:lnTo>
                    <a:pt x="59944" y="0"/>
                  </a:lnTo>
                  <a:lnTo>
                    <a:pt x="1361948" y="0"/>
                  </a:lnTo>
                  <a:lnTo>
                    <a:pt x="1385282" y="4710"/>
                  </a:lnTo>
                  <a:lnTo>
                    <a:pt x="1404335" y="17556"/>
                  </a:lnTo>
                  <a:lnTo>
                    <a:pt x="1417181" y="36609"/>
                  </a:lnTo>
                  <a:lnTo>
                    <a:pt x="1421892" y="59944"/>
                  </a:lnTo>
                  <a:lnTo>
                    <a:pt x="1421892" y="299720"/>
                  </a:lnTo>
                  <a:lnTo>
                    <a:pt x="1417181" y="323054"/>
                  </a:lnTo>
                  <a:lnTo>
                    <a:pt x="1404335" y="342107"/>
                  </a:lnTo>
                  <a:lnTo>
                    <a:pt x="1385282" y="354953"/>
                  </a:lnTo>
                  <a:lnTo>
                    <a:pt x="1361948" y="359664"/>
                  </a:lnTo>
                  <a:lnTo>
                    <a:pt x="59944" y="359664"/>
                  </a:lnTo>
                  <a:lnTo>
                    <a:pt x="36609" y="354953"/>
                  </a:lnTo>
                  <a:lnTo>
                    <a:pt x="17556" y="342107"/>
                  </a:lnTo>
                  <a:lnTo>
                    <a:pt x="4710" y="323054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12700">
              <a:solidFill>
                <a:srgbClr val="4D63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083145" y="4120498"/>
            <a:ext cx="1156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4D63F0"/>
                </a:solidFill>
                <a:latin typeface="Trebuchet MS"/>
                <a:cs typeface="Trebuchet MS"/>
              </a:rPr>
              <a:t>Questions?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30341" y="4108451"/>
            <a:ext cx="1436370" cy="372745"/>
            <a:chOff x="5530341" y="4108451"/>
            <a:chExt cx="1436370" cy="372745"/>
          </a:xfrm>
        </p:grpSpPr>
        <p:sp>
          <p:nvSpPr>
            <p:cNvPr id="27" name="object 27"/>
            <p:cNvSpPr/>
            <p:nvPr/>
          </p:nvSpPr>
          <p:spPr>
            <a:xfrm>
              <a:off x="5536691" y="4114801"/>
              <a:ext cx="1423670" cy="360045"/>
            </a:xfrm>
            <a:custGeom>
              <a:avLst/>
              <a:gdLst/>
              <a:ahLst/>
              <a:cxnLst/>
              <a:rect l="l" t="t" r="r" b="b"/>
              <a:pathLst>
                <a:path w="1423670" h="360045">
                  <a:moveTo>
                    <a:pt x="1363472" y="0"/>
                  </a:moveTo>
                  <a:lnTo>
                    <a:pt x="59944" y="0"/>
                  </a:lnTo>
                  <a:lnTo>
                    <a:pt x="36609" y="4710"/>
                  </a:lnTo>
                  <a:lnTo>
                    <a:pt x="17556" y="17556"/>
                  </a:lnTo>
                  <a:lnTo>
                    <a:pt x="4710" y="36609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10" y="323054"/>
                  </a:lnTo>
                  <a:lnTo>
                    <a:pt x="17556" y="342107"/>
                  </a:lnTo>
                  <a:lnTo>
                    <a:pt x="36609" y="354953"/>
                  </a:lnTo>
                  <a:lnTo>
                    <a:pt x="59944" y="359664"/>
                  </a:lnTo>
                  <a:lnTo>
                    <a:pt x="1363472" y="359664"/>
                  </a:lnTo>
                  <a:lnTo>
                    <a:pt x="1386806" y="354953"/>
                  </a:lnTo>
                  <a:lnTo>
                    <a:pt x="1405859" y="342107"/>
                  </a:lnTo>
                  <a:lnTo>
                    <a:pt x="1418705" y="323054"/>
                  </a:lnTo>
                  <a:lnTo>
                    <a:pt x="1423416" y="299720"/>
                  </a:lnTo>
                  <a:lnTo>
                    <a:pt x="1423416" y="59944"/>
                  </a:lnTo>
                  <a:lnTo>
                    <a:pt x="1418705" y="36609"/>
                  </a:lnTo>
                  <a:lnTo>
                    <a:pt x="1405859" y="17556"/>
                  </a:lnTo>
                  <a:lnTo>
                    <a:pt x="1386806" y="4710"/>
                  </a:lnTo>
                  <a:lnTo>
                    <a:pt x="1363472" y="0"/>
                  </a:lnTo>
                  <a:close/>
                </a:path>
              </a:pathLst>
            </a:custGeom>
            <a:solidFill>
              <a:srgbClr val="C6C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36691" y="4114801"/>
              <a:ext cx="1423670" cy="360045"/>
            </a:xfrm>
            <a:custGeom>
              <a:avLst/>
              <a:gdLst/>
              <a:ahLst/>
              <a:cxnLst/>
              <a:rect l="l" t="t" r="r" b="b"/>
              <a:pathLst>
                <a:path w="1423670" h="360045">
                  <a:moveTo>
                    <a:pt x="0" y="59944"/>
                  </a:moveTo>
                  <a:lnTo>
                    <a:pt x="4710" y="36609"/>
                  </a:lnTo>
                  <a:lnTo>
                    <a:pt x="17556" y="17556"/>
                  </a:lnTo>
                  <a:lnTo>
                    <a:pt x="36609" y="4710"/>
                  </a:lnTo>
                  <a:lnTo>
                    <a:pt x="59944" y="0"/>
                  </a:lnTo>
                  <a:lnTo>
                    <a:pt x="1363472" y="0"/>
                  </a:lnTo>
                  <a:lnTo>
                    <a:pt x="1386806" y="4710"/>
                  </a:lnTo>
                  <a:lnTo>
                    <a:pt x="1405859" y="17556"/>
                  </a:lnTo>
                  <a:lnTo>
                    <a:pt x="1418705" y="36609"/>
                  </a:lnTo>
                  <a:lnTo>
                    <a:pt x="1423416" y="59944"/>
                  </a:lnTo>
                  <a:lnTo>
                    <a:pt x="1423416" y="299720"/>
                  </a:lnTo>
                  <a:lnTo>
                    <a:pt x="1418705" y="323054"/>
                  </a:lnTo>
                  <a:lnTo>
                    <a:pt x="1405859" y="342107"/>
                  </a:lnTo>
                  <a:lnTo>
                    <a:pt x="1386806" y="354953"/>
                  </a:lnTo>
                  <a:lnTo>
                    <a:pt x="1363472" y="359664"/>
                  </a:lnTo>
                  <a:lnTo>
                    <a:pt x="59944" y="359664"/>
                  </a:lnTo>
                  <a:lnTo>
                    <a:pt x="36609" y="354953"/>
                  </a:lnTo>
                  <a:lnTo>
                    <a:pt x="17556" y="342107"/>
                  </a:lnTo>
                  <a:lnTo>
                    <a:pt x="4710" y="323054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12700">
              <a:solidFill>
                <a:srgbClr val="C6C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042468" y="4120498"/>
            <a:ext cx="410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28092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85"/>
              <a:t>Abstraction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13004" y="3172967"/>
            <a:ext cx="8481060" cy="1233170"/>
            <a:chOff x="413004" y="3172967"/>
            <a:chExt cx="8481060" cy="1233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004" y="3172967"/>
              <a:ext cx="4248912" cy="1158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8868" y="3172967"/>
              <a:ext cx="4235195" cy="123291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06654" y="2325375"/>
            <a:ext cx="8653780" cy="515620"/>
            <a:chOff x="406654" y="2325375"/>
            <a:chExt cx="8653780" cy="515620"/>
          </a:xfrm>
        </p:grpSpPr>
        <p:sp>
          <p:nvSpPr>
            <p:cNvPr id="7" name="object 7"/>
            <p:cNvSpPr/>
            <p:nvPr/>
          </p:nvSpPr>
          <p:spPr>
            <a:xfrm>
              <a:off x="413004" y="2331725"/>
              <a:ext cx="8641080" cy="502920"/>
            </a:xfrm>
            <a:custGeom>
              <a:avLst/>
              <a:gdLst/>
              <a:ahLst/>
              <a:cxnLst/>
              <a:rect l="l" t="t" r="r" b="b"/>
              <a:pathLst>
                <a:path w="8641080" h="502919">
                  <a:moveTo>
                    <a:pt x="8389620" y="0"/>
                  </a:moveTo>
                  <a:lnTo>
                    <a:pt x="8389620" y="125730"/>
                  </a:lnTo>
                  <a:lnTo>
                    <a:pt x="251460" y="125730"/>
                  </a:lnTo>
                  <a:lnTo>
                    <a:pt x="251460" y="0"/>
                  </a:lnTo>
                  <a:lnTo>
                    <a:pt x="0" y="251460"/>
                  </a:lnTo>
                  <a:lnTo>
                    <a:pt x="251460" y="502920"/>
                  </a:lnTo>
                  <a:lnTo>
                    <a:pt x="251460" y="377177"/>
                  </a:lnTo>
                  <a:lnTo>
                    <a:pt x="8389620" y="377177"/>
                  </a:lnTo>
                  <a:lnTo>
                    <a:pt x="8389620" y="502920"/>
                  </a:lnTo>
                  <a:lnTo>
                    <a:pt x="8641080" y="251460"/>
                  </a:lnTo>
                  <a:lnTo>
                    <a:pt x="838962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3004" y="2331725"/>
              <a:ext cx="8641080" cy="502920"/>
            </a:xfrm>
            <a:custGeom>
              <a:avLst/>
              <a:gdLst/>
              <a:ahLst/>
              <a:cxnLst/>
              <a:rect l="l" t="t" r="r" b="b"/>
              <a:pathLst>
                <a:path w="8641080" h="502919">
                  <a:moveTo>
                    <a:pt x="0" y="251460"/>
                  </a:moveTo>
                  <a:lnTo>
                    <a:pt x="251460" y="0"/>
                  </a:lnTo>
                  <a:lnTo>
                    <a:pt x="251460" y="125730"/>
                  </a:lnTo>
                  <a:lnTo>
                    <a:pt x="8389620" y="125730"/>
                  </a:lnTo>
                  <a:lnTo>
                    <a:pt x="8389620" y="0"/>
                  </a:lnTo>
                  <a:lnTo>
                    <a:pt x="8641080" y="251460"/>
                  </a:lnTo>
                  <a:lnTo>
                    <a:pt x="8389620" y="502920"/>
                  </a:lnTo>
                  <a:lnTo>
                    <a:pt x="8389620" y="377177"/>
                  </a:lnTo>
                  <a:lnTo>
                    <a:pt x="251460" y="377177"/>
                  </a:lnTo>
                  <a:lnTo>
                    <a:pt x="251460" y="502920"/>
                  </a:lnTo>
                  <a:lnTo>
                    <a:pt x="0" y="25146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418880" y="2388997"/>
            <a:ext cx="10750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Concrete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6414" y="2388997"/>
            <a:ext cx="9683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abstract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262" y="4690258"/>
            <a:ext cx="99821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Trebuchet MS"/>
                <a:cs typeface="Trebuchet MS"/>
              </a:rPr>
              <a:t>Instance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7868" y="4690258"/>
            <a:ext cx="591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latin typeface="Trebuchet MS"/>
                <a:cs typeface="Trebuchet MS"/>
              </a:rPr>
              <a:t>c</a:t>
            </a:r>
            <a:r>
              <a:rPr dirty="0" sz="2000" spc="-20">
                <a:latin typeface="Trebuchet MS"/>
                <a:cs typeface="Trebuchet MS"/>
              </a:rPr>
              <a:t>l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12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412" y="5283708"/>
            <a:ext cx="8136635" cy="5044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96787" y="4690258"/>
            <a:ext cx="5363210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2605" algn="l"/>
                <a:tab pos="3216275" algn="l"/>
                <a:tab pos="4876165" algn="l"/>
              </a:tabLst>
            </a:pP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5">
                <a:latin typeface="Trebuchet MS"/>
                <a:cs typeface="Trebuchet MS"/>
              </a:rPr>
              <a:t>b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35">
                <a:latin typeface="Trebuchet MS"/>
                <a:cs typeface="Trebuchet MS"/>
              </a:rPr>
              <a:t>c</a:t>
            </a:r>
            <a:r>
              <a:rPr dirty="0" sz="2000" spc="-30">
                <a:latin typeface="Trebuchet MS"/>
                <a:cs typeface="Trebuchet MS"/>
              </a:rPr>
              <a:t>t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</a:t>
            </a:r>
            <a:r>
              <a:rPr dirty="0" sz="2000" spc="-20">
                <a:latin typeface="Trebuchet MS"/>
                <a:cs typeface="Trebuchet MS"/>
              </a:rPr>
              <a:t>l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120">
                <a:latin typeface="Trebuchet MS"/>
                <a:cs typeface="Trebuchet MS"/>
              </a:rPr>
              <a:t>s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100">
                <a:latin typeface="Trebuchet MS"/>
                <a:cs typeface="Trebuchet MS"/>
              </a:rPr>
              <a:t>n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5">
                <a:latin typeface="Trebuchet MS"/>
                <a:cs typeface="Trebuchet MS"/>
              </a:rPr>
              <a:t>e</a:t>
            </a:r>
            <a:r>
              <a:rPr dirty="0" sz="2000" spc="-10">
                <a:latin typeface="Trebuchet MS"/>
                <a:cs typeface="Trebuchet MS"/>
              </a:rPr>
              <a:t>r</a:t>
            </a:r>
            <a:r>
              <a:rPr dirty="0" sz="2000" spc="45">
                <a:latin typeface="Trebuchet MS"/>
                <a:cs typeface="Trebuchet MS"/>
              </a:rPr>
              <a:t>f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5">
                <a:latin typeface="Trebuchet MS"/>
                <a:cs typeface="Trebuchet MS"/>
              </a:rPr>
              <a:t>c</a:t>
            </a:r>
            <a:r>
              <a:rPr dirty="0" sz="2000" spc="-10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0">
                <a:latin typeface="Trebuchet MS"/>
                <a:cs typeface="Trebuchet MS"/>
              </a:rPr>
              <a:t>U</a:t>
            </a:r>
            <a:r>
              <a:rPr dirty="0" sz="2000" spc="265">
                <a:latin typeface="Trebuchet MS"/>
                <a:cs typeface="Trebuchet MS"/>
              </a:rPr>
              <a:t>M</a:t>
            </a:r>
            <a:r>
              <a:rPr dirty="0" sz="2000" spc="15">
                <a:latin typeface="Trebuchet MS"/>
                <a:cs typeface="Trebuchet MS"/>
              </a:rPr>
              <a:t>L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m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35">
                <a:latin typeface="Trebuchet MS"/>
                <a:cs typeface="Trebuchet MS"/>
              </a:rPr>
              <a:t>d</a:t>
            </a:r>
            <a:r>
              <a:rPr dirty="0" sz="2000" spc="-105">
                <a:latin typeface="Trebuchet MS"/>
                <a:cs typeface="Trebuchet MS"/>
              </a:rPr>
              <a:t>e</a:t>
            </a:r>
            <a:r>
              <a:rPr dirty="0" sz="2000" spc="-60">
                <a:latin typeface="Trebuchet MS"/>
                <a:cs typeface="Trebuchet MS"/>
              </a:rPr>
              <a:t>l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25">
                <a:latin typeface="Trebuchet MS"/>
                <a:cs typeface="Trebuchet MS"/>
              </a:rPr>
              <a:t>A</a:t>
            </a:r>
            <a:r>
              <a:rPr dirty="0" sz="2000" spc="15">
                <a:latin typeface="Trebuchet MS"/>
                <a:cs typeface="Trebuchet MS"/>
              </a:rPr>
              <a:t>DT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50">
              <a:latin typeface="Trebuchet MS"/>
              <a:cs typeface="Trebuchet MS"/>
            </a:endParaRPr>
          </a:p>
          <a:p>
            <a:pPr marL="547370">
              <a:lnSpc>
                <a:spcPct val="100000"/>
              </a:lnSpc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1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996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9"/>
              <a:t>ADT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036677"/>
            <a:ext cx="7658734" cy="423227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95">
                <a:latin typeface="Trebuchet MS"/>
                <a:cs typeface="Trebuchet MS"/>
              </a:rPr>
              <a:t>A</a:t>
            </a:r>
            <a:r>
              <a:rPr dirty="0" sz="2800" spc="85">
                <a:latin typeface="Trebuchet MS"/>
                <a:cs typeface="Trebuchet MS"/>
              </a:rPr>
              <a:t>b</a:t>
            </a:r>
            <a:r>
              <a:rPr dirty="0" sz="2800" spc="155">
                <a:latin typeface="Trebuchet MS"/>
                <a:cs typeface="Trebuchet MS"/>
              </a:rPr>
              <a:t>s</a:t>
            </a:r>
            <a:r>
              <a:rPr dirty="0" sz="2800" spc="-50">
                <a:latin typeface="Trebuchet MS"/>
                <a:cs typeface="Trebuchet MS"/>
              </a:rPr>
              <a:t>tr</a:t>
            </a:r>
            <a:r>
              <a:rPr dirty="0" sz="2800" spc="35">
                <a:latin typeface="Trebuchet MS"/>
                <a:cs typeface="Trebuchet MS"/>
              </a:rPr>
              <a:t>ac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200">
                <a:latin typeface="Trebuchet MS"/>
                <a:cs typeface="Trebuchet MS"/>
              </a:rPr>
              <a:t>D</a:t>
            </a:r>
            <a:r>
              <a:rPr dirty="0" sz="2800" spc="-45">
                <a:latin typeface="Trebuchet MS"/>
                <a:cs typeface="Trebuchet MS"/>
              </a:rPr>
              <a:t>ata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-190">
                <a:latin typeface="Trebuchet MS"/>
                <a:cs typeface="Trebuchet MS"/>
              </a:rPr>
              <a:t>T</a:t>
            </a:r>
            <a:r>
              <a:rPr dirty="0" sz="2800" spc="175">
                <a:latin typeface="Trebuchet MS"/>
                <a:cs typeface="Trebuchet MS"/>
              </a:rPr>
              <a:t>y</a:t>
            </a:r>
            <a:r>
              <a:rPr dirty="0" sz="2800" spc="55">
                <a:latin typeface="Trebuchet MS"/>
                <a:cs typeface="Trebuchet MS"/>
              </a:rPr>
              <a:t>p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160">
                <a:latin typeface="Trebuchet MS"/>
                <a:cs typeface="Trebuchet MS"/>
              </a:rPr>
              <a:t>W</a:t>
            </a:r>
            <a:r>
              <a:rPr dirty="0" sz="2000" spc="45">
                <a:latin typeface="Trebuchet MS"/>
                <a:cs typeface="Trebuchet MS"/>
              </a:rPr>
              <a:t>ha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d</a:t>
            </a:r>
            <a:r>
              <a:rPr dirty="0" sz="2000" spc="55">
                <a:latin typeface="Trebuchet MS"/>
                <a:cs typeface="Trebuchet MS"/>
              </a:rPr>
              <a:t>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105">
                <a:latin typeface="Trebuchet MS"/>
                <a:cs typeface="Trebuchet MS"/>
              </a:rPr>
              <a:t>ll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ha</a:t>
            </a:r>
            <a:r>
              <a:rPr dirty="0" sz="2000" spc="60">
                <a:latin typeface="Trebuchet MS"/>
                <a:cs typeface="Trebuchet MS"/>
              </a:rPr>
              <a:t>v</a:t>
            </a:r>
            <a:r>
              <a:rPr dirty="0" sz="2000" spc="-65">
                <a:latin typeface="Trebuchet MS"/>
                <a:cs typeface="Trebuchet MS"/>
              </a:rPr>
              <a:t>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105">
                <a:latin typeface="Trebuchet MS"/>
                <a:cs typeface="Trebuchet MS"/>
              </a:rPr>
              <a:t>n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105">
                <a:latin typeface="Trebuchet MS"/>
                <a:cs typeface="Trebuchet MS"/>
              </a:rPr>
              <a:t>mm</a:t>
            </a:r>
            <a:r>
              <a:rPr dirty="0" sz="2000" spc="45">
                <a:latin typeface="Trebuchet MS"/>
                <a:cs typeface="Trebuchet MS"/>
              </a:rPr>
              <a:t>o</a:t>
            </a:r>
            <a:r>
              <a:rPr dirty="0" sz="2000" spc="100">
                <a:latin typeface="Trebuchet MS"/>
                <a:cs typeface="Trebuchet MS"/>
              </a:rPr>
              <a:t>n</a:t>
            </a:r>
            <a:r>
              <a:rPr dirty="0" sz="2000" spc="175"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25">
                <a:latin typeface="Trebuchet MS"/>
                <a:cs typeface="Trebuchet MS"/>
              </a:rPr>
              <a:t>Computer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stores/organizes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items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in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similar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manners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as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the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exam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ples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125">
                <a:latin typeface="Trebuchet MS"/>
                <a:cs typeface="Trebuchet MS"/>
              </a:rPr>
              <a:t>A</a:t>
            </a:r>
            <a:r>
              <a:rPr dirty="0" sz="2000" spc="105">
                <a:latin typeface="Trebuchet MS"/>
                <a:cs typeface="Trebuchet MS"/>
              </a:rPr>
              <a:t>n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A</a:t>
            </a:r>
            <a:r>
              <a:rPr dirty="0" sz="2000" spc="15">
                <a:latin typeface="Trebuchet MS"/>
                <a:cs typeface="Trebuchet MS"/>
              </a:rPr>
              <a:t>D</a:t>
            </a:r>
            <a:r>
              <a:rPr dirty="0" sz="2000" spc="10">
                <a:latin typeface="Trebuchet MS"/>
                <a:cs typeface="Trebuchet MS"/>
              </a:rPr>
              <a:t>T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-5">
                <a:latin typeface="Trebuchet MS"/>
                <a:cs typeface="Trebuchet MS"/>
              </a:rPr>
              <a:t>pec</a:t>
            </a:r>
            <a:r>
              <a:rPr dirty="0" sz="2000" spc="-15">
                <a:latin typeface="Trebuchet MS"/>
                <a:cs typeface="Trebuchet MS"/>
              </a:rPr>
              <a:t>i</a:t>
            </a:r>
            <a:r>
              <a:rPr dirty="0" sz="2000" spc="45">
                <a:latin typeface="Trebuchet MS"/>
                <a:cs typeface="Trebuchet MS"/>
              </a:rPr>
              <a:t>f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30"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20">
                <a:latin typeface="Trebuchet MS"/>
                <a:cs typeface="Trebuchet MS"/>
              </a:rPr>
              <a:t>d</a:t>
            </a:r>
            <a:r>
              <a:rPr dirty="0" sz="2000" spc="-10">
                <a:latin typeface="Trebuchet MS"/>
                <a:cs typeface="Trebuchet MS"/>
              </a:rPr>
              <a:t>e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-10">
                <a:latin typeface="Trebuchet MS"/>
                <a:cs typeface="Trebuchet MS"/>
              </a:rPr>
              <a:t>ri</a:t>
            </a:r>
            <a:r>
              <a:rPr dirty="0" sz="2000" spc="45">
                <a:latin typeface="Trebuchet MS"/>
                <a:cs typeface="Trebuchet MS"/>
              </a:rPr>
              <a:t>p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75">
                <a:latin typeface="Trebuchet MS"/>
                <a:cs typeface="Trebuchet MS"/>
              </a:rPr>
              <a:t>o</a:t>
            </a:r>
            <a:r>
              <a:rPr dirty="0" sz="2000" spc="80">
                <a:latin typeface="Trebuchet MS"/>
                <a:cs typeface="Trebuchet MS"/>
              </a:rPr>
              <a:t>n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o</a:t>
            </a:r>
            <a:r>
              <a:rPr dirty="0" sz="2000" spc="45">
                <a:latin typeface="Trebuchet MS"/>
                <a:cs typeface="Trebuchet MS"/>
              </a:rPr>
              <a:t>f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70">
                <a:latin typeface="Trebuchet MS"/>
                <a:cs typeface="Trebuchet MS"/>
              </a:rPr>
              <a:t>r</a:t>
            </a:r>
            <a:r>
              <a:rPr dirty="0" sz="2000" spc="95">
                <a:latin typeface="Trebuchet MS"/>
                <a:cs typeface="Trebuchet MS"/>
              </a:rPr>
              <a:t>g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ob</a:t>
            </a:r>
            <a:r>
              <a:rPr dirty="0" sz="2000" spc="-235">
                <a:latin typeface="Trebuchet MS"/>
                <a:cs typeface="Trebuchet MS"/>
              </a:rPr>
              <a:t>j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35">
                <a:latin typeface="Trebuchet MS"/>
                <a:cs typeface="Trebuchet MS"/>
              </a:rPr>
              <a:t>d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50">
                <a:latin typeface="Trebuchet MS"/>
                <a:cs typeface="Trebuchet MS"/>
              </a:rPr>
              <a:t>ta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tha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120">
                <a:latin typeface="Trebuchet MS"/>
                <a:cs typeface="Trebuchet MS"/>
              </a:rPr>
              <a:t>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-25">
                <a:latin typeface="Trebuchet MS"/>
                <a:cs typeface="Trebuchet MS"/>
              </a:rPr>
              <a:t>t</a:t>
            </a:r>
            <a:r>
              <a:rPr dirty="0" sz="2000" spc="-40">
                <a:latin typeface="Trebuchet MS"/>
                <a:cs typeface="Trebuchet MS"/>
              </a:rPr>
              <a:t>o</a:t>
            </a:r>
            <a:r>
              <a:rPr dirty="0" sz="2000" spc="45">
                <a:latin typeface="Trebuchet MS"/>
                <a:cs typeface="Trebuchet MS"/>
              </a:rPr>
              <a:t>r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4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45">
                <a:latin typeface="Trebuchet MS"/>
                <a:cs typeface="Trebuchet MS"/>
              </a:rPr>
              <a:t>o</a:t>
            </a:r>
            <a:r>
              <a:rPr dirty="0" sz="2000" spc="55">
                <a:latin typeface="Trebuchet MS"/>
                <a:cs typeface="Trebuchet MS"/>
              </a:rPr>
              <a:t>p</a:t>
            </a:r>
            <a:r>
              <a:rPr dirty="0" sz="2000" spc="-60">
                <a:latin typeface="Trebuchet MS"/>
                <a:cs typeface="Trebuchet MS"/>
              </a:rPr>
              <a:t>e</a:t>
            </a:r>
            <a:r>
              <a:rPr dirty="0" sz="2000" spc="20">
                <a:latin typeface="Trebuchet MS"/>
                <a:cs typeface="Trebuchet MS"/>
              </a:rPr>
              <a:t>r</a:t>
            </a:r>
            <a:r>
              <a:rPr dirty="0" sz="2000" spc="40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70">
                <a:latin typeface="Trebuchet MS"/>
                <a:cs typeface="Trebuchet MS"/>
              </a:rPr>
              <a:t>i</a:t>
            </a:r>
            <a:r>
              <a:rPr dirty="0" sz="2000" spc="75">
                <a:latin typeface="Trebuchet MS"/>
                <a:cs typeface="Trebuchet MS"/>
              </a:rPr>
              <a:t>on</a:t>
            </a:r>
            <a:r>
              <a:rPr dirty="0" sz="2000" spc="120">
                <a:latin typeface="Trebuchet MS"/>
                <a:cs typeface="Trebuchet MS"/>
              </a:rPr>
              <a:t>s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75">
                <a:latin typeface="Trebuchet MS"/>
                <a:cs typeface="Trebuchet MS"/>
              </a:rPr>
              <a:t>h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105">
                <a:latin typeface="Trebuchet MS"/>
                <a:cs typeface="Trebuchet MS"/>
              </a:rPr>
              <a:t>n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b</a:t>
            </a:r>
            <a:r>
              <a:rPr dirty="0" sz="2000" spc="-65">
                <a:latin typeface="Trebuchet MS"/>
                <a:cs typeface="Trebuchet MS"/>
              </a:rPr>
              <a:t>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don</a:t>
            </a:r>
            <a:r>
              <a:rPr dirty="0" sz="2000" spc="-65">
                <a:latin typeface="Trebuchet MS"/>
                <a:cs typeface="Trebuchet MS"/>
              </a:rPr>
              <a:t>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75">
                <a:latin typeface="Trebuchet MS"/>
                <a:cs typeface="Trebuchet MS"/>
              </a:rPr>
              <a:t>o</a:t>
            </a:r>
            <a:r>
              <a:rPr dirty="0" sz="2000" spc="80">
                <a:latin typeface="Trebuchet MS"/>
                <a:cs typeface="Trebuchet MS"/>
              </a:rPr>
              <a:t>n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75">
                <a:latin typeface="Trebuchet MS"/>
                <a:cs typeface="Trebuchet MS"/>
              </a:rPr>
              <a:t>h</a:t>
            </a:r>
            <a:r>
              <a:rPr dirty="0" sz="2000" spc="-65">
                <a:latin typeface="Trebuchet MS"/>
                <a:cs typeface="Trebuchet MS"/>
              </a:rPr>
              <a:t>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d</a:t>
            </a:r>
            <a:r>
              <a:rPr dirty="0" sz="2000" spc="25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15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-20">
                <a:latin typeface="Trebuchet MS"/>
                <a:cs typeface="Trebuchet MS"/>
              </a:rPr>
              <a:t>Parameter: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25">
                <a:latin typeface="Trebuchet MS"/>
                <a:cs typeface="Trebuchet MS"/>
              </a:rPr>
              <a:t>we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25">
                <a:latin typeface="Trebuchet MS"/>
                <a:cs typeface="Trebuchet MS"/>
              </a:rPr>
              <a:t>should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know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for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doing</a:t>
            </a:r>
            <a:endParaRPr sz="16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30">
                <a:latin typeface="Trebuchet MS"/>
                <a:cs typeface="Trebuchet MS"/>
              </a:rPr>
              <a:t>p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-65">
                <a:latin typeface="Trebuchet MS"/>
                <a:cs typeface="Trebuchet MS"/>
              </a:rPr>
              <a:t>e</a:t>
            </a:r>
            <a:r>
              <a:rPr dirty="0" sz="1600" spc="150">
                <a:latin typeface="Trebuchet MS"/>
                <a:cs typeface="Trebuchet MS"/>
              </a:rPr>
              <a:t>-</a:t>
            </a:r>
            <a:r>
              <a:rPr dirty="0" sz="1600" spc="30">
                <a:latin typeface="Trebuchet MS"/>
                <a:cs typeface="Trebuchet MS"/>
              </a:rPr>
              <a:t>c</a:t>
            </a:r>
            <a:r>
              <a:rPr dirty="0" sz="1600" spc="55">
                <a:latin typeface="Trebuchet MS"/>
                <a:cs typeface="Trebuchet MS"/>
              </a:rPr>
              <a:t>o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i</a:t>
            </a:r>
            <a:r>
              <a:rPr dirty="0" sz="1600" spc="55">
                <a:latin typeface="Trebuchet MS"/>
                <a:cs typeface="Trebuchet MS"/>
              </a:rPr>
              <a:t>o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-155">
                <a:latin typeface="Trebuchet MS"/>
                <a:cs typeface="Trebuchet MS"/>
              </a:rPr>
              <a:t>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55">
                <a:latin typeface="Trebuchet MS"/>
                <a:cs typeface="Trebuchet MS"/>
              </a:rPr>
              <a:t>h</a:t>
            </a:r>
            <a:r>
              <a:rPr dirty="0" sz="1600" spc="30">
                <a:latin typeface="Trebuchet MS"/>
                <a:cs typeface="Trebuchet MS"/>
              </a:rPr>
              <a:t>o</a:t>
            </a:r>
            <a:r>
              <a:rPr dirty="0" sz="1600" spc="35">
                <a:latin typeface="Trebuchet MS"/>
                <a:cs typeface="Trebuchet MS"/>
              </a:rPr>
              <a:t>u</a:t>
            </a:r>
            <a:r>
              <a:rPr dirty="0" sz="1600" spc="-95">
                <a:latin typeface="Trebuchet MS"/>
                <a:cs typeface="Trebuchet MS"/>
              </a:rPr>
              <a:t>l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b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5">
                <a:latin typeface="Trebuchet MS"/>
                <a:cs typeface="Trebuchet MS"/>
              </a:rPr>
              <a:t>a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i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40">
                <a:latin typeface="Trebuchet MS"/>
                <a:cs typeface="Trebuchet MS"/>
              </a:rPr>
              <a:t>f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20">
                <a:latin typeface="Trebuchet MS"/>
                <a:cs typeface="Trebuchet MS"/>
              </a:rPr>
              <a:t>e</a:t>
            </a:r>
            <a:r>
              <a:rPr dirty="0" sz="1600" spc="-15">
                <a:latin typeface="Trebuchet MS"/>
                <a:cs typeface="Trebuchet MS"/>
              </a:rPr>
              <a:t>d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b</a:t>
            </a:r>
            <a:r>
              <a:rPr dirty="0" sz="1600" spc="-15">
                <a:latin typeface="Trebuchet MS"/>
                <a:cs typeface="Trebuchet MS"/>
              </a:rPr>
              <a:t>e</a:t>
            </a:r>
            <a:r>
              <a:rPr dirty="0" sz="1600" spc="-10">
                <a:latin typeface="Trebuchet MS"/>
                <a:cs typeface="Trebuchet MS"/>
              </a:rPr>
              <a:t>f</a:t>
            </a:r>
            <a:r>
              <a:rPr dirty="0" sz="1600">
                <a:latin typeface="Trebuchet MS"/>
                <a:cs typeface="Trebuchet MS"/>
              </a:rPr>
              <a:t>or</a:t>
            </a:r>
            <a:r>
              <a:rPr dirty="0" sz="1600" spc="10">
                <a:latin typeface="Trebuchet MS"/>
                <a:cs typeface="Trebuchet MS"/>
              </a:rPr>
              <a:t>e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t</a:t>
            </a:r>
            <a:r>
              <a:rPr dirty="0" sz="1600" spc="-20">
                <a:latin typeface="Trebuchet MS"/>
                <a:cs typeface="Trebuchet MS"/>
              </a:rPr>
              <a:t>h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o</a:t>
            </a:r>
            <a:r>
              <a:rPr dirty="0" sz="1600" spc="35">
                <a:latin typeface="Trebuchet MS"/>
                <a:cs typeface="Trebuchet MS"/>
              </a:rPr>
              <a:t>p</a:t>
            </a:r>
            <a:r>
              <a:rPr dirty="0" sz="1600" spc="-15">
                <a:latin typeface="Trebuchet MS"/>
                <a:cs typeface="Trebuchet MS"/>
              </a:rPr>
              <a:t>er</a:t>
            </a:r>
            <a:r>
              <a:rPr dirty="0" sz="1600" spc="5">
                <a:latin typeface="Trebuchet MS"/>
                <a:cs typeface="Trebuchet MS"/>
              </a:rPr>
              <a:t>a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i</a:t>
            </a:r>
            <a:r>
              <a:rPr dirty="0" sz="1600" spc="55">
                <a:latin typeface="Trebuchet MS"/>
                <a:cs typeface="Trebuchet MS"/>
              </a:rPr>
              <a:t>on</a:t>
            </a:r>
            <a:endParaRPr sz="16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30">
                <a:latin typeface="Trebuchet MS"/>
                <a:cs typeface="Trebuchet MS"/>
              </a:rPr>
              <a:t>p</a:t>
            </a:r>
            <a:r>
              <a:rPr dirty="0" sz="1600" spc="70">
                <a:latin typeface="Trebuchet MS"/>
                <a:cs typeface="Trebuchet MS"/>
              </a:rPr>
              <a:t>o</a:t>
            </a:r>
            <a:r>
              <a:rPr dirty="0" sz="1600" spc="55">
                <a:latin typeface="Trebuchet MS"/>
                <a:cs typeface="Trebuchet MS"/>
              </a:rPr>
              <a:t>s</a:t>
            </a:r>
            <a:r>
              <a:rPr dirty="0" sz="1600" spc="-100">
                <a:latin typeface="Trebuchet MS"/>
                <a:cs typeface="Trebuchet MS"/>
              </a:rPr>
              <a:t>t</a:t>
            </a:r>
            <a:r>
              <a:rPr dirty="0" sz="1600" spc="150">
                <a:latin typeface="Trebuchet MS"/>
                <a:cs typeface="Trebuchet MS"/>
              </a:rPr>
              <a:t>-</a:t>
            </a:r>
            <a:r>
              <a:rPr dirty="0" sz="1600" spc="30">
                <a:latin typeface="Trebuchet MS"/>
                <a:cs typeface="Trebuchet MS"/>
              </a:rPr>
              <a:t>c</a:t>
            </a:r>
            <a:r>
              <a:rPr dirty="0" sz="1600" spc="55">
                <a:latin typeface="Trebuchet MS"/>
                <a:cs typeface="Trebuchet MS"/>
              </a:rPr>
              <a:t>o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i</a:t>
            </a:r>
            <a:r>
              <a:rPr dirty="0" sz="1600" spc="55">
                <a:latin typeface="Trebuchet MS"/>
                <a:cs typeface="Trebuchet MS"/>
              </a:rPr>
              <a:t>o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-155">
                <a:latin typeface="Trebuchet MS"/>
                <a:cs typeface="Trebuchet MS"/>
              </a:rPr>
              <a:t>: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b</a:t>
            </a:r>
            <a:r>
              <a:rPr dirty="0" sz="1600" spc="-20">
                <a:latin typeface="Trebuchet MS"/>
                <a:cs typeface="Trebuchet MS"/>
              </a:rPr>
              <a:t>e</a:t>
            </a:r>
            <a:r>
              <a:rPr dirty="0" sz="1600" spc="-10">
                <a:latin typeface="Trebuchet MS"/>
                <a:cs typeface="Trebuchet MS"/>
              </a:rPr>
              <a:t>c</a:t>
            </a:r>
            <a:r>
              <a:rPr dirty="0" sz="1600" spc="40">
                <a:latin typeface="Trebuchet MS"/>
                <a:cs typeface="Trebuchet MS"/>
              </a:rPr>
              <a:t>o</a:t>
            </a:r>
            <a:r>
              <a:rPr dirty="0" sz="1600" spc="80">
                <a:latin typeface="Trebuchet MS"/>
                <a:cs typeface="Trebuchet MS"/>
              </a:rPr>
              <a:t>m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5">
                <a:latin typeface="Trebuchet MS"/>
                <a:cs typeface="Trebuchet MS"/>
              </a:rPr>
              <a:t>a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i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40">
                <a:latin typeface="Trebuchet MS"/>
                <a:cs typeface="Trebuchet MS"/>
              </a:rPr>
              <a:t>f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20">
                <a:latin typeface="Trebuchet MS"/>
                <a:cs typeface="Trebuchet MS"/>
              </a:rPr>
              <a:t>e</a:t>
            </a:r>
            <a:r>
              <a:rPr dirty="0" sz="1600" spc="-15">
                <a:latin typeface="Trebuchet MS"/>
                <a:cs typeface="Trebuchet MS"/>
              </a:rPr>
              <a:t>d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a</a:t>
            </a:r>
            <a:r>
              <a:rPr dirty="0" sz="1600" spc="40">
                <a:latin typeface="Trebuchet MS"/>
                <a:cs typeface="Trebuchet MS"/>
              </a:rPr>
              <a:t>f</a:t>
            </a:r>
            <a:r>
              <a:rPr dirty="0" sz="1600" spc="-45">
                <a:latin typeface="Trebuchet MS"/>
                <a:cs typeface="Trebuchet MS"/>
              </a:rPr>
              <a:t>te</a:t>
            </a:r>
            <a:r>
              <a:rPr dirty="0" sz="1600" spc="-35">
                <a:latin typeface="Trebuchet MS"/>
                <a:cs typeface="Trebuchet MS"/>
              </a:rPr>
              <a:t>r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t</a:t>
            </a:r>
            <a:r>
              <a:rPr dirty="0" sz="1600" spc="-20">
                <a:latin typeface="Trebuchet MS"/>
                <a:cs typeface="Trebuchet MS"/>
              </a:rPr>
              <a:t>h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o</a:t>
            </a:r>
            <a:r>
              <a:rPr dirty="0" sz="1600" spc="35">
                <a:latin typeface="Trebuchet MS"/>
                <a:cs typeface="Trebuchet MS"/>
              </a:rPr>
              <a:t>p</a:t>
            </a:r>
            <a:r>
              <a:rPr dirty="0" sz="1600" spc="-10">
                <a:latin typeface="Trebuchet MS"/>
                <a:cs typeface="Trebuchet MS"/>
              </a:rPr>
              <a:t>er</a:t>
            </a:r>
            <a:r>
              <a:rPr dirty="0" sz="1600" spc="-5">
                <a:latin typeface="Trebuchet MS"/>
                <a:cs typeface="Trebuchet MS"/>
              </a:rPr>
              <a:t>a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i</a:t>
            </a:r>
            <a:r>
              <a:rPr dirty="0" sz="1600" spc="55">
                <a:latin typeface="Trebuchet MS"/>
                <a:cs typeface="Trebuchet MS"/>
              </a:rPr>
              <a:t>on</a:t>
            </a:r>
            <a:endParaRPr sz="1600">
              <a:latin typeface="Trebuchet MS"/>
              <a:cs typeface="Trebuchet MS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-15">
                <a:latin typeface="Trebuchet MS"/>
                <a:cs typeface="Trebuchet MS"/>
              </a:rPr>
              <a:t>Return: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return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information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6CD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0058" y="130810"/>
            <a:ext cx="8724265" cy="5959475"/>
            <a:chOff x="210058" y="130810"/>
            <a:chExt cx="8724265" cy="5959475"/>
          </a:xfrm>
        </p:grpSpPr>
        <p:sp>
          <p:nvSpPr>
            <p:cNvPr id="4" name="object 4"/>
            <p:cNvSpPr/>
            <p:nvPr/>
          </p:nvSpPr>
          <p:spPr>
            <a:xfrm>
              <a:off x="216408" y="137165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8501811" y="0"/>
                  </a:moveTo>
                  <a:lnTo>
                    <a:pt x="209372" y="0"/>
                  </a:lnTo>
                  <a:lnTo>
                    <a:pt x="161364" y="5529"/>
                  </a:lnTo>
                  <a:lnTo>
                    <a:pt x="117295" y="21280"/>
                  </a:lnTo>
                  <a:lnTo>
                    <a:pt x="78420" y="45996"/>
                  </a:lnTo>
                  <a:lnTo>
                    <a:pt x="45996" y="78420"/>
                  </a:lnTo>
                  <a:lnTo>
                    <a:pt x="21280" y="117295"/>
                  </a:lnTo>
                  <a:lnTo>
                    <a:pt x="5529" y="161364"/>
                  </a:lnTo>
                  <a:lnTo>
                    <a:pt x="0" y="209372"/>
                  </a:lnTo>
                  <a:lnTo>
                    <a:pt x="0" y="5737263"/>
                  </a:lnTo>
                  <a:lnTo>
                    <a:pt x="5529" y="5785271"/>
                  </a:lnTo>
                  <a:lnTo>
                    <a:pt x="21280" y="5829342"/>
                  </a:lnTo>
                  <a:lnTo>
                    <a:pt x="45996" y="5868219"/>
                  </a:lnTo>
                  <a:lnTo>
                    <a:pt x="78420" y="5900646"/>
                  </a:lnTo>
                  <a:lnTo>
                    <a:pt x="117295" y="5925364"/>
                  </a:lnTo>
                  <a:lnTo>
                    <a:pt x="161364" y="5941117"/>
                  </a:lnTo>
                  <a:lnTo>
                    <a:pt x="209372" y="5946648"/>
                  </a:lnTo>
                  <a:lnTo>
                    <a:pt x="8501811" y="5946648"/>
                  </a:lnTo>
                  <a:lnTo>
                    <a:pt x="8549819" y="5941117"/>
                  </a:lnTo>
                  <a:lnTo>
                    <a:pt x="8593888" y="5925364"/>
                  </a:lnTo>
                  <a:lnTo>
                    <a:pt x="8632763" y="5900646"/>
                  </a:lnTo>
                  <a:lnTo>
                    <a:pt x="8665187" y="5868219"/>
                  </a:lnTo>
                  <a:lnTo>
                    <a:pt x="8689903" y="5829342"/>
                  </a:lnTo>
                  <a:lnTo>
                    <a:pt x="8705654" y="5785271"/>
                  </a:lnTo>
                  <a:lnTo>
                    <a:pt x="8711184" y="5737263"/>
                  </a:lnTo>
                  <a:lnTo>
                    <a:pt x="8711184" y="209372"/>
                  </a:lnTo>
                  <a:lnTo>
                    <a:pt x="8705654" y="161364"/>
                  </a:lnTo>
                  <a:lnTo>
                    <a:pt x="8689903" y="117295"/>
                  </a:lnTo>
                  <a:lnTo>
                    <a:pt x="8665187" y="78420"/>
                  </a:lnTo>
                  <a:lnTo>
                    <a:pt x="8632763" y="45996"/>
                  </a:lnTo>
                  <a:lnTo>
                    <a:pt x="8593888" y="21280"/>
                  </a:lnTo>
                  <a:lnTo>
                    <a:pt x="8549819" y="5529"/>
                  </a:lnTo>
                  <a:lnTo>
                    <a:pt x="8501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137165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0" y="209372"/>
                  </a:moveTo>
                  <a:lnTo>
                    <a:pt x="5529" y="161364"/>
                  </a:lnTo>
                  <a:lnTo>
                    <a:pt x="21280" y="117295"/>
                  </a:lnTo>
                  <a:lnTo>
                    <a:pt x="45996" y="78420"/>
                  </a:lnTo>
                  <a:lnTo>
                    <a:pt x="78420" y="45996"/>
                  </a:lnTo>
                  <a:lnTo>
                    <a:pt x="117295" y="21280"/>
                  </a:lnTo>
                  <a:lnTo>
                    <a:pt x="161364" y="5529"/>
                  </a:lnTo>
                  <a:lnTo>
                    <a:pt x="209372" y="0"/>
                  </a:lnTo>
                  <a:lnTo>
                    <a:pt x="8501811" y="0"/>
                  </a:lnTo>
                  <a:lnTo>
                    <a:pt x="8549819" y="5529"/>
                  </a:lnTo>
                  <a:lnTo>
                    <a:pt x="8593888" y="21280"/>
                  </a:lnTo>
                  <a:lnTo>
                    <a:pt x="8632763" y="45996"/>
                  </a:lnTo>
                  <a:lnTo>
                    <a:pt x="8665187" y="78420"/>
                  </a:lnTo>
                  <a:lnTo>
                    <a:pt x="8689903" y="117295"/>
                  </a:lnTo>
                  <a:lnTo>
                    <a:pt x="8705654" y="161364"/>
                  </a:lnTo>
                  <a:lnTo>
                    <a:pt x="8711184" y="209372"/>
                  </a:lnTo>
                  <a:lnTo>
                    <a:pt x="8711184" y="5737263"/>
                  </a:lnTo>
                  <a:lnTo>
                    <a:pt x="8705654" y="5785271"/>
                  </a:lnTo>
                  <a:lnTo>
                    <a:pt x="8689903" y="5829342"/>
                  </a:lnTo>
                  <a:lnTo>
                    <a:pt x="8665187" y="5868219"/>
                  </a:lnTo>
                  <a:lnTo>
                    <a:pt x="8632763" y="5900646"/>
                  </a:lnTo>
                  <a:lnTo>
                    <a:pt x="8593888" y="5925364"/>
                  </a:lnTo>
                  <a:lnTo>
                    <a:pt x="8549819" y="5941117"/>
                  </a:lnTo>
                  <a:lnTo>
                    <a:pt x="8501811" y="5946648"/>
                  </a:lnTo>
                  <a:lnTo>
                    <a:pt x="209372" y="5946648"/>
                  </a:lnTo>
                  <a:lnTo>
                    <a:pt x="161364" y="5941117"/>
                  </a:lnTo>
                  <a:lnTo>
                    <a:pt x="117295" y="5925364"/>
                  </a:lnTo>
                  <a:lnTo>
                    <a:pt x="78420" y="5900646"/>
                  </a:lnTo>
                  <a:lnTo>
                    <a:pt x="45996" y="5868219"/>
                  </a:lnTo>
                  <a:lnTo>
                    <a:pt x="21280" y="5829342"/>
                  </a:lnTo>
                  <a:lnTo>
                    <a:pt x="5529" y="5785271"/>
                  </a:lnTo>
                  <a:lnTo>
                    <a:pt x="0" y="5737263"/>
                  </a:lnTo>
                  <a:lnTo>
                    <a:pt x="0" y="20937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11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8474964" y="0"/>
                  </a:moveTo>
                  <a:lnTo>
                    <a:pt x="236220" y="0"/>
                  </a:lnTo>
                  <a:lnTo>
                    <a:pt x="188611" y="4799"/>
                  </a:lnTo>
                  <a:lnTo>
                    <a:pt x="144269" y="18564"/>
                  </a:lnTo>
                  <a:lnTo>
                    <a:pt x="104144" y="40344"/>
                  </a:lnTo>
                  <a:lnTo>
                    <a:pt x="69184" y="69189"/>
                  </a:lnTo>
                  <a:lnTo>
                    <a:pt x="40340" y="104149"/>
                  </a:lnTo>
                  <a:lnTo>
                    <a:pt x="18562" y="144275"/>
                  </a:lnTo>
                  <a:lnTo>
                    <a:pt x="4798" y="188615"/>
                  </a:lnTo>
                  <a:lnTo>
                    <a:pt x="0" y="236220"/>
                  </a:lnTo>
                  <a:lnTo>
                    <a:pt x="0" y="466763"/>
                  </a:lnTo>
                  <a:lnTo>
                    <a:pt x="5676" y="472440"/>
                  </a:lnTo>
                  <a:lnTo>
                    <a:pt x="8705494" y="472440"/>
                  </a:lnTo>
                  <a:lnTo>
                    <a:pt x="8711184" y="466763"/>
                  </a:lnTo>
                  <a:lnTo>
                    <a:pt x="8711184" y="236220"/>
                  </a:lnTo>
                  <a:lnTo>
                    <a:pt x="8706385" y="188615"/>
                  </a:lnTo>
                  <a:lnTo>
                    <a:pt x="8692621" y="144275"/>
                  </a:lnTo>
                  <a:lnTo>
                    <a:pt x="8670843" y="104149"/>
                  </a:lnTo>
                  <a:lnTo>
                    <a:pt x="8641999" y="69189"/>
                  </a:lnTo>
                  <a:lnTo>
                    <a:pt x="8607039" y="40344"/>
                  </a:lnTo>
                  <a:lnTo>
                    <a:pt x="8566914" y="18564"/>
                  </a:lnTo>
                  <a:lnTo>
                    <a:pt x="8522572" y="4799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6411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236220" y="0"/>
                  </a:moveTo>
                  <a:lnTo>
                    <a:pt x="8474964" y="0"/>
                  </a:lnTo>
                  <a:lnTo>
                    <a:pt x="8522572" y="4799"/>
                  </a:lnTo>
                  <a:lnTo>
                    <a:pt x="8566914" y="18564"/>
                  </a:lnTo>
                  <a:lnTo>
                    <a:pt x="8607039" y="40344"/>
                  </a:lnTo>
                  <a:lnTo>
                    <a:pt x="8641999" y="69189"/>
                  </a:lnTo>
                  <a:lnTo>
                    <a:pt x="8670843" y="104149"/>
                  </a:lnTo>
                  <a:lnTo>
                    <a:pt x="8692621" y="144275"/>
                  </a:lnTo>
                  <a:lnTo>
                    <a:pt x="8706385" y="188615"/>
                  </a:lnTo>
                  <a:lnTo>
                    <a:pt x="8711184" y="236220"/>
                  </a:lnTo>
                  <a:lnTo>
                    <a:pt x="8711184" y="459752"/>
                  </a:lnTo>
                  <a:lnTo>
                    <a:pt x="8711184" y="466763"/>
                  </a:lnTo>
                  <a:lnTo>
                    <a:pt x="8705494" y="472440"/>
                  </a:lnTo>
                  <a:lnTo>
                    <a:pt x="8698484" y="472440"/>
                  </a:lnTo>
                  <a:lnTo>
                    <a:pt x="12687" y="472440"/>
                  </a:lnTo>
                  <a:lnTo>
                    <a:pt x="5676" y="472440"/>
                  </a:lnTo>
                  <a:lnTo>
                    <a:pt x="0" y="466763"/>
                  </a:lnTo>
                  <a:lnTo>
                    <a:pt x="0" y="459752"/>
                  </a:lnTo>
                  <a:lnTo>
                    <a:pt x="0" y="236220"/>
                  </a:lnTo>
                  <a:lnTo>
                    <a:pt x="4798" y="188615"/>
                  </a:lnTo>
                  <a:lnTo>
                    <a:pt x="18562" y="144275"/>
                  </a:lnTo>
                  <a:lnTo>
                    <a:pt x="40340" y="104149"/>
                  </a:lnTo>
                  <a:lnTo>
                    <a:pt x="69184" y="69189"/>
                  </a:lnTo>
                  <a:lnTo>
                    <a:pt x="104144" y="40344"/>
                  </a:lnTo>
                  <a:lnTo>
                    <a:pt x="144269" y="18564"/>
                  </a:lnTo>
                  <a:lnTo>
                    <a:pt x="188611" y="4799"/>
                  </a:lnTo>
                  <a:lnTo>
                    <a:pt x="23622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4106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41542" y="198818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3F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742" y="226822"/>
            <a:ext cx="293370" cy="292100"/>
            <a:chOff x="7587742" y="226822"/>
            <a:chExt cx="293370" cy="292100"/>
          </a:xfrm>
        </p:grpSpPr>
        <p:sp>
          <p:nvSpPr>
            <p:cNvPr id="12" name="object 12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8" y="0"/>
                  </a:moveTo>
                  <a:lnTo>
                    <a:pt x="95892" y="7109"/>
                  </a:lnTo>
                  <a:lnTo>
                    <a:pt x="57404" y="26905"/>
                  </a:lnTo>
                  <a:lnTo>
                    <a:pt x="27052" y="57091"/>
                  </a:lnTo>
                  <a:lnTo>
                    <a:pt x="7148" y="95370"/>
                  </a:lnTo>
                  <a:lnTo>
                    <a:pt x="0" y="139445"/>
                  </a:lnTo>
                  <a:lnTo>
                    <a:pt x="7148" y="183521"/>
                  </a:lnTo>
                  <a:lnTo>
                    <a:pt x="27052" y="221800"/>
                  </a:lnTo>
                  <a:lnTo>
                    <a:pt x="57404" y="251986"/>
                  </a:lnTo>
                  <a:lnTo>
                    <a:pt x="95892" y="271782"/>
                  </a:lnTo>
                  <a:lnTo>
                    <a:pt x="140208" y="278891"/>
                  </a:lnTo>
                  <a:lnTo>
                    <a:pt x="184523" y="271782"/>
                  </a:lnTo>
                  <a:lnTo>
                    <a:pt x="223011" y="251986"/>
                  </a:lnTo>
                  <a:lnTo>
                    <a:pt x="253363" y="221800"/>
                  </a:lnTo>
                  <a:lnTo>
                    <a:pt x="273267" y="183521"/>
                  </a:lnTo>
                  <a:lnTo>
                    <a:pt x="280416" y="139445"/>
                  </a:lnTo>
                  <a:lnTo>
                    <a:pt x="273267" y="95370"/>
                  </a:lnTo>
                  <a:lnTo>
                    <a:pt x="253363" y="57091"/>
                  </a:lnTo>
                  <a:lnTo>
                    <a:pt x="223011" y="26905"/>
                  </a:lnTo>
                  <a:lnTo>
                    <a:pt x="184523" y="710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8" y="95370"/>
                  </a:lnTo>
                  <a:lnTo>
                    <a:pt x="27052" y="57091"/>
                  </a:lnTo>
                  <a:lnTo>
                    <a:pt x="57404" y="26905"/>
                  </a:lnTo>
                  <a:lnTo>
                    <a:pt x="95892" y="7109"/>
                  </a:lnTo>
                  <a:lnTo>
                    <a:pt x="140208" y="0"/>
                  </a:lnTo>
                  <a:lnTo>
                    <a:pt x="184523" y="7109"/>
                  </a:lnTo>
                  <a:lnTo>
                    <a:pt x="223011" y="26905"/>
                  </a:lnTo>
                  <a:lnTo>
                    <a:pt x="253363" y="57091"/>
                  </a:lnTo>
                  <a:lnTo>
                    <a:pt x="273267" y="95370"/>
                  </a:lnTo>
                  <a:lnTo>
                    <a:pt x="280416" y="139445"/>
                  </a:lnTo>
                  <a:lnTo>
                    <a:pt x="273267" y="183521"/>
                  </a:lnTo>
                  <a:lnTo>
                    <a:pt x="253363" y="221800"/>
                  </a:lnTo>
                  <a:lnTo>
                    <a:pt x="223011" y="251986"/>
                  </a:lnTo>
                  <a:lnTo>
                    <a:pt x="184523" y="271782"/>
                  </a:lnTo>
                  <a:lnTo>
                    <a:pt x="140208" y="278891"/>
                  </a:lnTo>
                  <a:lnTo>
                    <a:pt x="95892" y="271782"/>
                  </a:lnTo>
                  <a:lnTo>
                    <a:pt x="57404" y="251986"/>
                  </a:lnTo>
                  <a:lnTo>
                    <a:pt x="27052" y="221800"/>
                  </a:lnTo>
                  <a:lnTo>
                    <a:pt x="7148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032750" y="226822"/>
            <a:ext cx="292100" cy="292100"/>
            <a:chOff x="8032750" y="226822"/>
            <a:chExt cx="292100" cy="292100"/>
          </a:xfrm>
        </p:grpSpPr>
        <p:sp>
          <p:nvSpPr>
            <p:cNvPr id="15" name="object 15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7109" y="183521"/>
                  </a:lnTo>
                  <a:lnTo>
                    <a:pt x="26905" y="221800"/>
                  </a:lnTo>
                  <a:lnTo>
                    <a:pt x="57091" y="251986"/>
                  </a:lnTo>
                  <a:lnTo>
                    <a:pt x="95370" y="271782"/>
                  </a:lnTo>
                  <a:lnTo>
                    <a:pt x="139446" y="278891"/>
                  </a:lnTo>
                  <a:lnTo>
                    <a:pt x="183521" y="271782"/>
                  </a:lnTo>
                  <a:lnTo>
                    <a:pt x="221800" y="251986"/>
                  </a:lnTo>
                  <a:lnTo>
                    <a:pt x="251986" y="221800"/>
                  </a:lnTo>
                  <a:lnTo>
                    <a:pt x="271782" y="183521"/>
                  </a:lnTo>
                  <a:lnTo>
                    <a:pt x="278892" y="139445"/>
                  </a:lnTo>
                  <a:lnTo>
                    <a:pt x="271782" y="95370"/>
                  </a:lnTo>
                  <a:lnTo>
                    <a:pt x="251986" y="57091"/>
                  </a:lnTo>
                  <a:lnTo>
                    <a:pt x="221800" y="26905"/>
                  </a:lnTo>
                  <a:lnTo>
                    <a:pt x="183521" y="710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183521" y="7109"/>
                  </a:lnTo>
                  <a:lnTo>
                    <a:pt x="221800" y="26905"/>
                  </a:lnTo>
                  <a:lnTo>
                    <a:pt x="251986" y="57091"/>
                  </a:lnTo>
                  <a:lnTo>
                    <a:pt x="271782" y="95370"/>
                  </a:lnTo>
                  <a:lnTo>
                    <a:pt x="278892" y="139445"/>
                  </a:lnTo>
                  <a:lnTo>
                    <a:pt x="271782" y="183521"/>
                  </a:lnTo>
                  <a:lnTo>
                    <a:pt x="251986" y="221800"/>
                  </a:lnTo>
                  <a:lnTo>
                    <a:pt x="221800" y="251986"/>
                  </a:lnTo>
                  <a:lnTo>
                    <a:pt x="183521" y="271782"/>
                  </a:lnTo>
                  <a:lnTo>
                    <a:pt x="139446" y="278891"/>
                  </a:lnTo>
                  <a:lnTo>
                    <a:pt x="95370" y="271782"/>
                  </a:lnTo>
                  <a:lnTo>
                    <a:pt x="57091" y="251986"/>
                  </a:lnTo>
                  <a:lnTo>
                    <a:pt x="26905" y="221800"/>
                  </a:lnTo>
                  <a:lnTo>
                    <a:pt x="7109" y="18352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0"/>
                  </a:moveTo>
                  <a:lnTo>
                    <a:pt x="140207" y="0"/>
                  </a:lnTo>
                  <a:lnTo>
                    <a:pt x="140207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668417" y="198818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3F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98407" y="41338"/>
            <a:ext cx="37947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10">
                <a:solidFill>
                  <a:srgbClr val="FFFFFF"/>
                </a:solidFill>
              </a:rPr>
              <a:t>E</a:t>
            </a:r>
            <a:r>
              <a:rPr dirty="0" sz="4000" spc="-120">
                <a:solidFill>
                  <a:srgbClr val="FFFFFF"/>
                </a:solidFill>
              </a:rPr>
              <a:t>x</a:t>
            </a:r>
            <a:r>
              <a:rPr dirty="0" sz="4000" spc="-120">
                <a:solidFill>
                  <a:srgbClr val="FFFFFF"/>
                </a:solidFill>
              </a:rPr>
              <a:t>a</a:t>
            </a:r>
            <a:r>
              <a:rPr dirty="0" sz="4000" spc="-204">
                <a:solidFill>
                  <a:srgbClr val="FFFFFF"/>
                </a:solidFill>
              </a:rPr>
              <a:t>m</a:t>
            </a:r>
            <a:r>
              <a:rPr dirty="0" sz="4000" spc="-225">
                <a:solidFill>
                  <a:srgbClr val="FFFFFF"/>
                </a:solidFill>
              </a:rPr>
              <a:t>ple</a:t>
            </a:r>
            <a:r>
              <a:rPr dirty="0" sz="4000" spc="-320">
                <a:solidFill>
                  <a:srgbClr val="FFFFFF"/>
                </a:solidFill>
              </a:rPr>
              <a:t> </a:t>
            </a:r>
            <a:r>
              <a:rPr dirty="0" sz="4000" spc="-175">
                <a:solidFill>
                  <a:srgbClr val="FFFFFF"/>
                </a:solidFill>
              </a:rPr>
              <a:t>o</a:t>
            </a:r>
            <a:r>
              <a:rPr dirty="0" sz="4000" spc="-45">
                <a:solidFill>
                  <a:srgbClr val="FFFFFF"/>
                </a:solidFill>
              </a:rPr>
              <a:t>f</a:t>
            </a:r>
            <a:r>
              <a:rPr dirty="0" sz="4000" spc="-315">
                <a:solidFill>
                  <a:srgbClr val="FFFFFF"/>
                </a:solidFill>
              </a:rPr>
              <a:t> </a:t>
            </a:r>
            <a:r>
              <a:rPr dirty="0" sz="4000" spc="-250">
                <a:solidFill>
                  <a:srgbClr val="FFFFFF"/>
                </a:solidFill>
              </a:rPr>
              <a:t>A</a:t>
            </a:r>
            <a:r>
              <a:rPr dirty="0" sz="4000" spc="-360">
                <a:solidFill>
                  <a:srgbClr val="FFFFFF"/>
                </a:solidFill>
              </a:rPr>
              <a:t>D</a:t>
            </a:r>
            <a:r>
              <a:rPr dirty="0" sz="4000" spc="-635">
                <a:solidFill>
                  <a:srgbClr val="FFFFFF"/>
                </a:solidFill>
              </a:rPr>
              <a:t>T</a:t>
            </a:r>
            <a:endParaRPr sz="4000"/>
          </a:p>
        </p:txBody>
      </p:sp>
      <p:grpSp>
        <p:nvGrpSpPr>
          <p:cNvPr id="21" name="object 21"/>
          <p:cNvGrpSpPr/>
          <p:nvPr/>
        </p:nvGrpSpPr>
        <p:grpSpPr>
          <a:xfrm>
            <a:off x="851661" y="1020825"/>
            <a:ext cx="7497445" cy="5601335"/>
            <a:chOff x="851661" y="1020825"/>
            <a:chExt cx="7497445" cy="5601335"/>
          </a:xfrm>
        </p:grpSpPr>
        <p:sp>
          <p:nvSpPr>
            <p:cNvPr id="22" name="object 22"/>
            <p:cNvSpPr/>
            <p:nvPr/>
          </p:nvSpPr>
          <p:spPr>
            <a:xfrm>
              <a:off x="858011" y="1027175"/>
              <a:ext cx="7484745" cy="5588635"/>
            </a:xfrm>
            <a:custGeom>
              <a:avLst/>
              <a:gdLst/>
              <a:ahLst/>
              <a:cxnLst/>
              <a:rect l="l" t="t" r="r" b="b"/>
              <a:pathLst>
                <a:path w="7484745" h="5588634">
                  <a:moveTo>
                    <a:pt x="7221537" y="0"/>
                  </a:moveTo>
                  <a:lnTo>
                    <a:pt x="0" y="0"/>
                  </a:lnTo>
                  <a:lnTo>
                    <a:pt x="0" y="5588508"/>
                  </a:lnTo>
                  <a:lnTo>
                    <a:pt x="7484364" y="5588508"/>
                  </a:lnTo>
                  <a:lnTo>
                    <a:pt x="7484364" y="262826"/>
                  </a:lnTo>
                  <a:lnTo>
                    <a:pt x="7221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58011" y="1027175"/>
              <a:ext cx="7484745" cy="5588635"/>
            </a:xfrm>
            <a:custGeom>
              <a:avLst/>
              <a:gdLst/>
              <a:ahLst/>
              <a:cxnLst/>
              <a:rect l="l" t="t" r="r" b="b"/>
              <a:pathLst>
                <a:path w="7484745" h="5588634">
                  <a:moveTo>
                    <a:pt x="0" y="0"/>
                  </a:moveTo>
                  <a:lnTo>
                    <a:pt x="7221537" y="0"/>
                  </a:lnTo>
                  <a:lnTo>
                    <a:pt x="7484364" y="262826"/>
                  </a:lnTo>
                  <a:lnTo>
                    <a:pt x="7484364" y="5588508"/>
                  </a:lnTo>
                  <a:lnTo>
                    <a:pt x="0" y="558850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313567" y="1621318"/>
            <a:ext cx="440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rebuchet MS"/>
                <a:cs typeface="Trebuchet MS"/>
              </a:rPr>
              <a:t>Do</a:t>
            </a:r>
            <a:r>
              <a:rPr dirty="0" sz="1800" spc="105"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6459" y="2718598"/>
            <a:ext cx="482790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Responsibilities</a:t>
            </a:r>
            <a:endParaRPr sz="1800">
              <a:latin typeface="Trebuchet MS"/>
              <a:cs typeface="Trebuchet MS"/>
            </a:endParaRPr>
          </a:p>
          <a:p>
            <a:pPr marL="469900" marR="5080">
              <a:lnSpc>
                <a:spcPct val="200000"/>
              </a:lnSpc>
            </a:pPr>
            <a:r>
              <a:rPr dirty="0" sz="1800" spc="-55">
                <a:latin typeface="Trebuchet MS"/>
                <a:cs typeface="Trebuchet MS"/>
              </a:rPr>
              <a:t>Eat: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It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c</a:t>
            </a:r>
            <a:r>
              <a:rPr dirty="0" sz="1800" spc="50">
                <a:latin typeface="Trebuchet MS"/>
                <a:cs typeface="Trebuchet MS"/>
              </a:rPr>
              <a:t>an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eat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100">
                <a:latin typeface="Trebuchet MS"/>
                <a:cs typeface="Trebuchet MS"/>
              </a:rPr>
              <a:t>g</a:t>
            </a:r>
            <a:r>
              <a:rPr dirty="0" sz="1800" spc="-65">
                <a:latin typeface="Trebuchet MS"/>
                <a:cs typeface="Trebuchet MS"/>
              </a:rPr>
              <a:t>i</a:t>
            </a:r>
            <a:r>
              <a:rPr dirty="0" sz="1800" spc="50">
                <a:latin typeface="Trebuchet MS"/>
                <a:cs typeface="Trebuchet MS"/>
              </a:rPr>
              <a:t>v</a:t>
            </a:r>
            <a:r>
              <a:rPr dirty="0" sz="1800" spc="15">
                <a:latin typeface="Trebuchet MS"/>
                <a:cs typeface="Trebuchet MS"/>
              </a:rPr>
              <a:t>en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f</a:t>
            </a:r>
            <a:r>
              <a:rPr dirty="0" sz="1800" spc="50">
                <a:latin typeface="Trebuchet MS"/>
                <a:cs typeface="Trebuchet MS"/>
              </a:rPr>
              <a:t>oo</a:t>
            </a:r>
            <a:r>
              <a:rPr dirty="0" sz="1800" spc="35">
                <a:latin typeface="Trebuchet MS"/>
                <a:cs typeface="Trebuchet MS"/>
              </a:rPr>
              <a:t>d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130">
                <a:latin typeface="Trebuchet MS"/>
                <a:cs typeface="Trebuchet MS"/>
              </a:rPr>
              <a:t>w</a:t>
            </a:r>
            <a:r>
              <a:rPr dirty="0" sz="1800" spc="65">
                <a:latin typeface="Trebuchet MS"/>
                <a:cs typeface="Trebuchet MS"/>
              </a:rPr>
              <a:t>h</a:t>
            </a:r>
            <a:r>
              <a:rPr dirty="0" sz="1800" spc="15">
                <a:latin typeface="Trebuchet MS"/>
                <a:cs typeface="Trebuchet MS"/>
              </a:rPr>
              <a:t>en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i</a:t>
            </a:r>
            <a:r>
              <a:rPr dirty="0" sz="1800" spc="-105">
                <a:latin typeface="Trebuchet MS"/>
                <a:cs typeface="Trebuchet MS"/>
              </a:rPr>
              <a:t>t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i</a:t>
            </a:r>
            <a:r>
              <a:rPr dirty="0" sz="1800" spc="105">
                <a:latin typeface="Trebuchet MS"/>
                <a:cs typeface="Trebuchet MS"/>
              </a:rPr>
              <a:t>s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h</a:t>
            </a:r>
            <a:r>
              <a:rPr dirty="0" sz="1800" spc="30">
                <a:latin typeface="Trebuchet MS"/>
                <a:cs typeface="Trebuchet MS"/>
              </a:rPr>
              <a:t>u</a:t>
            </a:r>
            <a:r>
              <a:rPr dirty="0" sz="1800" spc="105">
                <a:latin typeface="Trebuchet MS"/>
                <a:cs typeface="Trebuchet MS"/>
              </a:rPr>
              <a:t>n</a:t>
            </a:r>
            <a:r>
              <a:rPr dirty="0" sz="1800" spc="90">
                <a:latin typeface="Trebuchet MS"/>
                <a:cs typeface="Trebuchet MS"/>
              </a:rPr>
              <a:t>g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 spc="80">
                <a:latin typeface="Trebuchet MS"/>
                <a:cs typeface="Trebuchet MS"/>
              </a:rPr>
              <a:t>y  </a:t>
            </a:r>
            <a:r>
              <a:rPr dirty="0" sz="1800" spc="100">
                <a:latin typeface="Trebuchet MS"/>
                <a:cs typeface="Trebuchet MS"/>
              </a:rPr>
              <a:t>R</a:t>
            </a:r>
            <a:r>
              <a:rPr dirty="0" sz="1800" spc="30">
                <a:latin typeface="Trebuchet MS"/>
                <a:cs typeface="Trebuchet MS"/>
              </a:rPr>
              <a:t>u</a:t>
            </a:r>
            <a:r>
              <a:rPr dirty="0" sz="1800" spc="-40">
                <a:latin typeface="Trebuchet MS"/>
                <a:cs typeface="Trebuchet MS"/>
              </a:rPr>
              <a:t>n: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It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c</a:t>
            </a:r>
            <a:r>
              <a:rPr dirty="0" sz="1800" spc="50">
                <a:latin typeface="Trebuchet MS"/>
                <a:cs typeface="Trebuchet MS"/>
              </a:rPr>
              <a:t>an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 spc="30">
                <a:latin typeface="Trebuchet MS"/>
                <a:cs typeface="Trebuchet MS"/>
              </a:rPr>
              <a:t>u</a:t>
            </a:r>
            <a:r>
              <a:rPr dirty="0" sz="1800" spc="90">
                <a:latin typeface="Trebuchet MS"/>
                <a:cs typeface="Trebuchet MS"/>
              </a:rPr>
              <a:t>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f</a:t>
            </a:r>
            <a:r>
              <a:rPr dirty="0" sz="1800" spc="55">
                <a:latin typeface="Trebuchet MS"/>
                <a:cs typeface="Trebuchet MS"/>
              </a:rPr>
              <a:t>as</a:t>
            </a:r>
            <a:r>
              <a:rPr dirty="0" sz="1800" spc="-105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dirty="0" sz="1800" spc="60">
                <a:latin typeface="Trebuchet MS"/>
                <a:cs typeface="Trebuchet MS"/>
              </a:rPr>
              <a:t>B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r</a:t>
            </a:r>
            <a:r>
              <a:rPr dirty="0" sz="1800" spc="35">
                <a:latin typeface="Trebuchet MS"/>
                <a:cs typeface="Trebuchet MS"/>
              </a:rPr>
              <a:t>k</a:t>
            </a:r>
            <a:r>
              <a:rPr dirty="0" sz="1800" spc="-175">
                <a:latin typeface="Trebuchet MS"/>
                <a:cs typeface="Trebuchet MS"/>
              </a:rPr>
              <a:t>: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It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c</a:t>
            </a:r>
            <a:r>
              <a:rPr dirty="0" sz="1800" spc="50">
                <a:latin typeface="Trebuchet MS"/>
                <a:cs typeface="Trebuchet MS"/>
              </a:rPr>
              <a:t>an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m</a:t>
            </a:r>
            <a:r>
              <a:rPr dirty="0" sz="1800" spc="20">
                <a:latin typeface="Trebuchet MS"/>
                <a:cs typeface="Trebuchet MS"/>
              </a:rPr>
              <a:t>ak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th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s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30">
                <a:latin typeface="Trebuchet MS"/>
                <a:cs typeface="Trebuchet MS"/>
              </a:rPr>
              <a:t>u</a:t>
            </a:r>
            <a:r>
              <a:rPr dirty="0" sz="1800" spc="65">
                <a:latin typeface="Trebuchet MS"/>
                <a:cs typeface="Trebuchet MS"/>
              </a:rPr>
              <a:t>nd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19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130">
                <a:latin typeface="Trebuchet MS"/>
                <a:cs typeface="Trebuchet MS"/>
              </a:rPr>
              <a:t>ww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130">
                <a:latin typeface="Trebuchet MS"/>
                <a:cs typeface="Trebuchet MS"/>
              </a:rPr>
              <a:t>w</a:t>
            </a:r>
            <a:r>
              <a:rPr dirty="0" sz="1800" spc="-190">
                <a:latin typeface="Trebuchet MS"/>
                <a:cs typeface="Trebuchet MS"/>
              </a:rPr>
              <a:t>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6459" y="5461798"/>
            <a:ext cx="52800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Trebuchet MS"/>
                <a:cs typeface="Trebuchet MS"/>
              </a:rPr>
              <a:t>Collaborations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dirty="0" sz="1800" spc="-125">
                <a:latin typeface="Trebuchet MS"/>
                <a:cs typeface="Trebuchet MS"/>
              </a:rPr>
              <a:t>T</a:t>
            </a:r>
            <a:r>
              <a:rPr dirty="0" sz="1800" spc="65">
                <a:latin typeface="Trebuchet MS"/>
                <a:cs typeface="Trebuchet MS"/>
              </a:rPr>
              <a:t>h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130">
                <a:latin typeface="Trebuchet MS"/>
                <a:cs typeface="Trebuchet MS"/>
              </a:rPr>
              <a:t>w</a:t>
            </a:r>
            <a:r>
              <a:rPr dirty="0" sz="1800" spc="25">
                <a:latin typeface="Trebuchet MS"/>
                <a:cs typeface="Trebuchet MS"/>
              </a:rPr>
              <a:t>ner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c</a:t>
            </a:r>
            <a:r>
              <a:rPr dirty="0" sz="1800" spc="50">
                <a:latin typeface="Trebuchet MS"/>
                <a:cs typeface="Trebuchet MS"/>
              </a:rPr>
              <a:t>an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m</a:t>
            </a:r>
            <a:r>
              <a:rPr dirty="0" sz="1800" spc="20">
                <a:latin typeface="Trebuchet MS"/>
                <a:cs typeface="Trebuchet MS"/>
              </a:rPr>
              <a:t>ak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th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d</a:t>
            </a:r>
            <a:r>
              <a:rPr dirty="0" sz="1800" spc="50">
                <a:latin typeface="Trebuchet MS"/>
                <a:cs typeface="Trebuchet MS"/>
              </a:rPr>
              <a:t>o</a:t>
            </a:r>
            <a:r>
              <a:rPr dirty="0" sz="1800" spc="105">
                <a:latin typeface="Trebuchet MS"/>
                <a:cs typeface="Trebuchet MS"/>
              </a:rPr>
              <a:t>g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eat,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r</a:t>
            </a:r>
            <a:r>
              <a:rPr dirty="0" sz="1800" spc="30">
                <a:latin typeface="Trebuchet MS"/>
                <a:cs typeface="Trebuchet MS"/>
              </a:rPr>
              <a:t>u</a:t>
            </a:r>
            <a:r>
              <a:rPr dirty="0" sz="1800" spc="90">
                <a:latin typeface="Trebuchet MS"/>
                <a:cs typeface="Trebuchet MS"/>
              </a:rPr>
              <a:t>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and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20">
                <a:latin typeface="Trebuchet MS"/>
                <a:cs typeface="Trebuchet MS"/>
              </a:rPr>
              <a:t>r</a:t>
            </a:r>
            <a:r>
              <a:rPr dirty="0" sz="1800" spc="35">
                <a:latin typeface="Trebuchet MS"/>
                <a:cs typeface="Trebuchet MS"/>
              </a:rPr>
              <a:t>k</a:t>
            </a:r>
            <a:r>
              <a:rPr dirty="0" sz="1800" spc="-19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36141" y="748706"/>
            <a:ext cx="7456170" cy="5025390"/>
            <a:chOff x="1136141" y="748706"/>
            <a:chExt cx="7456170" cy="5025390"/>
          </a:xfrm>
        </p:grpSpPr>
        <p:sp>
          <p:nvSpPr>
            <p:cNvPr id="28" name="object 28"/>
            <p:cNvSpPr/>
            <p:nvPr/>
          </p:nvSpPr>
          <p:spPr>
            <a:xfrm>
              <a:off x="1136141" y="2315717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49" y="0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36141" y="3083813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49" y="0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36141" y="3614165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49" y="0"/>
                  </a:lnTo>
                </a:path>
              </a:pathLst>
            </a:custGeom>
            <a:ln w="190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36141" y="4118610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49" y="0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36141" y="4729734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49" y="0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36141" y="5260085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49" y="0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36141" y="5764529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49" y="0"/>
                  </a:lnTo>
                </a:path>
              </a:pathLst>
            </a:custGeom>
            <a:ln w="190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25384" y="1652307"/>
              <a:ext cx="567055" cy="389255"/>
            </a:xfrm>
            <a:custGeom>
              <a:avLst/>
              <a:gdLst/>
              <a:ahLst/>
              <a:cxnLst/>
              <a:rect l="l" t="t" r="r" b="b"/>
              <a:pathLst>
                <a:path w="567054" h="389255">
                  <a:moveTo>
                    <a:pt x="257479" y="388670"/>
                  </a:moveTo>
                  <a:lnTo>
                    <a:pt x="248475" y="341718"/>
                  </a:lnTo>
                  <a:lnTo>
                    <a:pt x="226377" y="306108"/>
                  </a:lnTo>
                  <a:lnTo>
                    <a:pt x="194259" y="279971"/>
                  </a:lnTo>
                  <a:lnTo>
                    <a:pt x="155257" y="265328"/>
                  </a:lnTo>
                  <a:lnTo>
                    <a:pt x="112509" y="264185"/>
                  </a:lnTo>
                  <a:lnTo>
                    <a:pt x="37033" y="264185"/>
                  </a:lnTo>
                  <a:lnTo>
                    <a:pt x="0" y="302641"/>
                  </a:lnTo>
                  <a:lnTo>
                    <a:pt x="8534" y="334200"/>
                  </a:lnTo>
                  <a:lnTo>
                    <a:pt x="27457" y="359765"/>
                  </a:lnTo>
                  <a:lnTo>
                    <a:pt x="54343" y="376872"/>
                  </a:lnTo>
                  <a:lnTo>
                    <a:pt x="86766" y="383120"/>
                  </a:lnTo>
                  <a:lnTo>
                    <a:pt x="206336" y="388670"/>
                  </a:lnTo>
                  <a:lnTo>
                    <a:pt x="257479" y="388670"/>
                  </a:lnTo>
                  <a:close/>
                </a:path>
                <a:path w="567054" h="389255">
                  <a:moveTo>
                    <a:pt x="566585" y="388658"/>
                  </a:moveTo>
                  <a:lnTo>
                    <a:pt x="556107" y="341833"/>
                  </a:lnTo>
                  <a:lnTo>
                    <a:pt x="530479" y="305841"/>
                  </a:lnTo>
                  <a:lnTo>
                    <a:pt x="494195" y="278968"/>
                  </a:lnTo>
                  <a:lnTo>
                    <a:pt x="451764" y="263410"/>
                  </a:lnTo>
                  <a:lnTo>
                    <a:pt x="407746" y="261378"/>
                  </a:lnTo>
                  <a:lnTo>
                    <a:pt x="334060" y="0"/>
                  </a:lnTo>
                  <a:lnTo>
                    <a:pt x="282930" y="266"/>
                  </a:lnTo>
                  <a:lnTo>
                    <a:pt x="297688" y="173482"/>
                  </a:lnTo>
                  <a:lnTo>
                    <a:pt x="305485" y="262940"/>
                  </a:lnTo>
                  <a:lnTo>
                    <a:pt x="310578" y="304723"/>
                  </a:lnTo>
                  <a:lnTo>
                    <a:pt x="338048" y="349275"/>
                  </a:lnTo>
                  <a:lnTo>
                    <a:pt x="392544" y="378244"/>
                  </a:lnTo>
                  <a:lnTo>
                    <a:pt x="510895" y="388658"/>
                  </a:lnTo>
                  <a:lnTo>
                    <a:pt x="566585" y="388658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21728" y="1220380"/>
              <a:ext cx="818515" cy="802005"/>
            </a:xfrm>
            <a:custGeom>
              <a:avLst/>
              <a:gdLst/>
              <a:ahLst/>
              <a:cxnLst/>
              <a:rect l="l" t="t" r="r" b="b"/>
              <a:pathLst>
                <a:path w="818515" h="802005">
                  <a:moveTo>
                    <a:pt x="558152" y="673836"/>
                  </a:moveTo>
                  <a:lnTo>
                    <a:pt x="552500" y="631431"/>
                  </a:lnTo>
                  <a:lnTo>
                    <a:pt x="536194" y="591197"/>
                  </a:lnTo>
                  <a:lnTo>
                    <a:pt x="510260" y="556742"/>
                  </a:lnTo>
                  <a:lnTo>
                    <a:pt x="475703" y="531736"/>
                  </a:lnTo>
                  <a:lnTo>
                    <a:pt x="433539" y="519785"/>
                  </a:lnTo>
                  <a:lnTo>
                    <a:pt x="419849" y="563994"/>
                  </a:lnTo>
                  <a:lnTo>
                    <a:pt x="407263" y="608850"/>
                  </a:lnTo>
                  <a:lnTo>
                    <a:pt x="395706" y="654316"/>
                  </a:lnTo>
                  <a:lnTo>
                    <a:pt x="385102" y="700354"/>
                  </a:lnTo>
                  <a:lnTo>
                    <a:pt x="327647" y="700354"/>
                  </a:lnTo>
                  <a:lnTo>
                    <a:pt x="272249" y="697255"/>
                  </a:lnTo>
                  <a:lnTo>
                    <a:pt x="217716" y="688047"/>
                  </a:lnTo>
                  <a:lnTo>
                    <a:pt x="164541" y="672820"/>
                  </a:lnTo>
                  <a:lnTo>
                    <a:pt x="113233" y="651713"/>
                  </a:lnTo>
                  <a:lnTo>
                    <a:pt x="17945" y="606132"/>
                  </a:lnTo>
                  <a:lnTo>
                    <a:pt x="8991" y="605320"/>
                  </a:lnTo>
                  <a:lnTo>
                    <a:pt x="2387" y="610184"/>
                  </a:lnTo>
                  <a:lnTo>
                    <a:pt x="0" y="618032"/>
                  </a:lnTo>
                  <a:lnTo>
                    <a:pt x="3746" y="626211"/>
                  </a:lnTo>
                  <a:lnTo>
                    <a:pt x="33375" y="655853"/>
                  </a:lnTo>
                  <a:lnTo>
                    <a:pt x="72948" y="691388"/>
                  </a:lnTo>
                  <a:lnTo>
                    <a:pt x="115824" y="722274"/>
                  </a:lnTo>
                  <a:lnTo>
                    <a:pt x="161544" y="748347"/>
                  </a:lnTo>
                  <a:lnTo>
                    <a:pt x="209689" y="769429"/>
                  </a:lnTo>
                  <a:lnTo>
                    <a:pt x="259829" y="785355"/>
                  </a:lnTo>
                  <a:lnTo>
                    <a:pt x="311505" y="795947"/>
                  </a:lnTo>
                  <a:lnTo>
                    <a:pt x="364286" y="801052"/>
                  </a:lnTo>
                  <a:lnTo>
                    <a:pt x="489826" y="801420"/>
                  </a:lnTo>
                  <a:lnTo>
                    <a:pt x="517474" y="779284"/>
                  </a:lnTo>
                  <a:lnTo>
                    <a:pt x="539076" y="745934"/>
                  </a:lnTo>
                  <a:lnTo>
                    <a:pt x="553135" y="708431"/>
                  </a:lnTo>
                  <a:lnTo>
                    <a:pt x="558152" y="673836"/>
                  </a:lnTo>
                  <a:close/>
                </a:path>
                <a:path w="818515" h="802005">
                  <a:moveTo>
                    <a:pt x="818222" y="114414"/>
                  </a:moveTo>
                  <a:lnTo>
                    <a:pt x="816203" y="81902"/>
                  </a:lnTo>
                  <a:lnTo>
                    <a:pt x="808761" y="46913"/>
                  </a:lnTo>
                  <a:lnTo>
                    <a:pt x="793864" y="17068"/>
                  </a:lnTo>
                  <a:lnTo>
                    <a:pt x="769416" y="0"/>
                  </a:lnTo>
                  <a:lnTo>
                    <a:pt x="747687" y="20548"/>
                  </a:lnTo>
                  <a:lnTo>
                    <a:pt x="711517" y="53797"/>
                  </a:lnTo>
                  <a:lnTo>
                    <a:pt x="677583" y="88328"/>
                  </a:lnTo>
                  <a:lnTo>
                    <a:pt x="645782" y="124104"/>
                  </a:lnTo>
                  <a:lnTo>
                    <a:pt x="616038" y="161061"/>
                  </a:lnTo>
                  <a:lnTo>
                    <a:pt x="588264" y="199148"/>
                  </a:lnTo>
                  <a:lnTo>
                    <a:pt x="562381" y="238340"/>
                  </a:lnTo>
                  <a:lnTo>
                    <a:pt x="538302" y="278587"/>
                  </a:lnTo>
                  <a:lnTo>
                    <a:pt x="505079" y="341477"/>
                  </a:lnTo>
                  <a:lnTo>
                    <a:pt x="486156" y="382003"/>
                  </a:lnTo>
                  <a:lnTo>
                    <a:pt x="468604" y="423329"/>
                  </a:lnTo>
                  <a:lnTo>
                    <a:pt x="452361" y="465429"/>
                  </a:lnTo>
                  <a:lnTo>
                    <a:pt x="493864" y="448945"/>
                  </a:lnTo>
                  <a:lnTo>
                    <a:pt x="523976" y="417131"/>
                  </a:lnTo>
                  <a:lnTo>
                    <a:pt x="542823" y="374777"/>
                  </a:lnTo>
                  <a:lnTo>
                    <a:pt x="550494" y="326669"/>
                  </a:lnTo>
                  <a:lnTo>
                    <a:pt x="563638" y="329374"/>
                  </a:lnTo>
                  <a:lnTo>
                    <a:pt x="577786" y="331152"/>
                  </a:lnTo>
                  <a:lnTo>
                    <a:pt x="592175" y="332130"/>
                  </a:lnTo>
                  <a:lnTo>
                    <a:pt x="606082" y="332435"/>
                  </a:lnTo>
                  <a:lnTo>
                    <a:pt x="653872" y="326364"/>
                  </a:lnTo>
                  <a:lnTo>
                    <a:pt x="698195" y="309245"/>
                  </a:lnTo>
                  <a:lnTo>
                    <a:pt x="737628" y="282689"/>
                  </a:lnTo>
                  <a:lnTo>
                    <a:pt x="770763" y="248310"/>
                  </a:lnTo>
                  <a:lnTo>
                    <a:pt x="796188" y="207721"/>
                  </a:lnTo>
                  <a:lnTo>
                    <a:pt x="812482" y="162560"/>
                  </a:lnTo>
                  <a:lnTo>
                    <a:pt x="818222" y="11441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021665" y="748706"/>
              <a:ext cx="398780" cy="427990"/>
            </a:xfrm>
            <a:custGeom>
              <a:avLst/>
              <a:gdLst/>
              <a:ahLst/>
              <a:cxnLst/>
              <a:rect l="l" t="t" r="r" b="b"/>
              <a:pathLst>
                <a:path w="398779" h="427990">
                  <a:moveTo>
                    <a:pt x="214764" y="427708"/>
                  </a:moveTo>
                  <a:lnTo>
                    <a:pt x="214764" y="356964"/>
                  </a:lnTo>
                  <a:lnTo>
                    <a:pt x="210140" y="330773"/>
                  </a:lnTo>
                  <a:lnTo>
                    <a:pt x="196866" y="309445"/>
                  </a:lnTo>
                  <a:lnTo>
                    <a:pt x="176557" y="295093"/>
                  </a:lnTo>
                  <a:lnTo>
                    <a:pt x="150829" y="289834"/>
                  </a:lnTo>
                  <a:lnTo>
                    <a:pt x="118916" y="289834"/>
                  </a:lnTo>
                  <a:lnTo>
                    <a:pt x="97463" y="288421"/>
                  </a:lnTo>
                  <a:lnTo>
                    <a:pt x="79945" y="284567"/>
                  </a:lnTo>
                  <a:lnTo>
                    <a:pt x="68135" y="278851"/>
                  </a:lnTo>
                  <a:lnTo>
                    <a:pt x="63804" y="271852"/>
                  </a:lnTo>
                  <a:lnTo>
                    <a:pt x="63804" y="270337"/>
                  </a:lnTo>
                  <a:lnTo>
                    <a:pt x="64386" y="268865"/>
                  </a:lnTo>
                  <a:lnTo>
                    <a:pt x="65467" y="267460"/>
                  </a:lnTo>
                  <a:lnTo>
                    <a:pt x="47392" y="255764"/>
                  </a:lnTo>
                  <a:lnTo>
                    <a:pt x="30869" y="241908"/>
                  </a:lnTo>
                  <a:lnTo>
                    <a:pt x="16114" y="226031"/>
                  </a:lnTo>
                  <a:lnTo>
                    <a:pt x="3343" y="208270"/>
                  </a:lnTo>
                  <a:lnTo>
                    <a:pt x="0" y="194571"/>
                  </a:lnTo>
                  <a:lnTo>
                    <a:pt x="287" y="182895"/>
                  </a:lnTo>
                  <a:lnTo>
                    <a:pt x="28604" y="150028"/>
                  </a:lnTo>
                  <a:lnTo>
                    <a:pt x="52832" y="143582"/>
                  </a:lnTo>
                  <a:lnTo>
                    <a:pt x="96838" y="143582"/>
                  </a:lnTo>
                  <a:lnTo>
                    <a:pt x="120119" y="141201"/>
                  </a:lnTo>
                  <a:lnTo>
                    <a:pt x="161881" y="123352"/>
                  </a:lnTo>
                  <a:lnTo>
                    <a:pt x="194061" y="89759"/>
                  </a:lnTo>
                  <a:lnTo>
                    <a:pt x="204795" y="67665"/>
                  </a:lnTo>
                  <a:lnTo>
                    <a:pt x="219927" y="39965"/>
                  </a:lnTo>
                  <a:lnTo>
                    <a:pt x="242210" y="18608"/>
                  </a:lnTo>
                  <a:lnTo>
                    <a:pt x="269841" y="4863"/>
                  </a:lnTo>
                  <a:lnTo>
                    <a:pt x="301014" y="0"/>
                  </a:lnTo>
                  <a:lnTo>
                    <a:pt x="324983" y="0"/>
                  </a:lnTo>
                  <a:lnTo>
                    <a:pt x="360829" y="15553"/>
                  </a:lnTo>
                  <a:lnTo>
                    <a:pt x="398158" y="43610"/>
                  </a:lnTo>
                  <a:lnTo>
                    <a:pt x="393766" y="85200"/>
                  </a:lnTo>
                  <a:lnTo>
                    <a:pt x="389165" y="124402"/>
                  </a:lnTo>
                  <a:lnTo>
                    <a:pt x="353589" y="186982"/>
                  </a:lnTo>
                  <a:lnTo>
                    <a:pt x="318216" y="206859"/>
                  </a:lnTo>
                  <a:lnTo>
                    <a:pt x="304707" y="211917"/>
                  </a:lnTo>
                  <a:lnTo>
                    <a:pt x="311286" y="231905"/>
                  </a:lnTo>
                  <a:lnTo>
                    <a:pt x="314722" y="254272"/>
                  </a:lnTo>
                  <a:lnTo>
                    <a:pt x="315786" y="275720"/>
                  </a:lnTo>
                  <a:lnTo>
                    <a:pt x="315250" y="292953"/>
                  </a:lnTo>
                  <a:lnTo>
                    <a:pt x="305197" y="337675"/>
                  </a:lnTo>
                  <a:lnTo>
                    <a:pt x="283647" y="376878"/>
                  </a:lnTo>
                  <a:lnTo>
                    <a:pt x="252777" y="407807"/>
                  </a:lnTo>
                  <a:lnTo>
                    <a:pt x="214764" y="427708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4233" y="1173000"/>
              <a:ext cx="121400" cy="22305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17427" y="1636723"/>
              <a:ext cx="63500" cy="85725"/>
            </a:xfrm>
            <a:custGeom>
              <a:avLst/>
              <a:gdLst/>
              <a:ahLst/>
              <a:cxnLst/>
              <a:rect l="l" t="t" r="r" b="b"/>
              <a:pathLst>
                <a:path w="63500" h="85725">
                  <a:moveTo>
                    <a:pt x="54240" y="85500"/>
                  </a:moveTo>
                  <a:lnTo>
                    <a:pt x="13757" y="71696"/>
                  </a:lnTo>
                  <a:lnTo>
                    <a:pt x="0" y="42038"/>
                  </a:lnTo>
                  <a:lnTo>
                    <a:pt x="3862" y="26604"/>
                  </a:lnTo>
                  <a:lnTo>
                    <a:pt x="14717" y="13099"/>
                  </a:lnTo>
                  <a:lnTo>
                    <a:pt x="31472" y="3553"/>
                  </a:lnTo>
                  <a:lnTo>
                    <a:pt x="53034" y="0"/>
                  </a:lnTo>
                  <a:lnTo>
                    <a:pt x="55833" y="14"/>
                  </a:lnTo>
                  <a:lnTo>
                    <a:pt x="60381" y="3037"/>
                  </a:lnTo>
                  <a:lnTo>
                    <a:pt x="62969" y="5332"/>
                  </a:lnTo>
                  <a:lnTo>
                    <a:pt x="62518" y="79959"/>
                  </a:lnTo>
                  <a:lnTo>
                    <a:pt x="59904" y="82635"/>
                  </a:lnTo>
                  <a:lnTo>
                    <a:pt x="54240" y="8550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855268" y="792286"/>
              <a:ext cx="681990" cy="1249045"/>
            </a:xfrm>
            <a:custGeom>
              <a:avLst/>
              <a:gdLst/>
              <a:ahLst/>
              <a:cxnLst/>
              <a:rect l="l" t="t" r="r" b="b"/>
              <a:pathLst>
                <a:path w="681990" h="1249045">
                  <a:moveTo>
                    <a:pt x="549897" y="740654"/>
                  </a:moveTo>
                  <a:lnTo>
                    <a:pt x="158749" y="740654"/>
                  </a:lnTo>
                  <a:lnTo>
                    <a:pt x="205936" y="734804"/>
                  </a:lnTo>
                  <a:lnTo>
                    <a:pt x="249285" y="718854"/>
                  </a:lnTo>
                  <a:lnTo>
                    <a:pt x="287537" y="694082"/>
                  </a:lnTo>
                  <a:lnTo>
                    <a:pt x="319433" y="661766"/>
                  </a:lnTo>
                  <a:lnTo>
                    <a:pt x="343712" y="623184"/>
                  </a:lnTo>
                  <a:lnTo>
                    <a:pt x="359116" y="579612"/>
                  </a:lnTo>
                  <a:lnTo>
                    <a:pt x="364385" y="532329"/>
                  </a:lnTo>
                  <a:lnTo>
                    <a:pt x="362382" y="504369"/>
                  </a:lnTo>
                  <a:lnTo>
                    <a:pt x="356796" y="477560"/>
                  </a:lnTo>
                  <a:lnTo>
                    <a:pt x="347879" y="452141"/>
                  </a:lnTo>
                  <a:lnTo>
                    <a:pt x="335880" y="428348"/>
                  </a:lnTo>
                  <a:lnTo>
                    <a:pt x="381159" y="385560"/>
                  </a:lnTo>
                  <a:lnTo>
                    <a:pt x="381159" y="384102"/>
                  </a:lnTo>
                  <a:lnTo>
                    <a:pt x="413654" y="355631"/>
                  </a:lnTo>
                  <a:lnTo>
                    <a:pt x="438598" y="320224"/>
                  </a:lnTo>
                  <a:lnTo>
                    <a:pt x="454591" y="279278"/>
                  </a:lnTo>
                  <a:lnTo>
                    <a:pt x="460233" y="234185"/>
                  </a:lnTo>
                  <a:lnTo>
                    <a:pt x="459074" y="213580"/>
                  </a:lnTo>
                  <a:lnTo>
                    <a:pt x="455685" y="193653"/>
                  </a:lnTo>
                  <a:lnTo>
                    <a:pt x="450194" y="174525"/>
                  </a:lnTo>
                  <a:lnTo>
                    <a:pt x="442729" y="156323"/>
                  </a:lnTo>
                  <a:lnTo>
                    <a:pt x="457058" y="150774"/>
                  </a:lnTo>
                  <a:lnTo>
                    <a:pt x="496645" y="128260"/>
                  </a:lnTo>
                  <a:lnTo>
                    <a:pt x="543808" y="73194"/>
                  </a:lnTo>
                  <a:lnTo>
                    <a:pt x="564474" y="0"/>
                  </a:lnTo>
                  <a:lnTo>
                    <a:pt x="585697" y="20893"/>
                  </a:lnTo>
                  <a:lnTo>
                    <a:pt x="602404" y="44220"/>
                  </a:lnTo>
                  <a:lnTo>
                    <a:pt x="613344" y="70738"/>
                  </a:lnTo>
                  <a:lnTo>
                    <a:pt x="617269" y="101209"/>
                  </a:lnTo>
                  <a:lnTo>
                    <a:pt x="613598" y="289973"/>
                  </a:lnTo>
                  <a:lnTo>
                    <a:pt x="630364" y="309793"/>
                  </a:lnTo>
                  <a:lnTo>
                    <a:pt x="630364" y="380959"/>
                  </a:lnTo>
                  <a:lnTo>
                    <a:pt x="590446" y="396262"/>
                  </a:lnTo>
                  <a:lnTo>
                    <a:pt x="558539" y="423579"/>
                  </a:lnTo>
                  <a:lnTo>
                    <a:pt x="537385" y="460171"/>
                  </a:lnTo>
                  <a:lnTo>
                    <a:pt x="529724" y="503302"/>
                  </a:lnTo>
                  <a:lnTo>
                    <a:pt x="533360" y="533307"/>
                  </a:lnTo>
                  <a:lnTo>
                    <a:pt x="543685" y="560671"/>
                  </a:lnTo>
                  <a:lnTo>
                    <a:pt x="559825" y="584527"/>
                  </a:lnTo>
                  <a:lnTo>
                    <a:pt x="580907" y="604010"/>
                  </a:lnTo>
                  <a:lnTo>
                    <a:pt x="549897" y="740654"/>
                  </a:lnTo>
                  <a:close/>
                </a:path>
                <a:path w="681990" h="1249045">
                  <a:moveTo>
                    <a:pt x="56288" y="1229754"/>
                  </a:moveTo>
                  <a:lnTo>
                    <a:pt x="70050" y="1204521"/>
                  </a:lnTo>
                  <a:lnTo>
                    <a:pt x="80271" y="1177329"/>
                  </a:lnTo>
                  <a:lnTo>
                    <a:pt x="86635" y="1148478"/>
                  </a:lnTo>
                  <a:lnTo>
                    <a:pt x="88826" y="1118269"/>
                  </a:lnTo>
                  <a:lnTo>
                    <a:pt x="82495" y="1067228"/>
                  </a:lnTo>
                  <a:lnTo>
                    <a:pt x="64542" y="1020826"/>
                  </a:lnTo>
                  <a:lnTo>
                    <a:pt x="36524" y="980608"/>
                  </a:lnTo>
                  <a:lnTo>
                    <a:pt x="0" y="948119"/>
                  </a:lnTo>
                  <a:lnTo>
                    <a:pt x="4525" y="934427"/>
                  </a:lnTo>
                  <a:lnTo>
                    <a:pt x="9170" y="920804"/>
                  </a:lnTo>
                  <a:lnTo>
                    <a:pt x="13935" y="907251"/>
                  </a:lnTo>
                  <a:lnTo>
                    <a:pt x="18819" y="893768"/>
                  </a:lnTo>
                  <a:lnTo>
                    <a:pt x="53132" y="862904"/>
                  </a:lnTo>
                  <a:lnTo>
                    <a:pt x="79865" y="825146"/>
                  </a:lnTo>
                  <a:lnTo>
                    <a:pt x="97713" y="781792"/>
                  </a:lnTo>
                  <a:lnTo>
                    <a:pt x="105369" y="734143"/>
                  </a:lnTo>
                  <a:lnTo>
                    <a:pt x="118307" y="737029"/>
                  </a:lnTo>
                  <a:lnTo>
                    <a:pt x="131535" y="739095"/>
                  </a:lnTo>
                  <a:lnTo>
                    <a:pt x="145025" y="740313"/>
                  </a:lnTo>
                  <a:lnTo>
                    <a:pt x="158749" y="740654"/>
                  </a:lnTo>
                  <a:lnTo>
                    <a:pt x="549897" y="740654"/>
                  </a:lnTo>
                  <a:lnTo>
                    <a:pt x="525283" y="849111"/>
                  </a:lnTo>
                  <a:lnTo>
                    <a:pt x="516955" y="849111"/>
                  </a:lnTo>
                  <a:lnTo>
                    <a:pt x="499858" y="852094"/>
                  </a:lnTo>
                  <a:lnTo>
                    <a:pt x="485896" y="860228"/>
                  </a:lnTo>
                  <a:lnTo>
                    <a:pt x="476481" y="872293"/>
                  </a:lnTo>
                  <a:lnTo>
                    <a:pt x="473028" y="887066"/>
                  </a:lnTo>
                  <a:lnTo>
                    <a:pt x="476480" y="901840"/>
                  </a:lnTo>
                  <a:lnTo>
                    <a:pt x="485892" y="913905"/>
                  </a:lnTo>
                  <a:lnTo>
                    <a:pt x="499852" y="922039"/>
                  </a:lnTo>
                  <a:lnTo>
                    <a:pt x="516948" y="925022"/>
                  </a:lnTo>
                  <a:lnTo>
                    <a:pt x="524680" y="925022"/>
                  </a:lnTo>
                  <a:lnTo>
                    <a:pt x="524680" y="968738"/>
                  </a:lnTo>
                  <a:lnTo>
                    <a:pt x="391776" y="968738"/>
                  </a:lnTo>
                  <a:lnTo>
                    <a:pt x="383911" y="1012951"/>
                  </a:lnTo>
                  <a:lnTo>
                    <a:pt x="365068" y="1052207"/>
                  </a:lnTo>
                  <a:lnTo>
                    <a:pt x="336939" y="1084814"/>
                  </a:lnTo>
                  <a:lnTo>
                    <a:pt x="301216" y="1109077"/>
                  </a:lnTo>
                  <a:lnTo>
                    <a:pt x="259564" y="1123309"/>
                  </a:lnTo>
                  <a:lnTo>
                    <a:pt x="303542" y="1135024"/>
                  </a:lnTo>
                  <a:lnTo>
                    <a:pt x="340324" y="1160880"/>
                  </a:lnTo>
                  <a:lnTo>
                    <a:pt x="365919" y="1198331"/>
                  </a:lnTo>
                  <a:lnTo>
                    <a:pt x="372809" y="1229138"/>
                  </a:lnTo>
                  <a:lnTo>
                    <a:pt x="151211" y="1229138"/>
                  </a:lnTo>
                  <a:lnTo>
                    <a:pt x="56288" y="1229754"/>
                  </a:lnTo>
                  <a:close/>
                </a:path>
                <a:path w="681990" h="1249045">
                  <a:moveTo>
                    <a:pt x="525129" y="849792"/>
                  </a:moveTo>
                  <a:lnTo>
                    <a:pt x="522476" y="849361"/>
                  </a:lnTo>
                  <a:lnTo>
                    <a:pt x="519752" y="849111"/>
                  </a:lnTo>
                  <a:lnTo>
                    <a:pt x="525283" y="849111"/>
                  </a:lnTo>
                  <a:lnTo>
                    <a:pt x="525129" y="849792"/>
                  </a:lnTo>
                  <a:close/>
                </a:path>
                <a:path w="681990" h="1249045">
                  <a:moveTo>
                    <a:pt x="524680" y="925022"/>
                  </a:moveTo>
                  <a:lnTo>
                    <a:pt x="519591" y="925022"/>
                  </a:lnTo>
                  <a:lnTo>
                    <a:pt x="522165" y="924784"/>
                  </a:lnTo>
                  <a:lnTo>
                    <a:pt x="524678" y="924398"/>
                  </a:lnTo>
                  <a:lnTo>
                    <a:pt x="524680" y="924245"/>
                  </a:lnTo>
                  <a:lnTo>
                    <a:pt x="524680" y="925022"/>
                  </a:lnTo>
                  <a:close/>
                </a:path>
                <a:path w="681990" h="1249045">
                  <a:moveTo>
                    <a:pt x="681588" y="1248687"/>
                  </a:moveTo>
                  <a:lnTo>
                    <a:pt x="511339" y="1248687"/>
                  </a:lnTo>
                  <a:lnTo>
                    <a:pt x="480283" y="1242976"/>
                  </a:lnTo>
                  <a:lnTo>
                    <a:pt x="454180" y="1227253"/>
                  </a:lnTo>
                  <a:lnTo>
                    <a:pt x="435136" y="1203636"/>
                  </a:lnTo>
                  <a:lnTo>
                    <a:pt x="425256" y="1174244"/>
                  </a:lnTo>
                  <a:lnTo>
                    <a:pt x="411899" y="1009359"/>
                  </a:lnTo>
                  <a:lnTo>
                    <a:pt x="409764" y="997345"/>
                  </a:lnTo>
                  <a:lnTo>
                    <a:pt x="405549" y="986548"/>
                  </a:lnTo>
                  <a:lnTo>
                    <a:pt x="399478" y="977002"/>
                  </a:lnTo>
                  <a:lnTo>
                    <a:pt x="391776" y="968738"/>
                  </a:lnTo>
                  <a:lnTo>
                    <a:pt x="524680" y="968738"/>
                  </a:lnTo>
                  <a:lnTo>
                    <a:pt x="524678" y="1122355"/>
                  </a:lnTo>
                  <a:lnTo>
                    <a:pt x="563109" y="1122355"/>
                  </a:lnTo>
                  <a:lnTo>
                    <a:pt x="564920" y="1122539"/>
                  </a:lnTo>
                  <a:lnTo>
                    <a:pt x="615820" y="1138615"/>
                  </a:lnTo>
                  <a:lnTo>
                    <a:pt x="647514" y="1162995"/>
                  </a:lnTo>
                  <a:lnTo>
                    <a:pt x="670184" y="1196411"/>
                  </a:lnTo>
                  <a:lnTo>
                    <a:pt x="681056" y="1237045"/>
                  </a:lnTo>
                  <a:lnTo>
                    <a:pt x="681528" y="1243492"/>
                  </a:lnTo>
                  <a:lnTo>
                    <a:pt x="681588" y="1248687"/>
                  </a:lnTo>
                  <a:close/>
                </a:path>
                <a:path w="681990" h="1249045">
                  <a:moveTo>
                    <a:pt x="563109" y="1122355"/>
                  </a:moveTo>
                  <a:lnTo>
                    <a:pt x="524678" y="1122355"/>
                  </a:lnTo>
                  <a:lnTo>
                    <a:pt x="538234" y="1121105"/>
                  </a:lnTo>
                  <a:lnTo>
                    <a:pt x="551676" y="1121188"/>
                  </a:lnTo>
                  <a:lnTo>
                    <a:pt x="563109" y="1122355"/>
                  </a:lnTo>
                  <a:close/>
                </a:path>
                <a:path w="681990" h="1249045">
                  <a:moveTo>
                    <a:pt x="376366" y="1248687"/>
                  </a:moveTo>
                  <a:lnTo>
                    <a:pt x="206117" y="1248687"/>
                  </a:lnTo>
                  <a:lnTo>
                    <a:pt x="190856" y="1247350"/>
                  </a:lnTo>
                  <a:lnTo>
                    <a:pt x="176469" y="1243492"/>
                  </a:lnTo>
                  <a:lnTo>
                    <a:pt x="163179" y="1237344"/>
                  </a:lnTo>
                  <a:lnTo>
                    <a:pt x="151211" y="1229138"/>
                  </a:lnTo>
                  <a:lnTo>
                    <a:pt x="372809" y="1229138"/>
                  </a:lnTo>
                  <a:lnTo>
                    <a:pt x="376311" y="1244799"/>
                  </a:lnTo>
                  <a:lnTo>
                    <a:pt x="376366" y="124868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80828" y="1634393"/>
              <a:ext cx="169545" cy="286385"/>
            </a:xfrm>
            <a:custGeom>
              <a:avLst/>
              <a:gdLst/>
              <a:ahLst/>
              <a:cxnLst/>
              <a:rect l="l" t="t" r="r" b="b"/>
              <a:pathLst>
                <a:path w="169545" h="286385">
                  <a:moveTo>
                    <a:pt x="2451" y="285907"/>
                  </a:moveTo>
                  <a:lnTo>
                    <a:pt x="1102" y="285928"/>
                  </a:lnTo>
                  <a:lnTo>
                    <a:pt x="0" y="284811"/>
                  </a:lnTo>
                  <a:lnTo>
                    <a:pt x="19" y="283459"/>
                  </a:lnTo>
                  <a:lnTo>
                    <a:pt x="38" y="282162"/>
                  </a:lnTo>
                  <a:lnTo>
                    <a:pt x="1087" y="281133"/>
                  </a:lnTo>
                  <a:lnTo>
                    <a:pt x="2384" y="281114"/>
                  </a:lnTo>
                  <a:lnTo>
                    <a:pt x="45125" y="274888"/>
                  </a:lnTo>
                  <a:lnTo>
                    <a:pt x="83687" y="258423"/>
                  </a:lnTo>
                  <a:lnTo>
                    <a:pt x="116472" y="233185"/>
                  </a:lnTo>
                  <a:lnTo>
                    <a:pt x="141882" y="200641"/>
                  </a:lnTo>
                  <a:lnTo>
                    <a:pt x="158321" y="162256"/>
                  </a:lnTo>
                  <a:lnTo>
                    <a:pt x="164191" y="119497"/>
                  </a:lnTo>
                  <a:lnTo>
                    <a:pt x="161082" y="87388"/>
                  </a:lnTo>
                  <a:lnTo>
                    <a:pt x="151870" y="57038"/>
                  </a:lnTo>
                  <a:lnTo>
                    <a:pt x="136845" y="29130"/>
                  </a:lnTo>
                  <a:lnTo>
                    <a:pt x="116296" y="4344"/>
                  </a:lnTo>
                  <a:lnTo>
                    <a:pt x="115366" y="3423"/>
                  </a:lnTo>
                  <a:lnTo>
                    <a:pt x="115335" y="1937"/>
                  </a:lnTo>
                  <a:lnTo>
                    <a:pt x="117168" y="28"/>
                  </a:lnTo>
                  <a:lnTo>
                    <a:pt x="118723" y="0"/>
                  </a:lnTo>
                  <a:lnTo>
                    <a:pt x="119675" y="942"/>
                  </a:lnTo>
                  <a:lnTo>
                    <a:pt x="140831" y="26462"/>
                  </a:lnTo>
                  <a:lnTo>
                    <a:pt x="156300" y="55196"/>
                  </a:lnTo>
                  <a:lnTo>
                    <a:pt x="165783" y="86443"/>
                  </a:lnTo>
                  <a:lnTo>
                    <a:pt x="168983" y="119502"/>
                  </a:lnTo>
                  <a:lnTo>
                    <a:pt x="162942" y="163517"/>
                  </a:lnTo>
                  <a:lnTo>
                    <a:pt x="146024" y="203031"/>
                  </a:lnTo>
                  <a:lnTo>
                    <a:pt x="119873" y="236535"/>
                  </a:lnTo>
                  <a:lnTo>
                    <a:pt x="86131" y="262522"/>
                  </a:lnTo>
                  <a:lnTo>
                    <a:pt x="46443" y="279482"/>
                  </a:lnTo>
                  <a:lnTo>
                    <a:pt x="2451" y="285907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459" y="1946754"/>
              <a:ext cx="93714" cy="942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8025" y="1946757"/>
              <a:ext cx="93716" cy="9422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243621" y="1192263"/>
              <a:ext cx="158115" cy="302260"/>
            </a:xfrm>
            <a:custGeom>
              <a:avLst/>
              <a:gdLst/>
              <a:ahLst/>
              <a:cxnLst/>
              <a:rect l="l" t="t" r="r" b="b"/>
              <a:pathLst>
                <a:path w="158115" h="302259">
                  <a:moveTo>
                    <a:pt x="38252" y="190411"/>
                  </a:moveTo>
                  <a:lnTo>
                    <a:pt x="37439" y="183311"/>
                  </a:lnTo>
                  <a:lnTo>
                    <a:pt x="33769" y="177292"/>
                  </a:lnTo>
                  <a:lnTo>
                    <a:pt x="27787" y="173558"/>
                  </a:lnTo>
                  <a:lnTo>
                    <a:pt x="20701" y="172681"/>
                  </a:lnTo>
                  <a:lnTo>
                    <a:pt x="13385" y="174599"/>
                  </a:lnTo>
                  <a:lnTo>
                    <a:pt x="6718" y="179273"/>
                  </a:lnTo>
                  <a:lnTo>
                    <a:pt x="1993" y="185902"/>
                  </a:lnTo>
                  <a:lnTo>
                    <a:pt x="0" y="193205"/>
                  </a:lnTo>
                  <a:lnTo>
                    <a:pt x="800" y="200304"/>
                  </a:lnTo>
                  <a:lnTo>
                    <a:pt x="4483" y="206324"/>
                  </a:lnTo>
                  <a:lnTo>
                    <a:pt x="10464" y="210058"/>
                  </a:lnTo>
                  <a:lnTo>
                    <a:pt x="17551" y="210934"/>
                  </a:lnTo>
                  <a:lnTo>
                    <a:pt x="24853" y="209016"/>
                  </a:lnTo>
                  <a:lnTo>
                    <a:pt x="31534" y="204343"/>
                  </a:lnTo>
                  <a:lnTo>
                    <a:pt x="36258" y="197713"/>
                  </a:lnTo>
                  <a:lnTo>
                    <a:pt x="38252" y="190411"/>
                  </a:lnTo>
                  <a:close/>
                </a:path>
                <a:path w="158115" h="302259">
                  <a:moveTo>
                    <a:pt x="114973" y="180898"/>
                  </a:moveTo>
                  <a:lnTo>
                    <a:pt x="89928" y="157848"/>
                  </a:lnTo>
                  <a:lnTo>
                    <a:pt x="83515" y="160782"/>
                  </a:lnTo>
                  <a:lnTo>
                    <a:pt x="79095" y="166281"/>
                  </a:lnTo>
                  <a:lnTo>
                    <a:pt x="77381" y="173202"/>
                  </a:lnTo>
                  <a:lnTo>
                    <a:pt x="78422" y="180708"/>
                  </a:lnTo>
                  <a:lnTo>
                    <a:pt x="82257" y="187883"/>
                  </a:lnTo>
                  <a:lnTo>
                    <a:pt x="88277" y="193370"/>
                  </a:lnTo>
                  <a:lnTo>
                    <a:pt x="95288" y="196215"/>
                  </a:lnTo>
                  <a:lnTo>
                    <a:pt x="102425" y="196265"/>
                  </a:lnTo>
                  <a:lnTo>
                    <a:pt x="108839" y="193319"/>
                  </a:lnTo>
                  <a:lnTo>
                    <a:pt x="113258" y="187833"/>
                  </a:lnTo>
                  <a:lnTo>
                    <a:pt x="114973" y="180898"/>
                  </a:lnTo>
                  <a:close/>
                </a:path>
                <a:path w="158115" h="302259">
                  <a:moveTo>
                    <a:pt x="139725" y="32372"/>
                  </a:moveTo>
                  <a:lnTo>
                    <a:pt x="137528" y="19773"/>
                  </a:lnTo>
                  <a:lnTo>
                    <a:pt x="131533" y="9486"/>
                  </a:lnTo>
                  <a:lnTo>
                    <a:pt x="122656" y="2552"/>
                  </a:lnTo>
                  <a:lnTo>
                    <a:pt x="111785" y="0"/>
                  </a:lnTo>
                  <a:lnTo>
                    <a:pt x="100914" y="2552"/>
                  </a:lnTo>
                  <a:lnTo>
                    <a:pt x="92024" y="9486"/>
                  </a:lnTo>
                  <a:lnTo>
                    <a:pt x="86042" y="19773"/>
                  </a:lnTo>
                  <a:lnTo>
                    <a:pt x="83845" y="32372"/>
                  </a:lnTo>
                  <a:lnTo>
                    <a:pt x="86042" y="44970"/>
                  </a:lnTo>
                  <a:lnTo>
                    <a:pt x="92024" y="55257"/>
                  </a:lnTo>
                  <a:lnTo>
                    <a:pt x="100914" y="62191"/>
                  </a:lnTo>
                  <a:lnTo>
                    <a:pt x="111785" y="64744"/>
                  </a:lnTo>
                  <a:lnTo>
                    <a:pt x="122656" y="62191"/>
                  </a:lnTo>
                  <a:lnTo>
                    <a:pt x="131533" y="55257"/>
                  </a:lnTo>
                  <a:lnTo>
                    <a:pt x="137528" y="44970"/>
                  </a:lnTo>
                  <a:lnTo>
                    <a:pt x="139725" y="32372"/>
                  </a:lnTo>
                  <a:close/>
                </a:path>
                <a:path w="158115" h="302259">
                  <a:moveTo>
                    <a:pt x="158038" y="274066"/>
                  </a:moveTo>
                  <a:lnTo>
                    <a:pt x="155003" y="262547"/>
                  </a:lnTo>
                  <a:lnTo>
                    <a:pt x="147662" y="252095"/>
                  </a:lnTo>
                  <a:lnTo>
                    <a:pt x="137198" y="244729"/>
                  </a:lnTo>
                  <a:lnTo>
                    <a:pt x="125691" y="241693"/>
                  </a:lnTo>
                  <a:lnTo>
                    <a:pt x="114515" y="243078"/>
                  </a:lnTo>
                  <a:lnTo>
                    <a:pt x="105029" y="248970"/>
                  </a:lnTo>
                  <a:lnTo>
                    <a:pt x="99136" y="258457"/>
                  </a:lnTo>
                  <a:lnTo>
                    <a:pt x="97751" y="269646"/>
                  </a:lnTo>
                  <a:lnTo>
                    <a:pt x="100787" y="281165"/>
                  </a:lnTo>
                  <a:lnTo>
                    <a:pt x="108140" y="291617"/>
                  </a:lnTo>
                  <a:lnTo>
                    <a:pt x="118605" y="298983"/>
                  </a:lnTo>
                  <a:lnTo>
                    <a:pt x="130098" y="302018"/>
                  </a:lnTo>
                  <a:lnTo>
                    <a:pt x="141287" y="300634"/>
                  </a:lnTo>
                  <a:lnTo>
                    <a:pt x="150774" y="294741"/>
                  </a:lnTo>
                  <a:lnTo>
                    <a:pt x="156667" y="285254"/>
                  </a:lnTo>
                  <a:lnTo>
                    <a:pt x="158038" y="274066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235364" y="1129708"/>
              <a:ext cx="250825" cy="48260"/>
            </a:xfrm>
            <a:custGeom>
              <a:avLst/>
              <a:gdLst/>
              <a:ahLst/>
              <a:cxnLst/>
              <a:rect l="l" t="t" r="r" b="b"/>
              <a:pathLst>
                <a:path w="250825" h="48259">
                  <a:moveTo>
                    <a:pt x="250641" y="48175"/>
                  </a:moveTo>
                  <a:lnTo>
                    <a:pt x="0" y="48175"/>
                  </a:lnTo>
                  <a:lnTo>
                    <a:pt x="0" y="0"/>
                  </a:lnTo>
                  <a:lnTo>
                    <a:pt x="250641" y="0"/>
                  </a:lnTo>
                  <a:lnTo>
                    <a:pt x="250641" y="4817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0715" y="892315"/>
              <a:ext cx="124734" cy="8598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219630" y="85096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5">
                  <a:moveTo>
                    <a:pt x="31150" y="62335"/>
                  </a:moveTo>
                  <a:lnTo>
                    <a:pt x="19024" y="59886"/>
                  </a:lnTo>
                  <a:lnTo>
                    <a:pt x="9123" y="53207"/>
                  </a:lnTo>
                  <a:lnTo>
                    <a:pt x="2447" y="43300"/>
                  </a:lnTo>
                  <a:lnTo>
                    <a:pt x="0" y="31167"/>
                  </a:lnTo>
                  <a:lnTo>
                    <a:pt x="2447" y="19035"/>
                  </a:lnTo>
                  <a:lnTo>
                    <a:pt x="9123" y="9128"/>
                  </a:lnTo>
                  <a:lnTo>
                    <a:pt x="19024" y="2449"/>
                  </a:lnTo>
                  <a:lnTo>
                    <a:pt x="31150" y="0"/>
                  </a:lnTo>
                  <a:lnTo>
                    <a:pt x="43275" y="2449"/>
                  </a:lnTo>
                  <a:lnTo>
                    <a:pt x="53177" y="9128"/>
                  </a:lnTo>
                  <a:lnTo>
                    <a:pt x="59852" y="19035"/>
                  </a:lnTo>
                  <a:lnTo>
                    <a:pt x="62300" y="31167"/>
                  </a:lnTo>
                  <a:lnTo>
                    <a:pt x="59852" y="43300"/>
                  </a:lnTo>
                  <a:lnTo>
                    <a:pt x="53177" y="53207"/>
                  </a:lnTo>
                  <a:lnTo>
                    <a:pt x="43275" y="59886"/>
                  </a:lnTo>
                  <a:lnTo>
                    <a:pt x="31150" y="623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219618" y="749642"/>
              <a:ext cx="266065" cy="357505"/>
            </a:xfrm>
            <a:custGeom>
              <a:avLst/>
              <a:gdLst/>
              <a:ahLst/>
              <a:cxnLst/>
              <a:rect l="l" t="t" r="r" b="b"/>
              <a:pathLst>
                <a:path w="266065" h="357505">
                  <a:moveTo>
                    <a:pt x="40741" y="111467"/>
                  </a:moveTo>
                  <a:lnTo>
                    <a:pt x="38608" y="105930"/>
                  </a:lnTo>
                  <a:lnTo>
                    <a:pt x="35064" y="101600"/>
                  </a:lnTo>
                  <a:lnTo>
                    <a:pt x="33782" y="101434"/>
                  </a:lnTo>
                  <a:lnTo>
                    <a:pt x="32486" y="101320"/>
                  </a:lnTo>
                  <a:lnTo>
                    <a:pt x="31153" y="101320"/>
                  </a:lnTo>
                  <a:lnTo>
                    <a:pt x="19024" y="103771"/>
                  </a:lnTo>
                  <a:lnTo>
                    <a:pt x="9131" y="110451"/>
                  </a:lnTo>
                  <a:lnTo>
                    <a:pt x="2451" y="120357"/>
                  </a:lnTo>
                  <a:lnTo>
                    <a:pt x="0" y="132499"/>
                  </a:lnTo>
                  <a:lnTo>
                    <a:pt x="0" y="134239"/>
                  </a:lnTo>
                  <a:lnTo>
                    <a:pt x="177" y="135928"/>
                  </a:lnTo>
                  <a:lnTo>
                    <a:pt x="457" y="137591"/>
                  </a:lnTo>
                  <a:lnTo>
                    <a:pt x="4673" y="140779"/>
                  </a:lnTo>
                  <a:lnTo>
                    <a:pt x="9893" y="142684"/>
                  </a:lnTo>
                  <a:lnTo>
                    <a:pt x="15582" y="142684"/>
                  </a:lnTo>
                  <a:lnTo>
                    <a:pt x="25374" y="140703"/>
                  </a:lnTo>
                  <a:lnTo>
                    <a:pt x="33375" y="135305"/>
                  </a:lnTo>
                  <a:lnTo>
                    <a:pt x="38760" y="127304"/>
                  </a:lnTo>
                  <a:lnTo>
                    <a:pt x="40741" y="117513"/>
                  </a:lnTo>
                  <a:lnTo>
                    <a:pt x="40741" y="111467"/>
                  </a:lnTo>
                  <a:close/>
                </a:path>
                <a:path w="266065" h="357505">
                  <a:moveTo>
                    <a:pt x="265976" y="144259"/>
                  </a:moveTo>
                  <a:lnTo>
                    <a:pt x="259575" y="101447"/>
                  </a:lnTo>
                  <a:lnTo>
                    <a:pt x="241617" y="63563"/>
                  </a:lnTo>
                  <a:lnTo>
                    <a:pt x="214033" y="32651"/>
                  </a:lnTo>
                  <a:lnTo>
                    <a:pt x="178727" y="10782"/>
                  </a:lnTo>
                  <a:lnTo>
                    <a:pt x="137642" y="0"/>
                  </a:lnTo>
                  <a:lnTo>
                    <a:pt x="133489" y="23952"/>
                  </a:lnTo>
                  <a:lnTo>
                    <a:pt x="130390" y="49199"/>
                  </a:lnTo>
                  <a:lnTo>
                    <a:pt x="128460" y="75349"/>
                  </a:lnTo>
                  <a:lnTo>
                    <a:pt x="127787" y="102057"/>
                  </a:lnTo>
                  <a:lnTo>
                    <a:pt x="130924" y="160604"/>
                  </a:lnTo>
                  <a:lnTo>
                    <a:pt x="139852" y="214350"/>
                  </a:lnTo>
                  <a:lnTo>
                    <a:pt x="153847" y="261759"/>
                  </a:lnTo>
                  <a:lnTo>
                    <a:pt x="172224" y="301294"/>
                  </a:lnTo>
                  <a:lnTo>
                    <a:pt x="219202" y="350647"/>
                  </a:lnTo>
                  <a:lnTo>
                    <a:pt x="246405" y="357390"/>
                  </a:lnTo>
                  <a:lnTo>
                    <a:pt x="253072" y="357390"/>
                  </a:lnTo>
                  <a:lnTo>
                    <a:pt x="259613" y="356184"/>
                  </a:lnTo>
                  <a:lnTo>
                    <a:pt x="265976" y="353910"/>
                  </a:lnTo>
                  <a:lnTo>
                    <a:pt x="265976" y="14425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013" y="956498"/>
              <a:ext cx="192169" cy="669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37947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10"/>
              <a:t>E</a:t>
            </a:r>
            <a:r>
              <a:rPr dirty="0" sz="4000" spc="-120"/>
              <a:t>x</a:t>
            </a:r>
            <a:r>
              <a:rPr dirty="0" sz="4000" spc="-120"/>
              <a:t>a</a:t>
            </a:r>
            <a:r>
              <a:rPr dirty="0" sz="4000" spc="-204"/>
              <a:t>m</a:t>
            </a:r>
            <a:r>
              <a:rPr dirty="0" sz="4000" spc="-225"/>
              <a:t>ple</a:t>
            </a:r>
            <a:r>
              <a:rPr dirty="0" sz="4000" spc="-320"/>
              <a:t> </a:t>
            </a:r>
            <a:r>
              <a:rPr dirty="0" sz="4000" spc="-175"/>
              <a:t>o</a:t>
            </a:r>
            <a:r>
              <a:rPr dirty="0" sz="4000" spc="-45"/>
              <a:t>f</a:t>
            </a:r>
            <a:r>
              <a:rPr dirty="0" sz="4000" spc="-315"/>
              <a:t> </a:t>
            </a:r>
            <a:r>
              <a:rPr dirty="0" sz="4000" spc="-250"/>
              <a:t>A</a:t>
            </a:r>
            <a:r>
              <a:rPr dirty="0" sz="4000" spc="-360"/>
              <a:t>D</a:t>
            </a:r>
            <a:r>
              <a:rPr dirty="0" sz="4000" spc="-635"/>
              <a:t>T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154" y="2061343"/>
          <a:ext cx="6834505" cy="2427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6580"/>
                <a:gridCol w="1656080"/>
                <a:gridCol w="1656080"/>
                <a:gridCol w="1656079"/>
              </a:tblGrid>
              <a:tr h="482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Bark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4828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Pre-condition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80">
                          <a:latin typeface="Trebuchet MS"/>
                          <a:cs typeface="Trebuchet MS"/>
                        </a:rPr>
                        <a:t>hungry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30">
                          <a:latin typeface="Trebuchet MS"/>
                          <a:cs typeface="Trebuchet MS"/>
                        </a:rPr>
                        <a:t>Full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4828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Post-condition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30">
                          <a:latin typeface="Trebuchet MS"/>
                          <a:cs typeface="Trebuchet MS"/>
                        </a:rPr>
                        <a:t>Full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75">
                          <a:latin typeface="Trebuchet MS"/>
                          <a:cs typeface="Trebuchet MS"/>
                        </a:rPr>
                        <a:t>Hungry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828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Parameter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15">
                          <a:latin typeface="Trebuchet MS"/>
                          <a:cs typeface="Trebuchet MS"/>
                        </a:rPr>
                        <a:t>Feed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4828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Return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60">
                          <a:latin typeface="Trebuchet MS"/>
                          <a:cs typeface="Trebuchet MS"/>
                        </a:rPr>
                        <a:t>sound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891677" y="4567527"/>
            <a:ext cx="1515745" cy="1672589"/>
            <a:chOff x="6891677" y="4567527"/>
            <a:chExt cx="1515745" cy="1672589"/>
          </a:xfrm>
        </p:grpSpPr>
        <p:sp>
          <p:nvSpPr>
            <p:cNvPr id="5" name="object 5"/>
            <p:cNvSpPr/>
            <p:nvPr/>
          </p:nvSpPr>
          <p:spPr>
            <a:xfrm>
              <a:off x="7673492" y="5737072"/>
              <a:ext cx="734060" cy="503555"/>
            </a:xfrm>
            <a:custGeom>
              <a:avLst/>
              <a:gdLst/>
              <a:ahLst/>
              <a:cxnLst/>
              <a:rect l="l" t="t" r="r" b="b"/>
              <a:pathLst>
                <a:path w="734059" h="503554">
                  <a:moveTo>
                    <a:pt x="333489" y="503059"/>
                  </a:moveTo>
                  <a:lnTo>
                    <a:pt x="325043" y="450977"/>
                  </a:lnTo>
                  <a:lnTo>
                    <a:pt x="304380" y="410324"/>
                  </a:lnTo>
                  <a:lnTo>
                    <a:pt x="273761" y="377596"/>
                  </a:lnTo>
                  <a:lnTo>
                    <a:pt x="235559" y="354279"/>
                  </a:lnTo>
                  <a:lnTo>
                    <a:pt x="192087" y="341896"/>
                  </a:lnTo>
                  <a:lnTo>
                    <a:pt x="145719" y="341947"/>
                  </a:lnTo>
                  <a:lnTo>
                    <a:pt x="47967" y="341947"/>
                  </a:lnTo>
                  <a:lnTo>
                    <a:pt x="0" y="391706"/>
                  </a:lnTo>
                  <a:lnTo>
                    <a:pt x="11061" y="432562"/>
                  </a:lnTo>
                  <a:lnTo>
                    <a:pt x="35572" y="465645"/>
                  </a:lnTo>
                  <a:lnTo>
                    <a:pt x="70396" y="487794"/>
                  </a:lnTo>
                  <a:lnTo>
                    <a:pt x="112382" y="495884"/>
                  </a:lnTo>
                  <a:lnTo>
                    <a:pt x="267246" y="503059"/>
                  </a:lnTo>
                  <a:lnTo>
                    <a:pt x="333489" y="503059"/>
                  </a:lnTo>
                  <a:close/>
                </a:path>
                <a:path w="734059" h="503554">
                  <a:moveTo>
                    <a:pt x="733831" y="503047"/>
                  </a:moveTo>
                  <a:lnTo>
                    <a:pt x="724027" y="451167"/>
                  </a:lnTo>
                  <a:lnTo>
                    <a:pt x="699947" y="410210"/>
                  </a:lnTo>
                  <a:lnTo>
                    <a:pt x="664921" y="376809"/>
                  </a:lnTo>
                  <a:lnTo>
                    <a:pt x="622338" y="352590"/>
                  </a:lnTo>
                  <a:lnTo>
                    <a:pt x="575602" y="339217"/>
                  </a:lnTo>
                  <a:lnTo>
                    <a:pt x="528104" y="338315"/>
                  </a:lnTo>
                  <a:lnTo>
                    <a:pt x="432663" y="0"/>
                  </a:lnTo>
                  <a:lnTo>
                    <a:pt x="366445" y="342"/>
                  </a:lnTo>
                  <a:lnTo>
                    <a:pt x="385559" y="224548"/>
                  </a:lnTo>
                  <a:lnTo>
                    <a:pt x="395655" y="340321"/>
                  </a:lnTo>
                  <a:lnTo>
                    <a:pt x="400100" y="384632"/>
                  </a:lnTo>
                  <a:lnTo>
                    <a:pt x="415607" y="420624"/>
                  </a:lnTo>
                  <a:lnTo>
                    <a:pt x="437832" y="452069"/>
                  </a:lnTo>
                  <a:lnTo>
                    <a:pt x="468807" y="478485"/>
                  </a:lnTo>
                  <a:lnTo>
                    <a:pt x="508419" y="489572"/>
                  </a:lnTo>
                  <a:lnTo>
                    <a:pt x="661695" y="503047"/>
                  </a:lnTo>
                  <a:lnTo>
                    <a:pt x="733831" y="503047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91667" y="5178031"/>
              <a:ext cx="1059815" cy="1037590"/>
            </a:xfrm>
            <a:custGeom>
              <a:avLst/>
              <a:gdLst/>
              <a:ahLst/>
              <a:cxnLst/>
              <a:rect l="l" t="t" r="r" b="b"/>
              <a:pathLst>
                <a:path w="1059815" h="1037589">
                  <a:moveTo>
                    <a:pt x="722896" y="872147"/>
                  </a:moveTo>
                  <a:lnTo>
                    <a:pt x="717778" y="826338"/>
                  </a:lnTo>
                  <a:lnTo>
                    <a:pt x="702945" y="781939"/>
                  </a:lnTo>
                  <a:lnTo>
                    <a:pt x="679132" y="741654"/>
                  </a:lnTo>
                  <a:lnTo>
                    <a:pt x="647115" y="708215"/>
                  </a:lnTo>
                  <a:lnTo>
                    <a:pt x="607656" y="684339"/>
                  </a:lnTo>
                  <a:lnTo>
                    <a:pt x="561492" y="672744"/>
                  </a:lnTo>
                  <a:lnTo>
                    <a:pt x="547192" y="718451"/>
                  </a:lnTo>
                  <a:lnTo>
                    <a:pt x="533819" y="764705"/>
                  </a:lnTo>
                  <a:lnTo>
                    <a:pt x="521322" y="811479"/>
                  </a:lnTo>
                  <a:lnTo>
                    <a:pt x="509663" y="858748"/>
                  </a:lnTo>
                  <a:lnTo>
                    <a:pt x="498767" y="906475"/>
                  </a:lnTo>
                  <a:lnTo>
                    <a:pt x="424357" y="906475"/>
                  </a:lnTo>
                  <a:lnTo>
                    <a:pt x="376440" y="904684"/>
                  </a:lnTo>
                  <a:lnTo>
                    <a:pt x="328904" y="899363"/>
                  </a:lnTo>
                  <a:lnTo>
                    <a:pt x="281978" y="890536"/>
                  </a:lnTo>
                  <a:lnTo>
                    <a:pt x="235826" y="878255"/>
                  </a:lnTo>
                  <a:lnTo>
                    <a:pt x="190652" y="862558"/>
                  </a:lnTo>
                  <a:lnTo>
                    <a:pt x="146646" y="843508"/>
                  </a:lnTo>
                  <a:lnTo>
                    <a:pt x="23241" y="784517"/>
                  </a:lnTo>
                  <a:lnTo>
                    <a:pt x="11645" y="783463"/>
                  </a:lnTo>
                  <a:lnTo>
                    <a:pt x="3086" y="789762"/>
                  </a:lnTo>
                  <a:lnTo>
                    <a:pt x="0" y="799922"/>
                  </a:lnTo>
                  <a:lnTo>
                    <a:pt x="4851" y="810501"/>
                  </a:lnTo>
                  <a:lnTo>
                    <a:pt x="43230" y="848868"/>
                  </a:lnTo>
                  <a:lnTo>
                    <a:pt x="78625" y="881684"/>
                  </a:lnTo>
                  <a:lnTo>
                    <a:pt x="116205" y="911593"/>
                  </a:lnTo>
                  <a:lnTo>
                    <a:pt x="155765" y="938504"/>
                  </a:lnTo>
                  <a:lnTo>
                    <a:pt x="197116" y="962342"/>
                  </a:lnTo>
                  <a:lnTo>
                    <a:pt x="240042" y="983043"/>
                  </a:lnTo>
                  <a:lnTo>
                    <a:pt x="284378" y="1000531"/>
                  </a:lnTo>
                  <a:lnTo>
                    <a:pt x="329920" y="1014730"/>
                  </a:lnTo>
                  <a:lnTo>
                    <a:pt x="376466" y="1025550"/>
                  </a:lnTo>
                  <a:lnTo>
                    <a:pt x="423824" y="1032941"/>
                  </a:lnTo>
                  <a:lnTo>
                    <a:pt x="471805" y="1036802"/>
                  </a:lnTo>
                  <a:lnTo>
                    <a:pt x="634403" y="1037272"/>
                  </a:lnTo>
                  <a:lnTo>
                    <a:pt x="670204" y="1008634"/>
                  </a:lnTo>
                  <a:lnTo>
                    <a:pt x="698182" y="965466"/>
                  </a:lnTo>
                  <a:lnTo>
                    <a:pt x="716394" y="916927"/>
                  </a:lnTo>
                  <a:lnTo>
                    <a:pt x="722896" y="872147"/>
                  </a:lnTo>
                  <a:close/>
                </a:path>
                <a:path w="1059815" h="1037589">
                  <a:moveTo>
                    <a:pt x="1059726" y="148082"/>
                  </a:moveTo>
                  <a:lnTo>
                    <a:pt x="1057109" y="106006"/>
                  </a:lnTo>
                  <a:lnTo>
                    <a:pt x="1047483" y="60718"/>
                  </a:lnTo>
                  <a:lnTo>
                    <a:pt x="1028179" y="22085"/>
                  </a:lnTo>
                  <a:lnTo>
                    <a:pt x="996518" y="0"/>
                  </a:lnTo>
                  <a:lnTo>
                    <a:pt x="968362" y="26581"/>
                  </a:lnTo>
                  <a:lnTo>
                    <a:pt x="931684" y="59918"/>
                  </a:lnTo>
                  <a:lnTo>
                    <a:pt x="896759" y="94259"/>
                  </a:lnTo>
                  <a:lnTo>
                    <a:pt x="863549" y="129578"/>
                  </a:lnTo>
                  <a:lnTo>
                    <a:pt x="831977" y="165862"/>
                  </a:lnTo>
                  <a:lnTo>
                    <a:pt x="802017" y="203060"/>
                  </a:lnTo>
                  <a:lnTo>
                    <a:pt x="773595" y="241160"/>
                  </a:lnTo>
                  <a:lnTo>
                    <a:pt x="746696" y="280123"/>
                  </a:lnTo>
                  <a:lnTo>
                    <a:pt x="721233" y="319938"/>
                  </a:lnTo>
                  <a:lnTo>
                    <a:pt x="697179" y="360565"/>
                  </a:lnTo>
                  <a:lnTo>
                    <a:pt x="659282" y="431609"/>
                  </a:lnTo>
                  <a:lnTo>
                    <a:pt x="639229" y="473316"/>
                  </a:lnTo>
                  <a:lnTo>
                    <a:pt x="620344" y="515696"/>
                  </a:lnTo>
                  <a:lnTo>
                    <a:pt x="602576" y="558736"/>
                  </a:lnTo>
                  <a:lnTo>
                    <a:pt x="585876" y="602399"/>
                  </a:lnTo>
                  <a:lnTo>
                    <a:pt x="630059" y="587121"/>
                  </a:lnTo>
                  <a:lnTo>
                    <a:pt x="664794" y="558342"/>
                  </a:lnTo>
                  <a:lnTo>
                    <a:pt x="690143" y="519252"/>
                  </a:lnTo>
                  <a:lnTo>
                    <a:pt x="706170" y="473011"/>
                  </a:lnTo>
                  <a:lnTo>
                    <a:pt x="712965" y="422808"/>
                  </a:lnTo>
                  <a:lnTo>
                    <a:pt x="729996" y="426300"/>
                  </a:lnTo>
                  <a:lnTo>
                    <a:pt x="748322" y="428599"/>
                  </a:lnTo>
                  <a:lnTo>
                    <a:pt x="766965" y="429869"/>
                  </a:lnTo>
                  <a:lnTo>
                    <a:pt x="784974" y="430263"/>
                  </a:lnTo>
                  <a:lnTo>
                    <a:pt x="833437" y="425462"/>
                  </a:lnTo>
                  <a:lnTo>
                    <a:pt x="879436" y="411734"/>
                  </a:lnTo>
                  <a:lnTo>
                    <a:pt x="922096" y="390042"/>
                  </a:lnTo>
                  <a:lnTo>
                    <a:pt x="960551" y="361391"/>
                  </a:lnTo>
                  <a:lnTo>
                    <a:pt x="993965" y="326758"/>
                  </a:lnTo>
                  <a:lnTo>
                    <a:pt x="1021435" y="287121"/>
                  </a:lnTo>
                  <a:lnTo>
                    <a:pt x="1042136" y="243471"/>
                  </a:lnTo>
                  <a:lnTo>
                    <a:pt x="1055192" y="196799"/>
                  </a:lnTo>
                  <a:lnTo>
                    <a:pt x="1059726" y="148082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68679" y="4567529"/>
              <a:ext cx="601345" cy="838200"/>
            </a:xfrm>
            <a:custGeom>
              <a:avLst/>
              <a:gdLst/>
              <a:ahLst/>
              <a:cxnLst/>
              <a:rect l="l" t="t" r="r" b="b"/>
              <a:pathLst>
                <a:path w="601345" h="838200">
                  <a:moveTo>
                    <a:pt x="515683" y="56451"/>
                  </a:moveTo>
                  <a:lnTo>
                    <a:pt x="467334" y="20129"/>
                  </a:lnTo>
                  <a:lnTo>
                    <a:pt x="428028" y="381"/>
                  </a:lnTo>
                  <a:lnTo>
                    <a:pt x="420903" y="0"/>
                  </a:lnTo>
                  <a:lnTo>
                    <a:pt x="389864" y="0"/>
                  </a:lnTo>
                  <a:lnTo>
                    <a:pt x="349491" y="6299"/>
                  </a:lnTo>
                  <a:lnTo>
                    <a:pt x="313702" y="24091"/>
                  </a:lnTo>
                  <a:lnTo>
                    <a:pt x="284835" y="51727"/>
                  </a:lnTo>
                  <a:lnTo>
                    <a:pt x="265239" y="87579"/>
                  </a:lnTo>
                  <a:lnTo>
                    <a:pt x="259003" y="102362"/>
                  </a:lnTo>
                  <a:lnTo>
                    <a:pt x="251345" y="116179"/>
                  </a:lnTo>
                  <a:lnTo>
                    <a:pt x="209664" y="159664"/>
                  </a:lnTo>
                  <a:lnTo>
                    <a:pt x="155575" y="182765"/>
                  </a:lnTo>
                  <a:lnTo>
                    <a:pt x="125425" y="185839"/>
                  </a:lnTo>
                  <a:lnTo>
                    <a:pt x="68427" y="185839"/>
                  </a:lnTo>
                  <a:lnTo>
                    <a:pt x="54025" y="188785"/>
                  </a:lnTo>
                  <a:lnTo>
                    <a:pt x="10744" y="211607"/>
                  </a:lnTo>
                  <a:lnTo>
                    <a:pt x="0" y="251841"/>
                  </a:lnTo>
                  <a:lnTo>
                    <a:pt x="4330" y="269570"/>
                  </a:lnTo>
                  <a:lnTo>
                    <a:pt x="20866" y="292557"/>
                  </a:lnTo>
                  <a:lnTo>
                    <a:pt x="39979" y="313105"/>
                  </a:lnTo>
                  <a:lnTo>
                    <a:pt x="61379" y="331038"/>
                  </a:lnTo>
                  <a:lnTo>
                    <a:pt x="84785" y="346176"/>
                  </a:lnTo>
                  <a:lnTo>
                    <a:pt x="83388" y="348005"/>
                  </a:lnTo>
                  <a:lnTo>
                    <a:pt x="82638" y="349910"/>
                  </a:lnTo>
                  <a:lnTo>
                    <a:pt x="82638" y="351866"/>
                  </a:lnTo>
                  <a:lnTo>
                    <a:pt x="88239" y="360921"/>
                  </a:lnTo>
                  <a:lnTo>
                    <a:pt x="103543" y="368325"/>
                  </a:lnTo>
                  <a:lnTo>
                    <a:pt x="126225" y="373316"/>
                  </a:lnTo>
                  <a:lnTo>
                    <a:pt x="154012" y="375145"/>
                  </a:lnTo>
                  <a:lnTo>
                    <a:pt x="195351" y="375145"/>
                  </a:lnTo>
                  <a:lnTo>
                    <a:pt x="228676" y="381952"/>
                  </a:lnTo>
                  <a:lnTo>
                    <a:pt x="254977" y="400519"/>
                  </a:lnTo>
                  <a:lnTo>
                    <a:pt x="272161" y="428129"/>
                  </a:lnTo>
                  <a:lnTo>
                    <a:pt x="278155" y="462026"/>
                  </a:lnTo>
                  <a:lnTo>
                    <a:pt x="278155" y="553593"/>
                  </a:lnTo>
                  <a:lnTo>
                    <a:pt x="318185" y="534238"/>
                  </a:lnTo>
                  <a:lnTo>
                    <a:pt x="352666" y="505294"/>
                  </a:lnTo>
                  <a:lnTo>
                    <a:pt x="380136" y="468591"/>
                  </a:lnTo>
                  <a:lnTo>
                    <a:pt x="399161" y="425945"/>
                  </a:lnTo>
                  <a:lnTo>
                    <a:pt x="408305" y="379171"/>
                  </a:lnTo>
                  <a:lnTo>
                    <a:pt x="408990" y="356870"/>
                  </a:lnTo>
                  <a:lnTo>
                    <a:pt x="407619" y="329107"/>
                  </a:lnTo>
                  <a:lnTo>
                    <a:pt x="403161" y="300164"/>
                  </a:lnTo>
                  <a:lnTo>
                    <a:pt x="394639" y="274294"/>
                  </a:lnTo>
                  <a:lnTo>
                    <a:pt x="412140" y="267741"/>
                  </a:lnTo>
                  <a:lnTo>
                    <a:pt x="457962" y="242023"/>
                  </a:lnTo>
                  <a:lnTo>
                    <a:pt x="489470" y="205867"/>
                  </a:lnTo>
                  <a:lnTo>
                    <a:pt x="504037" y="161023"/>
                  </a:lnTo>
                  <a:lnTo>
                    <a:pt x="509993" y="110274"/>
                  </a:lnTo>
                  <a:lnTo>
                    <a:pt x="515683" y="56451"/>
                  </a:lnTo>
                  <a:close/>
                </a:path>
                <a:path w="601345" h="838200">
                  <a:moveTo>
                    <a:pt x="600913" y="549173"/>
                  </a:moveTo>
                  <a:lnTo>
                    <a:pt x="559028" y="548652"/>
                  </a:lnTo>
                  <a:lnTo>
                    <a:pt x="521436" y="563765"/>
                  </a:lnTo>
                  <a:lnTo>
                    <a:pt x="489635" y="590765"/>
                  </a:lnTo>
                  <a:lnTo>
                    <a:pt x="465086" y="625906"/>
                  </a:lnTo>
                  <a:lnTo>
                    <a:pt x="449275" y="665441"/>
                  </a:lnTo>
                  <a:lnTo>
                    <a:pt x="443674" y="705624"/>
                  </a:lnTo>
                  <a:lnTo>
                    <a:pt x="449592" y="751141"/>
                  </a:lnTo>
                  <a:lnTo>
                    <a:pt x="467194" y="797864"/>
                  </a:lnTo>
                  <a:lnTo>
                    <a:pt x="496341" y="831519"/>
                  </a:lnTo>
                  <a:lnTo>
                    <a:pt x="536854" y="837869"/>
                  </a:lnTo>
                  <a:lnTo>
                    <a:pt x="600913" y="555472"/>
                  </a:lnTo>
                  <a:lnTo>
                    <a:pt x="600913" y="549173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744" y="5716894"/>
              <a:ext cx="81555" cy="1106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53172" y="4623927"/>
              <a:ext cx="883285" cy="1616710"/>
            </a:xfrm>
            <a:custGeom>
              <a:avLst/>
              <a:gdLst/>
              <a:ahLst/>
              <a:cxnLst/>
              <a:rect l="l" t="t" r="r" b="b"/>
              <a:pathLst>
                <a:path w="883284" h="1616710">
                  <a:moveTo>
                    <a:pt x="712209" y="958639"/>
                  </a:moveTo>
                  <a:lnTo>
                    <a:pt x="205607" y="958639"/>
                  </a:lnTo>
                  <a:lnTo>
                    <a:pt x="253512" y="953937"/>
                  </a:lnTo>
                  <a:lnTo>
                    <a:pt x="298631" y="941105"/>
                  </a:lnTo>
                  <a:lnTo>
                    <a:pt x="340194" y="920922"/>
                  </a:lnTo>
                  <a:lnTo>
                    <a:pt x="377435" y="894164"/>
                  </a:lnTo>
                  <a:lnTo>
                    <a:pt x="409586" y="861611"/>
                  </a:lnTo>
                  <a:lnTo>
                    <a:pt x="435880" y="824040"/>
                  </a:lnTo>
                  <a:lnTo>
                    <a:pt x="455549" y="782229"/>
                  </a:lnTo>
                  <a:lnTo>
                    <a:pt x="467825" y="736957"/>
                  </a:lnTo>
                  <a:lnTo>
                    <a:pt x="471940" y="689000"/>
                  </a:lnTo>
                  <a:lnTo>
                    <a:pt x="469346" y="652812"/>
                  </a:lnTo>
                  <a:lnTo>
                    <a:pt x="462112" y="618113"/>
                  </a:lnTo>
                  <a:lnTo>
                    <a:pt x="450562" y="585212"/>
                  </a:lnTo>
                  <a:lnTo>
                    <a:pt x="435021" y="554417"/>
                  </a:lnTo>
                  <a:lnTo>
                    <a:pt x="493665" y="499035"/>
                  </a:lnTo>
                  <a:lnTo>
                    <a:pt x="493665" y="497148"/>
                  </a:lnTo>
                  <a:lnTo>
                    <a:pt x="528058" y="468443"/>
                  </a:lnTo>
                  <a:lnTo>
                    <a:pt x="556425" y="433763"/>
                  </a:lnTo>
                  <a:lnTo>
                    <a:pt x="577836" y="394031"/>
                  </a:lnTo>
                  <a:lnTo>
                    <a:pt x="591364" y="350172"/>
                  </a:lnTo>
                  <a:lnTo>
                    <a:pt x="596079" y="303108"/>
                  </a:lnTo>
                  <a:lnTo>
                    <a:pt x="594579" y="276440"/>
                  </a:lnTo>
                  <a:lnTo>
                    <a:pt x="590189" y="250647"/>
                  </a:lnTo>
                  <a:lnTo>
                    <a:pt x="583076" y="225891"/>
                  </a:lnTo>
                  <a:lnTo>
                    <a:pt x="573408" y="202331"/>
                  </a:lnTo>
                  <a:lnTo>
                    <a:pt x="591967" y="195149"/>
                  </a:lnTo>
                  <a:lnTo>
                    <a:pt x="626941" y="176929"/>
                  </a:lnTo>
                  <a:lnTo>
                    <a:pt x="679388" y="132891"/>
                  </a:lnTo>
                  <a:lnTo>
                    <a:pt x="704323" y="94736"/>
                  </a:lnTo>
                  <a:lnTo>
                    <a:pt x="720678" y="50715"/>
                  </a:lnTo>
                  <a:lnTo>
                    <a:pt x="731089" y="0"/>
                  </a:lnTo>
                  <a:lnTo>
                    <a:pt x="758576" y="27043"/>
                  </a:lnTo>
                  <a:lnTo>
                    <a:pt x="780214" y="57234"/>
                  </a:lnTo>
                  <a:lnTo>
                    <a:pt x="794384" y="91558"/>
                  </a:lnTo>
                  <a:lnTo>
                    <a:pt x="799468" y="130996"/>
                  </a:lnTo>
                  <a:lnTo>
                    <a:pt x="794713" y="375316"/>
                  </a:lnTo>
                  <a:lnTo>
                    <a:pt x="816428" y="400969"/>
                  </a:lnTo>
                  <a:lnTo>
                    <a:pt x="816428" y="493080"/>
                  </a:lnTo>
                  <a:lnTo>
                    <a:pt x="774350" y="507569"/>
                  </a:lnTo>
                  <a:lnTo>
                    <a:pt x="738459" y="532462"/>
                  </a:lnTo>
                  <a:lnTo>
                    <a:pt x="710573" y="565946"/>
                  </a:lnTo>
                  <a:lnTo>
                    <a:pt x="692508" y="606207"/>
                  </a:lnTo>
                  <a:lnTo>
                    <a:pt x="686082" y="651430"/>
                  </a:lnTo>
                  <a:lnTo>
                    <a:pt x="690791" y="690266"/>
                  </a:lnTo>
                  <a:lnTo>
                    <a:pt x="704163" y="725683"/>
                  </a:lnTo>
                  <a:lnTo>
                    <a:pt x="725067" y="756561"/>
                  </a:lnTo>
                  <a:lnTo>
                    <a:pt x="752372" y="781778"/>
                  </a:lnTo>
                  <a:lnTo>
                    <a:pt x="712209" y="958639"/>
                  </a:lnTo>
                  <a:close/>
                </a:path>
                <a:path w="883284" h="1616710">
                  <a:moveTo>
                    <a:pt x="72903" y="1591686"/>
                  </a:moveTo>
                  <a:lnTo>
                    <a:pt x="90726" y="1559027"/>
                  </a:lnTo>
                  <a:lnTo>
                    <a:pt x="103964" y="1523832"/>
                  </a:lnTo>
                  <a:lnTo>
                    <a:pt x="112207" y="1486490"/>
                  </a:lnTo>
                  <a:lnTo>
                    <a:pt x="115045" y="1447390"/>
                  </a:lnTo>
                  <a:lnTo>
                    <a:pt x="109754" y="1394123"/>
                  </a:lnTo>
                  <a:lnTo>
                    <a:pt x="94571" y="1344443"/>
                  </a:lnTo>
                  <a:lnTo>
                    <a:pt x="70528" y="1299373"/>
                  </a:lnTo>
                  <a:lnTo>
                    <a:pt x="38660" y="1259939"/>
                  </a:lnTo>
                  <a:lnTo>
                    <a:pt x="0" y="1227163"/>
                  </a:lnTo>
                  <a:lnTo>
                    <a:pt x="5861" y="1209441"/>
                  </a:lnTo>
                  <a:lnTo>
                    <a:pt x="11877" y="1191808"/>
                  </a:lnTo>
                  <a:lnTo>
                    <a:pt x="18048" y="1174266"/>
                  </a:lnTo>
                  <a:lnTo>
                    <a:pt x="24374" y="1156815"/>
                  </a:lnTo>
                  <a:lnTo>
                    <a:pt x="60658" y="1125625"/>
                  </a:lnTo>
                  <a:lnTo>
                    <a:pt x="90876" y="1088508"/>
                  </a:lnTo>
                  <a:lnTo>
                    <a:pt x="114161" y="1046327"/>
                  </a:lnTo>
                  <a:lnTo>
                    <a:pt x="129649" y="999940"/>
                  </a:lnTo>
                  <a:lnTo>
                    <a:pt x="136471" y="950210"/>
                  </a:lnTo>
                  <a:lnTo>
                    <a:pt x="153227" y="953946"/>
                  </a:lnTo>
                  <a:lnTo>
                    <a:pt x="170360" y="956620"/>
                  </a:lnTo>
                  <a:lnTo>
                    <a:pt x="187831" y="958197"/>
                  </a:lnTo>
                  <a:lnTo>
                    <a:pt x="205607" y="958639"/>
                  </a:lnTo>
                  <a:lnTo>
                    <a:pt x="712209" y="958639"/>
                  </a:lnTo>
                  <a:lnTo>
                    <a:pt x="680330" y="1099015"/>
                  </a:lnTo>
                  <a:lnTo>
                    <a:pt x="669544" y="1099015"/>
                  </a:lnTo>
                  <a:lnTo>
                    <a:pt x="647400" y="1102876"/>
                  </a:lnTo>
                  <a:lnTo>
                    <a:pt x="629317" y="1113404"/>
                  </a:lnTo>
                  <a:lnTo>
                    <a:pt x="617124" y="1129020"/>
                  </a:lnTo>
                  <a:lnTo>
                    <a:pt x="612651" y="1148141"/>
                  </a:lnTo>
                  <a:lnTo>
                    <a:pt x="617122" y="1167263"/>
                  </a:lnTo>
                  <a:lnTo>
                    <a:pt x="629312" y="1182878"/>
                  </a:lnTo>
                  <a:lnTo>
                    <a:pt x="647393" y="1193407"/>
                  </a:lnTo>
                  <a:lnTo>
                    <a:pt x="669535" y="1197267"/>
                  </a:lnTo>
                  <a:lnTo>
                    <a:pt x="679550" y="1197267"/>
                  </a:lnTo>
                  <a:lnTo>
                    <a:pt x="679549" y="1253850"/>
                  </a:lnTo>
                  <a:lnTo>
                    <a:pt x="507416" y="1253850"/>
                  </a:lnTo>
                  <a:lnTo>
                    <a:pt x="499974" y="1301924"/>
                  </a:lnTo>
                  <a:lnTo>
                    <a:pt x="482405" y="1345796"/>
                  </a:lnTo>
                  <a:lnTo>
                    <a:pt x="455976" y="1384199"/>
                  </a:lnTo>
                  <a:lnTo>
                    <a:pt x="421955" y="1415864"/>
                  </a:lnTo>
                  <a:lnTo>
                    <a:pt x="381612" y="1439523"/>
                  </a:lnTo>
                  <a:lnTo>
                    <a:pt x="336179" y="1453913"/>
                  </a:lnTo>
                  <a:lnTo>
                    <a:pt x="382330" y="1464479"/>
                  </a:lnTo>
                  <a:lnTo>
                    <a:pt x="423168" y="1487167"/>
                  </a:lnTo>
                  <a:lnTo>
                    <a:pt x="456067" y="1520317"/>
                  </a:lnTo>
                  <a:lnTo>
                    <a:pt x="478361" y="1562218"/>
                  </a:lnTo>
                  <a:lnTo>
                    <a:pt x="483648" y="1590889"/>
                  </a:lnTo>
                  <a:lnTo>
                    <a:pt x="195844" y="1590889"/>
                  </a:lnTo>
                  <a:lnTo>
                    <a:pt x="72903" y="1591686"/>
                  </a:lnTo>
                  <a:close/>
                </a:path>
                <a:path w="883284" h="1616710">
                  <a:moveTo>
                    <a:pt x="680130" y="1099897"/>
                  </a:moveTo>
                  <a:lnTo>
                    <a:pt x="676695" y="1099338"/>
                  </a:lnTo>
                  <a:lnTo>
                    <a:pt x="673166" y="1099015"/>
                  </a:lnTo>
                  <a:lnTo>
                    <a:pt x="680330" y="1099015"/>
                  </a:lnTo>
                  <a:lnTo>
                    <a:pt x="680130" y="1099897"/>
                  </a:lnTo>
                  <a:close/>
                </a:path>
                <a:path w="883284" h="1616710">
                  <a:moveTo>
                    <a:pt x="679550" y="1197267"/>
                  </a:moveTo>
                  <a:lnTo>
                    <a:pt x="672958" y="1197267"/>
                  </a:lnTo>
                  <a:lnTo>
                    <a:pt x="676291" y="1196960"/>
                  </a:lnTo>
                  <a:lnTo>
                    <a:pt x="679547" y="1196460"/>
                  </a:lnTo>
                  <a:lnTo>
                    <a:pt x="679550" y="1196262"/>
                  </a:lnTo>
                  <a:lnTo>
                    <a:pt x="679550" y="1197267"/>
                  </a:lnTo>
                  <a:close/>
                </a:path>
                <a:path w="883284" h="1616710">
                  <a:moveTo>
                    <a:pt x="882771" y="1616192"/>
                  </a:moveTo>
                  <a:lnTo>
                    <a:pt x="662270" y="1616192"/>
                  </a:lnTo>
                  <a:lnTo>
                    <a:pt x="622048" y="1608799"/>
                  </a:lnTo>
                  <a:lnTo>
                    <a:pt x="588240" y="1588449"/>
                  </a:lnTo>
                  <a:lnTo>
                    <a:pt x="563575" y="1557881"/>
                  </a:lnTo>
                  <a:lnTo>
                    <a:pt x="550778" y="1519839"/>
                  </a:lnTo>
                  <a:lnTo>
                    <a:pt x="533479" y="1306427"/>
                  </a:lnTo>
                  <a:lnTo>
                    <a:pt x="530713" y="1290876"/>
                  </a:lnTo>
                  <a:lnTo>
                    <a:pt x="525254" y="1276902"/>
                  </a:lnTo>
                  <a:lnTo>
                    <a:pt x="517391" y="1264546"/>
                  </a:lnTo>
                  <a:lnTo>
                    <a:pt x="507416" y="1253850"/>
                  </a:lnTo>
                  <a:lnTo>
                    <a:pt x="679549" y="1253850"/>
                  </a:lnTo>
                  <a:lnTo>
                    <a:pt x="679547" y="1452678"/>
                  </a:lnTo>
                  <a:lnTo>
                    <a:pt x="729321" y="1452678"/>
                  </a:lnTo>
                  <a:lnTo>
                    <a:pt x="731667" y="1452917"/>
                  </a:lnTo>
                  <a:lnTo>
                    <a:pt x="797591" y="1473724"/>
                  </a:lnTo>
                  <a:lnTo>
                    <a:pt x="838639" y="1505279"/>
                  </a:lnTo>
                  <a:lnTo>
                    <a:pt x="868002" y="1548530"/>
                  </a:lnTo>
                  <a:lnTo>
                    <a:pt x="882082" y="1601123"/>
                  </a:lnTo>
                  <a:lnTo>
                    <a:pt x="882666" y="1608799"/>
                  </a:lnTo>
                  <a:lnTo>
                    <a:pt x="882771" y="1616192"/>
                  </a:lnTo>
                  <a:close/>
                </a:path>
                <a:path w="883284" h="1616710">
                  <a:moveTo>
                    <a:pt x="729321" y="1452678"/>
                  </a:moveTo>
                  <a:lnTo>
                    <a:pt x="679547" y="1452678"/>
                  </a:lnTo>
                  <a:lnTo>
                    <a:pt x="697104" y="1451060"/>
                  </a:lnTo>
                  <a:lnTo>
                    <a:pt x="714513" y="1451168"/>
                  </a:lnTo>
                  <a:lnTo>
                    <a:pt x="729321" y="1452678"/>
                  </a:lnTo>
                  <a:close/>
                </a:path>
                <a:path w="883284" h="1616710">
                  <a:moveTo>
                    <a:pt x="487458" y="1616192"/>
                  </a:moveTo>
                  <a:lnTo>
                    <a:pt x="266956" y="1616192"/>
                  </a:lnTo>
                  <a:lnTo>
                    <a:pt x="247191" y="1614461"/>
                  </a:lnTo>
                  <a:lnTo>
                    <a:pt x="228557" y="1609467"/>
                  </a:lnTo>
                  <a:lnTo>
                    <a:pt x="211344" y="1601510"/>
                  </a:lnTo>
                  <a:lnTo>
                    <a:pt x="195844" y="1590889"/>
                  </a:lnTo>
                  <a:lnTo>
                    <a:pt x="483648" y="1590889"/>
                  </a:lnTo>
                  <a:lnTo>
                    <a:pt x="487386" y="1611159"/>
                  </a:lnTo>
                  <a:lnTo>
                    <a:pt x="487458" y="1616192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45313" y="5713875"/>
              <a:ext cx="219075" cy="370205"/>
            </a:xfrm>
            <a:custGeom>
              <a:avLst/>
              <a:gdLst/>
              <a:ahLst/>
              <a:cxnLst/>
              <a:rect l="l" t="t" r="r" b="b"/>
              <a:pathLst>
                <a:path w="219075" h="370204">
                  <a:moveTo>
                    <a:pt x="3174" y="370053"/>
                  </a:moveTo>
                  <a:lnTo>
                    <a:pt x="1427" y="370081"/>
                  </a:lnTo>
                  <a:lnTo>
                    <a:pt x="0" y="368634"/>
                  </a:lnTo>
                  <a:lnTo>
                    <a:pt x="24" y="366884"/>
                  </a:lnTo>
                  <a:lnTo>
                    <a:pt x="49" y="365205"/>
                  </a:lnTo>
                  <a:lnTo>
                    <a:pt x="1408" y="363874"/>
                  </a:lnTo>
                  <a:lnTo>
                    <a:pt x="3087" y="363849"/>
                  </a:lnTo>
                  <a:lnTo>
                    <a:pt x="50819" y="357798"/>
                  </a:lnTo>
                  <a:lnTo>
                    <a:pt x="94792" y="341811"/>
                  </a:lnTo>
                  <a:lnTo>
                    <a:pt x="133701" y="317083"/>
                  </a:lnTo>
                  <a:lnTo>
                    <a:pt x="166245" y="284810"/>
                  </a:lnTo>
                  <a:lnTo>
                    <a:pt x="191121" y="246186"/>
                  </a:lnTo>
                  <a:lnTo>
                    <a:pt x="207025" y="202406"/>
                  </a:lnTo>
                  <a:lnTo>
                    <a:pt x="212655" y="154666"/>
                  </a:lnTo>
                  <a:lnTo>
                    <a:pt x="208629" y="113107"/>
                  </a:lnTo>
                  <a:lnTo>
                    <a:pt x="196697" y="73826"/>
                  </a:lnTo>
                  <a:lnTo>
                    <a:pt x="177237" y="37704"/>
                  </a:lnTo>
                  <a:lnTo>
                    <a:pt x="150623" y="5622"/>
                  </a:lnTo>
                  <a:lnTo>
                    <a:pt x="149419" y="4431"/>
                  </a:lnTo>
                  <a:lnTo>
                    <a:pt x="149379" y="2507"/>
                  </a:lnTo>
                  <a:lnTo>
                    <a:pt x="151753" y="37"/>
                  </a:lnTo>
                  <a:lnTo>
                    <a:pt x="153767" y="0"/>
                  </a:lnTo>
                  <a:lnTo>
                    <a:pt x="154999" y="1219"/>
                  </a:lnTo>
                  <a:lnTo>
                    <a:pt x="182400" y="34250"/>
                  </a:lnTo>
                  <a:lnTo>
                    <a:pt x="202435" y="71441"/>
                  </a:lnTo>
                  <a:lnTo>
                    <a:pt x="214718" y="111884"/>
                  </a:lnTo>
                  <a:lnTo>
                    <a:pt x="218862" y="154673"/>
                  </a:lnTo>
                  <a:lnTo>
                    <a:pt x="213067" y="203815"/>
                  </a:lnTo>
                  <a:lnTo>
                    <a:pt x="196700" y="248881"/>
                  </a:lnTo>
                  <a:lnTo>
                    <a:pt x="171099" y="288643"/>
                  </a:lnTo>
                  <a:lnTo>
                    <a:pt x="137606" y="321871"/>
                  </a:lnTo>
                  <a:lnTo>
                    <a:pt x="97561" y="347335"/>
                  </a:lnTo>
                  <a:lnTo>
                    <a:pt x="52303" y="363805"/>
                  </a:lnTo>
                  <a:lnTo>
                    <a:pt x="3174" y="37005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9805" y="6118166"/>
              <a:ext cx="121376" cy="1219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9090" y="6118166"/>
              <a:ext cx="121380" cy="1219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4763" y="5141610"/>
              <a:ext cx="72369" cy="837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56169" y="5345899"/>
              <a:ext cx="149225" cy="69215"/>
            </a:xfrm>
            <a:custGeom>
              <a:avLst/>
              <a:gdLst/>
              <a:ahLst/>
              <a:cxnLst/>
              <a:rect l="l" t="t" r="r" b="b"/>
              <a:pathLst>
                <a:path w="149225" h="69214">
                  <a:moveTo>
                    <a:pt x="49542" y="42164"/>
                  </a:moveTo>
                  <a:lnTo>
                    <a:pt x="48488" y="32969"/>
                  </a:lnTo>
                  <a:lnTo>
                    <a:pt x="43726" y="25184"/>
                  </a:lnTo>
                  <a:lnTo>
                    <a:pt x="35979" y="20345"/>
                  </a:lnTo>
                  <a:lnTo>
                    <a:pt x="26809" y="19202"/>
                  </a:lnTo>
                  <a:lnTo>
                    <a:pt x="17335" y="21704"/>
                  </a:lnTo>
                  <a:lnTo>
                    <a:pt x="8699" y="27736"/>
                  </a:lnTo>
                  <a:lnTo>
                    <a:pt x="2578" y="36322"/>
                  </a:lnTo>
                  <a:lnTo>
                    <a:pt x="0" y="45783"/>
                  </a:lnTo>
                  <a:lnTo>
                    <a:pt x="1041" y="54965"/>
                  </a:lnTo>
                  <a:lnTo>
                    <a:pt x="5803" y="62750"/>
                  </a:lnTo>
                  <a:lnTo>
                    <a:pt x="13550" y="67589"/>
                  </a:lnTo>
                  <a:lnTo>
                    <a:pt x="22720" y="68732"/>
                  </a:lnTo>
                  <a:lnTo>
                    <a:pt x="32194" y="66230"/>
                  </a:lnTo>
                  <a:lnTo>
                    <a:pt x="40830" y="60198"/>
                  </a:lnTo>
                  <a:lnTo>
                    <a:pt x="46951" y="51612"/>
                  </a:lnTo>
                  <a:lnTo>
                    <a:pt x="49542" y="42164"/>
                  </a:lnTo>
                  <a:close/>
                </a:path>
                <a:path w="149225" h="69214">
                  <a:moveTo>
                    <a:pt x="148907" y="29845"/>
                  </a:moveTo>
                  <a:lnTo>
                    <a:pt x="116459" y="0"/>
                  </a:lnTo>
                  <a:lnTo>
                    <a:pt x="108153" y="3810"/>
                  </a:lnTo>
                  <a:lnTo>
                    <a:pt x="102425" y="10922"/>
                  </a:lnTo>
                  <a:lnTo>
                    <a:pt x="100215" y="19888"/>
                  </a:lnTo>
                  <a:lnTo>
                    <a:pt x="101561" y="29591"/>
                  </a:lnTo>
                  <a:lnTo>
                    <a:pt x="106527" y="38887"/>
                  </a:lnTo>
                  <a:lnTo>
                    <a:pt x="114338" y="45986"/>
                  </a:lnTo>
                  <a:lnTo>
                    <a:pt x="123405" y="49682"/>
                  </a:lnTo>
                  <a:lnTo>
                    <a:pt x="132651" y="49733"/>
                  </a:lnTo>
                  <a:lnTo>
                    <a:pt x="140957" y="45935"/>
                  </a:lnTo>
                  <a:lnTo>
                    <a:pt x="146685" y="38811"/>
                  </a:lnTo>
                  <a:lnTo>
                    <a:pt x="148907" y="2984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2785" y="5454428"/>
              <a:ext cx="78081" cy="780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945474" y="5060636"/>
              <a:ext cx="325120" cy="62865"/>
            </a:xfrm>
            <a:custGeom>
              <a:avLst/>
              <a:gdLst/>
              <a:ahLst/>
              <a:cxnLst/>
              <a:rect l="l" t="t" r="r" b="b"/>
              <a:pathLst>
                <a:path w="325120" h="62864">
                  <a:moveTo>
                    <a:pt x="324622" y="62354"/>
                  </a:moveTo>
                  <a:lnTo>
                    <a:pt x="0" y="62354"/>
                  </a:lnTo>
                  <a:lnTo>
                    <a:pt x="0" y="0"/>
                  </a:lnTo>
                  <a:lnTo>
                    <a:pt x="324622" y="0"/>
                  </a:lnTo>
                  <a:lnTo>
                    <a:pt x="324622" y="6235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4518" y="4753371"/>
              <a:ext cx="161550" cy="11129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5100" y="4699842"/>
              <a:ext cx="80690" cy="806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090607" y="4568691"/>
              <a:ext cx="179070" cy="462915"/>
            </a:xfrm>
            <a:custGeom>
              <a:avLst/>
              <a:gdLst/>
              <a:ahLst/>
              <a:cxnLst/>
              <a:rect l="l" t="t" r="r" b="b"/>
              <a:pathLst>
                <a:path w="179070" h="462914">
                  <a:moveTo>
                    <a:pt x="153621" y="462576"/>
                  </a:moveTo>
                  <a:lnTo>
                    <a:pt x="93825" y="436605"/>
                  </a:lnTo>
                  <a:lnTo>
                    <a:pt x="67730" y="406135"/>
                  </a:lnTo>
                  <a:lnTo>
                    <a:pt x="44994" y="365780"/>
                  </a:lnTo>
                  <a:lnTo>
                    <a:pt x="26236" y="316869"/>
                  </a:lnTo>
                  <a:lnTo>
                    <a:pt x="12072" y="260732"/>
                  </a:lnTo>
                  <a:lnTo>
                    <a:pt x="3121" y="198696"/>
                  </a:lnTo>
                  <a:lnTo>
                    <a:pt x="0" y="132091"/>
                  </a:lnTo>
                  <a:lnTo>
                    <a:pt x="866" y="97528"/>
                  </a:lnTo>
                  <a:lnTo>
                    <a:pt x="3373" y="63677"/>
                  </a:lnTo>
                  <a:lnTo>
                    <a:pt x="7381" y="31010"/>
                  </a:lnTo>
                  <a:lnTo>
                    <a:pt x="12752" y="0"/>
                  </a:lnTo>
                  <a:lnTo>
                    <a:pt x="57558" y="10562"/>
                  </a:lnTo>
                  <a:lnTo>
                    <a:pt x="97439" y="31402"/>
                  </a:lnTo>
                  <a:lnTo>
                    <a:pt x="130957" y="60978"/>
                  </a:lnTo>
                  <a:lnTo>
                    <a:pt x="156677" y="97750"/>
                  </a:lnTo>
                  <a:lnTo>
                    <a:pt x="173162" y="140178"/>
                  </a:lnTo>
                  <a:lnTo>
                    <a:pt x="178976" y="186722"/>
                  </a:lnTo>
                  <a:lnTo>
                    <a:pt x="178976" y="458070"/>
                  </a:lnTo>
                  <a:lnTo>
                    <a:pt x="172749" y="460018"/>
                  </a:lnTo>
                  <a:lnTo>
                    <a:pt x="166444" y="461429"/>
                  </a:lnTo>
                  <a:lnTo>
                    <a:pt x="160066" y="462287"/>
                  </a:lnTo>
                  <a:lnTo>
                    <a:pt x="153621" y="462576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7230" y="4836437"/>
              <a:ext cx="248891" cy="866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46139"/>
            <a:ext cx="37947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10"/>
              <a:t>E</a:t>
            </a:r>
            <a:r>
              <a:rPr dirty="0" sz="4000" spc="-120"/>
              <a:t>x</a:t>
            </a:r>
            <a:r>
              <a:rPr dirty="0" sz="4000" spc="-120"/>
              <a:t>a</a:t>
            </a:r>
            <a:r>
              <a:rPr dirty="0" sz="4000" spc="-204"/>
              <a:t>m</a:t>
            </a:r>
            <a:r>
              <a:rPr dirty="0" sz="4000" spc="-225"/>
              <a:t>ple</a:t>
            </a:r>
            <a:r>
              <a:rPr dirty="0" sz="4000" spc="-320"/>
              <a:t> </a:t>
            </a:r>
            <a:r>
              <a:rPr dirty="0" sz="4000" spc="-175"/>
              <a:t>o</a:t>
            </a:r>
            <a:r>
              <a:rPr dirty="0" sz="4000" spc="-45"/>
              <a:t>f</a:t>
            </a:r>
            <a:r>
              <a:rPr dirty="0" sz="4000" spc="-315"/>
              <a:t> </a:t>
            </a:r>
            <a:r>
              <a:rPr dirty="0" sz="4000" spc="-250"/>
              <a:t>A</a:t>
            </a:r>
            <a:r>
              <a:rPr dirty="0" sz="4000" spc="-360"/>
              <a:t>D</a:t>
            </a:r>
            <a:r>
              <a:rPr dirty="0" sz="4000" spc="-635"/>
              <a:t>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390" y="1212596"/>
            <a:ext cx="3958590" cy="3917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95">
                <a:latin typeface="Trebuchet MS"/>
                <a:cs typeface="Trebuchet MS"/>
              </a:rPr>
              <a:t>A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105">
                <a:latin typeface="Trebuchet MS"/>
                <a:cs typeface="Trebuchet MS"/>
              </a:rPr>
              <a:t>D</a:t>
            </a:r>
            <a:r>
              <a:rPr dirty="0" sz="1600" spc="35">
                <a:latin typeface="Trebuchet MS"/>
                <a:cs typeface="Trebuchet MS"/>
              </a:rPr>
              <a:t>o</a:t>
            </a:r>
            <a:r>
              <a:rPr dirty="0" sz="1600" spc="90">
                <a:latin typeface="Trebuchet MS"/>
                <a:cs typeface="Trebuchet MS"/>
              </a:rPr>
              <a:t>g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a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60">
                <a:latin typeface="Trebuchet MS"/>
                <a:cs typeface="Trebuchet MS"/>
              </a:rPr>
              <a:t>sp</a:t>
            </a:r>
            <a:r>
              <a:rPr dirty="0" sz="1600" spc="-65">
                <a:latin typeface="Trebuchet MS"/>
                <a:cs typeface="Trebuchet MS"/>
              </a:rPr>
              <a:t>e</a:t>
            </a:r>
            <a:r>
              <a:rPr dirty="0" sz="1600" spc="30">
                <a:latin typeface="Trebuchet MS"/>
                <a:cs typeface="Trebuchet MS"/>
              </a:rPr>
              <a:t>c</a:t>
            </a:r>
            <a:r>
              <a:rPr dirty="0" sz="1600" spc="-40">
                <a:latin typeface="Trebuchet MS"/>
                <a:cs typeface="Trebuchet MS"/>
              </a:rPr>
              <a:t>i</a:t>
            </a:r>
            <a:r>
              <a:rPr dirty="0" sz="1600" spc="-75">
                <a:latin typeface="Trebuchet MS"/>
                <a:cs typeface="Trebuchet MS"/>
              </a:rPr>
              <a:t>e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o</a:t>
            </a:r>
            <a:r>
              <a:rPr dirty="0" sz="1600" spc="40">
                <a:latin typeface="Trebuchet MS"/>
                <a:cs typeface="Trebuchet MS"/>
              </a:rPr>
              <a:t>f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25">
                <a:latin typeface="Trebuchet MS"/>
                <a:cs typeface="Trebuchet MS"/>
              </a:rPr>
              <a:t>ani</a:t>
            </a:r>
            <a:r>
              <a:rPr dirty="0" sz="1600" spc="50">
                <a:latin typeface="Trebuchet MS"/>
                <a:cs typeface="Trebuchet MS"/>
              </a:rPr>
              <a:t>m</a:t>
            </a:r>
            <a:r>
              <a:rPr dirty="0" sz="1600" spc="-50">
                <a:latin typeface="Trebuchet MS"/>
                <a:cs typeface="Trebuchet MS"/>
              </a:rPr>
              <a:t>a</a:t>
            </a:r>
            <a:r>
              <a:rPr dirty="0" sz="1600" spc="-40">
                <a:latin typeface="Trebuchet MS"/>
                <a:cs typeface="Trebuchet MS"/>
              </a:rPr>
              <a:t>l</a:t>
            </a:r>
            <a:r>
              <a:rPr dirty="0" sz="1600" spc="-17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50">
                <a:latin typeface="Trebuchet MS"/>
                <a:cs typeface="Trebuchet MS"/>
              </a:rPr>
              <a:t>v</a:t>
            </a:r>
            <a:r>
              <a:rPr dirty="0" sz="1600" spc="50">
                <a:latin typeface="Trebuchet MS"/>
                <a:cs typeface="Trebuchet MS"/>
              </a:rPr>
              <a:t>o</a:t>
            </a:r>
            <a:r>
              <a:rPr dirty="0" sz="1600" spc="-45">
                <a:latin typeface="Trebuchet MS"/>
                <a:cs typeface="Trebuchet MS"/>
              </a:rPr>
              <a:t>i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155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e</a:t>
            </a:r>
            <a:r>
              <a:rPr dirty="0" sz="1600" spc="-10">
                <a:latin typeface="Trebuchet MS"/>
                <a:cs typeface="Trebuchet MS"/>
              </a:rPr>
              <a:t>a</a:t>
            </a:r>
            <a:r>
              <a:rPr dirty="0" sz="1600" spc="-80">
                <a:latin typeface="Trebuchet MS"/>
                <a:cs typeface="Trebuchet MS"/>
              </a:rPr>
              <a:t>t(</a:t>
            </a:r>
            <a:r>
              <a:rPr dirty="0" sz="1600" spc="80">
                <a:latin typeface="Trebuchet MS"/>
                <a:cs typeface="Trebuchet MS"/>
              </a:rPr>
              <a:t>O</a:t>
            </a:r>
            <a:r>
              <a:rPr dirty="0" sz="1600" spc="5">
                <a:latin typeface="Trebuchet MS"/>
                <a:cs typeface="Trebuchet MS"/>
              </a:rPr>
              <a:t>b</a:t>
            </a:r>
            <a:r>
              <a:rPr dirty="0" sz="1600" spc="-180">
                <a:latin typeface="Trebuchet MS"/>
                <a:cs typeface="Trebuchet MS"/>
              </a:rPr>
              <a:t>j</a:t>
            </a:r>
            <a:r>
              <a:rPr dirty="0" sz="1600" spc="-65">
                <a:latin typeface="Trebuchet MS"/>
                <a:cs typeface="Trebuchet MS"/>
              </a:rPr>
              <a:t>e</a:t>
            </a:r>
            <a:r>
              <a:rPr dirty="0" sz="1600" spc="30">
                <a:latin typeface="Trebuchet MS"/>
                <a:cs typeface="Trebuchet MS"/>
              </a:rPr>
              <a:t>c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60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f</a:t>
            </a:r>
            <a:r>
              <a:rPr dirty="0" sz="1600" spc="-20">
                <a:latin typeface="Trebuchet MS"/>
                <a:cs typeface="Trebuchet MS"/>
              </a:rPr>
              <a:t>ee</a:t>
            </a:r>
            <a:r>
              <a:rPr dirty="0" sz="1600" spc="-15">
                <a:latin typeface="Trebuchet MS"/>
                <a:cs typeface="Trebuchet MS"/>
              </a:rPr>
              <a:t>d</a:t>
            </a:r>
            <a:r>
              <a:rPr dirty="0" sz="1600" spc="-85"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dirty="0" sz="1600" spc="-30">
                <a:latin typeface="Trebuchet MS"/>
                <a:cs typeface="Trebuchet MS"/>
              </a:rPr>
              <a:t>I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50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c</a:t>
            </a:r>
            <a:r>
              <a:rPr dirty="0" sz="1600" spc="50">
                <a:latin typeface="Trebuchet MS"/>
                <a:cs typeface="Trebuchet MS"/>
              </a:rPr>
              <a:t>a</a:t>
            </a:r>
            <a:r>
              <a:rPr dirty="0" sz="1600" spc="45">
                <a:latin typeface="Trebuchet MS"/>
                <a:cs typeface="Trebuchet MS"/>
              </a:rPr>
              <a:t>n</a:t>
            </a:r>
            <a:r>
              <a:rPr dirty="0" sz="1600" spc="-15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e</a:t>
            </a:r>
            <a:r>
              <a:rPr dirty="0" sz="1600" spc="-40">
                <a:latin typeface="Trebuchet MS"/>
                <a:cs typeface="Trebuchet MS"/>
              </a:rPr>
              <a:t>a</a:t>
            </a:r>
            <a:r>
              <a:rPr dirty="0" sz="1600" spc="-40">
                <a:latin typeface="Trebuchet MS"/>
                <a:cs typeface="Trebuchet MS"/>
              </a:rPr>
              <a:t>t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gi</a:t>
            </a:r>
            <a:r>
              <a:rPr dirty="0" sz="1600" spc="40">
                <a:latin typeface="Trebuchet MS"/>
                <a:cs typeface="Trebuchet MS"/>
              </a:rPr>
              <a:t>v</a:t>
            </a:r>
            <a:r>
              <a:rPr dirty="0" sz="1600" spc="-50">
                <a:latin typeface="Trebuchet MS"/>
                <a:cs typeface="Trebuchet MS"/>
              </a:rPr>
              <a:t>e</a:t>
            </a:r>
            <a:r>
              <a:rPr dirty="0" sz="1600" spc="80">
                <a:latin typeface="Trebuchet MS"/>
                <a:cs typeface="Trebuchet MS"/>
              </a:rPr>
              <a:t>n</a:t>
            </a:r>
            <a:r>
              <a:rPr dirty="0" sz="1600" spc="-155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f</a:t>
            </a:r>
            <a:r>
              <a:rPr dirty="0" sz="1600" spc="50">
                <a:latin typeface="Trebuchet MS"/>
                <a:cs typeface="Trebuchet MS"/>
              </a:rPr>
              <a:t>oo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155">
                <a:latin typeface="Trebuchet MS"/>
                <a:cs typeface="Trebuchet MS"/>
              </a:rPr>
              <a:t> </a:t>
            </a:r>
            <a:r>
              <a:rPr dirty="0" sz="1600" spc="120">
                <a:latin typeface="Trebuchet MS"/>
                <a:cs typeface="Trebuchet MS"/>
              </a:rPr>
              <a:t>w</a:t>
            </a:r>
            <a:r>
              <a:rPr dirty="0" sz="1600" spc="10">
                <a:latin typeface="Trebuchet MS"/>
                <a:cs typeface="Trebuchet MS"/>
              </a:rPr>
              <a:t>he</a:t>
            </a:r>
            <a:r>
              <a:rPr dirty="0" sz="1600" spc="80">
                <a:latin typeface="Trebuchet MS"/>
                <a:cs typeface="Trebuchet MS"/>
              </a:rPr>
              <a:t>n</a:t>
            </a:r>
            <a:r>
              <a:rPr dirty="0" sz="1600" spc="-15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85">
                <a:latin typeface="Trebuchet MS"/>
                <a:cs typeface="Trebuchet MS"/>
              </a:rPr>
              <a:t>t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25">
                <a:latin typeface="Trebuchet MS"/>
                <a:cs typeface="Trebuchet MS"/>
              </a:rPr>
              <a:t>i</a:t>
            </a:r>
            <a:r>
              <a:rPr dirty="0" sz="1600" spc="20">
                <a:latin typeface="Trebuchet MS"/>
                <a:cs typeface="Trebuchet MS"/>
              </a:rPr>
              <a:t>s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hu</a:t>
            </a:r>
            <a:r>
              <a:rPr dirty="0" sz="1600" spc="70">
                <a:latin typeface="Trebuchet MS"/>
                <a:cs typeface="Trebuchet MS"/>
              </a:rPr>
              <a:t>n</a:t>
            </a:r>
            <a:r>
              <a:rPr dirty="0" sz="1600" spc="90">
                <a:latin typeface="Trebuchet MS"/>
                <a:cs typeface="Trebuchet MS"/>
              </a:rPr>
              <a:t>g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95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  <a:p>
            <a:pPr lvl="1" marL="8128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600" spc="40">
                <a:latin typeface="Trebuchet MS"/>
                <a:cs typeface="Trebuchet MS"/>
              </a:rPr>
              <a:t>P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-20">
                <a:latin typeface="Trebuchet MS"/>
                <a:cs typeface="Trebuchet MS"/>
              </a:rPr>
              <a:t>e</a:t>
            </a:r>
            <a:r>
              <a:rPr dirty="0" sz="1600" spc="-10">
                <a:latin typeface="Trebuchet MS"/>
                <a:cs typeface="Trebuchet MS"/>
              </a:rPr>
              <a:t>c</a:t>
            </a:r>
            <a:r>
              <a:rPr dirty="0" sz="1600" spc="55">
                <a:latin typeface="Trebuchet MS"/>
                <a:cs typeface="Trebuchet MS"/>
              </a:rPr>
              <a:t>o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i</a:t>
            </a:r>
            <a:r>
              <a:rPr dirty="0" sz="1600" spc="55">
                <a:latin typeface="Trebuchet MS"/>
                <a:cs typeface="Trebuchet MS"/>
              </a:rPr>
              <a:t>o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-155">
                <a:latin typeface="Trebuchet MS"/>
                <a:cs typeface="Trebuchet MS"/>
              </a:rPr>
              <a:t>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h</a:t>
            </a:r>
            <a:r>
              <a:rPr dirty="0" sz="1600" spc="35">
                <a:latin typeface="Trebuchet MS"/>
                <a:cs typeface="Trebuchet MS"/>
              </a:rPr>
              <a:t>u</a:t>
            </a:r>
            <a:r>
              <a:rPr dirty="0" sz="1600" spc="80">
                <a:latin typeface="Trebuchet MS"/>
                <a:cs typeface="Trebuchet MS"/>
              </a:rPr>
              <a:t>n</a:t>
            </a:r>
            <a:r>
              <a:rPr dirty="0" sz="1600" spc="90">
                <a:latin typeface="Trebuchet MS"/>
                <a:cs typeface="Trebuchet MS"/>
              </a:rPr>
              <a:t>g</a:t>
            </a:r>
            <a:r>
              <a:rPr dirty="0" sz="1600" spc="60">
                <a:latin typeface="Trebuchet MS"/>
                <a:cs typeface="Trebuchet MS"/>
              </a:rPr>
              <a:t>ry</a:t>
            </a:r>
            <a:endParaRPr sz="1600">
              <a:latin typeface="Trebuchet MS"/>
              <a:cs typeface="Trebuchet MS"/>
            </a:endParaRPr>
          </a:p>
          <a:p>
            <a:pPr lvl="1" marL="8128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600" spc="40">
                <a:latin typeface="Trebuchet MS"/>
                <a:cs typeface="Trebuchet MS"/>
              </a:rPr>
              <a:t>P</a:t>
            </a:r>
            <a:r>
              <a:rPr dirty="0" sz="1600" spc="35">
                <a:latin typeface="Trebuchet MS"/>
                <a:cs typeface="Trebuchet MS"/>
              </a:rPr>
              <a:t>o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-100">
                <a:latin typeface="Trebuchet MS"/>
                <a:cs typeface="Trebuchet MS"/>
              </a:rPr>
              <a:t>t</a:t>
            </a:r>
            <a:r>
              <a:rPr dirty="0" sz="1600" spc="150">
                <a:latin typeface="Trebuchet MS"/>
                <a:cs typeface="Trebuchet MS"/>
              </a:rPr>
              <a:t>-</a:t>
            </a:r>
            <a:r>
              <a:rPr dirty="0" sz="1600" spc="30">
                <a:latin typeface="Trebuchet MS"/>
                <a:cs typeface="Trebuchet MS"/>
              </a:rPr>
              <a:t>c</a:t>
            </a:r>
            <a:r>
              <a:rPr dirty="0" sz="1600" spc="35">
                <a:latin typeface="Trebuchet MS"/>
                <a:cs typeface="Trebuchet MS"/>
              </a:rPr>
              <a:t>o</a:t>
            </a:r>
            <a:r>
              <a:rPr dirty="0" sz="1600" spc="-10">
                <a:latin typeface="Trebuchet MS"/>
                <a:cs typeface="Trebuchet MS"/>
              </a:rPr>
              <a:t>ndi</a:t>
            </a:r>
            <a:r>
              <a:rPr dirty="0" sz="1600" spc="-15">
                <a:latin typeface="Trebuchet MS"/>
                <a:cs typeface="Trebuchet MS"/>
              </a:rPr>
              <a:t>t</a:t>
            </a:r>
            <a:r>
              <a:rPr dirty="0" sz="1600" spc="-5">
                <a:latin typeface="Trebuchet MS"/>
                <a:cs typeface="Trebuchet MS"/>
              </a:rPr>
              <a:t>i</a:t>
            </a:r>
            <a:r>
              <a:rPr dirty="0" sz="1600" spc="-10">
                <a:latin typeface="Trebuchet MS"/>
                <a:cs typeface="Trebuchet MS"/>
              </a:rPr>
              <a:t>o</a:t>
            </a:r>
            <a:r>
              <a:rPr dirty="0" sz="1600" spc="-40">
                <a:latin typeface="Trebuchet MS"/>
                <a:cs typeface="Trebuchet MS"/>
              </a:rPr>
              <a:t>n: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it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fu</a:t>
            </a:r>
            <a:r>
              <a:rPr dirty="0" sz="1600" spc="-95">
                <a:latin typeface="Trebuchet MS"/>
                <a:cs typeface="Trebuchet MS"/>
              </a:rPr>
              <a:t>l</a:t>
            </a:r>
            <a:r>
              <a:rPr dirty="0" sz="1600" spc="-85">
                <a:latin typeface="Trebuchet MS"/>
                <a:cs typeface="Trebuchet MS"/>
              </a:rPr>
              <a:t>l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50">
                <a:latin typeface="Trebuchet MS"/>
                <a:cs typeface="Trebuchet MS"/>
              </a:rPr>
              <a:t>v</a:t>
            </a:r>
            <a:r>
              <a:rPr dirty="0" sz="1600">
                <a:latin typeface="Trebuchet MS"/>
                <a:cs typeface="Trebuchet MS"/>
              </a:rPr>
              <a:t>o</a:t>
            </a:r>
            <a:r>
              <a:rPr dirty="0" sz="1600" spc="5">
                <a:latin typeface="Trebuchet MS"/>
                <a:cs typeface="Trebuchet MS"/>
              </a:rPr>
              <a:t>i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15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50">
                <a:latin typeface="Trebuchet MS"/>
                <a:cs typeface="Trebuchet MS"/>
              </a:rPr>
              <a:t>u</a:t>
            </a:r>
            <a:r>
              <a:rPr dirty="0" sz="1600" spc="95">
                <a:latin typeface="Trebuchet MS"/>
                <a:cs typeface="Trebuchet MS"/>
              </a:rPr>
              <a:t>n</a:t>
            </a:r>
            <a:r>
              <a:rPr dirty="0" sz="1600" spc="-80">
                <a:latin typeface="Trebuchet MS"/>
                <a:cs typeface="Trebuchet MS"/>
              </a:rPr>
              <a:t>()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dirty="0" sz="1600" spc="-40">
                <a:latin typeface="Trebuchet MS"/>
                <a:cs typeface="Trebuchet MS"/>
              </a:rPr>
              <a:t>I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50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c</a:t>
            </a:r>
            <a:r>
              <a:rPr dirty="0" sz="1600" spc="45">
                <a:latin typeface="Trebuchet MS"/>
                <a:cs typeface="Trebuchet MS"/>
              </a:rPr>
              <a:t>an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35">
                <a:latin typeface="Trebuchet MS"/>
                <a:cs typeface="Trebuchet MS"/>
              </a:rPr>
              <a:t>u</a:t>
            </a:r>
            <a:r>
              <a:rPr dirty="0" sz="1600" spc="80">
                <a:latin typeface="Trebuchet MS"/>
                <a:cs typeface="Trebuchet MS"/>
              </a:rPr>
              <a:t>n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fast</a:t>
            </a:r>
            <a:endParaRPr sz="1600">
              <a:latin typeface="Trebuchet MS"/>
              <a:cs typeface="Trebuchet MS"/>
            </a:endParaRPr>
          </a:p>
          <a:p>
            <a:pPr lvl="1" marL="8128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600" spc="40">
                <a:latin typeface="Trebuchet MS"/>
                <a:cs typeface="Trebuchet MS"/>
              </a:rPr>
              <a:t>P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-20">
                <a:latin typeface="Trebuchet MS"/>
                <a:cs typeface="Trebuchet MS"/>
              </a:rPr>
              <a:t>e</a:t>
            </a:r>
            <a:r>
              <a:rPr dirty="0" sz="1600" spc="-10">
                <a:latin typeface="Trebuchet MS"/>
                <a:cs typeface="Trebuchet MS"/>
              </a:rPr>
              <a:t>c</a:t>
            </a:r>
            <a:r>
              <a:rPr dirty="0" sz="1600" spc="55">
                <a:latin typeface="Trebuchet MS"/>
                <a:cs typeface="Trebuchet MS"/>
              </a:rPr>
              <a:t>o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65">
                <a:latin typeface="Trebuchet MS"/>
                <a:cs typeface="Trebuchet MS"/>
              </a:rPr>
              <a:t>i</a:t>
            </a:r>
            <a:r>
              <a:rPr dirty="0" sz="1600" spc="55">
                <a:latin typeface="Trebuchet MS"/>
                <a:cs typeface="Trebuchet MS"/>
              </a:rPr>
              <a:t>o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-155">
                <a:latin typeface="Trebuchet MS"/>
                <a:cs typeface="Trebuchet MS"/>
              </a:rPr>
              <a:t>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f</a:t>
            </a:r>
            <a:r>
              <a:rPr dirty="0" sz="1600" spc="35">
                <a:latin typeface="Trebuchet MS"/>
                <a:cs typeface="Trebuchet MS"/>
              </a:rPr>
              <a:t>u</a:t>
            </a:r>
            <a:r>
              <a:rPr dirty="0" sz="1600" spc="-95">
                <a:latin typeface="Trebuchet MS"/>
                <a:cs typeface="Trebuchet MS"/>
              </a:rPr>
              <a:t>l</a:t>
            </a:r>
            <a:r>
              <a:rPr dirty="0" sz="1600" spc="-85">
                <a:latin typeface="Trebuchet MS"/>
                <a:cs typeface="Trebuchet MS"/>
              </a:rPr>
              <a:t>l</a:t>
            </a:r>
            <a:endParaRPr sz="1600">
              <a:latin typeface="Trebuchet MS"/>
              <a:cs typeface="Trebuchet MS"/>
            </a:endParaRPr>
          </a:p>
          <a:p>
            <a:pPr lvl="1" marL="8128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600" spc="40">
                <a:latin typeface="Trebuchet MS"/>
                <a:cs typeface="Trebuchet MS"/>
              </a:rPr>
              <a:t>P</a:t>
            </a:r>
            <a:r>
              <a:rPr dirty="0" sz="1600" spc="35">
                <a:latin typeface="Trebuchet MS"/>
                <a:cs typeface="Trebuchet MS"/>
              </a:rPr>
              <a:t>o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-100">
                <a:latin typeface="Trebuchet MS"/>
                <a:cs typeface="Trebuchet MS"/>
              </a:rPr>
              <a:t>t</a:t>
            </a:r>
            <a:r>
              <a:rPr dirty="0" sz="1600" spc="150">
                <a:latin typeface="Trebuchet MS"/>
                <a:cs typeface="Trebuchet MS"/>
              </a:rPr>
              <a:t>-</a:t>
            </a:r>
            <a:r>
              <a:rPr dirty="0" sz="1600" spc="30">
                <a:latin typeface="Trebuchet MS"/>
                <a:cs typeface="Trebuchet MS"/>
              </a:rPr>
              <a:t>c</a:t>
            </a:r>
            <a:r>
              <a:rPr dirty="0" sz="1600" spc="35">
                <a:latin typeface="Trebuchet MS"/>
                <a:cs typeface="Trebuchet MS"/>
              </a:rPr>
              <a:t>o</a:t>
            </a:r>
            <a:r>
              <a:rPr dirty="0" sz="1600" spc="-10">
                <a:latin typeface="Trebuchet MS"/>
                <a:cs typeface="Trebuchet MS"/>
              </a:rPr>
              <a:t>ndi</a:t>
            </a:r>
            <a:r>
              <a:rPr dirty="0" sz="1600" spc="-15">
                <a:latin typeface="Trebuchet MS"/>
                <a:cs typeface="Trebuchet MS"/>
              </a:rPr>
              <a:t>t</a:t>
            </a:r>
            <a:r>
              <a:rPr dirty="0" sz="1600" spc="-5">
                <a:latin typeface="Trebuchet MS"/>
                <a:cs typeface="Trebuchet MS"/>
              </a:rPr>
              <a:t>i</a:t>
            </a:r>
            <a:r>
              <a:rPr dirty="0" sz="1600" spc="-10">
                <a:latin typeface="Trebuchet MS"/>
                <a:cs typeface="Trebuchet MS"/>
              </a:rPr>
              <a:t>o</a:t>
            </a:r>
            <a:r>
              <a:rPr dirty="0" sz="1600" spc="-40">
                <a:latin typeface="Trebuchet MS"/>
                <a:cs typeface="Trebuchet MS"/>
              </a:rPr>
              <a:t>n: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it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h</a:t>
            </a:r>
            <a:r>
              <a:rPr dirty="0" sz="1600" spc="35">
                <a:latin typeface="Trebuchet MS"/>
                <a:cs typeface="Trebuchet MS"/>
              </a:rPr>
              <a:t>u</a:t>
            </a:r>
            <a:r>
              <a:rPr dirty="0" sz="1600" spc="75">
                <a:latin typeface="Trebuchet MS"/>
                <a:cs typeface="Trebuchet MS"/>
              </a:rPr>
              <a:t>ng</a:t>
            </a:r>
            <a:r>
              <a:rPr dirty="0" sz="1600" spc="50">
                <a:latin typeface="Trebuchet MS"/>
                <a:cs typeface="Trebuchet MS"/>
              </a:rPr>
              <a:t>r</a:t>
            </a:r>
            <a:r>
              <a:rPr dirty="0" sz="1600" spc="95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114">
                <a:latin typeface="Trebuchet MS"/>
                <a:cs typeface="Trebuchet MS"/>
              </a:rPr>
              <a:t>S</a:t>
            </a:r>
            <a:r>
              <a:rPr dirty="0" sz="1600" spc="40">
                <a:latin typeface="Trebuchet MS"/>
                <a:cs typeface="Trebuchet MS"/>
              </a:rPr>
              <a:t>o</a:t>
            </a:r>
            <a:r>
              <a:rPr dirty="0" sz="1600" spc="45">
                <a:latin typeface="Trebuchet MS"/>
                <a:cs typeface="Trebuchet MS"/>
              </a:rPr>
              <a:t>u</a:t>
            </a:r>
            <a:r>
              <a:rPr dirty="0" sz="1600" spc="95">
                <a:latin typeface="Trebuchet MS"/>
                <a:cs typeface="Trebuchet MS"/>
              </a:rPr>
              <a:t>n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17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b</a:t>
            </a:r>
            <a:r>
              <a:rPr dirty="0" sz="1600" spc="15">
                <a:latin typeface="Trebuchet MS"/>
                <a:cs typeface="Trebuchet MS"/>
              </a:rPr>
              <a:t>a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35">
                <a:latin typeface="Trebuchet MS"/>
                <a:cs typeface="Trebuchet MS"/>
              </a:rPr>
              <a:t>k</a:t>
            </a:r>
            <a:r>
              <a:rPr dirty="0" sz="1600" spc="-80">
                <a:latin typeface="Trebuchet MS"/>
                <a:cs typeface="Trebuchet MS"/>
              </a:rPr>
              <a:t>()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dirty="0" sz="1600" spc="-40">
                <a:latin typeface="Trebuchet MS"/>
                <a:cs typeface="Trebuchet MS"/>
              </a:rPr>
              <a:t>I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50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c</a:t>
            </a:r>
            <a:r>
              <a:rPr dirty="0" sz="1600" spc="5">
                <a:latin typeface="Trebuchet MS"/>
                <a:cs typeface="Trebuchet MS"/>
              </a:rPr>
              <a:t>a</a:t>
            </a:r>
            <a:r>
              <a:rPr dirty="0" sz="1600" spc="80">
                <a:latin typeface="Trebuchet MS"/>
                <a:cs typeface="Trebuchet MS"/>
              </a:rPr>
              <a:t>n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85">
                <a:latin typeface="Trebuchet MS"/>
                <a:cs typeface="Trebuchet MS"/>
              </a:rPr>
              <a:t>m</a:t>
            </a:r>
            <a:r>
              <a:rPr dirty="0" sz="1600" spc="5">
                <a:latin typeface="Trebuchet MS"/>
                <a:cs typeface="Trebuchet MS"/>
              </a:rPr>
              <a:t>a</a:t>
            </a:r>
            <a:r>
              <a:rPr dirty="0" sz="1600" spc="25">
                <a:latin typeface="Trebuchet MS"/>
                <a:cs typeface="Trebuchet MS"/>
              </a:rPr>
              <a:t>k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t</a:t>
            </a:r>
            <a:r>
              <a:rPr dirty="0" sz="1600" spc="-20">
                <a:latin typeface="Trebuchet MS"/>
                <a:cs typeface="Trebuchet MS"/>
              </a:rPr>
              <a:t>h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90">
                <a:latin typeface="Trebuchet MS"/>
                <a:cs typeface="Trebuchet MS"/>
              </a:rPr>
              <a:t>s</a:t>
            </a:r>
            <a:r>
              <a:rPr dirty="0" sz="1600" spc="30">
                <a:latin typeface="Trebuchet MS"/>
                <a:cs typeface="Trebuchet MS"/>
              </a:rPr>
              <a:t>o</a:t>
            </a:r>
            <a:r>
              <a:rPr dirty="0" sz="1600" spc="35">
                <a:latin typeface="Trebuchet MS"/>
                <a:cs typeface="Trebuchet MS"/>
              </a:rPr>
              <a:t>u</a:t>
            </a:r>
            <a:r>
              <a:rPr dirty="0" sz="1600" spc="80">
                <a:latin typeface="Trebuchet MS"/>
                <a:cs typeface="Trebuchet MS"/>
              </a:rPr>
              <a:t>n</a:t>
            </a:r>
            <a:r>
              <a:rPr dirty="0" sz="1600" spc="25">
                <a:latin typeface="Trebuchet MS"/>
                <a:cs typeface="Trebuchet MS"/>
              </a:rPr>
              <a:t>d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170">
                <a:latin typeface="Trebuchet MS"/>
                <a:cs typeface="Trebuchet MS"/>
              </a:rPr>
              <a:t>“</a:t>
            </a:r>
            <a:r>
              <a:rPr dirty="0" sz="1600" spc="5">
                <a:latin typeface="Trebuchet MS"/>
                <a:cs typeface="Trebuchet MS"/>
              </a:rPr>
              <a:t>b</a:t>
            </a:r>
            <a:r>
              <a:rPr dirty="0" sz="1600" spc="85">
                <a:latin typeface="Trebuchet MS"/>
                <a:cs typeface="Trebuchet MS"/>
              </a:rPr>
              <a:t>oww</a:t>
            </a:r>
            <a:r>
              <a:rPr dirty="0" sz="1600" spc="75">
                <a:latin typeface="Trebuchet MS"/>
                <a:cs typeface="Trebuchet MS"/>
              </a:rPr>
              <a:t>ow</a:t>
            </a:r>
            <a:r>
              <a:rPr dirty="0" sz="1600" spc="-17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  <a:p>
            <a:pPr lvl="1" marL="8128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1600" spc="-15">
                <a:latin typeface="Trebuchet MS"/>
                <a:cs typeface="Trebuchet MS"/>
              </a:rPr>
              <a:t>Ret</a:t>
            </a:r>
            <a:r>
              <a:rPr dirty="0" sz="1600" spc="-10">
                <a:latin typeface="Trebuchet MS"/>
                <a:cs typeface="Trebuchet MS"/>
              </a:rPr>
              <a:t>u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80">
                <a:latin typeface="Trebuchet MS"/>
                <a:cs typeface="Trebuchet MS"/>
              </a:rPr>
              <a:t>n</a:t>
            </a:r>
            <a:r>
              <a:rPr dirty="0" sz="1600" spc="-155">
                <a:latin typeface="Trebuchet MS"/>
                <a:cs typeface="Trebuchet MS"/>
              </a:rPr>
              <a:t>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r</a:t>
            </a:r>
            <a:r>
              <a:rPr dirty="0" sz="1600" spc="-45">
                <a:latin typeface="Trebuchet MS"/>
                <a:cs typeface="Trebuchet MS"/>
              </a:rPr>
              <a:t>et</a:t>
            </a:r>
            <a:r>
              <a:rPr dirty="0" sz="1600" spc="-45">
                <a:latin typeface="Trebuchet MS"/>
                <a:cs typeface="Trebuchet MS"/>
              </a:rPr>
              <a:t>u</a:t>
            </a:r>
            <a:r>
              <a:rPr dirty="0" sz="1600" spc="45">
                <a:latin typeface="Trebuchet MS"/>
                <a:cs typeface="Trebuchet MS"/>
              </a:rPr>
              <a:t>r</a:t>
            </a:r>
            <a:r>
              <a:rPr dirty="0" sz="1600" spc="70">
                <a:latin typeface="Trebuchet MS"/>
                <a:cs typeface="Trebuchet MS"/>
              </a:rPr>
              <a:t>n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170">
                <a:latin typeface="Trebuchet MS"/>
                <a:cs typeface="Trebuchet MS"/>
              </a:rPr>
              <a:t>“</a:t>
            </a:r>
            <a:r>
              <a:rPr dirty="0" sz="1600" spc="5">
                <a:latin typeface="Trebuchet MS"/>
                <a:cs typeface="Trebuchet MS"/>
              </a:rPr>
              <a:t>b</a:t>
            </a:r>
            <a:r>
              <a:rPr dirty="0" sz="1600" spc="85">
                <a:latin typeface="Trebuchet MS"/>
                <a:cs typeface="Trebuchet MS"/>
              </a:rPr>
              <a:t>oww</a:t>
            </a:r>
            <a:r>
              <a:rPr dirty="0" sz="1600" spc="75">
                <a:latin typeface="Trebuchet MS"/>
                <a:cs typeface="Trebuchet MS"/>
              </a:rPr>
              <a:t>ow</a:t>
            </a:r>
            <a:r>
              <a:rPr dirty="0" sz="1600" spc="-17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김자희</dc:creator>
  <dc:title>Introduction</dc:title>
  <dcterms:created xsi:type="dcterms:W3CDTF">2023-11-27T11:51:31Z</dcterms:created>
  <dcterms:modified xsi:type="dcterms:W3CDTF">2023-11-27T11:51:31Z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2022-09-08T00:00:00Z</vt:filetime>
  </property>
  <property fmtid="{D5CDD505-2E9C-101B-9397-08002B2CF9AE}" pid="3" name="Creator">
    <vt:lpwstr>PowerPoint용 Acrobat PDFMaker 11</vt:lpwstr>
  </property>
  <property fmtid="{D5CDD505-2E9C-101B-9397-08002B2CF9AE}" pid="4" name="LastSaved">
    <vt:filetime>2023-11-27T00:00:00Z</vt:filetime>
  </property>
</Properties>
</file>