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D62E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D62E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4D62E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4289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34289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9000"/>
                </a:moveTo>
                <a:lnTo>
                  <a:pt x="9144000" y="34290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2792" y="1488947"/>
            <a:ext cx="7239000" cy="4730750"/>
          </a:xfrm>
          <a:custGeom>
            <a:avLst/>
            <a:gdLst/>
            <a:ahLst/>
            <a:cxnLst/>
            <a:rect l="l" t="t" r="r" b="b"/>
            <a:pathLst>
              <a:path w="7239000" h="4730750">
                <a:moveTo>
                  <a:pt x="7239000" y="925576"/>
                </a:moveTo>
                <a:lnTo>
                  <a:pt x="7236561" y="877379"/>
                </a:lnTo>
                <a:lnTo>
                  <a:pt x="7229411" y="830580"/>
                </a:lnTo>
                <a:lnTo>
                  <a:pt x="7217804" y="785393"/>
                </a:lnTo>
                <a:lnTo>
                  <a:pt x="7201941" y="742086"/>
                </a:lnTo>
                <a:lnTo>
                  <a:pt x="7182091" y="700874"/>
                </a:lnTo>
                <a:lnTo>
                  <a:pt x="7158482" y="662012"/>
                </a:lnTo>
                <a:lnTo>
                  <a:pt x="7131342" y="625716"/>
                </a:lnTo>
                <a:lnTo>
                  <a:pt x="7100913" y="592239"/>
                </a:lnTo>
                <a:lnTo>
                  <a:pt x="7067436" y="561809"/>
                </a:lnTo>
                <a:lnTo>
                  <a:pt x="7031139" y="534670"/>
                </a:lnTo>
                <a:lnTo>
                  <a:pt x="6992277" y="511060"/>
                </a:lnTo>
                <a:lnTo>
                  <a:pt x="6951065" y="491210"/>
                </a:lnTo>
                <a:lnTo>
                  <a:pt x="6907758" y="475348"/>
                </a:lnTo>
                <a:lnTo>
                  <a:pt x="6862572" y="463740"/>
                </a:lnTo>
                <a:lnTo>
                  <a:pt x="6815772" y="456590"/>
                </a:lnTo>
                <a:lnTo>
                  <a:pt x="6767576" y="454152"/>
                </a:lnTo>
                <a:lnTo>
                  <a:pt x="4107180" y="454152"/>
                </a:lnTo>
                <a:lnTo>
                  <a:pt x="3653028" y="0"/>
                </a:lnTo>
                <a:lnTo>
                  <a:pt x="187960" y="0"/>
                </a:lnTo>
                <a:lnTo>
                  <a:pt x="137985" y="6718"/>
                </a:lnTo>
                <a:lnTo>
                  <a:pt x="93091" y="25679"/>
                </a:lnTo>
                <a:lnTo>
                  <a:pt x="55041" y="55079"/>
                </a:lnTo>
                <a:lnTo>
                  <a:pt x="25654" y="93116"/>
                </a:lnTo>
                <a:lnTo>
                  <a:pt x="6705" y="138010"/>
                </a:lnTo>
                <a:lnTo>
                  <a:pt x="0" y="187960"/>
                </a:lnTo>
                <a:lnTo>
                  <a:pt x="0" y="925576"/>
                </a:lnTo>
                <a:lnTo>
                  <a:pt x="0" y="1127760"/>
                </a:lnTo>
                <a:lnTo>
                  <a:pt x="0" y="4259021"/>
                </a:lnTo>
                <a:lnTo>
                  <a:pt x="2425" y="4307230"/>
                </a:lnTo>
                <a:lnTo>
                  <a:pt x="9575" y="4354042"/>
                </a:lnTo>
                <a:lnTo>
                  <a:pt x="21183" y="4399229"/>
                </a:lnTo>
                <a:lnTo>
                  <a:pt x="37045" y="4442549"/>
                </a:lnTo>
                <a:lnTo>
                  <a:pt x="56896" y="4483760"/>
                </a:lnTo>
                <a:lnTo>
                  <a:pt x="80505" y="4522635"/>
                </a:lnTo>
                <a:lnTo>
                  <a:pt x="107645" y="4558931"/>
                </a:lnTo>
                <a:lnTo>
                  <a:pt x="138074" y="4592409"/>
                </a:lnTo>
                <a:lnTo>
                  <a:pt x="171551" y="4622838"/>
                </a:lnTo>
                <a:lnTo>
                  <a:pt x="207848" y="4649978"/>
                </a:lnTo>
                <a:lnTo>
                  <a:pt x="246722" y="4673600"/>
                </a:lnTo>
                <a:lnTo>
                  <a:pt x="287921" y="4693450"/>
                </a:lnTo>
                <a:lnTo>
                  <a:pt x="331241" y="4709299"/>
                </a:lnTo>
                <a:lnTo>
                  <a:pt x="376415" y="4720920"/>
                </a:lnTo>
                <a:lnTo>
                  <a:pt x="423214" y="4728070"/>
                </a:lnTo>
                <a:lnTo>
                  <a:pt x="471424" y="4730496"/>
                </a:lnTo>
                <a:lnTo>
                  <a:pt x="6767576" y="4730496"/>
                </a:lnTo>
                <a:lnTo>
                  <a:pt x="6815772" y="4728070"/>
                </a:lnTo>
                <a:lnTo>
                  <a:pt x="6862572" y="4720920"/>
                </a:lnTo>
                <a:lnTo>
                  <a:pt x="6907758" y="4709299"/>
                </a:lnTo>
                <a:lnTo>
                  <a:pt x="6951065" y="4693450"/>
                </a:lnTo>
                <a:lnTo>
                  <a:pt x="6992277" y="4673600"/>
                </a:lnTo>
                <a:lnTo>
                  <a:pt x="7031139" y="4649978"/>
                </a:lnTo>
                <a:lnTo>
                  <a:pt x="7067436" y="4622838"/>
                </a:lnTo>
                <a:lnTo>
                  <a:pt x="7100913" y="4592409"/>
                </a:lnTo>
                <a:lnTo>
                  <a:pt x="7131342" y="4558931"/>
                </a:lnTo>
                <a:lnTo>
                  <a:pt x="7158482" y="4522635"/>
                </a:lnTo>
                <a:lnTo>
                  <a:pt x="7182091" y="4483760"/>
                </a:lnTo>
                <a:lnTo>
                  <a:pt x="7201941" y="4442549"/>
                </a:lnTo>
                <a:lnTo>
                  <a:pt x="7217804" y="4399229"/>
                </a:lnTo>
                <a:lnTo>
                  <a:pt x="7229411" y="4354042"/>
                </a:lnTo>
                <a:lnTo>
                  <a:pt x="7236561" y="4307230"/>
                </a:lnTo>
                <a:lnTo>
                  <a:pt x="7239000" y="4259021"/>
                </a:lnTo>
                <a:lnTo>
                  <a:pt x="7239000" y="925576"/>
                </a:lnTo>
                <a:close/>
              </a:path>
            </a:pathLst>
          </a:custGeom>
          <a:solidFill>
            <a:srgbClr val="4D6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46453" y="2617469"/>
            <a:ext cx="6477000" cy="2476500"/>
          </a:xfrm>
          <a:custGeom>
            <a:avLst/>
            <a:gdLst/>
            <a:ahLst/>
            <a:cxnLst/>
            <a:rect l="l" t="t" r="r" b="b"/>
            <a:pathLst>
              <a:path w="6477000" h="2476500">
                <a:moveTo>
                  <a:pt x="0" y="0"/>
                </a:moveTo>
                <a:lnTo>
                  <a:pt x="6477000" y="0"/>
                </a:lnTo>
              </a:path>
              <a:path w="6477000" h="2476500">
                <a:moveTo>
                  <a:pt x="0" y="2476499"/>
                </a:moveTo>
                <a:lnTo>
                  <a:pt x="6477000" y="247649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D6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73608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2" y="0"/>
                </a:lnTo>
                <a:lnTo>
                  <a:pt x="179082" y="4558"/>
                </a:lnTo>
                <a:lnTo>
                  <a:pt x="136983" y="17631"/>
                </a:lnTo>
                <a:lnTo>
                  <a:pt x="98885" y="38315"/>
                </a:lnTo>
                <a:lnTo>
                  <a:pt x="65692" y="65706"/>
                </a:lnTo>
                <a:lnTo>
                  <a:pt x="38305" y="98902"/>
                </a:lnTo>
                <a:lnTo>
                  <a:pt x="17625" y="136999"/>
                </a:lnTo>
                <a:lnTo>
                  <a:pt x="4556" y="179093"/>
                </a:lnTo>
                <a:lnTo>
                  <a:pt x="0" y="224282"/>
                </a:lnTo>
                <a:lnTo>
                  <a:pt x="0" y="1345691"/>
                </a:lnTo>
                <a:lnTo>
                  <a:pt x="6248399" y="1345691"/>
                </a:lnTo>
                <a:lnTo>
                  <a:pt x="6248399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8F9E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943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2" y="0"/>
                </a:lnTo>
                <a:lnTo>
                  <a:pt x="179082" y="4558"/>
                </a:lnTo>
                <a:lnTo>
                  <a:pt x="136983" y="17631"/>
                </a:lnTo>
                <a:lnTo>
                  <a:pt x="98885" y="38315"/>
                </a:lnTo>
                <a:lnTo>
                  <a:pt x="65692" y="65706"/>
                </a:lnTo>
                <a:lnTo>
                  <a:pt x="38305" y="98902"/>
                </a:lnTo>
                <a:lnTo>
                  <a:pt x="17625" y="136999"/>
                </a:lnTo>
                <a:lnTo>
                  <a:pt x="4556" y="179093"/>
                </a:lnTo>
                <a:lnTo>
                  <a:pt x="0" y="224282"/>
                </a:lnTo>
                <a:lnTo>
                  <a:pt x="0" y="1345691"/>
                </a:lnTo>
                <a:lnTo>
                  <a:pt x="6248400" y="1345691"/>
                </a:lnTo>
                <a:lnTo>
                  <a:pt x="6248400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C5C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5575554" y="0"/>
                </a:moveTo>
                <a:lnTo>
                  <a:pt x="224282" y="0"/>
                </a:lnTo>
                <a:lnTo>
                  <a:pt x="179081" y="4558"/>
                </a:lnTo>
                <a:lnTo>
                  <a:pt x="136981" y="17631"/>
                </a:lnTo>
                <a:lnTo>
                  <a:pt x="98884" y="38315"/>
                </a:lnTo>
                <a:lnTo>
                  <a:pt x="65690" y="65706"/>
                </a:lnTo>
                <a:lnTo>
                  <a:pt x="38304" y="98902"/>
                </a:lnTo>
                <a:lnTo>
                  <a:pt x="17625" y="136999"/>
                </a:lnTo>
                <a:lnTo>
                  <a:pt x="4556" y="179093"/>
                </a:lnTo>
                <a:lnTo>
                  <a:pt x="0" y="224282"/>
                </a:lnTo>
                <a:lnTo>
                  <a:pt x="0" y="1345691"/>
                </a:lnTo>
                <a:lnTo>
                  <a:pt x="6248400" y="1345691"/>
                </a:lnTo>
                <a:lnTo>
                  <a:pt x="6248400" y="672846"/>
                </a:lnTo>
                <a:lnTo>
                  <a:pt x="55755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342900"/>
            <a:ext cx="6248400" cy="1346200"/>
          </a:xfrm>
          <a:custGeom>
            <a:avLst/>
            <a:gdLst/>
            <a:ahLst/>
            <a:cxnLst/>
            <a:rect l="l" t="t" r="r" b="b"/>
            <a:pathLst>
              <a:path w="6248400" h="1346200">
                <a:moveTo>
                  <a:pt x="224282" y="0"/>
                </a:moveTo>
                <a:lnTo>
                  <a:pt x="5575554" y="0"/>
                </a:lnTo>
                <a:lnTo>
                  <a:pt x="6248400" y="672846"/>
                </a:lnTo>
                <a:lnTo>
                  <a:pt x="6248400" y="1345691"/>
                </a:lnTo>
                <a:lnTo>
                  <a:pt x="0" y="1345691"/>
                </a:lnTo>
                <a:lnTo>
                  <a:pt x="0" y="224282"/>
                </a:lnTo>
                <a:lnTo>
                  <a:pt x="4556" y="179093"/>
                </a:lnTo>
                <a:lnTo>
                  <a:pt x="17625" y="136999"/>
                </a:lnTo>
                <a:lnTo>
                  <a:pt x="38304" y="98902"/>
                </a:lnTo>
                <a:lnTo>
                  <a:pt x="65690" y="65706"/>
                </a:lnTo>
                <a:lnTo>
                  <a:pt x="98884" y="38315"/>
                </a:lnTo>
                <a:lnTo>
                  <a:pt x="136981" y="17631"/>
                </a:lnTo>
                <a:lnTo>
                  <a:pt x="179081" y="4558"/>
                </a:lnTo>
                <a:lnTo>
                  <a:pt x="224282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937259"/>
            <a:ext cx="9144000" cy="5920740"/>
          </a:xfrm>
          <a:custGeom>
            <a:avLst/>
            <a:gdLst/>
            <a:ahLst/>
            <a:cxnLst/>
            <a:rect l="l" t="t" r="r" b="b"/>
            <a:pathLst>
              <a:path w="9144000" h="5920740">
                <a:moveTo>
                  <a:pt x="8654923" y="0"/>
                </a:moveTo>
                <a:lnTo>
                  <a:pt x="489051" y="0"/>
                </a:lnTo>
                <a:lnTo>
                  <a:pt x="441953" y="2238"/>
                </a:lnTo>
                <a:lnTo>
                  <a:pt x="396121" y="8818"/>
                </a:lnTo>
                <a:lnTo>
                  <a:pt x="351761" y="19533"/>
                </a:lnTo>
                <a:lnTo>
                  <a:pt x="309077" y="34179"/>
                </a:lnTo>
                <a:lnTo>
                  <a:pt x="268275" y="52551"/>
                </a:lnTo>
                <a:lnTo>
                  <a:pt x="229559" y="74445"/>
                </a:lnTo>
                <a:lnTo>
                  <a:pt x="193134" y="99655"/>
                </a:lnTo>
                <a:lnTo>
                  <a:pt x="159205" y="127976"/>
                </a:lnTo>
                <a:lnTo>
                  <a:pt x="127978" y="159204"/>
                </a:lnTo>
                <a:lnTo>
                  <a:pt x="99657" y="193134"/>
                </a:lnTo>
                <a:lnTo>
                  <a:pt x="74447" y="229560"/>
                </a:lnTo>
                <a:lnTo>
                  <a:pt x="52553" y="268278"/>
                </a:lnTo>
                <a:lnTo>
                  <a:pt x="34180" y="309083"/>
                </a:lnTo>
                <a:lnTo>
                  <a:pt x="19534" y="351771"/>
                </a:lnTo>
                <a:lnTo>
                  <a:pt x="8818" y="396135"/>
                </a:lnTo>
                <a:lnTo>
                  <a:pt x="2238" y="441972"/>
                </a:lnTo>
                <a:lnTo>
                  <a:pt x="0" y="489076"/>
                </a:lnTo>
                <a:lnTo>
                  <a:pt x="0" y="5920739"/>
                </a:lnTo>
                <a:lnTo>
                  <a:pt x="9144000" y="5920739"/>
                </a:lnTo>
                <a:lnTo>
                  <a:pt x="9144000" y="489076"/>
                </a:lnTo>
                <a:lnTo>
                  <a:pt x="9141761" y="441972"/>
                </a:lnTo>
                <a:lnTo>
                  <a:pt x="9135181" y="396135"/>
                </a:lnTo>
                <a:lnTo>
                  <a:pt x="9124466" y="351771"/>
                </a:lnTo>
                <a:lnTo>
                  <a:pt x="9109820" y="309083"/>
                </a:lnTo>
                <a:lnTo>
                  <a:pt x="9091448" y="268278"/>
                </a:lnTo>
                <a:lnTo>
                  <a:pt x="9069554" y="229560"/>
                </a:lnTo>
                <a:lnTo>
                  <a:pt x="9044344" y="193134"/>
                </a:lnTo>
                <a:lnTo>
                  <a:pt x="9016023" y="159204"/>
                </a:lnTo>
                <a:lnTo>
                  <a:pt x="8984795" y="127976"/>
                </a:lnTo>
                <a:lnTo>
                  <a:pt x="8950865" y="99655"/>
                </a:lnTo>
                <a:lnTo>
                  <a:pt x="8914439" y="74445"/>
                </a:lnTo>
                <a:lnTo>
                  <a:pt x="8875721" y="52551"/>
                </a:lnTo>
                <a:lnTo>
                  <a:pt x="8834916" y="34179"/>
                </a:lnTo>
                <a:lnTo>
                  <a:pt x="8792228" y="19533"/>
                </a:lnTo>
                <a:lnTo>
                  <a:pt x="8747864" y="8818"/>
                </a:lnTo>
                <a:lnTo>
                  <a:pt x="8702027" y="2238"/>
                </a:lnTo>
                <a:lnTo>
                  <a:pt x="86549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937259"/>
            <a:ext cx="9144000" cy="5920740"/>
          </a:xfrm>
          <a:custGeom>
            <a:avLst/>
            <a:gdLst/>
            <a:ahLst/>
            <a:cxnLst/>
            <a:rect l="l" t="t" r="r" b="b"/>
            <a:pathLst>
              <a:path w="9144000" h="5920740">
                <a:moveTo>
                  <a:pt x="489051" y="0"/>
                </a:moveTo>
                <a:lnTo>
                  <a:pt x="8654923" y="0"/>
                </a:lnTo>
                <a:lnTo>
                  <a:pt x="8702027" y="2238"/>
                </a:lnTo>
                <a:lnTo>
                  <a:pt x="8747864" y="8818"/>
                </a:lnTo>
                <a:lnTo>
                  <a:pt x="8792228" y="19533"/>
                </a:lnTo>
                <a:lnTo>
                  <a:pt x="8834916" y="34179"/>
                </a:lnTo>
                <a:lnTo>
                  <a:pt x="8875721" y="52551"/>
                </a:lnTo>
                <a:lnTo>
                  <a:pt x="8914439" y="74445"/>
                </a:lnTo>
                <a:lnTo>
                  <a:pt x="8950865" y="99655"/>
                </a:lnTo>
                <a:lnTo>
                  <a:pt x="8984795" y="127976"/>
                </a:lnTo>
                <a:lnTo>
                  <a:pt x="9016023" y="159204"/>
                </a:lnTo>
                <a:lnTo>
                  <a:pt x="9044344" y="193134"/>
                </a:lnTo>
                <a:lnTo>
                  <a:pt x="9069554" y="229560"/>
                </a:lnTo>
                <a:lnTo>
                  <a:pt x="9091448" y="268278"/>
                </a:lnTo>
                <a:lnTo>
                  <a:pt x="9109820" y="309083"/>
                </a:lnTo>
                <a:lnTo>
                  <a:pt x="9124466" y="351771"/>
                </a:lnTo>
                <a:lnTo>
                  <a:pt x="9135181" y="396135"/>
                </a:lnTo>
                <a:lnTo>
                  <a:pt x="9141761" y="441972"/>
                </a:lnTo>
                <a:lnTo>
                  <a:pt x="9144000" y="489076"/>
                </a:lnTo>
                <a:lnTo>
                  <a:pt x="9144000" y="5920739"/>
                </a:lnTo>
                <a:lnTo>
                  <a:pt x="0" y="5920739"/>
                </a:lnTo>
                <a:lnTo>
                  <a:pt x="0" y="489076"/>
                </a:lnTo>
                <a:lnTo>
                  <a:pt x="2238" y="441972"/>
                </a:lnTo>
                <a:lnTo>
                  <a:pt x="8818" y="396135"/>
                </a:lnTo>
                <a:lnTo>
                  <a:pt x="19534" y="351771"/>
                </a:lnTo>
                <a:lnTo>
                  <a:pt x="34180" y="309083"/>
                </a:lnTo>
                <a:lnTo>
                  <a:pt x="52553" y="268278"/>
                </a:lnTo>
                <a:lnTo>
                  <a:pt x="74447" y="229560"/>
                </a:lnTo>
                <a:lnTo>
                  <a:pt x="99657" y="193134"/>
                </a:lnTo>
                <a:lnTo>
                  <a:pt x="127978" y="159204"/>
                </a:lnTo>
                <a:lnTo>
                  <a:pt x="159205" y="127976"/>
                </a:lnTo>
                <a:lnTo>
                  <a:pt x="193134" y="99655"/>
                </a:lnTo>
                <a:lnTo>
                  <a:pt x="229559" y="74445"/>
                </a:lnTo>
                <a:lnTo>
                  <a:pt x="268275" y="52551"/>
                </a:lnTo>
                <a:lnTo>
                  <a:pt x="309077" y="34179"/>
                </a:lnTo>
                <a:lnTo>
                  <a:pt x="351761" y="19533"/>
                </a:lnTo>
                <a:lnTo>
                  <a:pt x="396121" y="8818"/>
                </a:lnTo>
                <a:lnTo>
                  <a:pt x="441953" y="2238"/>
                </a:lnTo>
                <a:lnTo>
                  <a:pt x="489051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3064" y="2793619"/>
            <a:ext cx="32778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4D62EF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906904"/>
            <a:ext cx="8070215" cy="3349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Relationship Id="rId36" Type="http://schemas.openxmlformats.org/officeDocument/2006/relationships/image" Target="../media/image49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39" Type="http://schemas.openxmlformats.org/officeDocument/2006/relationships/image" Target="../media/image52.png"/><Relationship Id="rId40" Type="http://schemas.openxmlformats.org/officeDocument/2006/relationships/image" Target="../media/image53.png"/><Relationship Id="rId41" Type="http://schemas.openxmlformats.org/officeDocument/2006/relationships/image" Target="../media/image54.png"/><Relationship Id="rId42" Type="http://schemas.openxmlformats.org/officeDocument/2006/relationships/image" Target="../media/image55.png"/><Relationship Id="rId43" Type="http://schemas.openxmlformats.org/officeDocument/2006/relationships/image" Target="../media/image56.png"/><Relationship Id="rId44" Type="http://schemas.openxmlformats.org/officeDocument/2006/relationships/image" Target="../media/image57.png"/><Relationship Id="rId45" Type="http://schemas.openxmlformats.org/officeDocument/2006/relationships/image" Target="../media/image58.png"/><Relationship Id="rId46" Type="http://schemas.openxmlformats.org/officeDocument/2006/relationships/image" Target="../media/image59.png"/><Relationship Id="rId47" Type="http://schemas.openxmlformats.org/officeDocument/2006/relationships/image" Target="../media/image60.png"/><Relationship Id="rId48" Type="http://schemas.openxmlformats.org/officeDocument/2006/relationships/image" Target="../media/image61.png"/><Relationship Id="rId49" Type="http://schemas.openxmlformats.org/officeDocument/2006/relationships/image" Target="../media/image62.png"/><Relationship Id="rId50" Type="http://schemas.openxmlformats.org/officeDocument/2006/relationships/image" Target="../media/image63.png"/><Relationship Id="rId51" Type="http://schemas.openxmlformats.org/officeDocument/2006/relationships/image" Target="../media/image64.png"/><Relationship Id="rId52" Type="http://schemas.openxmlformats.org/officeDocument/2006/relationships/image" Target="../media/image65.png"/><Relationship Id="rId53" Type="http://schemas.openxmlformats.org/officeDocument/2006/relationships/image" Target="../media/image66.png"/><Relationship Id="rId54" Type="http://schemas.openxmlformats.org/officeDocument/2006/relationships/image" Target="../media/image67.png"/><Relationship Id="rId55" Type="http://schemas.openxmlformats.org/officeDocument/2006/relationships/image" Target="../media/image6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53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20.png"/><Relationship Id="rId12" Type="http://schemas.openxmlformats.org/officeDocument/2006/relationships/image" Target="../media/image76.png"/><Relationship Id="rId13" Type="http://schemas.openxmlformats.org/officeDocument/2006/relationships/image" Target="../media/image22.png"/><Relationship Id="rId14" Type="http://schemas.openxmlformats.org/officeDocument/2006/relationships/image" Target="../media/image67.png"/><Relationship Id="rId15" Type="http://schemas.openxmlformats.org/officeDocument/2006/relationships/image" Target="../media/image45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4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4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4.png"/><Relationship Id="rId4" Type="http://schemas.openxmlformats.org/officeDocument/2006/relationships/image" Target="../media/image89.png"/><Relationship Id="rId5" Type="http://schemas.openxmlformats.org/officeDocument/2006/relationships/image" Target="../media/image87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3.png"/><Relationship Id="rId11" Type="http://schemas.openxmlformats.org/officeDocument/2006/relationships/image" Target="../media/image88.png"/><Relationship Id="rId12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4.png"/><Relationship Id="rId4" Type="http://schemas.openxmlformats.org/officeDocument/2006/relationships/image" Target="../media/image89.png"/><Relationship Id="rId5" Type="http://schemas.openxmlformats.org/officeDocument/2006/relationships/image" Target="../media/image87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3.png"/><Relationship Id="rId11" Type="http://schemas.openxmlformats.org/officeDocument/2006/relationships/image" Target="../media/image88.png"/><Relationship Id="rId12" Type="http://schemas.openxmlformats.org/officeDocument/2006/relationships/image" Target="../media/image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4.png"/><Relationship Id="rId4" Type="http://schemas.openxmlformats.org/officeDocument/2006/relationships/image" Target="../media/image89.png"/><Relationship Id="rId5" Type="http://schemas.openxmlformats.org/officeDocument/2006/relationships/image" Target="../media/image87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4.png"/><Relationship Id="rId4" Type="http://schemas.openxmlformats.org/officeDocument/2006/relationships/image" Target="../media/image89.png"/><Relationship Id="rId5" Type="http://schemas.openxmlformats.org/officeDocument/2006/relationships/image" Target="../media/image87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4.png"/><Relationship Id="rId4" Type="http://schemas.openxmlformats.org/officeDocument/2006/relationships/image" Target="../media/image89.png"/><Relationship Id="rId5" Type="http://schemas.openxmlformats.org/officeDocument/2006/relationships/image" Target="../media/image87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4.png"/><Relationship Id="rId9" Type="http://schemas.openxmlformats.org/officeDocument/2006/relationships/image" Target="../media/image104.png"/><Relationship Id="rId10" Type="http://schemas.openxmlformats.org/officeDocument/2006/relationships/image" Target="../media/image3.png"/><Relationship Id="rId11" Type="http://schemas.openxmlformats.org/officeDocument/2006/relationships/image" Target="../media/image6.png"/><Relationship Id="rId12" Type="http://schemas.openxmlformats.org/officeDocument/2006/relationships/image" Target="../media/image8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4.png"/><Relationship Id="rId4" Type="http://schemas.openxmlformats.org/officeDocument/2006/relationships/image" Target="../media/image89.png"/><Relationship Id="rId5" Type="http://schemas.openxmlformats.org/officeDocument/2006/relationships/image" Target="../media/image87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105.png"/><Relationship Id="rId11" Type="http://schemas.openxmlformats.org/officeDocument/2006/relationships/image" Target="../media/image10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9.png"/><Relationship Id="rId4" Type="http://schemas.openxmlformats.org/officeDocument/2006/relationships/image" Target="../media/image87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09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09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09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17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10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09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30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2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0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Relationship Id="rId20" Type="http://schemas.openxmlformats.org/officeDocument/2006/relationships/image" Target="../media/image169.png"/><Relationship Id="rId21" Type="http://schemas.openxmlformats.org/officeDocument/2006/relationships/image" Target="../media/image170.png"/><Relationship Id="rId22" Type="http://schemas.openxmlformats.org/officeDocument/2006/relationships/image" Target="../media/image171.png"/><Relationship Id="rId23" Type="http://schemas.openxmlformats.org/officeDocument/2006/relationships/image" Target="../media/image172.png"/><Relationship Id="rId24" Type="http://schemas.openxmlformats.org/officeDocument/2006/relationships/image" Target="../media/image173.png"/><Relationship Id="rId25" Type="http://schemas.openxmlformats.org/officeDocument/2006/relationships/image" Target="../media/image174.png"/><Relationship Id="rId26" Type="http://schemas.openxmlformats.org/officeDocument/2006/relationships/image" Target="../media/image175.png"/><Relationship Id="rId27" Type="http://schemas.openxmlformats.org/officeDocument/2006/relationships/image" Target="../media/image176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51.png"/><Relationship Id="rId7" Type="http://schemas.openxmlformats.org/officeDocument/2006/relationships/image" Target="../media/image181.png"/><Relationship Id="rId8" Type="http://schemas.openxmlformats.org/officeDocument/2006/relationships/image" Target="../media/image182.png"/><Relationship Id="rId9" Type="http://schemas.openxmlformats.org/officeDocument/2006/relationships/image" Target="../media/image183.png"/><Relationship Id="rId10" Type="http://schemas.openxmlformats.org/officeDocument/2006/relationships/image" Target="../media/image184.png"/><Relationship Id="rId11" Type="http://schemas.openxmlformats.org/officeDocument/2006/relationships/image" Target="../media/image185.png"/><Relationship Id="rId12" Type="http://schemas.openxmlformats.org/officeDocument/2006/relationships/image" Target="../media/image186.png"/><Relationship Id="rId13" Type="http://schemas.openxmlformats.org/officeDocument/2006/relationships/image" Target="../media/image187.png"/><Relationship Id="rId14" Type="http://schemas.openxmlformats.org/officeDocument/2006/relationships/image" Target="../media/image188.png"/><Relationship Id="rId15" Type="http://schemas.openxmlformats.org/officeDocument/2006/relationships/image" Target="../media/image189.png"/><Relationship Id="rId16" Type="http://schemas.openxmlformats.org/officeDocument/2006/relationships/image" Target="../media/image190.png"/><Relationship Id="rId17" Type="http://schemas.openxmlformats.org/officeDocument/2006/relationships/image" Target="../media/image191.png"/><Relationship Id="rId18" Type="http://schemas.openxmlformats.org/officeDocument/2006/relationships/image" Target="../media/image192.png"/><Relationship Id="rId19" Type="http://schemas.openxmlformats.org/officeDocument/2006/relationships/image" Target="../media/image19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73152" y="265175"/>
              <a:ext cx="8737600" cy="6327775"/>
            </a:xfrm>
            <a:custGeom>
              <a:avLst/>
              <a:gdLst/>
              <a:ahLst/>
              <a:cxnLst/>
              <a:rect l="l" t="t" r="r" b="b"/>
              <a:pathLst>
                <a:path w="8737600" h="6327775">
                  <a:moveTo>
                    <a:pt x="8457184" y="0"/>
                  </a:moveTo>
                  <a:lnTo>
                    <a:pt x="279869" y="0"/>
                  </a:lnTo>
                  <a:lnTo>
                    <a:pt x="234472" y="3664"/>
                  </a:lnTo>
                  <a:lnTo>
                    <a:pt x="191407" y="14272"/>
                  </a:lnTo>
                  <a:lnTo>
                    <a:pt x="151251" y="31248"/>
                  </a:lnTo>
                  <a:lnTo>
                    <a:pt x="114580" y="54014"/>
                  </a:lnTo>
                  <a:lnTo>
                    <a:pt x="81970" y="81994"/>
                  </a:lnTo>
                  <a:lnTo>
                    <a:pt x="53997" y="114610"/>
                  </a:lnTo>
                  <a:lnTo>
                    <a:pt x="31237" y="151287"/>
                  </a:lnTo>
                  <a:lnTo>
                    <a:pt x="14267" y="191446"/>
                  </a:lnTo>
                  <a:lnTo>
                    <a:pt x="3662" y="234512"/>
                  </a:lnTo>
                  <a:lnTo>
                    <a:pt x="0" y="279908"/>
                  </a:lnTo>
                  <a:lnTo>
                    <a:pt x="0" y="6047778"/>
                  </a:lnTo>
                  <a:lnTo>
                    <a:pt x="3662" y="6093172"/>
                  </a:lnTo>
                  <a:lnTo>
                    <a:pt x="14267" y="6136235"/>
                  </a:lnTo>
                  <a:lnTo>
                    <a:pt x="31237" y="6176390"/>
                  </a:lnTo>
                  <a:lnTo>
                    <a:pt x="53997" y="6213061"/>
                  </a:lnTo>
                  <a:lnTo>
                    <a:pt x="81970" y="6245672"/>
                  </a:lnTo>
                  <a:lnTo>
                    <a:pt x="114580" y="6273646"/>
                  </a:lnTo>
                  <a:lnTo>
                    <a:pt x="151251" y="6296407"/>
                  </a:lnTo>
                  <a:lnTo>
                    <a:pt x="191407" y="6313379"/>
                  </a:lnTo>
                  <a:lnTo>
                    <a:pt x="234472" y="6323984"/>
                  </a:lnTo>
                  <a:lnTo>
                    <a:pt x="279869" y="6327648"/>
                  </a:lnTo>
                  <a:lnTo>
                    <a:pt x="8457184" y="6327648"/>
                  </a:lnTo>
                  <a:lnTo>
                    <a:pt x="8502579" y="6323984"/>
                  </a:lnTo>
                  <a:lnTo>
                    <a:pt x="8545645" y="6313379"/>
                  </a:lnTo>
                  <a:lnTo>
                    <a:pt x="8585804" y="6296407"/>
                  </a:lnTo>
                  <a:lnTo>
                    <a:pt x="8622481" y="6273646"/>
                  </a:lnTo>
                  <a:lnTo>
                    <a:pt x="8655097" y="6245672"/>
                  </a:lnTo>
                  <a:lnTo>
                    <a:pt x="8683077" y="6213061"/>
                  </a:lnTo>
                  <a:lnTo>
                    <a:pt x="8705843" y="6176390"/>
                  </a:lnTo>
                  <a:lnTo>
                    <a:pt x="8722819" y="6136235"/>
                  </a:lnTo>
                  <a:lnTo>
                    <a:pt x="8733427" y="6093172"/>
                  </a:lnTo>
                  <a:lnTo>
                    <a:pt x="8737092" y="6047778"/>
                  </a:lnTo>
                  <a:lnTo>
                    <a:pt x="8737092" y="279908"/>
                  </a:lnTo>
                  <a:lnTo>
                    <a:pt x="8733427" y="234512"/>
                  </a:lnTo>
                  <a:lnTo>
                    <a:pt x="8722819" y="191446"/>
                  </a:lnTo>
                  <a:lnTo>
                    <a:pt x="8705843" y="151287"/>
                  </a:lnTo>
                  <a:lnTo>
                    <a:pt x="8683077" y="114610"/>
                  </a:lnTo>
                  <a:lnTo>
                    <a:pt x="8655097" y="81994"/>
                  </a:lnTo>
                  <a:lnTo>
                    <a:pt x="8622481" y="54014"/>
                  </a:lnTo>
                  <a:lnTo>
                    <a:pt x="8585804" y="31248"/>
                  </a:lnTo>
                  <a:lnTo>
                    <a:pt x="8545645" y="14272"/>
                  </a:lnTo>
                  <a:lnTo>
                    <a:pt x="8502579" y="3664"/>
                  </a:lnTo>
                  <a:lnTo>
                    <a:pt x="8457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3152" y="265175"/>
              <a:ext cx="8737600" cy="6327775"/>
            </a:xfrm>
            <a:custGeom>
              <a:avLst/>
              <a:gdLst/>
              <a:ahLst/>
              <a:cxnLst/>
              <a:rect l="l" t="t" r="r" b="b"/>
              <a:pathLst>
                <a:path w="8737600" h="6327775">
                  <a:moveTo>
                    <a:pt x="0" y="279908"/>
                  </a:moveTo>
                  <a:lnTo>
                    <a:pt x="3662" y="234512"/>
                  </a:lnTo>
                  <a:lnTo>
                    <a:pt x="14267" y="191446"/>
                  </a:lnTo>
                  <a:lnTo>
                    <a:pt x="31237" y="151287"/>
                  </a:lnTo>
                  <a:lnTo>
                    <a:pt x="53997" y="114610"/>
                  </a:lnTo>
                  <a:lnTo>
                    <a:pt x="81970" y="81994"/>
                  </a:lnTo>
                  <a:lnTo>
                    <a:pt x="114580" y="54014"/>
                  </a:lnTo>
                  <a:lnTo>
                    <a:pt x="151251" y="31248"/>
                  </a:lnTo>
                  <a:lnTo>
                    <a:pt x="191407" y="14272"/>
                  </a:lnTo>
                  <a:lnTo>
                    <a:pt x="234472" y="3664"/>
                  </a:lnTo>
                  <a:lnTo>
                    <a:pt x="279869" y="0"/>
                  </a:lnTo>
                  <a:lnTo>
                    <a:pt x="8457184" y="0"/>
                  </a:lnTo>
                  <a:lnTo>
                    <a:pt x="8502579" y="3664"/>
                  </a:lnTo>
                  <a:lnTo>
                    <a:pt x="8545645" y="14272"/>
                  </a:lnTo>
                  <a:lnTo>
                    <a:pt x="8585804" y="31248"/>
                  </a:lnTo>
                  <a:lnTo>
                    <a:pt x="8622481" y="54014"/>
                  </a:lnTo>
                  <a:lnTo>
                    <a:pt x="8655097" y="81994"/>
                  </a:lnTo>
                  <a:lnTo>
                    <a:pt x="8683077" y="114610"/>
                  </a:lnTo>
                  <a:lnTo>
                    <a:pt x="8705843" y="151287"/>
                  </a:lnTo>
                  <a:lnTo>
                    <a:pt x="8722819" y="191446"/>
                  </a:lnTo>
                  <a:lnTo>
                    <a:pt x="8733427" y="234512"/>
                  </a:lnTo>
                  <a:lnTo>
                    <a:pt x="8737092" y="279908"/>
                  </a:lnTo>
                  <a:lnTo>
                    <a:pt x="8737092" y="6047778"/>
                  </a:lnTo>
                  <a:lnTo>
                    <a:pt x="8733427" y="6093172"/>
                  </a:lnTo>
                  <a:lnTo>
                    <a:pt x="8722819" y="6136235"/>
                  </a:lnTo>
                  <a:lnTo>
                    <a:pt x="8705843" y="6176390"/>
                  </a:lnTo>
                  <a:lnTo>
                    <a:pt x="8683077" y="6213061"/>
                  </a:lnTo>
                  <a:lnTo>
                    <a:pt x="8655097" y="6245672"/>
                  </a:lnTo>
                  <a:lnTo>
                    <a:pt x="8622481" y="6273646"/>
                  </a:lnTo>
                  <a:lnTo>
                    <a:pt x="8585804" y="6296407"/>
                  </a:lnTo>
                  <a:lnTo>
                    <a:pt x="8545645" y="6313379"/>
                  </a:lnTo>
                  <a:lnTo>
                    <a:pt x="8502579" y="6323984"/>
                  </a:lnTo>
                  <a:lnTo>
                    <a:pt x="8457184" y="6327648"/>
                  </a:lnTo>
                  <a:lnTo>
                    <a:pt x="279869" y="6327648"/>
                  </a:lnTo>
                  <a:lnTo>
                    <a:pt x="234472" y="6323984"/>
                  </a:lnTo>
                  <a:lnTo>
                    <a:pt x="191407" y="6313379"/>
                  </a:lnTo>
                  <a:lnTo>
                    <a:pt x="151251" y="6296407"/>
                  </a:lnTo>
                  <a:lnTo>
                    <a:pt x="114580" y="6273646"/>
                  </a:lnTo>
                  <a:lnTo>
                    <a:pt x="81970" y="6245672"/>
                  </a:lnTo>
                  <a:lnTo>
                    <a:pt x="53997" y="6213061"/>
                  </a:lnTo>
                  <a:lnTo>
                    <a:pt x="31237" y="6176390"/>
                  </a:lnTo>
                  <a:lnTo>
                    <a:pt x="14267" y="6136235"/>
                  </a:lnTo>
                  <a:lnTo>
                    <a:pt x="3662" y="6093172"/>
                  </a:lnTo>
                  <a:lnTo>
                    <a:pt x="0" y="6047778"/>
                  </a:lnTo>
                  <a:lnTo>
                    <a:pt x="0" y="279908"/>
                  </a:lnTo>
                  <a:close/>
                </a:path>
              </a:pathLst>
            </a:custGeom>
            <a:ln w="12700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249301"/>
                  </a:lnTo>
                  <a:lnTo>
                    <a:pt x="0" y="1014476"/>
                  </a:lnTo>
                  <a:lnTo>
                    <a:pt x="0" y="6351092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1014476"/>
                  </a:lnTo>
                  <a:lnTo>
                    <a:pt x="4082669" y="1014476"/>
                  </a:lnTo>
                  <a:lnTo>
                    <a:pt x="3445560" y="707136"/>
                  </a:lnTo>
                  <a:lnTo>
                    <a:pt x="8836660" y="707136"/>
                  </a:lnTo>
                  <a:lnTo>
                    <a:pt x="8882088" y="710476"/>
                  </a:lnTo>
                  <a:lnTo>
                    <a:pt x="8925433" y="720153"/>
                  </a:lnTo>
                  <a:lnTo>
                    <a:pt x="8966251" y="735698"/>
                  </a:lnTo>
                  <a:lnTo>
                    <a:pt x="9004033" y="756640"/>
                  </a:lnTo>
                  <a:lnTo>
                    <a:pt x="9038311" y="782510"/>
                  </a:lnTo>
                  <a:lnTo>
                    <a:pt x="9068625" y="812825"/>
                  </a:lnTo>
                  <a:lnTo>
                    <a:pt x="9094495" y="847102"/>
                  </a:lnTo>
                  <a:lnTo>
                    <a:pt x="9115438" y="884885"/>
                  </a:lnTo>
                  <a:lnTo>
                    <a:pt x="9130982" y="925703"/>
                  </a:lnTo>
                  <a:lnTo>
                    <a:pt x="9140660" y="969048"/>
                  </a:lnTo>
                  <a:lnTo>
                    <a:pt x="9144000" y="1014476"/>
                  </a:lnTo>
                  <a:lnTo>
                    <a:pt x="9144000" y="7071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6562" y="4927853"/>
              <a:ext cx="7829550" cy="0"/>
            </a:xfrm>
            <a:custGeom>
              <a:avLst/>
              <a:gdLst/>
              <a:ahLst/>
              <a:cxnLst/>
              <a:rect l="l" t="t" r="r" b="b"/>
              <a:pathLst>
                <a:path w="7829550" h="0">
                  <a:moveTo>
                    <a:pt x="782955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4540" y="3163061"/>
            <a:ext cx="2143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1792" y="5110429"/>
            <a:ext cx="32346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Ja-Hee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Kim@seoultech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2425" y="212216"/>
            <a:ext cx="588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35">
                <a:solidFill>
                  <a:srgbClr val="B4C6E7"/>
                </a:solidFill>
                <a:latin typeface="Trebuchet MS"/>
                <a:cs typeface="Trebuchet MS"/>
              </a:rPr>
              <a:t>_</a:t>
            </a:r>
            <a:r>
              <a:rPr dirty="0" sz="1800" spc="210">
                <a:solidFill>
                  <a:srgbClr val="B4C6E7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B4C6E7"/>
                </a:solidFill>
                <a:latin typeface="Symbol"/>
                <a:cs typeface="Symbol"/>
              </a:rPr>
              <a:t></a:t>
            </a:r>
            <a:r>
              <a:rPr dirty="0" sz="1800" spc="-80">
                <a:solidFill>
                  <a:srgbClr val="B4C6E7"/>
                </a:solidFill>
                <a:latin typeface="Times New Roman"/>
                <a:cs typeface="Times New Roman"/>
              </a:rPr>
              <a:t> </a:t>
            </a:r>
            <a:r>
              <a:rPr dirty="0" sz="1800" spc="-665">
                <a:solidFill>
                  <a:srgbClr val="B4C6E7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3736975"/>
            <a:ext cx="11766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70" b="1">
                <a:solidFill>
                  <a:srgbClr val="FFFFFF"/>
                </a:solidFill>
                <a:latin typeface="Lucida Sans"/>
                <a:cs typeface="Lucida Sans"/>
              </a:rPr>
              <a:t>Li</a:t>
            </a:r>
            <a:r>
              <a:rPr dirty="0" sz="5400" spc="-320" b="1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dirty="0" sz="5400" spc="-225" b="1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endParaRPr sz="5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0701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 b="1">
                <a:solidFill>
                  <a:srgbClr val="8F9EF5"/>
                </a:solidFill>
                <a:latin typeface="Lucida Sans"/>
                <a:cs typeface="Lucida Sans"/>
              </a:rPr>
              <a:t>Example</a:t>
            </a:r>
            <a:endParaRPr sz="400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3943" y="1091183"/>
            <a:ext cx="8045450" cy="5547360"/>
            <a:chOff x="313943" y="1091183"/>
            <a:chExt cx="8045450" cy="5547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7932" y="1560575"/>
              <a:ext cx="409955" cy="4023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5072" y="3741419"/>
              <a:ext cx="544068" cy="4358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1648" y="4942331"/>
              <a:ext cx="470916" cy="990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6324" y="2249423"/>
              <a:ext cx="321564" cy="914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943" y="1091183"/>
              <a:ext cx="7402068" cy="5547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594" y="3230321"/>
            <a:ext cx="25685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066" y="3893566"/>
            <a:ext cx="352297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45" b="1">
                <a:solidFill>
                  <a:srgbClr val="FFFFFF"/>
                </a:solidFill>
                <a:latin typeface="Lucida Sans"/>
                <a:cs typeface="Lucida Sans"/>
              </a:rPr>
              <a:t>Ar</a:t>
            </a:r>
            <a:r>
              <a:rPr dirty="0" sz="6000" spc="-175" b="1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dirty="0" sz="6000" spc="-100" b="1">
                <a:solidFill>
                  <a:srgbClr val="FFFFFF"/>
                </a:solidFill>
                <a:latin typeface="Lucida Sans"/>
                <a:cs typeface="Lucida Sans"/>
              </a:rPr>
              <a:t>ay</a:t>
            </a:r>
            <a:r>
              <a:rPr dirty="0" sz="6000" spc="-48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0" spc="-305" b="1">
                <a:solidFill>
                  <a:srgbClr val="FFFFFF"/>
                </a:solidFill>
                <a:latin typeface="Lucida Sans"/>
                <a:cs typeface="Lucida Sans"/>
              </a:rPr>
              <a:t>List</a:t>
            </a:r>
            <a:endParaRPr sz="6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0027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 b="1">
                <a:solidFill>
                  <a:srgbClr val="8F9EF5"/>
                </a:solidFill>
                <a:latin typeface="Lucida Sans"/>
                <a:cs typeface="Lucida Sans"/>
              </a:rPr>
              <a:t>Concept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68044"/>
            <a:ext cx="7099300" cy="343217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600" spc="40">
                <a:solidFill>
                  <a:srgbClr val="7E0054"/>
                </a:solidFill>
                <a:latin typeface="Trebuchet MS"/>
                <a:cs typeface="Trebuchet MS"/>
              </a:rPr>
              <a:t>p</a:t>
            </a:r>
            <a:r>
              <a:rPr dirty="0" sz="1600" spc="45">
                <a:solidFill>
                  <a:srgbClr val="7E0054"/>
                </a:solidFill>
                <a:latin typeface="Trebuchet MS"/>
                <a:cs typeface="Trebuchet MS"/>
              </a:rPr>
              <a:t>u</a:t>
            </a:r>
            <a:r>
              <a:rPr dirty="0" sz="1600" spc="15">
                <a:solidFill>
                  <a:srgbClr val="7E0054"/>
                </a:solidFill>
                <a:latin typeface="Trebuchet MS"/>
                <a:cs typeface="Trebuchet MS"/>
              </a:rPr>
              <a:t>b</a:t>
            </a:r>
            <a:r>
              <a:rPr dirty="0" sz="1600" spc="-90">
                <a:solidFill>
                  <a:srgbClr val="7E0054"/>
                </a:solidFill>
                <a:latin typeface="Trebuchet MS"/>
                <a:cs typeface="Trebuchet MS"/>
              </a:rPr>
              <a:t>l</a:t>
            </a:r>
            <a:r>
              <a:rPr dirty="0" sz="1600" spc="-45">
                <a:solidFill>
                  <a:srgbClr val="7E0054"/>
                </a:solidFill>
                <a:latin typeface="Trebuchet MS"/>
                <a:cs typeface="Trebuchet MS"/>
              </a:rPr>
              <a:t>i</a:t>
            </a:r>
            <a:r>
              <a:rPr dirty="0" sz="1600" spc="30">
                <a:solidFill>
                  <a:srgbClr val="7E0054"/>
                </a:solidFill>
                <a:latin typeface="Trebuchet MS"/>
                <a:cs typeface="Trebuchet MS"/>
              </a:rPr>
              <a:t>c</a:t>
            </a:r>
            <a:r>
              <a:rPr dirty="0" sz="1600" spc="-16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7E0054"/>
                </a:solidFill>
                <a:latin typeface="Trebuchet MS"/>
                <a:cs typeface="Trebuchet MS"/>
              </a:rPr>
              <a:t>c</a:t>
            </a:r>
            <a:r>
              <a:rPr dirty="0" sz="1600" spc="-85">
                <a:solidFill>
                  <a:srgbClr val="7E0054"/>
                </a:solidFill>
                <a:latin typeface="Trebuchet MS"/>
                <a:cs typeface="Trebuchet MS"/>
              </a:rPr>
              <a:t>l</a:t>
            </a:r>
            <a:r>
              <a:rPr dirty="0" sz="1600" spc="15">
                <a:solidFill>
                  <a:srgbClr val="7E0054"/>
                </a:solidFill>
                <a:latin typeface="Trebuchet MS"/>
                <a:cs typeface="Trebuchet MS"/>
              </a:rPr>
              <a:t>a</a:t>
            </a:r>
            <a:r>
              <a:rPr dirty="0" sz="1600" spc="90">
                <a:solidFill>
                  <a:srgbClr val="7E0054"/>
                </a:solidFill>
                <a:latin typeface="Trebuchet MS"/>
                <a:cs typeface="Trebuchet MS"/>
              </a:rPr>
              <a:t>ss</a:t>
            </a:r>
            <a:r>
              <a:rPr dirty="0" sz="1600" spc="-150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L</a:t>
            </a:r>
            <a:r>
              <a:rPr dirty="0" sz="1600" spc="-45">
                <a:latin typeface="Trebuchet MS"/>
                <a:cs typeface="Trebuchet MS"/>
              </a:rPr>
              <a:t>i</a:t>
            </a:r>
            <a:r>
              <a:rPr dirty="0" sz="1600" spc="100">
                <a:latin typeface="Trebuchet MS"/>
                <a:cs typeface="Trebuchet MS"/>
              </a:rPr>
              <a:t>s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100">
                <a:latin typeface="Trebuchet MS"/>
                <a:cs typeface="Trebuchet MS"/>
              </a:rPr>
              <a:t>T</a:t>
            </a:r>
            <a:r>
              <a:rPr dirty="0" sz="1600" spc="-55">
                <a:latin typeface="Trebuchet MS"/>
                <a:cs typeface="Trebuchet MS"/>
              </a:rPr>
              <a:t>e</a:t>
            </a:r>
            <a:r>
              <a:rPr dirty="0" sz="1600" spc="-5">
                <a:latin typeface="Trebuchet MS"/>
                <a:cs typeface="Trebuchet MS"/>
              </a:rPr>
              <a:t>st</a:t>
            </a:r>
            <a:r>
              <a:rPr dirty="0" sz="1600" spc="-14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dirty="0" sz="1600">
                <a:solidFill>
                  <a:srgbClr val="7E0054"/>
                </a:solidFill>
                <a:latin typeface="Trebuchet MS"/>
                <a:cs typeface="Trebuchet MS"/>
              </a:rPr>
              <a:t>public</a:t>
            </a:r>
            <a:r>
              <a:rPr dirty="0" sz="1600" spc="-16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7E0054"/>
                </a:solidFill>
                <a:latin typeface="Trebuchet MS"/>
                <a:cs typeface="Trebuchet MS"/>
              </a:rPr>
              <a:t>static</a:t>
            </a:r>
            <a:r>
              <a:rPr dirty="0" sz="1600" spc="-15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7E0054"/>
                </a:solidFill>
                <a:latin typeface="Trebuchet MS"/>
                <a:cs typeface="Trebuchet MS"/>
              </a:rPr>
              <a:t>void</a:t>
            </a:r>
            <a:r>
              <a:rPr dirty="0" sz="1600" spc="-150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main(String[]</a:t>
            </a:r>
            <a:r>
              <a:rPr dirty="0" sz="1600" spc="-150"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6A3D3D"/>
                </a:solidFill>
                <a:latin typeface="Trebuchet MS"/>
                <a:cs typeface="Trebuchet MS"/>
              </a:rPr>
              <a:t>args</a:t>
            </a:r>
            <a:r>
              <a:rPr dirty="0" sz="1600" spc="35">
                <a:latin typeface="Trebuchet MS"/>
                <a:cs typeface="Trebuchet MS"/>
              </a:rPr>
              <a:t>)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926465" marR="1790700">
              <a:lnSpc>
                <a:spcPct val="126000"/>
              </a:lnSpc>
              <a:spcBef>
                <a:spcPts val="5"/>
              </a:spcBef>
            </a:pPr>
            <a:r>
              <a:rPr dirty="0" sz="1600" spc="-15">
                <a:latin typeface="Trebuchet MS"/>
                <a:cs typeface="Trebuchet MS"/>
              </a:rPr>
              <a:t>List&lt;String&gt;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1600" spc="-100">
                <a:solidFill>
                  <a:srgbClr val="6A3D3D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=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7E0054"/>
                </a:solidFill>
                <a:latin typeface="Trebuchet MS"/>
                <a:cs typeface="Trebuchet MS"/>
              </a:rPr>
              <a:t>new</a:t>
            </a:r>
            <a:r>
              <a:rPr dirty="0" sz="1600" spc="-130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Array_List&lt;&gt;(5);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1600" spc="15">
                <a:latin typeface="Trebuchet MS"/>
                <a:cs typeface="Trebuchet MS"/>
              </a:rPr>
              <a:t>.add(</a:t>
            </a:r>
            <a:r>
              <a:rPr dirty="0" sz="1600" spc="15">
                <a:solidFill>
                  <a:srgbClr val="2A00FF"/>
                </a:solidFill>
                <a:latin typeface="Trebuchet MS"/>
                <a:cs typeface="Trebuchet MS"/>
              </a:rPr>
              <a:t>"Brussels </a:t>
            </a:r>
            <a:r>
              <a:rPr dirty="0" sz="1600" spc="-5">
                <a:solidFill>
                  <a:srgbClr val="2A00FF"/>
                </a:solidFill>
                <a:latin typeface="Trebuchet MS"/>
                <a:cs typeface="Trebuchet MS"/>
              </a:rPr>
              <a:t>sprout"</a:t>
            </a:r>
            <a:r>
              <a:rPr dirty="0" sz="1600" spc="-5">
                <a:latin typeface="Trebuchet MS"/>
                <a:cs typeface="Trebuchet MS"/>
              </a:rPr>
              <a:t>); </a:t>
            </a:r>
            <a:r>
              <a:rPr dirty="0" sz="1600"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1600">
                <a:latin typeface="Trebuchet MS"/>
                <a:cs typeface="Trebuchet MS"/>
              </a:rPr>
              <a:t>.add(</a:t>
            </a:r>
            <a:r>
              <a:rPr dirty="0" sz="1600">
                <a:solidFill>
                  <a:srgbClr val="2A00FF"/>
                </a:solidFill>
                <a:latin typeface="Trebuchet MS"/>
                <a:cs typeface="Trebuchet MS"/>
              </a:rPr>
              <a:t>"tofu"</a:t>
            </a:r>
            <a:r>
              <a:rPr dirty="0" sz="1600">
                <a:latin typeface="Trebuchet MS"/>
                <a:cs typeface="Trebuchet MS"/>
              </a:rPr>
              <a:t>); </a:t>
            </a:r>
            <a:r>
              <a:rPr dirty="0" sz="1600" spc="5"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1600">
                <a:latin typeface="Trebuchet MS"/>
                <a:cs typeface="Trebuchet MS"/>
              </a:rPr>
              <a:t>.add(</a:t>
            </a:r>
            <a:r>
              <a:rPr dirty="0" sz="1600">
                <a:solidFill>
                  <a:srgbClr val="2A00FF"/>
                </a:solidFill>
                <a:latin typeface="Trebuchet MS"/>
                <a:cs typeface="Trebuchet MS"/>
              </a:rPr>
              <a:t>"water"</a:t>
            </a:r>
            <a:r>
              <a:rPr dirty="0" sz="1600">
                <a:latin typeface="Trebuchet MS"/>
                <a:cs typeface="Trebuchet MS"/>
              </a:rPr>
              <a:t>);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05"/>
              </a:spcBef>
            </a:pPr>
            <a:r>
              <a:rPr dirty="0" sz="1600" spc="35">
                <a:latin typeface="Trebuchet MS"/>
                <a:cs typeface="Trebuchet MS"/>
              </a:rPr>
              <a:t>System.</a:t>
            </a:r>
            <a:r>
              <a:rPr dirty="0" sz="1600" spc="35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1600" spc="35" i="1">
                <a:latin typeface="Arial"/>
                <a:cs typeface="Arial"/>
              </a:rPr>
              <a:t>.println(</a:t>
            </a:r>
            <a:r>
              <a:rPr dirty="0" sz="1600" spc="35" i="1">
                <a:solidFill>
                  <a:srgbClr val="2A00FF"/>
                </a:solidFill>
                <a:latin typeface="Arial"/>
                <a:cs typeface="Arial"/>
              </a:rPr>
              <a:t>"What</a:t>
            </a:r>
            <a:r>
              <a:rPr dirty="0" sz="1600" spc="-9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1600" spc="-7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40" i="1">
                <a:solidFill>
                  <a:srgbClr val="2A00FF"/>
                </a:solidFill>
                <a:latin typeface="Arial"/>
                <a:cs typeface="Arial"/>
              </a:rPr>
              <a:t>should</a:t>
            </a:r>
            <a:r>
              <a:rPr dirty="0" sz="1600" spc="-10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55" i="1">
                <a:solidFill>
                  <a:srgbClr val="2A00FF"/>
                </a:solidFill>
                <a:latin typeface="Arial"/>
                <a:cs typeface="Arial"/>
              </a:rPr>
              <a:t>buy</a:t>
            </a:r>
            <a:r>
              <a:rPr dirty="0" sz="1600" spc="-7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25" i="1">
                <a:solidFill>
                  <a:srgbClr val="2A00FF"/>
                </a:solidFill>
                <a:latin typeface="Arial"/>
                <a:cs typeface="Arial"/>
              </a:rPr>
              <a:t>are</a:t>
            </a:r>
            <a:r>
              <a:rPr dirty="0" sz="1600" spc="-8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-1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1600" spc="-15" i="1">
                <a:latin typeface="Arial"/>
                <a:cs typeface="Arial"/>
              </a:rPr>
              <a:t>+</a:t>
            </a:r>
            <a:r>
              <a:rPr dirty="0" sz="1600" spc="-75" i="1">
                <a:latin typeface="Arial"/>
                <a:cs typeface="Arial"/>
              </a:rPr>
              <a:t> </a:t>
            </a:r>
            <a:r>
              <a:rPr dirty="0" sz="1600" spc="1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1600" spc="15" i="1">
                <a:latin typeface="Arial"/>
                <a:cs typeface="Arial"/>
              </a:rPr>
              <a:t>.size()</a:t>
            </a:r>
            <a:r>
              <a:rPr dirty="0" sz="1600" spc="-100" i="1">
                <a:latin typeface="Arial"/>
                <a:cs typeface="Arial"/>
              </a:rPr>
              <a:t> </a:t>
            </a:r>
            <a:r>
              <a:rPr dirty="0" sz="1600" spc="-75" i="1">
                <a:latin typeface="Arial"/>
                <a:cs typeface="Arial"/>
              </a:rPr>
              <a:t>+</a:t>
            </a:r>
            <a:r>
              <a:rPr dirty="0" sz="1600" spc="-65" i="1"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1600" spc="15" i="1">
                <a:solidFill>
                  <a:srgbClr val="2A00FF"/>
                </a:solidFill>
                <a:latin typeface="Arial"/>
                <a:cs typeface="Arial"/>
              </a:rPr>
              <a:t>items:"</a:t>
            </a:r>
            <a:r>
              <a:rPr dirty="0" sz="1600" spc="15" i="1">
                <a:latin typeface="Arial"/>
                <a:cs typeface="Arial"/>
              </a:rPr>
              <a:t>+</a:t>
            </a:r>
            <a:r>
              <a:rPr dirty="0" sz="1600" spc="1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1600" spc="15" i="1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h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 spc="-2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n</a:t>
            </a:r>
            <a:r>
              <a:rPr dirty="0" sz="400" spc="25">
                <a:solidFill>
                  <a:srgbClr val="6A3D3D"/>
                </a:solidFill>
                <a:latin typeface="Trebuchet MS"/>
                <a:cs typeface="Trebuchet MS"/>
              </a:rPr>
              <a:t>g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L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-30">
                <a:solidFill>
                  <a:srgbClr val="6A3D3D"/>
                </a:solidFill>
                <a:latin typeface="Trebuchet MS"/>
                <a:cs typeface="Trebuchet MS"/>
              </a:rPr>
              <a:t>t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>
                <a:latin typeface="Trebuchet MS"/>
                <a:cs typeface="Trebuchet MS"/>
              </a:rPr>
              <a:t>a</a:t>
            </a:r>
            <a:r>
              <a:rPr dirty="0" sz="400" spc="5">
                <a:latin typeface="Trebuchet MS"/>
                <a:cs typeface="Trebuchet MS"/>
              </a:rPr>
              <a:t>dd</a:t>
            </a:r>
            <a:r>
              <a:rPr dirty="0" sz="400" spc="-35">
                <a:latin typeface="Trebuchet MS"/>
                <a:cs typeface="Trebuchet MS"/>
              </a:rPr>
              <a:t>(</a:t>
            </a:r>
            <a:r>
              <a:rPr dirty="0" sz="400" spc="-65">
                <a:latin typeface="Trebuchet MS"/>
                <a:cs typeface="Trebuchet MS"/>
              </a:rPr>
              <a:t>1,</a:t>
            </a:r>
            <a:r>
              <a:rPr dirty="0" sz="400" spc="-20">
                <a:latin typeface="Trebuchet MS"/>
                <a:cs typeface="Trebuchet MS"/>
              </a:rPr>
              <a:t> 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15">
                <a:solidFill>
                  <a:srgbClr val="2A00FF"/>
                </a:solidFill>
                <a:latin typeface="Trebuchet MS"/>
                <a:cs typeface="Trebuchet MS"/>
              </a:rPr>
              <a:t>y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o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g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u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r</a:t>
            </a:r>
            <a:r>
              <a:rPr dirty="0" sz="400" spc="-30">
                <a:solidFill>
                  <a:srgbClr val="2A00FF"/>
                </a:solidFill>
                <a:latin typeface="Trebuchet MS"/>
                <a:cs typeface="Trebuchet MS"/>
              </a:rPr>
              <a:t>t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-40">
                <a:latin typeface="Trebuchet MS"/>
                <a:cs typeface="Trebuchet MS"/>
              </a:rPr>
              <a:t>);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</a:pPr>
            <a:r>
              <a:rPr dirty="0" sz="400" spc="20">
                <a:latin typeface="Trebuchet MS"/>
                <a:cs typeface="Trebuchet MS"/>
              </a:rPr>
              <a:t>S</a:t>
            </a:r>
            <a:r>
              <a:rPr dirty="0" sz="400" spc="15">
                <a:latin typeface="Trebuchet MS"/>
                <a:cs typeface="Trebuchet MS"/>
              </a:rPr>
              <a:t>y</a:t>
            </a:r>
            <a:r>
              <a:rPr dirty="0" sz="400" spc="15">
                <a:latin typeface="Trebuchet MS"/>
                <a:cs typeface="Trebuchet MS"/>
              </a:rPr>
              <a:t>s</a:t>
            </a:r>
            <a:r>
              <a:rPr dirty="0" sz="400" spc="-30">
                <a:latin typeface="Trebuchet MS"/>
                <a:cs typeface="Trebuchet MS"/>
              </a:rPr>
              <a:t>t</a:t>
            </a:r>
            <a:r>
              <a:rPr dirty="0" sz="400" spc="-20">
                <a:latin typeface="Trebuchet MS"/>
                <a:cs typeface="Trebuchet MS"/>
              </a:rPr>
              <a:t>e</a:t>
            </a:r>
            <a:r>
              <a:rPr dirty="0" sz="400" spc="10">
                <a:latin typeface="Trebuchet MS"/>
                <a:cs typeface="Trebuchet MS"/>
              </a:rPr>
              <a:t>m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u</a:t>
            </a:r>
            <a:r>
              <a:rPr dirty="0" sz="400" spc="30" i="1">
                <a:solidFill>
                  <a:srgbClr val="0000C0"/>
                </a:solidFill>
                <a:latin typeface="Arial"/>
                <a:cs typeface="Arial"/>
              </a:rPr>
              <a:t>t</a:t>
            </a:r>
            <a:r>
              <a:rPr dirty="0" sz="400" spc="5" i="1">
                <a:latin typeface="Arial"/>
                <a:cs typeface="Arial"/>
              </a:rPr>
              <a:t>.</a:t>
            </a:r>
            <a:r>
              <a:rPr dirty="0" sz="400" spc="1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r</a:t>
            </a:r>
            <a:r>
              <a:rPr dirty="0" sz="400" spc="25" i="1">
                <a:latin typeface="Arial"/>
                <a:cs typeface="Arial"/>
              </a:rPr>
              <a:t>i</a:t>
            </a:r>
            <a:r>
              <a:rPr dirty="0" sz="400" spc="15" i="1">
                <a:latin typeface="Arial"/>
                <a:cs typeface="Arial"/>
              </a:rPr>
              <a:t>n</a:t>
            </a:r>
            <a:r>
              <a:rPr dirty="0" sz="400" spc="15" i="1">
                <a:latin typeface="Arial"/>
                <a:cs typeface="Arial"/>
              </a:rPr>
              <a:t>t</a:t>
            </a:r>
            <a:r>
              <a:rPr dirty="0" sz="400" spc="15" i="1">
                <a:latin typeface="Arial"/>
                <a:cs typeface="Arial"/>
              </a:rPr>
              <a:t>l</a:t>
            </a:r>
            <a:r>
              <a:rPr dirty="0" sz="400" spc="20" i="1">
                <a:latin typeface="Arial"/>
                <a:cs typeface="Arial"/>
              </a:rPr>
              <a:t>n</a:t>
            </a:r>
            <a:r>
              <a:rPr dirty="0" sz="400" spc="10" i="1">
                <a:latin typeface="Arial"/>
                <a:cs typeface="Arial"/>
              </a:rPr>
              <a:t>(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60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h</a:t>
            </a:r>
            <a:r>
              <a:rPr dirty="0" sz="400" spc="-25" i="1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dirty="0" sz="400" spc="-4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50" i="1">
                <a:solidFill>
                  <a:srgbClr val="2A00FF"/>
                </a:solidFill>
                <a:latin typeface="Arial"/>
                <a:cs typeface="Arial"/>
              </a:rPr>
              <a:t>0</a:t>
            </a:r>
            <a:r>
              <a:rPr dirty="0" sz="400" spc="30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h</a:t>
            </a:r>
            <a:r>
              <a:rPr dirty="0" sz="400" spc="-2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30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spc="-15" i="1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m</a:t>
            </a:r>
            <a:r>
              <a:rPr dirty="0" sz="400" spc="-3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s</a:t>
            </a:r>
            <a:r>
              <a:rPr dirty="0" sz="400" spc="-3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20" i="1">
                <a:latin typeface="Arial"/>
                <a:cs typeface="Arial"/>
              </a:rPr>
              <a:t>+</a:t>
            </a:r>
            <a:r>
              <a:rPr dirty="0" sz="400" spc="-15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400" spc="10" i="1">
                <a:solidFill>
                  <a:srgbClr val="6A3D3D"/>
                </a:solidFill>
                <a:latin typeface="Arial"/>
                <a:cs typeface="Arial"/>
              </a:rPr>
              <a:t>h</a:t>
            </a:r>
            <a:r>
              <a:rPr dirty="0" sz="400" spc="10" i="1">
                <a:solidFill>
                  <a:srgbClr val="6A3D3D"/>
                </a:solidFill>
                <a:latin typeface="Arial"/>
                <a:cs typeface="Arial"/>
              </a:rPr>
              <a:t>o</a:t>
            </a:r>
            <a:r>
              <a:rPr dirty="0" sz="400" spc="5" i="1">
                <a:solidFill>
                  <a:srgbClr val="6A3D3D"/>
                </a:solidFill>
                <a:latin typeface="Arial"/>
                <a:cs typeface="Arial"/>
              </a:rPr>
              <a:t>pp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g</a:t>
            </a:r>
            <a:r>
              <a:rPr dirty="0" sz="400" spc="-35" i="1">
                <a:solidFill>
                  <a:srgbClr val="6A3D3D"/>
                </a:solidFill>
                <a:latin typeface="Arial"/>
                <a:cs typeface="Arial"/>
              </a:rPr>
              <a:t>L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400" spc="30" i="1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dirty="0" sz="400" spc="-5" i="1">
                <a:latin typeface="Arial"/>
                <a:cs typeface="Arial"/>
              </a:rPr>
              <a:t>.g</a:t>
            </a:r>
            <a:r>
              <a:rPr dirty="0" sz="400" spc="-35" i="1">
                <a:latin typeface="Arial"/>
                <a:cs typeface="Arial"/>
              </a:rPr>
              <a:t>e</a:t>
            </a:r>
            <a:r>
              <a:rPr dirty="0" sz="400" spc="30" i="1">
                <a:latin typeface="Arial"/>
                <a:cs typeface="Arial"/>
              </a:rPr>
              <a:t>t</a:t>
            </a:r>
            <a:r>
              <a:rPr dirty="0" sz="400" spc="-5" i="1">
                <a:latin typeface="Arial"/>
                <a:cs typeface="Arial"/>
              </a:rPr>
              <a:t>(</a:t>
            </a:r>
            <a:r>
              <a:rPr dirty="0" sz="400" spc="50" i="1">
                <a:latin typeface="Arial"/>
                <a:cs typeface="Arial"/>
              </a:rPr>
              <a:t>0</a:t>
            </a:r>
            <a:r>
              <a:rPr dirty="0" sz="400" spc="5" i="1">
                <a:latin typeface="Arial"/>
                <a:cs typeface="Arial"/>
              </a:rPr>
              <a:t>)</a:t>
            </a:r>
            <a:r>
              <a:rPr dirty="0" sz="400" spc="-5" i="1">
                <a:latin typeface="Arial"/>
                <a:cs typeface="Arial"/>
              </a:rPr>
              <a:t>)</a:t>
            </a:r>
            <a:r>
              <a:rPr dirty="0" sz="400" spc="-5" i="1">
                <a:latin typeface="Arial"/>
                <a:cs typeface="Arial"/>
              </a:rPr>
              <a:t>;</a:t>
            </a:r>
            <a:endParaRPr sz="400">
              <a:latin typeface="Arial"/>
              <a:cs typeface="Arial"/>
            </a:endParaRPr>
          </a:p>
          <a:p>
            <a:pPr marL="926465" marR="4083685">
              <a:lnSpc>
                <a:spcPct val="203700"/>
              </a:lnSpc>
              <a:spcBef>
                <a:spcPts val="5"/>
              </a:spcBef>
            </a:pPr>
            <a:r>
              <a:rPr dirty="0" sz="400" spc="20">
                <a:latin typeface="Trebuchet MS"/>
                <a:cs typeface="Trebuchet MS"/>
              </a:rPr>
              <a:t>S</a:t>
            </a:r>
            <a:r>
              <a:rPr dirty="0" sz="400" spc="15">
                <a:latin typeface="Trebuchet MS"/>
                <a:cs typeface="Trebuchet MS"/>
              </a:rPr>
              <a:t>y</a:t>
            </a:r>
            <a:r>
              <a:rPr dirty="0" sz="400" spc="15">
                <a:latin typeface="Trebuchet MS"/>
                <a:cs typeface="Trebuchet MS"/>
              </a:rPr>
              <a:t>s</a:t>
            </a:r>
            <a:r>
              <a:rPr dirty="0" sz="400" spc="-30">
                <a:latin typeface="Trebuchet MS"/>
                <a:cs typeface="Trebuchet MS"/>
              </a:rPr>
              <a:t>t</a:t>
            </a:r>
            <a:r>
              <a:rPr dirty="0" sz="400" spc="-20">
                <a:latin typeface="Trebuchet MS"/>
                <a:cs typeface="Trebuchet MS"/>
              </a:rPr>
              <a:t>e</a:t>
            </a:r>
            <a:r>
              <a:rPr dirty="0" sz="400" spc="10">
                <a:latin typeface="Trebuchet MS"/>
                <a:cs typeface="Trebuchet MS"/>
              </a:rPr>
              <a:t>m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u</a:t>
            </a:r>
            <a:r>
              <a:rPr dirty="0" sz="400" spc="30" i="1">
                <a:solidFill>
                  <a:srgbClr val="0000C0"/>
                </a:solidFill>
                <a:latin typeface="Arial"/>
                <a:cs typeface="Arial"/>
              </a:rPr>
              <a:t>t</a:t>
            </a:r>
            <a:r>
              <a:rPr dirty="0" sz="400" spc="5" i="1">
                <a:latin typeface="Arial"/>
                <a:cs typeface="Arial"/>
              </a:rPr>
              <a:t>.</a:t>
            </a:r>
            <a:r>
              <a:rPr dirty="0" sz="400" spc="1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r</a:t>
            </a:r>
            <a:r>
              <a:rPr dirty="0" sz="400" spc="25" i="1">
                <a:latin typeface="Arial"/>
                <a:cs typeface="Arial"/>
              </a:rPr>
              <a:t>i</a:t>
            </a:r>
            <a:r>
              <a:rPr dirty="0" sz="400" spc="15" i="1">
                <a:latin typeface="Arial"/>
                <a:cs typeface="Arial"/>
              </a:rPr>
              <a:t>n</a:t>
            </a:r>
            <a:r>
              <a:rPr dirty="0" sz="400" spc="15" i="1">
                <a:latin typeface="Arial"/>
                <a:cs typeface="Arial"/>
              </a:rPr>
              <a:t>t</a:t>
            </a:r>
            <a:r>
              <a:rPr dirty="0" sz="400" spc="15" i="1">
                <a:latin typeface="Arial"/>
                <a:cs typeface="Arial"/>
              </a:rPr>
              <a:t>l</a:t>
            </a:r>
            <a:r>
              <a:rPr dirty="0" sz="400" spc="20" i="1">
                <a:latin typeface="Arial"/>
                <a:cs typeface="Arial"/>
              </a:rPr>
              <a:t>n</a:t>
            </a:r>
            <a:r>
              <a:rPr dirty="0" sz="400" spc="10" i="1">
                <a:latin typeface="Arial"/>
                <a:cs typeface="Arial"/>
              </a:rPr>
              <a:t>(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f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u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s</a:t>
            </a:r>
            <a:r>
              <a:rPr dirty="0" sz="400" spc="-3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l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c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spc="-25" i="1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d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n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20" i="1">
                <a:latin typeface="Arial"/>
                <a:cs typeface="Arial"/>
              </a:rPr>
              <a:t>+</a:t>
            </a:r>
            <a:r>
              <a:rPr dirty="0" sz="400" spc="-25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400" spc="10" i="1">
                <a:solidFill>
                  <a:srgbClr val="6A3D3D"/>
                </a:solidFill>
                <a:latin typeface="Arial"/>
                <a:cs typeface="Arial"/>
              </a:rPr>
              <a:t>h</a:t>
            </a:r>
            <a:r>
              <a:rPr dirty="0" sz="400" spc="10" i="1">
                <a:solidFill>
                  <a:srgbClr val="6A3D3D"/>
                </a:solidFill>
                <a:latin typeface="Arial"/>
                <a:cs typeface="Arial"/>
              </a:rPr>
              <a:t>o</a:t>
            </a:r>
            <a:r>
              <a:rPr dirty="0" sz="400" spc="5" i="1">
                <a:solidFill>
                  <a:srgbClr val="6A3D3D"/>
                </a:solidFill>
                <a:latin typeface="Arial"/>
                <a:cs typeface="Arial"/>
              </a:rPr>
              <a:t>pp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g</a:t>
            </a:r>
            <a:r>
              <a:rPr dirty="0" sz="400" spc="-35" i="1">
                <a:solidFill>
                  <a:srgbClr val="6A3D3D"/>
                </a:solidFill>
                <a:latin typeface="Arial"/>
                <a:cs typeface="Arial"/>
              </a:rPr>
              <a:t>L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400" spc="30" i="1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dirty="0" sz="400" spc="10" i="1">
                <a:latin typeface="Arial"/>
                <a:cs typeface="Arial"/>
              </a:rPr>
              <a:t>.</a:t>
            </a:r>
            <a:r>
              <a:rPr dirty="0" sz="400" spc="10" i="1">
                <a:latin typeface="Arial"/>
                <a:cs typeface="Arial"/>
              </a:rPr>
              <a:t>i</a:t>
            </a:r>
            <a:r>
              <a:rPr dirty="0" sz="400" i="1">
                <a:latin typeface="Arial"/>
                <a:cs typeface="Arial"/>
              </a:rPr>
              <a:t>n</a:t>
            </a:r>
            <a:r>
              <a:rPr dirty="0" sz="400" spc="15" i="1">
                <a:latin typeface="Arial"/>
                <a:cs typeface="Arial"/>
              </a:rPr>
              <a:t>d</a:t>
            </a:r>
            <a:r>
              <a:rPr dirty="0" sz="400" spc="-25" i="1">
                <a:latin typeface="Arial"/>
                <a:cs typeface="Arial"/>
              </a:rPr>
              <a:t>e</a:t>
            </a:r>
            <a:r>
              <a:rPr dirty="0" sz="400" spc="10" i="1">
                <a:latin typeface="Arial"/>
                <a:cs typeface="Arial"/>
              </a:rPr>
              <a:t>x</a:t>
            </a:r>
            <a:r>
              <a:rPr dirty="0" sz="400" spc="-50" i="1">
                <a:latin typeface="Arial"/>
                <a:cs typeface="Arial"/>
              </a:rPr>
              <a:t>O</a:t>
            </a:r>
            <a:r>
              <a:rPr dirty="0" sz="400" spc="30" i="1">
                <a:latin typeface="Arial"/>
                <a:cs typeface="Arial"/>
              </a:rPr>
              <a:t>f</a:t>
            </a:r>
            <a:r>
              <a:rPr dirty="0" sz="400" spc="-5" i="1">
                <a:latin typeface="Arial"/>
                <a:cs typeface="Arial"/>
              </a:rPr>
              <a:t>(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f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u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5" i="1">
                <a:latin typeface="Arial"/>
                <a:cs typeface="Arial"/>
              </a:rPr>
              <a:t>)</a:t>
            </a:r>
            <a:r>
              <a:rPr dirty="0" sz="400" spc="5" i="1">
                <a:latin typeface="Arial"/>
                <a:cs typeface="Arial"/>
              </a:rPr>
              <a:t>)</a:t>
            </a:r>
            <a:r>
              <a:rPr dirty="0" sz="400" spc="-5" i="1">
                <a:latin typeface="Arial"/>
                <a:cs typeface="Arial"/>
              </a:rPr>
              <a:t>; </a:t>
            </a:r>
            <a:r>
              <a:rPr dirty="0" sz="400" spc="-5" i="1">
                <a:latin typeface="Arial"/>
                <a:cs typeface="Arial"/>
              </a:rPr>
              <a:t> </a:t>
            </a:r>
            <a:r>
              <a:rPr dirty="0" sz="400" spc="10">
                <a:latin typeface="Trebuchet MS"/>
                <a:cs typeface="Trebuchet MS"/>
              </a:rPr>
              <a:t>System.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10" i="1">
                <a:latin typeface="Arial"/>
                <a:cs typeface="Arial"/>
              </a:rPr>
              <a:t>.println(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"What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should buy 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are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i="1">
                <a:latin typeface="Arial"/>
                <a:cs typeface="Arial"/>
              </a:rPr>
              <a:t>+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.size() </a:t>
            </a:r>
            <a:r>
              <a:rPr dirty="0" sz="400" spc="-20" i="1">
                <a:latin typeface="Arial"/>
                <a:cs typeface="Arial"/>
              </a:rPr>
              <a:t>+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 items:"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); </a:t>
            </a:r>
            <a:r>
              <a:rPr dirty="0" sz="400" spc="-100" i="1">
                <a:latin typeface="Arial"/>
                <a:cs typeface="Arial"/>
              </a:rPr>
              <a:t> </a:t>
            </a:r>
            <a:r>
              <a:rPr dirty="0" sz="400" spc="5">
                <a:latin typeface="Trebuchet MS"/>
                <a:cs typeface="Trebuchet MS"/>
              </a:rPr>
              <a:t>System.</a:t>
            </a:r>
            <a:r>
              <a:rPr dirty="0" sz="400" spc="5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5" i="1">
                <a:latin typeface="Arial"/>
                <a:cs typeface="Arial"/>
              </a:rPr>
              <a:t>.println(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"I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got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-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5" i="1">
                <a:latin typeface="Arial"/>
                <a:cs typeface="Arial"/>
              </a:rPr>
              <a:t>+</a:t>
            </a:r>
            <a:r>
              <a:rPr dirty="0" sz="400" spc="-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spc="-5" i="1">
                <a:latin typeface="Arial"/>
                <a:cs typeface="Arial"/>
              </a:rPr>
              <a:t>.remove(1));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400">
                <a:solidFill>
                  <a:srgbClr val="7E0054"/>
                </a:solidFill>
                <a:latin typeface="Trebuchet MS"/>
                <a:cs typeface="Trebuchet MS"/>
              </a:rPr>
              <a:t>if</a:t>
            </a:r>
            <a:r>
              <a:rPr dirty="0" sz="400">
                <a:latin typeface="Trebuchet MS"/>
                <a:cs typeface="Trebuchet MS"/>
              </a:rPr>
              <a:t>(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400">
                <a:latin typeface="Trebuchet MS"/>
                <a:cs typeface="Trebuchet MS"/>
              </a:rPr>
              <a:t>.remove(</a:t>
            </a:r>
            <a:r>
              <a:rPr dirty="0" sz="400">
                <a:solidFill>
                  <a:srgbClr val="2A00FF"/>
                </a:solidFill>
                <a:latin typeface="Trebuchet MS"/>
                <a:cs typeface="Trebuchet MS"/>
              </a:rPr>
              <a:t>"tofu"</a:t>
            </a:r>
            <a:r>
              <a:rPr dirty="0" sz="400">
                <a:latin typeface="Trebuchet MS"/>
                <a:cs typeface="Trebuchet MS"/>
              </a:rPr>
              <a:t>))</a:t>
            </a:r>
            <a:r>
              <a:rPr dirty="0" sz="400" spc="-55">
                <a:latin typeface="Trebuchet MS"/>
                <a:cs typeface="Trebuchet MS"/>
              </a:rPr>
              <a:t> </a:t>
            </a:r>
            <a:r>
              <a:rPr dirty="0" sz="400" spc="5">
                <a:latin typeface="Trebuchet MS"/>
                <a:cs typeface="Trebuchet MS"/>
              </a:rPr>
              <a:t>System.</a:t>
            </a:r>
            <a:r>
              <a:rPr dirty="0" sz="400" spc="5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5" i="1">
                <a:latin typeface="Arial"/>
                <a:cs typeface="Arial"/>
              </a:rPr>
              <a:t>.println(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"I</a:t>
            </a:r>
            <a:r>
              <a:rPr dirty="0" sz="400" spc="-4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remove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tofu."</a:t>
            </a:r>
            <a:r>
              <a:rPr dirty="0" sz="400" spc="10" i="1">
                <a:latin typeface="Arial"/>
                <a:cs typeface="Arial"/>
              </a:rPr>
              <a:t>);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400" spc="-10">
                <a:latin typeface="Trebuchet MS"/>
                <a:cs typeface="Trebuchet MS"/>
              </a:rPr>
              <a:t>.clear();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400" spc="10">
                <a:latin typeface="Trebuchet MS"/>
                <a:cs typeface="Trebuchet MS"/>
              </a:rPr>
              <a:t>System.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10" i="1">
                <a:latin typeface="Arial"/>
                <a:cs typeface="Arial"/>
              </a:rPr>
              <a:t>.println(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"What</a:t>
            </a:r>
            <a:r>
              <a:rPr dirty="0" sz="400" spc="-4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should</a:t>
            </a:r>
            <a:r>
              <a:rPr dirty="0" sz="400" spc="-3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buy</a:t>
            </a:r>
            <a:r>
              <a:rPr dirty="0" sz="400" spc="-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are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spc="-15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.size()</a:t>
            </a:r>
            <a:r>
              <a:rPr dirty="0" sz="400" spc="-40" i="1">
                <a:latin typeface="Arial"/>
                <a:cs typeface="Arial"/>
              </a:rPr>
              <a:t> </a:t>
            </a:r>
            <a:r>
              <a:rPr dirty="0" sz="400" spc="-20" i="1">
                <a:latin typeface="Arial"/>
                <a:cs typeface="Arial"/>
              </a:rPr>
              <a:t>+</a:t>
            </a:r>
            <a:r>
              <a:rPr dirty="0" sz="400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items:"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);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494754"/>
            <a:ext cx="559435" cy="76771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0"/>
              </a:spcBef>
            </a:pPr>
            <a:r>
              <a:rPr dirty="0" sz="1600" spc="1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 spc="1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2300" y="5632450"/>
          <a:ext cx="8086725" cy="950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3535"/>
                <a:gridCol w="1613535"/>
                <a:gridCol w="1613534"/>
                <a:gridCol w="1613535"/>
                <a:gridCol w="1613535"/>
              </a:tblGrid>
              <a:tr h="937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D6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D6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D6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D62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D62EF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388" y="5891784"/>
            <a:ext cx="409956" cy="4038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9588" y="5891784"/>
            <a:ext cx="544067" cy="4358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7303" y="5612891"/>
            <a:ext cx="469391" cy="990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0720" y="5120640"/>
            <a:ext cx="7107935" cy="3185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0027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 b="1">
                <a:solidFill>
                  <a:srgbClr val="8F9EF5"/>
                </a:solidFill>
                <a:latin typeface="Lucida Sans"/>
                <a:cs typeface="Lucida Sans"/>
              </a:rPr>
              <a:t>Concept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68044"/>
            <a:ext cx="3928110" cy="115379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600" spc="40">
                <a:solidFill>
                  <a:srgbClr val="7E0054"/>
                </a:solidFill>
                <a:latin typeface="Trebuchet MS"/>
                <a:cs typeface="Trebuchet MS"/>
              </a:rPr>
              <a:t>p</a:t>
            </a:r>
            <a:r>
              <a:rPr dirty="0" sz="1600" spc="45">
                <a:solidFill>
                  <a:srgbClr val="7E0054"/>
                </a:solidFill>
                <a:latin typeface="Trebuchet MS"/>
                <a:cs typeface="Trebuchet MS"/>
              </a:rPr>
              <a:t>u</a:t>
            </a:r>
            <a:r>
              <a:rPr dirty="0" sz="1600" spc="15">
                <a:solidFill>
                  <a:srgbClr val="7E0054"/>
                </a:solidFill>
                <a:latin typeface="Trebuchet MS"/>
                <a:cs typeface="Trebuchet MS"/>
              </a:rPr>
              <a:t>b</a:t>
            </a:r>
            <a:r>
              <a:rPr dirty="0" sz="1600" spc="-90">
                <a:solidFill>
                  <a:srgbClr val="7E0054"/>
                </a:solidFill>
                <a:latin typeface="Trebuchet MS"/>
                <a:cs typeface="Trebuchet MS"/>
              </a:rPr>
              <a:t>l</a:t>
            </a:r>
            <a:r>
              <a:rPr dirty="0" sz="1600" spc="-45">
                <a:solidFill>
                  <a:srgbClr val="7E0054"/>
                </a:solidFill>
                <a:latin typeface="Trebuchet MS"/>
                <a:cs typeface="Trebuchet MS"/>
              </a:rPr>
              <a:t>i</a:t>
            </a:r>
            <a:r>
              <a:rPr dirty="0" sz="1600" spc="30">
                <a:solidFill>
                  <a:srgbClr val="7E0054"/>
                </a:solidFill>
                <a:latin typeface="Trebuchet MS"/>
                <a:cs typeface="Trebuchet MS"/>
              </a:rPr>
              <a:t>c</a:t>
            </a:r>
            <a:r>
              <a:rPr dirty="0" sz="1600" spc="-16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7E0054"/>
                </a:solidFill>
                <a:latin typeface="Trebuchet MS"/>
                <a:cs typeface="Trebuchet MS"/>
              </a:rPr>
              <a:t>c</a:t>
            </a:r>
            <a:r>
              <a:rPr dirty="0" sz="1600" spc="-85">
                <a:solidFill>
                  <a:srgbClr val="7E0054"/>
                </a:solidFill>
                <a:latin typeface="Trebuchet MS"/>
                <a:cs typeface="Trebuchet MS"/>
              </a:rPr>
              <a:t>l</a:t>
            </a:r>
            <a:r>
              <a:rPr dirty="0" sz="1600" spc="15">
                <a:solidFill>
                  <a:srgbClr val="7E0054"/>
                </a:solidFill>
                <a:latin typeface="Trebuchet MS"/>
                <a:cs typeface="Trebuchet MS"/>
              </a:rPr>
              <a:t>a</a:t>
            </a:r>
            <a:r>
              <a:rPr dirty="0" sz="1600" spc="90">
                <a:solidFill>
                  <a:srgbClr val="7E0054"/>
                </a:solidFill>
                <a:latin typeface="Trebuchet MS"/>
                <a:cs typeface="Trebuchet MS"/>
              </a:rPr>
              <a:t>ss</a:t>
            </a:r>
            <a:r>
              <a:rPr dirty="0" sz="1600" spc="-150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L</a:t>
            </a:r>
            <a:r>
              <a:rPr dirty="0" sz="1600" spc="-45">
                <a:latin typeface="Trebuchet MS"/>
                <a:cs typeface="Trebuchet MS"/>
              </a:rPr>
              <a:t>i</a:t>
            </a:r>
            <a:r>
              <a:rPr dirty="0" sz="1600" spc="100">
                <a:latin typeface="Trebuchet MS"/>
                <a:cs typeface="Trebuchet MS"/>
              </a:rPr>
              <a:t>s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100">
                <a:latin typeface="Trebuchet MS"/>
                <a:cs typeface="Trebuchet MS"/>
              </a:rPr>
              <a:t>T</a:t>
            </a:r>
            <a:r>
              <a:rPr dirty="0" sz="1600" spc="-55">
                <a:latin typeface="Trebuchet MS"/>
                <a:cs typeface="Trebuchet MS"/>
              </a:rPr>
              <a:t>e</a:t>
            </a:r>
            <a:r>
              <a:rPr dirty="0" sz="1600" spc="-5">
                <a:latin typeface="Trebuchet MS"/>
                <a:cs typeface="Trebuchet MS"/>
              </a:rPr>
              <a:t>st</a:t>
            </a:r>
            <a:r>
              <a:rPr dirty="0" sz="1600" spc="-14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dirty="0" sz="1600">
                <a:solidFill>
                  <a:srgbClr val="7E0054"/>
                </a:solidFill>
                <a:latin typeface="Trebuchet MS"/>
                <a:cs typeface="Trebuchet MS"/>
              </a:rPr>
              <a:t>public</a:t>
            </a:r>
            <a:r>
              <a:rPr dirty="0" sz="1600" spc="-16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7E0054"/>
                </a:solidFill>
                <a:latin typeface="Trebuchet MS"/>
                <a:cs typeface="Trebuchet MS"/>
              </a:rPr>
              <a:t>static</a:t>
            </a:r>
            <a:r>
              <a:rPr dirty="0" sz="1600" spc="-15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7E0054"/>
                </a:solidFill>
                <a:latin typeface="Trebuchet MS"/>
                <a:cs typeface="Trebuchet MS"/>
              </a:rPr>
              <a:t>void</a:t>
            </a:r>
            <a:r>
              <a:rPr dirty="0" sz="1600" spc="-14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main(String[]</a:t>
            </a:r>
            <a:r>
              <a:rPr dirty="0" sz="1600" spc="-155"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6A3D3D"/>
                </a:solidFill>
                <a:latin typeface="Trebuchet MS"/>
                <a:cs typeface="Trebuchet MS"/>
              </a:rPr>
              <a:t>args</a:t>
            </a:r>
            <a:r>
              <a:rPr dirty="0" sz="1600" spc="35">
                <a:latin typeface="Trebuchet MS"/>
                <a:cs typeface="Trebuchet MS"/>
              </a:rPr>
              <a:t>)</a:t>
            </a:r>
            <a:r>
              <a:rPr dirty="0" sz="1600" spc="-17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926465" marR="1904364">
              <a:lnSpc>
                <a:spcPct val="204100"/>
              </a:lnSpc>
              <a:spcBef>
                <a:spcPts val="135"/>
              </a:spcBef>
            </a:pPr>
            <a:r>
              <a:rPr dirty="0" sz="400" spc="-10">
                <a:latin typeface="Trebuchet MS"/>
                <a:cs typeface="Trebuchet MS"/>
              </a:rPr>
              <a:t>List&lt;String&gt; 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shoppingList </a:t>
            </a:r>
            <a:r>
              <a:rPr dirty="0" sz="400" spc="-5">
                <a:latin typeface="Trebuchet MS"/>
                <a:cs typeface="Trebuchet MS"/>
              </a:rPr>
              <a:t>= </a:t>
            </a:r>
            <a:r>
              <a:rPr dirty="0" sz="400" spc="15">
                <a:solidFill>
                  <a:srgbClr val="7E0054"/>
                </a:solidFill>
                <a:latin typeface="Trebuchet MS"/>
                <a:cs typeface="Trebuchet MS"/>
              </a:rPr>
              <a:t>new </a:t>
            </a:r>
            <a:r>
              <a:rPr dirty="0" sz="400" spc="-5">
                <a:latin typeface="Trebuchet MS"/>
                <a:cs typeface="Trebuchet MS"/>
              </a:rPr>
              <a:t>Array_List&lt;&gt;(5); </a:t>
            </a:r>
            <a:r>
              <a:rPr dirty="0" sz="400" spc="-110">
                <a:latin typeface="Trebuchet MS"/>
                <a:cs typeface="Trebuchet MS"/>
              </a:rPr>
              <a:t> </a:t>
            </a:r>
            <a:r>
              <a:rPr dirty="0" sz="400" spc="-5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400" spc="-5">
                <a:latin typeface="Trebuchet MS"/>
                <a:cs typeface="Trebuchet MS"/>
              </a:rPr>
              <a:t>.add(0, 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"Brussels </a:t>
            </a:r>
            <a:r>
              <a:rPr dirty="0" sz="400" spc="-5">
                <a:solidFill>
                  <a:srgbClr val="2A00FF"/>
                </a:solidFill>
                <a:latin typeface="Trebuchet MS"/>
                <a:cs typeface="Trebuchet MS"/>
              </a:rPr>
              <a:t>sprout"</a:t>
            </a:r>
            <a:r>
              <a:rPr dirty="0" sz="400" spc="-5">
                <a:latin typeface="Trebuchet MS"/>
                <a:cs typeface="Trebuchet MS"/>
              </a:rPr>
              <a:t>); </a:t>
            </a:r>
            <a:r>
              <a:rPr dirty="0" sz="400">
                <a:latin typeface="Trebuchet MS"/>
                <a:cs typeface="Trebuchet MS"/>
              </a:rPr>
              <a:t> 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h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 spc="-2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n</a:t>
            </a:r>
            <a:r>
              <a:rPr dirty="0" sz="400" spc="25">
                <a:solidFill>
                  <a:srgbClr val="6A3D3D"/>
                </a:solidFill>
                <a:latin typeface="Trebuchet MS"/>
                <a:cs typeface="Trebuchet MS"/>
              </a:rPr>
              <a:t>g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L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-30">
                <a:solidFill>
                  <a:srgbClr val="6A3D3D"/>
                </a:solidFill>
                <a:latin typeface="Trebuchet MS"/>
                <a:cs typeface="Trebuchet MS"/>
              </a:rPr>
              <a:t>t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>
                <a:latin typeface="Trebuchet MS"/>
                <a:cs typeface="Trebuchet MS"/>
              </a:rPr>
              <a:t>a</a:t>
            </a:r>
            <a:r>
              <a:rPr dirty="0" sz="400" spc="5">
                <a:latin typeface="Trebuchet MS"/>
                <a:cs typeface="Trebuchet MS"/>
              </a:rPr>
              <a:t>dd</a:t>
            </a:r>
            <a:r>
              <a:rPr dirty="0" sz="400" spc="-35">
                <a:latin typeface="Trebuchet MS"/>
                <a:cs typeface="Trebuchet MS"/>
              </a:rPr>
              <a:t>(</a:t>
            </a:r>
            <a:r>
              <a:rPr dirty="0" sz="400" spc="-65">
                <a:latin typeface="Trebuchet MS"/>
                <a:cs typeface="Trebuchet MS"/>
              </a:rPr>
              <a:t>1,</a:t>
            </a:r>
            <a:r>
              <a:rPr dirty="0" sz="400" spc="-20">
                <a:latin typeface="Trebuchet MS"/>
                <a:cs typeface="Trebuchet MS"/>
              </a:rPr>
              <a:t> 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-30">
                <a:solidFill>
                  <a:srgbClr val="2A00FF"/>
                </a:solidFill>
                <a:latin typeface="Trebuchet MS"/>
                <a:cs typeface="Trebuchet MS"/>
              </a:rPr>
              <a:t>t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fu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-40">
                <a:latin typeface="Trebuchet MS"/>
                <a:cs typeface="Trebuchet MS"/>
              </a:rPr>
              <a:t>);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</a:pP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h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 spc="-2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n</a:t>
            </a:r>
            <a:r>
              <a:rPr dirty="0" sz="400" spc="25">
                <a:solidFill>
                  <a:srgbClr val="6A3D3D"/>
                </a:solidFill>
                <a:latin typeface="Trebuchet MS"/>
                <a:cs typeface="Trebuchet MS"/>
              </a:rPr>
              <a:t>g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L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-30">
                <a:solidFill>
                  <a:srgbClr val="6A3D3D"/>
                </a:solidFill>
                <a:latin typeface="Trebuchet MS"/>
                <a:cs typeface="Trebuchet MS"/>
              </a:rPr>
              <a:t>t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>
                <a:latin typeface="Trebuchet MS"/>
                <a:cs typeface="Trebuchet MS"/>
              </a:rPr>
              <a:t>a</a:t>
            </a:r>
            <a:r>
              <a:rPr dirty="0" sz="400" spc="5">
                <a:latin typeface="Trebuchet MS"/>
                <a:cs typeface="Trebuchet MS"/>
              </a:rPr>
              <a:t>dd</a:t>
            </a:r>
            <a:r>
              <a:rPr dirty="0" sz="400" spc="-35">
                <a:latin typeface="Trebuchet MS"/>
                <a:cs typeface="Trebuchet MS"/>
              </a:rPr>
              <a:t>(</a:t>
            </a:r>
            <a:r>
              <a:rPr dirty="0" sz="400" spc="-10">
                <a:latin typeface="Trebuchet MS"/>
                <a:cs typeface="Trebuchet MS"/>
              </a:rPr>
              <a:t>2</a:t>
            </a:r>
            <a:r>
              <a:rPr dirty="0" sz="400" spc="-50">
                <a:latin typeface="Trebuchet MS"/>
                <a:cs typeface="Trebuchet MS"/>
              </a:rPr>
              <a:t>,</a:t>
            </a:r>
            <a:r>
              <a:rPr dirty="0" sz="400" spc="-20">
                <a:latin typeface="Trebuchet MS"/>
                <a:cs typeface="Trebuchet MS"/>
              </a:rPr>
              <a:t> 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10">
                <a:solidFill>
                  <a:srgbClr val="2A00FF"/>
                </a:solidFill>
                <a:latin typeface="Trebuchet MS"/>
                <a:cs typeface="Trebuchet MS"/>
              </a:rPr>
              <a:t>wa</a:t>
            </a:r>
            <a:r>
              <a:rPr dirty="0" sz="400" spc="-30">
                <a:solidFill>
                  <a:srgbClr val="2A00FF"/>
                </a:solidFill>
                <a:latin typeface="Trebuchet MS"/>
                <a:cs typeface="Trebuchet MS"/>
              </a:rPr>
              <a:t>t</a:t>
            </a:r>
            <a:r>
              <a:rPr dirty="0" sz="400" spc="-20">
                <a:solidFill>
                  <a:srgbClr val="2A00FF"/>
                </a:solidFill>
                <a:latin typeface="Trebuchet MS"/>
                <a:cs typeface="Trebuchet MS"/>
              </a:rPr>
              <a:t>e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r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-40">
                <a:latin typeface="Trebuchet MS"/>
                <a:cs typeface="Trebuchet MS"/>
              </a:rPr>
              <a:t>);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916" y="2360802"/>
            <a:ext cx="210629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latin typeface="Trebuchet MS"/>
                <a:cs typeface="Trebuchet MS"/>
              </a:rPr>
              <a:t>System.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10" i="1">
                <a:latin typeface="Arial"/>
                <a:cs typeface="Arial"/>
              </a:rPr>
              <a:t>.println(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"What</a:t>
            </a:r>
            <a:r>
              <a:rPr dirty="0" sz="400" spc="-4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should</a:t>
            </a:r>
            <a:r>
              <a:rPr dirty="0" sz="400" spc="-3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buy</a:t>
            </a:r>
            <a:r>
              <a:rPr dirty="0" sz="400" spc="-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are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spc="-15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.size()</a:t>
            </a:r>
            <a:r>
              <a:rPr dirty="0" sz="400" spc="-40" i="1">
                <a:latin typeface="Arial"/>
                <a:cs typeface="Arial"/>
              </a:rPr>
              <a:t> </a:t>
            </a:r>
            <a:r>
              <a:rPr dirty="0" sz="400" spc="-20" i="1">
                <a:latin typeface="Arial"/>
                <a:cs typeface="Arial"/>
              </a:rPr>
              <a:t>+</a:t>
            </a:r>
            <a:r>
              <a:rPr dirty="0" sz="400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items:"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);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402865"/>
            <a:ext cx="7332345" cy="304228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dirty="0" sz="1600" spc="-20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1600" spc="-20">
                <a:latin typeface="Trebuchet MS"/>
                <a:cs typeface="Trebuchet MS"/>
              </a:rPr>
              <a:t>.add(1,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2A00FF"/>
                </a:solidFill>
                <a:latin typeface="Trebuchet MS"/>
                <a:cs typeface="Trebuchet MS"/>
              </a:rPr>
              <a:t>"yogurt"</a:t>
            </a:r>
            <a:r>
              <a:rPr dirty="0" sz="1600" spc="10">
                <a:latin typeface="Trebuchet MS"/>
                <a:cs typeface="Trebuchet MS"/>
              </a:rPr>
              <a:t>);</a:t>
            </a:r>
            <a:endParaRPr sz="1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00"/>
              </a:spcBef>
            </a:pPr>
            <a:r>
              <a:rPr dirty="0" sz="1600" spc="20">
                <a:latin typeface="Trebuchet MS"/>
                <a:cs typeface="Trebuchet MS"/>
              </a:rPr>
              <a:t>System.</a:t>
            </a:r>
            <a:r>
              <a:rPr dirty="0" sz="1600" spc="20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1600" spc="20" i="1">
                <a:latin typeface="Arial"/>
                <a:cs typeface="Arial"/>
              </a:rPr>
              <a:t>.println(</a:t>
            </a:r>
            <a:r>
              <a:rPr dirty="0" sz="1600" spc="20" i="1">
                <a:solidFill>
                  <a:srgbClr val="2A00FF"/>
                </a:solidFill>
                <a:latin typeface="Arial"/>
                <a:cs typeface="Arial"/>
              </a:rPr>
              <a:t>"The</a:t>
            </a:r>
            <a:r>
              <a:rPr dirty="0" sz="1600" spc="-10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114" i="1">
                <a:solidFill>
                  <a:srgbClr val="2A00FF"/>
                </a:solidFill>
                <a:latin typeface="Arial"/>
                <a:cs typeface="Arial"/>
              </a:rPr>
              <a:t>0th</a:t>
            </a:r>
            <a:r>
              <a:rPr dirty="0" sz="1600" spc="-7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55" i="1">
                <a:solidFill>
                  <a:srgbClr val="2A00FF"/>
                </a:solidFill>
                <a:latin typeface="Arial"/>
                <a:cs typeface="Arial"/>
              </a:rPr>
              <a:t>item</a:t>
            </a:r>
            <a:r>
              <a:rPr dirty="0" sz="1600" spc="-9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30" i="1">
                <a:solidFill>
                  <a:srgbClr val="2A00FF"/>
                </a:solidFill>
                <a:latin typeface="Arial"/>
                <a:cs typeface="Arial"/>
              </a:rPr>
              <a:t>is</a:t>
            </a:r>
            <a:r>
              <a:rPr dirty="0" sz="1600" spc="-7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-2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1600" spc="-20" i="1">
                <a:latin typeface="Arial"/>
                <a:cs typeface="Arial"/>
              </a:rPr>
              <a:t>+</a:t>
            </a:r>
            <a:r>
              <a:rPr dirty="0" sz="1600" spc="-80" i="1">
                <a:latin typeface="Arial"/>
                <a:cs typeface="Arial"/>
              </a:rPr>
              <a:t> </a:t>
            </a:r>
            <a:r>
              <a:rPr dirty="0" sz="1600" spc="2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1600" spc="25" i="1">
                <a:latin typeface="Arial"/>
                <a:cs typeface="Arial"/>
              </a:rPr>
              <a:t>.get(0));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05"/>
              </a:spcBef>
            </a:pPr>
            <a:r>
              <a:rPr dirty="0" sz="1600" spc="40">
                <a:latin typeface="Trebuchet MS"/>
                <a:cs typeface="Trebuchet MS"/>
              </a:rPr>
              <a:t>System.</a:t>
            </a:r>
            <a:r>
              <a:rPr dirty="0" sz="1600" spc="40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1600" spc="40" i="1">
                <a:latin typeface="Arial"/>
                <a:cs typeface="Arial"/>
              </a:rPr>
              <a:t>.println(</a:t>
            </a:r>
            <a:r>
              <a:rPr dirty="0" sz="1600" spc="40" i="1">
                <a:solidFill>
                  <a:srgbClr val="2A00FF"/>
                </a:solidFill>
                <a:latin typeface="Arial"/>
                <a:cs typeface="Arial"/>
              </a:rPr>
              <a:t>"tofu</a:t>
            </a:r>
            <a:r>
              <a:rPr dirty="0" sz="1600" spc="-7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30" i="1">
                <a:solidFill>
                  <a:srgbClr val="2A00FF"/>
                </a:solidFill>
                <a:latin typeface="Arial"/>
                <a:cs typeface="Arial"/>
              </a:rPr>
              <a:t>is</a:t>
            </a:r>
            <a:r>
              <a:rPr dirty="0" sz="1600" spc="-5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30" i="1">
                <a:solidFill>
                  <a:srgbClr val="2A00FF"/>
                </a:solidFill>
                <a:latin typeface="Arial"/>
                <a:cs typeface="Arial"/>
              </a:rPr>
              <a:t>located</a:t>
            </a:r>
            <a:r>
              <a:rPr dirty="0" sz="1600" spc="-8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65" i="1">
                <a:solidFill>
                  <a:srgbClr val="2A00FF"/>
                </a:solidFill>
                <a:latin typeface="Arial"/>
                <a:cs typeface="Arial"/>
              </a:rPr>
              <a:t>in</a:t>
            </a:r>
            <a:r>
              <a:rPr dirty="0" sz="1600" spc="-5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-2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1600" spc="-20" i="1">
                <a:latin typeface="Arial"/>
                <a:cs typeface="Arial"/>
              </a:rPr>
              <a:t>+</a:t>
            </a:r>
            <a:r>
              <a:rPr dirty="0" sz="1600" spc="-60" i="1">
                <a:latin typeface="Arial"/>
                <a:cs typeface="Arial"/>
              </a:rPr>
              <a:t> </a:t>
            </a:r>
            <a:r>
              <a:rPr dirty="0" sz="1600" spc="2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1600" spc="20" i="1">
                <a:latin typeface="Arial"/>
                <a:cs typeface="Arial"/>
              </a:rPr>
              <a:t>.indexOf(</a:t>
            </a:r>
            <a:r>
              <a:rPr dirty="0" sz="1600" spc="20" i="1">
                <a:solidFill>
                  <a:srgbClr val="2A00FF"/>
                </a:solidFill>
                <a:latin typeface="Arial"/>
                <a:cs typeface="Arial"/>
              </a:rPr>
              <a:t>"tofu"</a:t>
            </a:r>
            <a:r>
              <a:rPr dirty="0" sz="1600" spc="20" i="1">
                <a:latin typeface="Arial"/>
                <a:cs typeface="Arial"/>
              </a:rPr>
              <a:t>));</a:t>
            </a:r>
            <a:endParaRPr sz="1600">
              <a:latin typeface="Arial"/>
              <a:cs typeface="Arial"/>
            </a:endParaRPr>
          </a:p>
          <a:p>
            <a:pPr marL="926465" marR="238125">
              <a:lnSpc>
                <a:spcPct val="100000"/>
              </a:lnSpc>
              <a:spcBef>
                <a:spcPts val="495"/>
              </a:spcBef>
            </a:pPr>
            <a:r>
              <a:rPr dirty="0" sz="1600" spc="35">
                <a:latin typeface="Trebuchet MS"/>
                <a:cs typeface="Trebuchet MS"/>
              </a:rPr>
              <a:t>System.</a:t>
            </a:r>
            <a:r>
              <a:rPr dirty="0" sz="1600" spc="35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1600" spc="35" i="1">
                <a:latin typeface="Arial"/>
                <a:cs typeface="Arial"/>
              </a:rPr>
              <a:t>.println(</a:t>
            </a:r>
            <a:r>
              <a:rPr dirty="0" sz="1600" spc="35" i="1">
                <a:solidFill>
                  <a:srgbClr val="2A00FF"/>
                </a:solidFill>
                <a:latin typeface="Arial"/>
                <a:cs typeface="Arial"/>
              </a:rPr>
              <a:t>"What</a:t>
            </a:r>
            <a:r>
              <a:rPr dirty="0" sz="1600" spc="-9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1600" spc="-7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40" i="1">
                <a:solidFill>
                  <a:srgbClr val="2A00FF"/>
                </a:solidFill>
                <a:latin typeface="Arial"/>
                <a:cs typeface="Arial"/>
              </a:rPr>
              <a:t>should</a:t>
            </a:r>
            <a:r>
              <a:rPr dirty="0" sz="1600" spc="-10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55" i="1">
                <a:solidFill>
                  <a:srgbClr val="2A00FF"/>
                </a:solidFill>
                <a:latin typeface="Arial"/>
                <a:cs typeface="Arial"/>
              </a:rPr>
              <a:t>buy</a:t>
            </a:r>
            <a:r>
              <a:rPr dirty="0" sz="1600" spc="-7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25" i="1">
                <a:solidFill>
                  <a:srgbClr val="2A00FF"/>
                </a:solidFill>
                <a:latin typeface="Arial"/>
                <a:cs typeface="Arial"/>
              </a:rPr>
              <a:t>are</a:t>
            </a:r>
            <a:r>
              <a:rPr dirty="0" sz="1600" spc="-8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-2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1600" spc="-20" i="1">
                <a:latin typeface="Arial"/>
                <a:cs typeface="Arial"/>
              </a:rPr>
              <a:t>+</a:t>
            </a:r>
            <a:r>
              <a:rPr dirty="0" sz="1600" spc="-75" i="1">
                <a:latin typeface="Arial"/>
                <a:cs typeface="Arial"/>
              </a:rPr>
              <a:t> </a:t>
            </a:r>
            <a:r>
              <a:rPr dirty="0" sz="1600" spc="1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1600" spc="15" i="1">
                <a:latin typeface="Arial"/>
                <a:cs typeface="Arial"/>
              </a:rPr>
              <a:t>.size()</a:t>
            </a:r>
            <a:r>
              <a:rPr dirty="0" sz="1600" spc="-100" i="1">
                <a:latin typeface="Arial"/>
                <a:cs typeface="Arial"/>
              </a:rPr>
              <a:t> </a:t>
            </a:r>
            <a:r>
              <a:rPr dirty="0" sz="1600" spc="-75" i="1">
                <a:latin typeface="Arial"/>
                <a:cs typeface="Arial"/>
              </a:rPr>
              <a:t>+</a:t>
            </a:r>
            <a:r>
              <a:rPr dirty="0" sz="1600" spc="-60" i="1"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dirty="0" sz="1600" spc="-43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15" i="1">
                <a:solidFill>
                  <a:srgbClr val="2A00FF"/>
                </a:solidFill>
                <a:latin typeface="Arial"/>
                <a:cs typeface="Arial"/>
              </a:rPr>
              <a:t>items:"</a:t>
            </a:r>
            <a:r>
              <a:rPr dirty="0" sz="1600" spc="15" i="1">
                <a:latin typeface="Arial"/>
                <a:cs typeface="Arial"/>
              </a:rPr>
              <a:t>+</a:t>
            </a:r>
            <a:r>
              <a:rPr dirty="0" sz="1600" spc="1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1600" spc="15" i="1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05"/>
              </a:spcBef>
            </a:pPr>
            <a:r>
              <a:rPr dirty="0" sz="1600" spc="105">
                <a:latin typeface="Trebuchet MS"/>
                <a:cs typeface="Trebuchet MS"/>
              </a:rPr>
              <a:t>S</a:t>
            </a:r>
            <a:r>
              <a:rPr dirty="0" sz="1600" spc="25">
                <a:latin typeface="Trebuchet MS"/>
                <a:cs typeface="Trebuchet MS"/>
              </a:rPr>
              <a:t>ystem</a:t>
            </a:r>
            <a:r>
              <a:rPr dirty="0" sz="1600" spc="-165">
                <a:latin typeface="Trebuchet MS"/>
                <a:cs typeface="Trebuchet MS"/>
              </a:rPr>
              <a:t>.</a:t>
            </a:r>
            <a:r>
              <a:rPr dirty="0" sz="1600" spc="75" i="1">
                <a:solidFill>
                  <a:srgbClr val="0000C0"/>
                </a:solidFill>
                <a:latin typeface="Arial"/>
                <a:cs typeface="Arial"/>
              </a:rPr>
              <a:t>ou</a:t>
            </a:r>
            <a:r>
              <a:rPr dirty="0" sz="1600" spc="35" i="1">
                <a:solidFill>
                  <a:srgbClr val="0000C0"/>
                </a:solidFill>
                <a:latin typeface="Arial"/>
                <a:cs typeface="Arial"/>
              </a:rPr>
              <a:t>t</a:t>
            </a:r>
            <a:r>
              <a:rPr dirty="0" sz="1600" spc="-10" i="1">
                <a:latin typeface="Arial"/>
                <a:cs typeface="Arial"/>
              </a:rPr>
              <a:t>.</a:t>
            </a:r>
            <a:r>
              <a:rPr dirty="0" sz="1600" spc="15" i="1">
                <a:latin typeface="Arial"/>
                <a:cs typeface="Arial"/>
              </a:rPr>
              <a:t>p</a:t>
            </a:r>
            <a:r>
              <a:rPr dirty="0" sz="1600" spc="125" i="1">
                <a:latin typeface="Arial"/>
                <a:cs typeface="Arial"/>
              </a:rPr>
              <a:t>r</a:t>
            </a:r>
            <a:r>
              <a:rPr dirty="0" sz="1600" spc="85" i="1">
                <a:latin typeface="Arial"/>
                <a:cs typeface="Arial"/>
              </a:rPr>
              <a:t>in</a:t>
            </a:r>
            <a:r>
              <a:rPr dirty="0" sz="1600" spc="65" i="1">
                <a:latin typeface="Arial"/>
                <a:cs typeface="Arial"/>
              </a:rPr>
              <a:t>t</a:t>
            </a:r>
            <a:r>
              <a:rPr dirty="0" sz="1600" spc="95" i="1">
                <a:latin typeface="Arial"/>
                <a:cs typeface="Arial"/>
              </a:rPr>
              <a:t>l</a:t>
            </a:r>
            <a:r>
              <a:rPr dirty="0" sz="1600" spc="35" i="1">
                <a:latin typeface="Arial"/>
                <a:cs typeface="Arial"/>
              </a:rPr>
              <a:t>n</a:t>
            </a:r>
            <a:r>
              <a:rPr dirty="0" sz="1600" spc="5" i="1">
                <a:latin typeface="Arial"/>
                <a:cs typeface="Arial"/>
              </a:rPr>
              <a:t>(</a:t>
            </a:r>
            <a:r>
              <a:rPr dirty="0" sz="1600" spc="-1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1600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1600" spc="-10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30" i="1">
                <a:solidFill>
                  <a:srgbClr val="2A00FF"/>
                </a:solidFill>
                <a:latin typeface="Arial"/>
                <a:cs typeface="Arial"/>
              </a:rPr>
              <a:t>g</a:t>
            </a:r>
            <a:r>
              <a:rPr dirty="0" sz="1600" spc="15" i="1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dirty="0" sz="1600" spc="105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1600" spc="-9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2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1600" spc="-60" i="1">
                <a:latin typeface="Arial"/>
                <a:cs typeface="Arial"/>
              </a:rPr>
              <a:t>+</a:t>
            </a:r>
            <a:r>
              <a:rPr dirty="0" sz="1600" spc="-25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1600" spc="50" i="1">
                <a:solidFill>
                  <a:srgbClr val="6A3D3D"/>
                </a:solidFill>
                <a:latin typeface="Arial"/>
                <a:cs typeface="Arial"/>
              </a:rPr>
              <a:t>h</a:t>
            </a:r>
            <a:r>
              <a:rPr dirty="0" sz="1600" spc="5" i="1">
                <a:solidFill>
                  <a:srgbClr val="6A3D3D"/>
                </a:solidFill>
                <a:latin typeface="Arial"/>
                <a:cs typeface="Arial"/>
              </a:rPr>
              <a:t>o</a:t>
            </a:r>
            <a:r>
              <a:rPr dirty="0" sz="1600" spc="10" i="1">
                <a:solidFill>
                  <a:srgbClr val="6A3D3D"/>
                </a:solidFill>
                <a:latin typeface="Arial"/>
                <a:cs typeface="Arial"/>
              </a:rPr>
              <a:t>p</a:t>
            </a:r>
            <a:r>
              <a:rPr dirty="0" sz="1600" spc="35" i="1">
                <a:solidFill>
                  <a:srgbClr val="6A3D3D"/>
                </a:solidFill>
                <a:latin typeface="Arial"/>
                <a:cs typeface="Arial"/>
              </a:rPr>
              <a:t>ping</a:t>
            </a:r>
            <a:r>
              <a:rPr dirty="0" sz="1600" spc="-95" i="1">
                <a:solidFill>
                  <a:srgbClr val="6A3D3D"/>
                </a:solidFill>
                <a:latin typeface="Arial"/>
                <a:cs typeface="Arial"/>
              </a:rPr>
              <a:t>L</a:t>
            </a:r>
            <a:r>
              <a:rPr dirty="0" sz="1600" spc="90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1600" spc="45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1600" spc="40" i="1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dirty="0" sz="1600" spc="-10" i="1">
                <a:latin typeface="Arial"/>
                <a:cs typeface="Arial"/>
              </a:rPr>
              <a:t>.</a:t>
            </a:r>
            <a:r>
              <a:rPr dirty="0" sz="1600" spc="10" i="1">
                <a:latin typeface="Arial"/>
                <a:cs typeface="Arial"/>
              </a:rPr>
              <a:t>r</a:t>
            </a:r>
            <a:r>
              <a:rPr dirty="0" sz="1600" spc="10" i="1">
                <a:latin typeface="Arial"/>
                <a:cs typeface="Arial"/>
              </a:rPr>
              <a:t>e</a:t>
            </a:r>
            <a:r>
              <a:rPr dirty="0" sz="1600" spc="85" i="1">
                <a:latin typeface="Arial"/>
                <a:cs typeface="Arial"/>
              </a:rPr>
              <a:t>m</a:t>
            </a:r>
            <a:r>
              <a:rPr dirty="0" sz="1600" spc="30" i="1">
                <a:latin typeface="Arial"/>
                <a:cs typeface="Arial"/>
              </a:rPr>
              <a:t>o</a:t>
            </a:r>
            <a:r>
              <a:rPr dirty="0" sz="1600" spc="35" i="1">
                <a:latin typeface="Arial"/>
                <a:cs typeface="Arial"/>
              </a:rPr>
              <a:t>v</a:t>
            </a:r>
            <a:r>
              <a:rPr dirty="0" sz="1600" spc="-70" i="1">
                <a:latin typeface="Arial"/>
                <a:cs typeface="Arial"/>
              </a:rPr>
              <a:t>e</a:t>
            </a:r>
            <a:r>
              <a:rPr dirty="0" sz="1600" spc="-135" i="1">
                <a:latin typeface="Arial"/>
                <a:cs typeface="Arial"/>
              </a:rPr>
              <a:t>(</a:t>
            </a:r>
            <a:r>
              <a:rPr dirty="0" sz="1600" spc="-235" i="1">
                <a:latin typeface="Arial"/>
                <a:cs typeface="Arial"/>
              </a:rPr>
              <a:t>1</a:t>
            </a:r>
            <a:r>
              <a:rPr dirty="0" sz="1600" i="1">
                <a:latin typeface="Arial"/>
                <a:cs typeface="Arial"/>
              </a:rPr>
              <a:t>));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05"/>
              </a:spcBef>
            </a:pPr>
            <a:r>
              <a:rPr dirty="0" sz="1600" spc="5">
                <a:solidFill>
                  <a:srgbClr val="7E0054"/>
                </a:solidFill>
                <a:latin typeface="Trebuchet MS"/>
                <a:cs typeface="Trebuchet MS"/>
              </a:rPr>
              <a:t>if</a:t>
            </a:r>
            <a:r>
              <a:rPr dirty="0" sz="1600" spc="5">
                <a:latin typeface="Trebuchet MS"/>
                <a:cs typeface="Trebuchet MS"/>
              </a:rPr>
              <a:t>(</a:t>
            </a:r>
            <a:r>
              <a:rPr dirty="0" sz="1600" spc="5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1600" spc="5">
                <a:latin typeface="Trebuchet MS"/>
                <a:cs typeface="Trebuchet MS"/>
              </a:rPr>
              <a:t>.remove(</a:t>
            </a:r>
            <a:r>
              <a:rPr dirty="0" sz="1600" spc="5">
                <a:solidFill>
                  <a:srgbClr val="2A00FF"/>
                </a:solidFill>
                <a:latin typeface="Trebuchet MS"/>
                <a:cs typeface="Trebuchet MS"/>
              </a:rPr>
              <a:t>"tofu"</a:t>
            </a:r>
            <a:r>
              <a:rPr dirty="0" sz="1600" spc="5">
                <a:latin typeface="Trebuchet MS"/>
                <a:cs typeface="Trebuchet MS"/>
              </a:rPr>
              <a:t>))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System.</a:t>
            </a:r>
            <a:r>
              <a:rPr dirty="0" sz="1600" spc="35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1600" spc="35" i="1">
                <a:latin typeface="Arial"/>
                <a:cs typeface="Arial"/>
              </a:rPr>
              <a:t>.println(</a:t>
            </a:r>
            <a:r>
              <a:rPr dirty="0" sz="1600" spc="35" i="1">
                <a:solidFill>
                  <a:srgbClr val="2A00FF"/>
                </a:solidFill>
                <a:latin typeface="Arial"/>
                <a:cs typeface="Arial"/>
              </a:rPr>
              <a:t>"I</a:t>
            </a:r>
            <a:r>
              <a:rPr dirty="0" sz="1600" spc="-8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20" i="1">
                <a:solidFill>
                  <a:srgbClr val="2A00FF"/>
                </a:solidFill>
                <a:latin typeface="Arial"/>
                <a:cs typeface="Arial"/>
              </a:rPr>
              <a:t>remove</a:t>
            </a:r>
            <a:r>
              <a:rPr dirty="0" sz="1600" spc="-7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35" i="1">
                <a:solidFill>
                  <a:srgbClr val="2A00FF"/>
                </a:solidFill>
                <a:latin typeface="Arial"/>
                <a:cs typeface="Arial"/>
              </a:rPr>
              <a:t>tofu."</a:t>
            </a:r>
            <a:r>
              <a:rPr dirty="0" sz="1600" spc="35" i="1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20"/>
              </a:spcBef>
            </a:pP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400" spc="-10">
                <a:latin typeface="Trebuchet MS"/>
                <a:cs typeface="Trebuchet MS"/>
              </a:rPr>
              <a:t>.clear();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</a:pPr>
            <a:r>
              <a:rPr dirty="0" sz="400" spc="10">
                <a:latin typeface="Trebuchet MS"/>
                <a:cs typeface="Trebuchet MS"/>
              </a:rPr>
              <a:t>System.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10" i="1">
                <a:latin typeface="Arial"/>
                <a:cs typeface="Arial"/>
              </a:rPr>
              <a:t>.println(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"What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-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should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buy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are</a:t>
            </a:r>
            <a:r>
              <a:rPr dirty="0" sz="400" spc="-2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spc="-20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.size()</a:t>
            </a:r>
            <a:r>
              <a:rPr dirty="0" sz="400" spc="-35" i="1">
                <a:latin typeface="Arial"/>
                <a:cs typeface="Arial"/>
              </a:rPr>
              <a:t> </a:t>
            </a:r>
            <a:r>
              <a:rPr dirty="0" sz="400" spc="-20" i="1">
                <a:latin typeface="Arial"/>
                <a:cs typeface="Arial"/>
              </a:rPr>
              <a:t>+</a:t>
            </a:r>
            <a:r>
              <a:rPr dirty="0" sz="400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items:"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);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600" spc="1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 spc="1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300" y="1947672"/>
            <a:ext cx="8521700" cy="4655820"/>
            <a:chOff x="622300" y="1947672"/>
            <a:chExt cx="8521700" cy="4655820"/>
          </a:xfrm>
        </p:grpSpPr>
        <p:sp>
          <p:nvSpPr>
            <p:cNvPr id="7" name="object 7"/>
            <p:cNvSpPr/>
            <p:nvPr/>
          </p:nvSpPr>
          <p:spPr>
            <a:xfrm>
              <a:off x="622300" y="5632450"/>
              <a:ext cx="8080375" cy="950594"/>
            </a:xfrm>
            <a:custGeom>
              <a:avLst/>
              <a:gdLst/>
              <a:ahLst/>
              <a:cxnLst/>
              <a:rect l="l" t="t" r="r" b="b"/>
              <a:pathLst>
                <a:path w="8080375" h="950595">
                  <a:moveTo>
                    <a:pt x="1619885" y="0"/>
                  </a:moveTo>
                  <a:lnTo>
                    <a:pt x="1619885" y="950594"/>
                  </a:lnTo>
                </a:path>
                <a:path w="8080375" h="950595">
                  <a:moveTo>
                    <a:pt x="3233420" y="0"/>
                  </a:moveTo>
                  <a:lnTo>
                    <a:pt x="3233420" y="950594"/>
                  </a:lnTo>
                </a:path>
                <a:path w="8080375" h="950595">
                  <a:moveTo>
                    <a:pt x="4846955" y="0"/>
                  </a:moveTo>
                  <a:lnTo>
                    <a:pt x="4846955" y="950594"/>
                  </a:lnTo>
                </a:path>
                <a:path w="8080375" h="950595">
                  <a:moveTo>
                    <a:pt x="6460490" y="0"/>
                  </a:moveTo>
                  <a:lnTo>
                    <a:pt x="6460490" y="950594"/>
                  </a:lnTo>
                </a:path>
                <a:path w="8080375" h="950595">
                  <a:moveTo>
                    <a:pt x="6350" y="0"/>
                  </a:moveTo>
                  <a:lnTo>
                    <a:pt x="6350" y="950594"/>
                  </a:lnTo>
                </a:path>
                <a:path w="8080375" h="950595">
                  <a:moveTo>
                    <a:pt x="8074025" y="0"/>
                  </a:moveTo>
                  <a:lnTo>
                    <a:pt x="8074025" y="950594"/>
                  </a:lnTo>
                </a:path>
                <a:path w="8080375" h="950595">
                  <a:moveTo>
                    <a:pt x="0" y="6350"/>
                  </a:moveTo>
                  <a:lnTo>
                    <a:pt x="8080375" y="6350"/>
                  </a:lnTo>
                </a:path>
                <a:path w="8080375" h="950595">
                  <a:moveTo>
                    <a:pt x="0" y="944244"/>
                  </a:moveTo>
                  <a:lnTo>
                    <a:pt x="8080375" y="9442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387" y="5891783"/>
              <a:ext cx="409956" cy="4038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9588" y="5891783"/>
              <a:ext cx="544067" cy="4358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7303" y="5612892"/>
              <a:ext cx="469391" cy="990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1760" y="5553456"/>
              <a:ext cx="321563" cy="914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8955" y="1947672"/>
              <a:ext cx="5305044" cy="5486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6743" y="4895088"/>
              <a:ext cx="1315211" cy="3749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0027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 b="1">
                <a:solidFill>
                  <a:srgbClr val="8F9EF5"/>
                </a:solidFill>
                <a:latin typeface="Lucida Sans"/>
                <a:cs typeface="Lucida Sans"/>
              </a:rPr>
              <a:t>Concept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68044"/>
            <a:ext cx="3928110" cy="190055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600" spc="40">
                <a:solidFill>
                  <a:srgbClr val="7E0054"/>
                </a:solidFill>
                <a:latin typeface="Trebuchet MS"/>
                <a:cs typeface="Trebuchet MS"/>
              </a:rPr>
              <a:t>p</a:t>
            </a:r>
            <a:r>
              <a:rPr dirty="0" sz="1600" spc="45">
                <a:solidFill>
                  <a:srgbClr val="7E0054"/>
                </a:solidFill>
                <a:latin typeface="Trebuchet MS"/>
                <a:cs typeface="Trebuchet MS"/>
              </a:rPr>
              <a:t>u</a:t>
            </a:r>
            <a:r>
              <a:rPr dirty="0" sz="1600" spc="15">
                <a:solidFill>
                  <a:srgbClr val="7E0054"/>
                </a:solidFill>
                <a:latin typeface="Trebuchet MS"/>
                <a:cs typeface="Trebuchet MS"/>
              </a:rPr>
              <a:t>b</a:t>
            </a:r>
            <a:r>
              <a:rPr dirty="0" sz="1600" spc="-90">
                <a:solidFill>
                  <a:srgbClr val="7E0054"/>
                </a:solidFill>
                <a:latin typeface="Trebuchet MS"/>
                <a:cs typeface="Trebuchet MS"/>
              </a:rPr>
              <a:t>l</a:t>
            </a:r>
            <a:r>
              <a:rPr dirty="0" sz="1600" spc="-45">
                <a:solidFill>
                  <a:srgbClr val="7E0054"/>
                </a:solidFill>
                <a:latin typeface="Trebuchet MS"/>
                <a:cs typeface="Trebuchet MS"/>
              </a:rPr>
              <a:t>i</a:t>
            </a:r>
            <a:r>
              <a:rPr dirty="0" sz="1600" spc="30">
                <a:solidFill>
                  <a:srgbClr val="7E0054"/>
                </a:solidFill>
                <a:latin typeface="Trebuchet MS"/>
                <a:cs typeface="Trebuchet MS"/>
              </a:rPr>
              <a:t>c</a:t>
            </a:r>
            <a:r>
              <a:rPr dirty="0" sz="1600" spc="-16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7E0054"/>
                </a:solidFill>
                <a:latin typeface="Trebuchet MS"/>
                <a:cs typeface="Trebuchet MS"/>
              </a:rPr>
              <a:t>c</a:t>
            </a:r>
            <a:r>
              <a:rPr dirty="0" sz="1600" spc="-85">
                <a:solidFill>
                  <a:srgbClr val="7E0054"/>
                </a:solidFill>
                <a:latin typeface="Trebuchet MS"/>
                <a:cs typeface="Trebuchet MS"/>
              </a:rPr>
              <a:t>l</a:t>
            </a:r>
            <a:r>
              <a:rPr dirty="0" sz="1600" spc="15">
                <a:solidFill>
                  <a:srgbClr val="7E0054"/>
                </a:solidFill>
                <a:latin typeface="Trebuchet MS"/>
                <a:cs typeface="Trebuchet MS"/>
              </a:rPr>
              <a:t>a</a:t>
            </a:r>
            <a:r>
              <a:rPr dirty="0" sz="1600" spc="90">
                <a:solidFill>
                  <a:srgbClr val="7E0054"/>
                </a:solidFill>
                <a:latin typeface="Trebuchet MS"/>
                <a:cs typeface="Trebuchet MS"/>
              </a:rPr>
              <a:t>ss</a:t>
            </a:r>
            <a:r>
              <a:rPr dirty="0" sz="1600" spc="-150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L</a:t>
            </a:r>
            <a:r>
              <a:rPr dirty="0" sz="1600" spc="-45">
                <a:latin typeface="Trebuchet MS"/>
                <a:cs typeface="Trebuchet MS"/>
              </a:rPr>
              <a:t>i</a:t>
            </a:r>
            <a:r>
              <a:rPr dirty="0" sz="1600" spc="100">
                <a:latin typeface="Trebuchet MS"/>
                <a:cs typeface="Trebuchet MS"/>
              </a:rPr>
              <a:t>s</a:t>
            </a:r>
            <a:r>
              <a:rPr dirty="0" sz="1600" spc="-90">
                <a:latin typeface="Trebuchet MS"/>
                <a:cs typeface="Trebuchet MS"/>
              </a:rPr>
              <a:t>t</a:t>
            </a:r>
            <a:r>
              <a:rPr dirty="0" sz="1600" spc="-100">
                <a:latin typeface="Trebuchet MS"/>
                <a:cs typeface="Trebuchet MS"/>
              </a:rPr>
              <a:t>T</a:t>
            </a:r>
            <a:r>
              <a:rPr dirty="0" sz="1600" spc="-55">
                <a:latin typeface="Trebuchet MS"/>
                <a:cs typeface="Trebuchet MS"/>
              </a:rPr>
              <a:t>e</a:t>
            </a:r>
            <a:r>
              <a:rPr dirty="0" sz="1600" spc="-5">
                <a:latin typeface="Trebuchet MS"/>
                <a:cs typeface="Trebuchet MS"/>
              </a:rPr>
              <a:t>st</a:t>
            </a:r>
            <a:r>
              <a:rPr dirty="0" sz="1600" spc="-14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dirty="0" sz="1600">
                <a:solidFill>
                  <a:srgbClr val="7E0054"/>
                </a:solidFill>
                <a:latin typeface="Trebuchet MS"/>
                <a:cs typeface="Trebuchet MS"/>
              </a:rPr>
              <a:t>public</a:t>
            </a:r>
            <a:r>
              <a:rPr dirty="0" sz="1600" spc="-16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7E0054"/>
                </a:solidFill>
                <a:latin typeface="Trebuchet MS"/>
                <a:cs typeface="Trebuchet MS"/>
              </a:rPr>
              <a:t>static</a:t>
            </a:r>
            <a:r>
              <a:rPr dirty="0" sz="1600" spc="-15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7E0054"/>
                </a:solidFill>
                <a:latin typeface="Trebuchet MS"/>
                <a:cs typeface="Trebuchet MS"/>
              </a:rPr>
              <a:t>void</a:t>
            </a:r>
            <a:r>
              <a:rPr dirty="0" sz="1600" spc="-145">
                <a:solidFill>
                  <a:srgbClr val="7E0054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main(String[]</a:t>
            </a:r>
            <a:r>
              <a:rPr dirty="0" sz="1600" spc="-155"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6A3D3D"/>
                </a:solidFill>
                <a:latin typeface="Trebuchet MS"/>
                <a:cs typeface="Trebuchet MS"/>
              </a:rPr>
              <a:t>args</a:t>
            </a:r>
            <a:r>
              <a:rPr dirty="0" sz="1600" spc="35">
                <a:latin typeface="Trebuchet MS"/>
                <a:cs typeface="Trebuchet MS"/>
              </a:rPr>
              <a:t>)</a:t>
            </a:r>
            <a:r>
              <a:rPr dirty="0" sz="1600" spc="-17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926465" marR="1904364">
              <a:lnSpc>
                <a:spcPct val="204100"/>
              </a:lnSpc>
              <a:spcBef>
                <a:spcPts val="135"/>
              </a:spcBef>
            </a:pPr>
            <a:r>
              <a:rPr dirty="0" sz="400" spc="-10">
                <a:latin typeface="Trebuchet MS"/>
                <a:cs typeface="Trebuchet MS"/>
              </a:rPr>
              <a:t>List&lt;String&gt; 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shoppingList </a:t>
            </a:r>
            <a:r>
              <a:rPr dirty="0" sz="400" spc="-5">
                <a:latin typeface="Trebuchet MS"/>
                <a:cs typeface="Trebuchet MS"/>
              </a:rPr>
              <a:t>= </a:t>
            </a:r>
            <a:r>
              <a:rPr dirty="0" sz="400" spc="15">
                <a:solidFill>
                  <a:srgbClr val="7E0054"/>
                </a:solidFill>
                <a:latin typeface="Trebuchet MS"/>
                <a:cs typeface="Trebuchet MS"/>
              </a:rPr>
              <a:t>new </a:t>
            </a:r>
            <a:r>
              <a:rPr dirty="0" sz="400" spc="-5">
                <a:latin typeface="Trebuchet MS"/>
                <a:cs typeface="Trebuchet MS"/>
              </a:rPr>
              <a:t>Array_List&lt;&gt;(5); </a:t>
            </a:r>
            <a:r>
              <a:rPr dirty="0" sz="400" spc="-110">
                <a:latin typeface="Trebuchet MS"/>
                <a:cs typeface="Trebuchet MS"/>
              </a:rPr>
              <a:t> </a:t>
            </a:r>
            <a:r>
              <a:rPr dirty="0" sz="400" spc="-5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400" spc="-5">
                <a:latin typeface="Trebuchet MS"/>
                <a:cs typeface="Trebuchet MS"/>
              </a:rPr>
              <a:t>.add(0, 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"Brussels </a:t>
            </a:r>
            <a:r>
              <a:rPr dirty="0" sz="400" spc="-5">
                <a:solidFill>
                  <a:srgbClr val="2A00FF"/>
                </a:solidFill>
                <a:latin typeface="Trebuchet MS"/>
                <a:cs typeface="Trebuchet MS"/>
              </a:rPr>
              <a:t>sprout"</a:t>
            </a:r>
            <a:r>
              <a:rPr dirty="0" sz="400" spc="-5">
                <a:latin typeface="Trebuchet MS"/>
                <a:cs typeface="Trebuchet MS"/>
              </a:rPr>
              <a:t>); </a:t>
            </a:r>
            <a:r>
              <a:rPr dirty="0" sz="400">
                <a:latin typeface="Trebuchet MS"/>
                <a:cs typeface="Trebuchet MS"/>
              </a:rPr>
              <a:t> 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h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 spc="-2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n</a:t>
            </a:r>
            <a:r>
              <a:rPr dirty="0" sz="400" spc="25">
                <a:solidFill>
                  <a:srgbClr val="6A3D3D"/>
                </a:solidFill>
                <a:latin typeface="Trebuchet MS"/>
                <a:cs typeface="Trebuchet MS"/>
              </a:rPr>
              <a:t>g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L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-30">
                <a:solidFill>
                  <a:srgbClr val="6A3D3D"/>
                </a:solidFill>
                <a:latin typeface="Trebuchet MS"/>
                <a:cs typeface="Trebuchet MS"/>
              </a:rPr>
              <a:t>t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>
                <a:latin typeface="Trebuchet MS"/>
                <a:cs typeface="Trebuchet MS"/>
              </a:rPr>
              <a:t>a</a:t>
            </a:r>
            <a:r>
              <a:rPr dirty="0" sz="400" spc="5">
                <a:latin typeface="Trebuchet MS"/>
                <a:cs typeface="Trebuchet MS"/>
              </a:rPr>
              <a:t>dd</a:t>
            </a:r>
            <a:r>
              <a:rPr dirty="0" sz="400" spc="-35">
                <a:latin typeface="Trebuchet MS"/>
                <a:cs typeface="Trebuchet MS"/>
              </a:rPr>
              <a:t>(</a:t>
            </a:r>
            <a:r>
              <a:rPr dirty="0" sz="400" spc="-65">
                <a:latin typeface="Trebuchet MS"/>
                <a:cs typeface="Trebuchet MS"/>
              </a:rPr>
              <a:t>1,</a:t>
            </a:r>
            <a:r>
              <a:rPr dirty="0" sz="400" spc="-20">
                <a:latin typeface="Trebuchet MS"/>
                <a:cs typeface="Trebuchet MS"/>
              </a:rPr>
              <a:t> 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-30">
                <a:solidFill>
                  <a:srgbClr val="2A00FF"/>
                </a:solidFill>
                <a:latin typeface="Trebuchet MS"/>
                <a:cs typeface="Trebuchet MS"/>
              </a:rPr>
              <a:t>t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fu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-40">
                <a:latin typeface="Trebuchet MS"/>
                <a:cs typeface="Trebuchet MS"/>
              </a:rPr>
              <a:t>);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</a:pP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h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 spc="-2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n</a:t>
            </a:r>
            <a:r>
              <a:rPr dirty="0" sz="400" spc="25">
                <a:solidFill>
                  <a:srgbClr val="6A3D3D"/>
                </a:solidFill>
                <a:latin typeface="Trebuchet MS"/>
                <a:cs typeface="Trebuchet MS"/>
              </a:rPr>
              <a:t>g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L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-30">
                <a:solidFill>
                  <a:srgbClr val="6A3D3D"/>
                </a:solidFill>
                <a:latin typeface="Trebuchet MS"/>
                <a:cs typeface="Trebuchet MS"/>
              </a:rPr>
              <a:t>t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>
                <a:latin typeface="Trebuchet MS"/>
                <a:cs typeface="Trebuchet MS"/>
              </a:rPr>
              <a:t>a</a:t>
            </a:r>
            <a:r>
              <a:rPr dirty="0" sz="400" spc="5">
                <a:latin typeface="Trebuchet MS"/>
                <a:cs typeface="Trebuchet MS"/>
              </a:rPr>
              <a:t>dd</a:t>
            </a:r>
            <a:r>
              <a:rPr dirty="0" sz="400" spc="-35">
                <a:latin typeface="Trebuchet MS"/>
                <a:cs typeface="Trebuchet MS"/>
              </a:rPr>
              <a:t>(</a:t>
            </a:r>
            <a:r>
              <a:rPr dirty="0" sz="400" spc="-10">
                <a:latin typeface="Trebuchet MS"/>
                <a:cs typeface="Trebuchet MS"/>
              </a:rPr>
              <a:t>2</a:t>
            </a:r>
            <a:r>
              <a:rPr dirty="0" sz="400" spc="-50">
                <a:latin typeface="Trebuchet MS"/>
                <a:cs typeface="Trebuchet MS"/>
              </a:rPr>
              <a:t>,</a:t>
            </a:r>
            <a:r>
              <a:rPr dirty="0" sz="400" spc="-20">
                <a:latin typeface="Trebuchet MS"/>
                <a:cs typeface="Trebuchet MS"/>
              </a:rPr>
              <a:t> 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10">
                <a:solidFill>
                  <a:srgbClr val="2A00FF"/>
                </a:solidFill>
                <a:latin typeface="Trebuchet MS"/>
                <a:cs typeface="Trebuchet MS"/>
              </a:rPr>
              <a:t>wa</a:t>
            </a:r>
            <a:r>
              <a:rPr dirty="0" sz="400" spc="-30">
                <a:solidFill>
                  <a:srgbClr val="2A00FF"/>
                </a:solidFill>
                <a:latin typeface="Trebuchet MS"/>
                <a:cs typeface="Trebuchet MS"/>
              </a:rPr>
              <a:t>t</a:t>
            </a:r>
            <a:r>
              <a:rPr dirty="0" sz="400" spc="-20">
                <a:solidFill>
                  <a:srgbClr val="2A00FF"/>
                </a:solidFill>
                <a:latin typeface="Trebuchet MS"/>
                <a:cs typeface="Trebuchet MS"/>
              </a:rPr>
              <a:t>e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r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-40">
                <a:latin typeface="Trebuchet MS"/>
                <a:cs typeface="Trebuchet MS"/>
              </a:rPr>
              <a:t>);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</a:pPr>
            <a:r>
              <a:rPr dirty="0" sz="400" spc="10">
                <a:latin typeface="Trebuchet MS"/>
                <a:cs typeface="Trebuchet MS"/>
              </a:rPr>
              <a:t>System.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10" i="1">
                <a:latin typeface="Arial"/>
                <a:cs typeface="Arial"/>
              </a:rPr>
              <a:t>.println(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"What</a:t>
            </a:r>
            <a:r>
              <a:rPr dirty="0" sz="400" spc="-4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should</a:t>
            </a:r>
            <a:r>
              <a:rPr dirty="0" sz="400" spc="-3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buy</a:t>
            </a:r>
            <a:r>
              <a:rPr dirty="0" sz="400" spc="-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are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spc="-15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.size()</a:t>
            </a:r>
            <a:r>
              <a:rPr dirty="0" sz="400" spc="-40" i="1">
                <a:latin typeface="Arial"/>
                <a:cs typeface="Arial"/>
              </a:rPr>
              <a:t> </a:t>
            </a:r>
            <a:r>
              <a:rPr dirty="0" sz="400" spc="-20" i="1">
                <a:latin typeface="Arial"/>
                <a:cs typeface="Arial"/>
              </a:rPr>
              <a:t>+</a:t>
            </a:r>
            <a:r>
              <a:rPr dirty="0" sz="400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items:"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);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h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p</a:t>
            </a:r>
            <a:r>
              <a:rPr dirty="0" sz="400" spc="-2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n</a:t>
            </a:r>
            <a:r>
              <a:rPr dirty="0" sz="400" spc="25">
                <a:solidFill>
                  <a:srgbClr val="6A3D3D"/>
                </a:solidFill>
                <a:latin typeface="Trebuchet MS"/>
                <a:cs typeface="Trebuchet MS"/>
              </a:rPr>
              <a:t>g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L</a:t>
            </a:r>
            <a:r>
              <a:rPr dirty="0" sz="400" spc="-10">
                <a:solidFill>
                  <a:srgbClr val="6A3D3D"/>
                </a:solidFill>
                <a:latin typeface="Trebuchet MS"/>
                <a:cs typeface="Trebuchet MS"/>
              </a:rPr>
              <a:t>i</a:t>
            </a:r>
            <a:r>
              <a:rPr dirty="0" sz="400" spc="15">
                <a:solidFill>
                  <a:srgbClr val="6A3D3D"/>
                </a:solidFill>
                <a:latin typeface="Trebuchet MS"/>
                <a:cs typeface="Trebuchet MS"/>
              </a:rPr>
              <a:t>s</a:t>
            </a:r>
            <a:r>
              <a:rPr dirty="0" sz="400" spc="-30">
                <a:solidFill>
                  <a:srgbClr val="6A3D3D"/>
                </a:solidFill>
                <a:latin typeface="Trebuchet MS"/>
                <a:cs typeface="Trebuchet MS"/>
              </a:rPr>
              <a:t>t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>
                <a:latin typeface="Trebuchet MS"/>
                <a:cs typeface="Trebuchet MS"/>
              </a:rPr>
              <a:t>a</a:t>
            </a:r>
            <a:r>
              <a:rPr dirty="0" sz="400" spc="5">
                <a:latin typeface="Trebuchet MS"/>
                <a:cs typeface="Trebuchet MS"/>
              </a:rPr>
              <a:t>dd</a:t>
            </a:r>
            <a:r>
              <a:rPr dirty="0" sz="400" spc="-35">
                <a:latin typeface="Trebuchet MS"/>
                <a:cs typeface="Trebuchet MS"/>
              </a:rPr>
              <a:t>(</a:t>
            </a:r>
            <a:r>
              <a:rPr dirty="0" sz="400" spc="-65">
                <a:latin typeface="Trebuchet MS"/>
                <a:cs typeface="Trebuchet MS"/>
              </a:rPr>
              <a:t>1,</a:t>
            </a:r>
            <a:r>
              <a:rPr dirty="0" sz="400" spc="-20">
                <a:latin typeface="Trebuchet MS"/>
                <a:cs typeface="Trebuchet MS"/>
              </a:rPr>
              <a:t> 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15">
                <a:solidFill>
                  <a:srgbClr val="2A00FF"/>
                </a:solidFill>
                <a:latin typeface="Trebuchet MS"/>
                <a:cs typeface="Trebuchet MS"/>
              </a:rPr>
              <a:t>y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o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g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u</a:t>
            </a:r>
            <a:r>
              <a:rPr dirty="0" sz="400" spc="5">
                <a:solidFill>
                  <a:srgbClr val="2A00FF"/>
                </a:solidFill>
                <a:latin typeface="Trebuchet MS"/>
                <a:cs typeface="Trebuchet MS"/>
              </a:rPr>
              <a:t>r</a:t>
            </a:r>
            <a:r>
              <a:rPr dirty="0" sz="400" spc="-30">
                <a:solidFill>
                  <a:srgbClr val="2A00FF"/>
                </a:solidFill>
                <a:latin typeface="Trebuchet MS"/>
                <a:cs typeface="Trebuchet MS"/>
              </a:rPr>
              <a:t>t</a:t>
            </a:r>
            <a:r>
              <a:rPr dirty="0" sz="400" spc="25">
                <a:solidFill>
                  <a:srgbClr val="2A00FF"/>
                </a:solidFill>
                <a:latin typeface="Trebuchet MS"/>
                <a:cs typeface="Trebuchet MS"/>
              </a:rPr>
              <a:t>"</a:t>
            </a:r>
            <a:r>
              <a:rPr dirty="0" sz="400" spc="-40">
                <a:latin typeface="Trebuchet MS"/>
                <a:cs typeface="Trebuchet MS"/>
              </a:rPr>
              <a:t>);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</a:pPr>
            <a:r>
              <a:rPr dirty="0" sz="400" spc="20">
                <a:latin typeface="Trebuchet MS"/>
                <a:cs typeface="Trebuchet MS"/>
              </a:rPr>
              <a:t>S</a:t>
            </a:r>
            <a:r>
              <a:rPr dirty="0" sz="400" spc="15">
                <a:latin typeface="Trebuchet MS"/>
                <a:cs typeface="Trebuchet MS"/>
              </a:rPr>
              <a:t>y</a:t>
            </a:r>
            <a:r>
              <a:rPr dirty="0" sz="400" spc="15">
                <a:latin typeface="Trebuchet MS"/>
                <a:cs typeface="Trebuchet MS"/>
              </a:rPr>
              <a:t>s</a:t>
            </a:r>
            <a:r>
              <a:rPr dirty="0" sz="400" spc="-30">
                <a:latin typeface="Trebuchet MS"/>
                <a:cs typeface="Trebuchet MS"/>
              </a:rPr>
              <a:t>t</a:t>
            </a:r>
            <a:r>
              <a:rPr dirty="0" sz="400" spc="-20">
                <a:latin typeface="Trebuchet MS"/>
                <a:cs typeface="Trebuchet MS"/>
              </a:rPr>
              <a:t>e</a:t>
            </a:r>
            <a:r>
              <a:rPr dirty="0" sz="400" spc="10">
                <a:latin typeface="Trebuchet MS"/>
                <a:cs typeface="Trebuchet MS"/>
              </a:rPr>
              <a:t>m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u</a:t>
            </a:r>
            <a:r>
              <a:rPr dirty="0" sz="400" spc="30" i="1">
                <a:solidFill>
                  <a:srgbClr val="0000C0"/>
                </a:solidFill>
                <a:latin typeface="Arial"/>
                <a:cs typeface="Arial"/>
              </a:rPr>
              <a:t>t</a:t>
            </a:r>
            <a:r>
              <a:rPr dirty="0" sz="400" spc="5" i="1">
                <a:latin typeface="Arial"/>
                <a:cs typeface="Arial"/>
              </a:rPr>
              <a:t>.</a:t>
            </a:r>
            <a:r>
              <a:rPr dirty="0" sz="400" spc="1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r</a:t>
            </a:r>
            <a:r>
              <a:rPr dirty="0" sz="400" spc="25" i="1">
                <a:latin typeface="Arial"/>
                <a:cs typeface="Arial"/>
              </a:rPr>
              <a:t>i</a:t>
            </a:r>
            <a:r>
              <a:rPr dirty="0" sz="400" spc="15" i="1">
                <a:latin typeface="Arial"/>
                <a:cs typeface="Arial"/>
              </a:rPr>
              <a:t>n</a:t>
            </a:r>
            <a:r>
              <a:rPr dirty="0" sz="400" spc="15" i="1">
                <a:latin typeface="Arial"/>
                <a:cs typeface="Arial"/>
              </a:rPr>
              <a:t>t</a:t>
            </a:r>
            <a:r>
              <a:rPr dirty="0" sz="400" spc="15" i="1">
                <a:latin typeface="Arial"/>
                <a:cs typeface="Arial"/>
              </a:rPr>
              <a:t>l</a:t>
            </a:r>
            <a:r>
              <a:rPr dirty="0" sz="400" spc="20" i="1">
                <a:latin typeface="Arial"/>
                <a:cs typeface="Arial"/>
              </a:rPr>
              <a:t>n</a:t>
            </a:r>
            <a:r>
              <a:rPr dirty="0" sz="400" spc="10" i="1">
                <a:latin typeface="Arial"/>
                <a:cs typeface="Arial"/>
              </a:rPr>
              <a:t>(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60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h</a:t>
            </a:r>
            <a:r>
              <a:rPr dirty="0" sz="400" spc="-25" i="1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dirty="0" sz="400" spc="-4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50" i="1">
                <a:solidFill>
                  <a:srgbClr val="2A00FF"/>
                </a:solidFill>
                <a:latin typeface="Arial"/>
                <a:cs typeface="Arial"/>
              </a:rPr>
              <a:t>0</a:t>
            </a:r>
            <a:r>
              <a:rPr dirty="0" sz="400" spc="30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h</a:t>
            </a:r>
            <a:r>
              <a:rPr dirty="0" sz="400" spc="-2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30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spc="-15" i="1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m</a:t>
            </a:r>
            <a:r>
              <a:rPr dirty="0" sz="400" spc="-3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s</a:t>
            </a:r>
            <a:r>
              <a:rPr dirty="0" sz="400" spc="-3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20" i="1">
                <a:latin typeface="Arial"/>
                <a:cs typeface="Arial"/>
              </a:rPr>
              <a:t>+</a:t>
            </a:r>
            <a:r>
              <a:rPr dirty="0" sz="400" spc="-15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400" spc="10" i="1">
                <a:solidFill>
                  <a:srgbClr val="6A3D3D"/>
                </a:solidFill>
                <a:latin typeface="Arial"/>
                <a:cs typeface="Arial"/>
              </a:rPr>
              <a:t>h</a:t>
            </a:r>
            <a:r>
              <a:rPr dirty="0" sz="400" spc="10" i="1">
                <a:solidFill>
                  <a:srgbClr val="6A3D3D"/>
                </a:solidFill>
                <a:latin typeface="Arial"/>
                <a:cs typeface="Arial"/>
              </a:rPr>
              <a:t>o</a:t>
            </a:r>
            <a:r>
              <a:rPr dirty="0" sz="400" spc="5" i="1">
                <a:solidFill>
                  <a:srgbClr val="6A3D3D"/>
                </a:solidFill>
                <a:latin typeface="Arial"/>
                <a:cs typeface="Arial"/>
              </a:rPr>
              <a:t>pp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g</a:t>
            </a:r>
            <a:r>
              <a:rPr dirty="0" sz="400" spc="-35" i="1">
                <a:solidFill>
                  <a:srgbClr val="6A3D3D"/>
                </a:solidFill>
                <a:latin typeface="Arial"/>
                <a:cs typeface="Arial"/>
              </a:rPr>
              <a:t>L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400" spc="30" i="1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dirty="0" sz="400" spc="-5" i="1">
                <a:latin typeface="Arial"/>
                <a:cs typeface="Arial"/>
              </a:rPr>
              <a:t>.g</a:t>
            </a:r>
            <a:r>
              <a:rPr dirty="0" sz="400" spc="-35" i="1">
                <a:latin typeface="Arial"/>
                <a:cs typeface="Arial"/>
              </a:rPr>
              <a:t>e</a:t>
            </a:r>
            <a:r>
              <a:rPr dirty="0" sz="400" spc="30" i="1">
                <a:latin typeface="Arial"/>
                <a:cs typeface="Arial"/>
              </a:rPr>
              <a:t>t</a:t>
            </a:r>
            <a:r>
              <a:rPr dirty="0" sz="400" spc="-5" i="1">
                <a:latin typeface="Arial"/>
                <a:cs typeface="Arial"/>
              </a:rPr>
              <a:t>(</a:t>
            </a:r>
            <a:r>
              <a:rPr dirty="0" sz="400" spc="50" i="1">
                <a:latin typeface="Arial"/>
                <a:cs typeface="Arial"/>
              </a:rPr>
              <a:t>0</a:t>
            </a:r>
            <a:r>
              <a:rPr dirty="0" sz="400" spc="5" i="1">
                <a:latin typeface="Arial"/>
                <a:cs typeface="Arial"/>
              </a:rPr>
              <a:t>)</a:t>
            </a:r>
            <a:r>
              <a:rPr dirty="0" sz="400" spc="-5" i="1">
                <a:latin typeface="Arial"/>
                <a:cs typeface="Arial"/>
              </a:rPr>
              <a:t>)</a:t>
            </a:r>
            <a:r>
              <a:rPr dirty="0" sz="400" spc="-5" i="1">
                <a:latin typeface="Arial"/>
                <a:cs typeface="Arial"/>
              </a:rPr>
              <a:t>;</a:t>
            </a:r>
            <a:endParaRPr sz="400">
              <a:latin typeface="Arial"/>
              <a:cs typeface="Arial"/>
            </a:endParaRPr>
          </a:p>
          <a:p>
            <a:pPr marL="926465" marR="912494">
              <a:lnSpc>
                <a:spcPct val="203700"/>
              </a:lnSpc>
              <a:spcBef>
                <a:spcPts val="5"/>
              </a:spcBef>
            </a:pPr>
            <a:r>
              <a:rPr dirty="0" sz="400" spc="20">
                <a:latin typeface="Trebuchet MS"/>
                <a:cs typeface="Trebuchet MS"/>
              </a:rPr>
              <a:t>S</a:t>
            </a:r>
            <a:r>
              <a:rPr dirty="0" sz="400" spc="15">
                <a:latin typeface="Trebuchet MS"/>
                <a:cs typeface="Trebuchet MS"/>
              </a:rPr>
              <a:t>y</a:t>
            </a:r>
            <a:r>
              <a:rPr dirty="0" sz="400" spc="15">
                <a:latin typeface="Trebuchet MS"/>
                <a:cs typeface="Trebuchet MS"/>
              </a:rPr>
              <a:t>s</a:t>
            </a:r>
            <a:r>
              <a:rPr dirty="0" sz="400" spc="-30">
                <a:latin typeface="Trebuchet MS"/>
                <a:cs typeface="Trebuchet MS"/>
              </a:rPr>
              <a:t>t</a:t>
            </a:r>
            <a:r>
              <a:rPr dirty="0" sz="400" spc="-20">
                <a:latin typeface="Trebuchet MS"/>
                <a:cs typeface="Trebuchet MS"/>
              </a:rPr>
              <a:t>e</a:t>
            </a:r>
            <a:r>
              <a:rPr dirty="0" sz="400" spc="10">
                <a:latin typeface="Trebuchet MS"/>
                <a:cs typeface="Trebuchet MS"/>
              </a:rPr>
              <a:t>m</a:t>
            </a:r>
            <a:r>
              <a:rPr dirty="0" sz="400" spc="-45">
                <a:latin typeface="Trebuchet MS"/>
                <a:cs typeface="Trebuchet MS"/>
              </a:rPr>
              <a:t>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u</a:t>
            </a:r>
            <a:r>
              <a:rPr dirty="0" sz="400" spc="30" i="1">
                <a:solidFill>
                  <a:srgbClr val="0000C0"/>
                </a:solidFill>
                <a:latin typeface="Arial"/>
                <a:cs typeface="Arial"/>
              </a:rPr>
              <a:t>t</a:t>
            </a:r>
            <a:r>
              <a:rPr dirty="0" sz="400" spc="5" i="1">
                <a:latin typeface="Arial"/>
                <a:cs typeface="Arial"/>
              </a:rPr>
              <a:t>.</a:t>
            </a:r>
            <a:r>
              <a:rPr dirty="0" sz="400" spc="15" i="1">
                <a:latin typeface="Arial"/>
                <a:cs typeface="Arial"/>
              </a:rPr>
              <a:t>p</a:t>
            </a:r>
            <a:r>
              <a:rPr dirty="0" sz="400" spc="30" i="1">
                <a:latin typeface="Arial"/>
                <a:cs typeface="Arial"/>
              </a:rPr>
              <a:t>r</a:t>
            </a:r>
            <a:r>
              <a:rPr dirty="0" sz="400" spc="25" i="1">
                <a:latin typeface="Arial"/>
                <a:cs typeface="Arial"/>
              </a:rPr>
              <a:t>i</a:t>
            </a:r>
            <a:r>
              <a:rPr dirty="0" sz="400" spc="15" i="1">
                <a:latin typeface="Arial"/>
                <a:cs typeface="Arial"/>
              </a:rPr>
              <a:t>n</a:t>
            </a:r>
            <a:r>
              <a:rPr dirty="0" sz="400" spc="15" i="1">
                <a:latin typeface="Arial"/>
                <a:cs typeface="Arial"/>
              </a:rPr>
              <a:t>t</a:t>
            </a:r>
            <a:r>
              <a:rPr dirty="0" sz="400" spc="15" i="1">
                <a:latin typeface="Arial"/>
                <a:cs typeface="Arial"/>
              </a:rPr>
              <a:t>l</a:t>
            </a:r>
            <a:r>
              <a:rPr dirty="0" sz="400" spc="20" i="1">
                <a:latin typeface="Arial"/>
                <a:cs typeface="Arial"/>
              </a:rPr>
              <a:t>n</a:t>
            </a:r>
            <a:r>
              <a:rPr dirty="0" sz="400" spc="10" i="1">
                <a:latin typeface="Arial"/>
                <a:cs typeface="Arial"/>
              </a:rPr>
              <a:t>(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f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u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s</a:t>
            </a:r>
            <a:r>
              <a:rPr dirty="0" sz="400" spc="-3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l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c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a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spc="-25" i="1">
                <a:solidFill>
                  <a:srgbClr val="2A00FF"/>
                </a:solidFill>
                <a:latin typeface="Arial"/>
                <a:cs typeface="Arial"/>
              </a:rPr>
              <a:t>e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d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n</a:t>
            </a:r>
            <a:r>
              <a:rPr dirty="0" sz="400" spc="-1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20" i="1">
                <a:latin typeface="Arial"/>
                <a:cs typeface="Arial"/>
              </a:rPr>
              <a:t>+</a:t>
            </a:r>
            <a:r>
              <a:rPr dirty="0" sz="400" spc="-25" i="1">
                <a:latin typeface="Arial"/>
                <a:cs typeface="Arial"/>
              </a:rPr>
              <a:t>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400" spc="10" i="1">
                <a:solidFill>
                  <a:srgbClr val="6A3D3D"/>
                </a:solidFill>
                <a:latin typeface="Arial"/>
                <a:cs typeface="Arial"/>
              </a:rPr>
              <a:t>h</a:t>
            </a:r>
            <a:r>
              <a:rPr dirty="0" sz="400" spc="10" i="1">
                <a:solidFill>
                  <a:srgbClr val="6A3D3D"/>
                </a:solidFill>
                <a:latin typeface="Arial"/>
                <a:cs typeface="Arial"/>
              </a:rPr>
              <a:t>o</a:t>
            </a:r>
            <a:r>
              <a:rPr dirty="0" sz="400" spc="5" i="1">
                <a:solidFill>
                  <a:srgbClr val="6A3D3D"/>
                </a:solidFill>
                <a:latin typeface="Arial"/>
                <a:cs typeface="Arial"/>
              </a:rPr>
              <a:t>pp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g</a:t>
            </a:r>
            <a:r>
              <a:rPr dirty="0" sz="400" spc="-35" i="1">
                <a:solidFill>
                  <a:srgbClr val="6A3D3D"/>
                </a:solidFill>
                <a:latin typeface="Arial"/>
                <a:cs typeface="Arial"/>
              </a:rPr>
              <a:t>L</a:t>
            </a:r>
            <a:r>
              <a:rPr dirty="0" sz="400" spc="15" i="1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dirty="0" sz="400" spc="-10" i="1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dirty="0" sz="400" spc="30" i="1">
                <a:solidFill>
                  <a:srgbClr val="6A3D3D"/>
                </a:solidFill>
                <a:latin typeface="Arial"/>
                <a:cs typeface="Arial"/>
              </a:rPr>
              <a:t>t</a:t>
            </a:r>
            <a:r>
              <a:rPr dirty="0" sz="400" spc="10" i="1">
                <a:latin typeface="Arial"/>
                <a:cs typeface="Arial"/>
              </a:rPr>
              <a:t>.</a:t>
            </a:r>
            <a:r>
              <a:rPr dirty="0" sz="400" spc="10" i="1">
                <a:latin typeface="Arial"/>
                <a:cs typeface="Arial"/>
              </a:rPr>
              <a:t>i</a:t>
            </a:r>
            <a:r>
              <a:rPr dirty="0" sz="400" i="1">
                <a:latin typeface="Arial"/>
                <a:cs typeface="Arial"/>
              </a:rPr>
              <a:t>n</a:t>
            </a:r>
            <a:r>
              <a:rPr dirty="0" sz="400" spc="15" i="1">
                <a:latin typeface="Arial"/>
                <a:cs typeface="Arial"/>
              </a:rPr>
              <a:t>d</a:t>
            </a:r>
            <a:r>
              <a:rPr dirty="0" sz="400" spc="-25" i="1">
                <a:latin typeface="Arial"/>
                <a:cs typeface="Arial"/>
              </a:rPr>
              <a:t>e</a:t>
            </a:r>
            <a:r>
              <a:rPr dirty="0" sz="400" spc="10" i="1">
                <a:latin typeface="Arial"/>
                <a:cs typeface="Arial"/>
              </a:rPr>
              <a:t>x</a:t>
            </a:r>
            <a:r>
              <a:rPr dirty="0" sz="400" spc="-50" i="1">
                <a:latin typeface="Arial"/>
                <a:cs typeface="Arial"/>
              </a:rPr>
              <a:t>O</a:t>
            </a:r>
            <a:r>
              <a:rPr dirty="0" sz="400" spc="30" i="1">
                <a:latin typeface="Arial"/>
                <a:cs typeface="Arial"/>
              </a:rPr>
              <a:t>f</a:t>
            </a:r>
            <a:r>
              <a:rPr dirty="0" sz="400" spc="-5" i="1">
                <a:latin typeface="Arial"/>
                <a:cs typeface="Arial"/>
              </a:rPr>
              <a:t>(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o</a:t>
            </a:r>
            <a:r>
              <a:rPr dirty="0" sz="400" spc="25" i="1">
                <a:solidFill>
                  <a:srgbClr val="2A00FF"/>
                </a:solidFill>
                <a:latin typeface="Arial"/>
                <a:cs typeface="Arial"/>
              </a:rPr>
              <a:t>f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u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5" i="1">
                <a:latin typeface="Arial"/>
                <a:cs typeface="Arial"/>
              </a:rPr>
              <a:t>)</a:t>
            </a:r>
            <a:r>
              <a:rPr dirty="0" sz="400" spc="5" i="1">
                <a:latin typeface="Arial"/>
                <a:cs typeface="Arial"/>
              </a:rPr>
              <a:t>)</a:t>
            </a:r>
            <a:r>
              <a:rPr dirty="0" sz="400" spc="-5" i="1">
                <a:latin typeface="Arial"/>
                <a:cs typeface="Arial"/>
              </a:rPr>
              <a:t>; </a:t>
            </a:r>
            <a:r>
              <a:rPr dirty="0" sz="400" spc="-5" i="1">
                <a:latin typeface="Arial"/>
                <a:cs typeface="Arial"/>
              </a:rPr>
              <a:t> </a:t>
            </a:r>
            <a:r>
              <a:rPr dirty="0" sz="400" spc="10">
                <a:latin typeface="Trebuchet MS"/>
                <a:cs typeface="Trebuchet MS"/>
              </a:rPr>
              <a:t>System.</a:t>
            </a:r>
            <a:r>
              <a:rPr dirty="0" sz="400" spc="10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10" i="1">
                <a:latin typeface="Arial"/>
                <a:cs typeface="Arial"/>
              </a:rPr>
              <a:t>.println(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"What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I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should buy 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are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i="1">
                <a:latin typeface="Arial"/>
                <a:cs typeface="Arial"/>
              </a:rPr>
              <a:t>+ 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.size() </a:t>
            </a:r>
            <a:r>
              <a:rPr dirty="0" sz="400" spc="-20" i="1">
                <a:latin typeface="Arial"/>
                <a:cs typeface="Arial"/>
              </a:rPr>
              <a:t>+ </a:t>
            </a:r>
            <a:r>
              <a:rPr dirty="0" sz="400" i="1">
                <a:solidFill>
                  <a:srgbClr val="2A00FF"/>
                </a:solidFill>
                <a:latin typeface="Arial"/>
                <a:cs typeface="Arial"/>
              </a:rPr>
              <a:t>" items:"</a:t>
            </a:r>
            <a:r>
              <a:rPr dirty="0" sz="400" i="1">
                <a:latin typeface="Arial"/>
                <a:cs typeface="Arial"/>
              </a:rPr>
              <a:t>+</a:t>
            </a:r>
            <a:r>
              <a:rPr dirty="0" sz="400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i="1">
                <a:latin typeface="Arial"/>
                <a:cs typeface="Arial"/>
              </a:rPr>
              <a:t>); </a:t>
            </a:r>
            <a:r>
              <a:rPr dirty="0" sz="400" spc="-100" i="1">
                <a:latin typeface="Arial"/>
                <a:cs typeface="Arial"/>
              </a:rPr>
              <a:t> </a:t>
            </a:r>
            <a:r>
              <a:rPr dirty="0" sz="400" spc="5">
                <a:latin typeface="Trebuchet MS"/>
                <a:cs typeface="Trebuchet MS"/>
              </a:rPr>
              <a:t>System.</a:t>
            </a:r>
            <a:r>
              <a:rPr dirty="0" sz="400" spc="5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5" i="1">
                <a:latin typeface="Arial"/>
                <a:cs typeface="Arial"/>
              </a:rPr>
              <a:t>.println(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"I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5" i="1">
                <a:solidFill>
                  <a:srgbClr val="2A00FF"/>
                </a:solidFill>
                <a:latin typeface="Arial"/>
                <a:cs typeface="Arial"/>
              </a:rPr>
              <a:t>got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-5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400" spc="-5" i="1">
                <a:latin typeface="Arial"/>
                <a:cs typeface="Arial"/>
              </a:rPr>
              <a:t>+</a:t>
            </a:r>
            <a:r>
              <a:rPr dirty="0" sz="400" spc="-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400" spc="-5" i="1">
                <a:latin typeface="Arial"/>
                <a:cs typeface="Arial"/>
              </a:rPr>
              <a:t>.remove(1));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916" y="3107562"/>
            <a:ext cx="158369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7E0054"/>
                </a:solidFill>
                <a:latin typeface="Trebuchet MS"/>
                <a:cs typeface="Trebuchet MS"/>
              </a:rPr>
              <a:t>if</a:t>
            </a:r>
            <a:r>
              <a:rPr dirty="0" sz="400">
                <a:latin typeface="Trebuchet MS"/>
                <a:cs typeface="Trebuchet MS"/>
              </a:rPr>
              <a:t>(</a:t>
            </a:r>
            <a:r>
              <a:rPr dirty="0" sz="400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400">
                <a:latin typeface="Trebuchet MS"/>
                <a:cs typeface="Trebuchet MS"/>
              </a:rPr>
              <a:t>.remove(</a:t>
            </a:r>
            <a:r>
              <a:rPr dirty="0" sz="400">
                <a:solidFill>
                  <a:srgbClr val="2A00FF"/>
                </a:solidFill>
                <a:latin typeface="Trebuchet MS"/>
                <a:cs typeface="Trebuchet MS"/>
              </a:rPr>
              <a:t>"tofu"</a:t>
            </a:r>
            <a:r>
              <a:rPr dirty="0" sz="400">
                <a:latin typeface="Trebuchet MS"/>
                <a:cs typeface="Trebuchet MS"/>
              </a:rPr>
              <a:t>))</a:t>
            </a:r>
            <a:r>
              <a:rPr dirty="0" sz="400" spc="-55">
                <a:latin typeface="Trebuchet MS"/>
                <a:cs typeface="Trebuchet MS"/>
              </a:rPr>
              <a:t> </a:t>
            </a:r>
            <a:r>
              <a:rPr dirty="0" sz="400" spc="5">
                <a:latin typeface="Trebuchet MS"/>
                <a:cs typeface="Trebuchet MS"/>
              </a:rPr>
              <a:t>System.</a:t>
            </a:r>
            <a:r>
              <a:rPr dirty="0" sz="400" spc="5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400" spc="5" i="1">
                <a:latin typeface="Arial"/>
                <a:cs typeface="Arial"/>
              </a:rPr>
              <a:t>.println(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"I</a:t>
            </a:r>
            <a:r>
              <a:rPr dirty="0" sz="400" spc="-4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5" i="1">
                <a:solidFill>
                  <a:srgbClr val="2A00FF"/>
                </a:solidFill>
                <a:latin typeface="Arial"/>
                <a:cs typeface="Arial"/>
              </a:rPr>
              <a:t>remove</a:t>
            </a:r>
            <a:r>
              <a:rPr dirty="0" sz="400" spc="-4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400" spc="10" i="1">
                <a:solidFill>
                  <a:srgbClr val="2A00FF"/>
                </a:solidFill>
                <a:latin typeface="Arial"/>
                <a:cs typeface="Arial"/>
              </a:rPr>
              <a:t>tofu."</a:t>
            </a:r>
            <a:r>
              <a:rPr dirty="0" sz="400" spc="10" i="1">
                <a:latin typeface="Arial"/>
                <a:cs typeface="Arial"/>
              </a:rPr>
              <a:t>);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149029"/>
            <a:ext cx="7099300" cy="156400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610"/>
              </a:spcBef>
            </a:pPr>
            <a:r>
              <a:rPr dirty="0" sz="1600" spc="-10">
                <a:solidFill>
                  <a:srgbClr val="6A3D3D"/>
                </a:solidFill>
                <a:latin typeface="Trebuchet MS"/>
                <a:cs typeface="Trebuchet MS"/>
              </a:rPr>
              <a:t>shoppingList</a:t>
            </a:r>
            <a:r>
              <a:rPr dirty="0" sz="1600" spc="-10">
                <a:latin typeface="Trebuchet MS"/>
                <a:cs typeface="Trebuchet MS"/>
              </a:rPr>
              <a:t>.clear();</a:t>
            </a:r>
            <a:endParaRPr sz="1600">
              <a:latin typeface="Trebuchet MS"/>
              <a:cs typeface="Trebuchet MS"/>
            </a:endParaRPr>
          </a:p>
          <a:p>
            <a:pPr marL="926465" marR="5080">
              <a:lnSpc>
                <a:spcPct val="100000"/>
              </a:lnSpc>
              <a:spcBef>
                <a:spcPts val="505"/>
              </a:spcBef>
            </a:pPr>
            <a:r>
              <a:rPr dirty="0" sz="1600" spc="35">
                <a:latin typeface="Trebuchet MS"/>
                <a:cs typeface="Trebuchet MS"/>
              </a:rPr>
              <a:t>System.</a:t>
            </a:r>
            <a:r>
              <a:rPr dirty="0" sz="1600" spc="35" i="1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dirty="0" sz="1600" spc="35" i="1">
                <a:latin typeface="Arial"/>
                <a:cs typeface="Arial"/>
              </a:rPr>
              <a:t>.println(</a:t>
            </a:r>
            <a:r>
              <a:rPr dirty="0" sz="1600" spc="35" i="1">
                <a:solidFill>
                  <a:srgbClr val="2A00FF"/>
                </a:solidFill>
                <a:latin typeface="Arial"/>
                <a:cs typeface="Arial"/>
              </a:rPr>
              <a:t>"What</a:t>
            </a:r>
            <a:r>
              <a:rPr dirty="0" sz="1600" spc="-9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2A00FF"/>
                </a:solidFill>
                <a:latin typeface="Arial"/>
                <a:cs typeface="Arial"/>
              </a:rPr>
              <a:t>I</a:t>
            </a:r>
            <a:r>
              <a:rPr dirty="0" sz="1600" spc="-7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40" i="1">
                <a:solidFill>
                  <a:srgbClr val="2A00FF"/>
                </a:solidFill>
                <a:latin typeface="Arial"/>
                <a:cs typeface="Arial"/>
              </a:rPr>
              <a:t>should</a:t>
            </a:r>
            <a:r>
              <a:rPr dirty="0" sz="1600" spc="-10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55" i="1">
                <a:solidFill>
                  <a:srgbClr val="2A00FF"/>
                </a:solidFill>
                <a:latin typeface="Arial"/>
                <a:cs typeface="Arial"/>
              </a:rPr>
              <a:t>buy</a:t>
            </a:r>
            <a:r>
              <a:rPr dirty="0" sz="1600" spc="-7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25" i="1">
                <a:solidFill>
                  <a:srgbClr val="2A00FF"/>
                </a:solidFill>
                <a:latin typeface="Arial"/>
                <a:cs typeface="Arial"/>
              </a:rPr>
              <a:t>are</a:t>
            </a:r>
            <a:r>
              <a:rPr dirty="0" sz="1600" spc="-85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-20" i="1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dirty="0" sz="1600" spc="-20" i="1">
                <a:latin typeface="Arial"/>
                <a:cs typeface="Arial"/>
              </a:rPr>
              <a:t>+</a:t>
            </a:r>
            <a:r>
              <a:rPr dirty="0" sz="1600" spc="-75" i="1">
                <a:latin typeface="Arial"/>
                <a:cs typeface="Arial"/>
              </a:rPr>
              <a:t> </a:t>
            </a:r>
            <a:r>
              <a:rPr dirty="0" sz="1600" spc="1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1600" spc="15" i="1">
                <a:latin typeface="Arial"/>
                <a:cs typeface="Arial"/>
              </a:rPr>
              <a:t>.size()</a:t>
            </a:r>
            <a:r>
              <a:rPr dirty="0" sz="1600" spc="-100" i="1">
                <a:latin typeface="Arial"/>
                <a:cs typeface="Arial"/>
              </a:rPr>
              <a:t> </a:t>
            </a:r>
            <a:r>
              <a:rPr dirty="0" sz="1600" spc="-75" i="1">
                <a:latin typeface="Arial"/>
                <a:cs typeface="Arial"/>
              </a:rPr>
              <a:t>+</a:t>
            </a:r>
            <a:r>
              <a:rPr dirty="0" sz="1600" spc="-60" i="1"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dirty="0" sz="1600" spc="-430" i="1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dirty="0" sz="1600" spc="15" i="1">
                <a:solidFill>
                  <a:srgbClr val="2A00FF"/>
                </a:solidFill>
                <a:latin typeface="Arial"/>
                <a:cs typeface="Arial"/>
              </a:rPr>
              <a:t>items:"</a:t>
            </a:r>
            <a:r>
              <a:rPr dirty="0" sz="1600" spc="15" i="1">
                <a:latin typeface="Arial"/>
                <a:cs typeface="Arial"/>
              </a:rPr>
              <a:t>+</a:t>
            </a:r>
            <a:r>
              <a:rPr dirty="0" sz="1600" spc="15" i="1">
                <a:solidFill>
                  <a:srgbClr val="6A3D3D"/>
                </a:solidFill>
                <a:latin typeface="Arial"/>
                <a:cs typeface="Arial"/>
              </a:rPr>
              <a:t>shoppingList</a:t>
            </a:r>
            <a:r>
              <a:rPr dirty="0" sz="1600" spc="15" i="1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dirty="0" sz="1600" spc="1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spc="1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2300" y="4695444"/>
            <a:ext cx="8372475" cy="1908175"/>
            <a:chOff x="622300" y="4695444"/>
            <a:chExt cx="8372475" cy="1908175"/>
          </a:xfrm>
        </p:grpSpPr>
        <p:sp>
          <p:nvSpPr>
            <p:cNvPr id="7" name="object 7"/>
            <p:cNvSpPr/>
            <p:nvPr/>
          </p:nvSpPr>
          <p:spPr>
            <a:xfrm>
              <a:off x="622300" y="5632450"/>
              <a:ext cx="8080375" cy="950594"/>
            </a:xfrm>
            <a:custGeom>
              <a:avLst/>
              <a:gdLst/>
              <a:ahLst/>
              <a:cxnLst/>
              <a:rect l="l" t="t" r="r" b="b"/>
              <a:pathLst>
                <a:path w="8080375" h="950595">
                  <a:moveTo>
                    <a:pt x="1619885" y="0"/>
                  </a:moveTo>
                  <a:lnTo>
                    <a:pt x="1619885" y="950594"/>
                  </a:lnTo>
                </a:path>
                <a:path w="8080375" h="950595">
                  <a:moveTo>
                    <a:pt x="3233420" y="0"/>
                  </a:moveTo>
                  <a:lnTo>
                    <a:pt x="3233420" y="950594"/>
                  </a:lnTo>
                </a:path>
                <a:path w="8080375" h="950595">
                  <a:moveTo>
                    <a:pt x="4846955" y="0"/>
                  </a:moveTo>
                  <a:lnTo>
                    <a:pt x="4846955" y="950594"/>
                  </a:lnTo>
                </a:path>
                <a:path w="8080375" h="950595">
                  <a:moveTo>
                    <a:pt x="6460490" y="0"/>
                  </a:moveTo>
                  <a:lnTo>
                    <a:pt x="6460490" y="950594"/>
                  </a:lnTo>
                </a:path>
                <a:path w="8080375" h="950595">
                  <a:moveTo>
                    <a:pt x="6350" y="0"/>
                  </a:moveTo>
                  <a:lnTo>
                    <a:pt x="6350" y="950594"/>
                  </a:lnTo>
                </a:path>
                <a:path w="8080375" h="950595">
                  <a:moveTo>
                    <a:pt x="8074025" y="0"/>
                  </a:moveTo>
                  <a:lnTo>
                    <a:pt x="8074025" y="950594"/>
                  </a:lnTo>
                </a:path>
                <a:path w="8080375" h="950595">
                  <a:moveTo>
                    <a:pt x="0" y="6350"/>
                  </a:moveTo>
                  <a:lnTo>
                    <a:pt x="8080375" y="6350"/>
                  </a:lnTo>
                </a:path>
                <a:path w="8080375" h="950595">
                  <a:moveTo>
                    <a:pt x="0" y="944244"/>
                  </a:moveTo>
                  <a:lnTo>
                    <a:pt x="8080375" y="9442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387" y="5891783"/>
              <a:ext cx="409956" cy="4038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0735" y="5612891"/>
              <a:ext cx="470915" cy="990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004" y="4695444"/>
              <a:ext cx="5914644" cy="781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2804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4" b="1">
                <a:solidFill>
                  <a:srgbClr val="8F9EF5"/>
                </a:solidFill>
                <a:latin typeface="Lucida Sans"/>
                <a:cs typeface="Lucida Sans"/>
              </a:rPr>
              <a:t>Design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75" b="1">
                <a:solidFill>
                  <a:srgbClr val="8F9EF5"/>
                </a:solidFill>
                <a:latin typeface="Lucida Sans"/>
                <a:cs typeface="Lucida Sans"/>
              </a:rPr>
              <a:t>Issue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165" b="1">
                <a:solidFill>
                  <a:srgbClr val="8F9EF5"/>
                </a:solidFill>
                <a:latin typeface="Lucida Sans"/>
                <a:cs typeface="Lucida Sans"/>
              </a:rPr>
              <a:t>1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7360920" cy="285877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10">
                <a:latin typeface="Trebuchet MS"/>
                <a:cs typeface="Trebuchet MS"/>
              </a:rPr>
              <a:t>How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to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d</a:t>
            </a:r>
            <a:r>
              <a:rPr dirty="0" sz="2800" spc="-35">
                <a:latin typeface="Trebuchet MS"/>
                <a:cs typeface="Trebuchet MS"/>
              </a:rPr>
              <a:t>e</a:t>
            </a:r>
            <a:r>
              <a:rPr dirty="0" sz="2800">
                <a:latin typeface="Trebuchet MS"/>
                <a:cs typeface="Trebuchet MS"/>
              </a:rPr>
              <a:t>cla</a:t>
            </a:r>
            <a:r>
              <a:rPr dirty="0" sz="2800" spc="5">
                <a:latin typeface="Trebuchet MS"/>
                <a:cs typeface="Trebuchet MS"/>
              </a:rPr>
              <a:t>r</a:t>
            </a:r>
            <a:r>
              <a:rPr dirty="0" sz="2800" spc="-100">
                <a:latin typeface="Trebuchet MS"/>
                <a:cs typeface="Trebuchet MS"/>
              </a:rPr>
              <a:t>e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data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f</a:t>
            </a:r>
            <a:r>
              <a:rPr dirty="0" sz="2800" spc="-70">
                <a:latin typeface="Trebuchet MS"/>
                <a:cs typeface="Trebuchet MS"/>
              </a:rPr>
              <a:t>ield</a:t>
            </a:r>
            <a:endParaRPr sz="2800">
              <a:latin typeface="Trebuchet MS"/>
              <a:cs typeface="Trebuchet MS"/>
            </a:endParaRPr>
          </a:p>
          <a:p>
            <a:pPr marL="241300" marR="5080" indent="-241300">
              <a:lnSpc>
                <a:spcPts val="4029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0">
                <a:latin typeface="Trebuchet MS"/>
                <a:cs typeface="Trebuchet MS"/>
              </a:rPr>
              <a:t>Array_List </a:t>
            </a:r>
            <a:r>
              <a:rPr dirty="0" sz="2800" spc="-45">
                <a:latin typeface="Trebuchet MS"/>
                <a:cs typeface="Trebuchet MS"/>
              </a:rPr>
              <a:t>will </a:t>
            </a:r>
            <a:r>
              <a:rPr dirty="0" sz="2800" spc="20">
                <a:latin typeface="Trebuchet MS"/>
                <a:cs typeface="Trebuchet MS"/>
              </a:rPr>
              <a:t>hold </a:t>
            </a:r>
            <a:r>
              <a:rPr dirty="0" sz="2800" spc="15">
                <a:latin typeface="Trebuchet MS"/>
                <a:cs typeface="Trebuchet MS"/>
              </a:rPr>
              <a:t>a </a:t>
            </a:r>
            <a:r>
              <a:rPr dirty="0" sz="2800" spc="-25">
                <a:latin typeface="Trebuchet MS"/>
                <a:cs typeface="Trebuchet MS"/>
              </a:rPr>
              <a:t>collection </a:t>
            </a:r>
            <a:r>
              <a:rPr dirty="0" sz="2800" spc="70">
                <a:latin typeface="Trebuchet MS"/>
                <a:cs typeface="Trebuchet MS"/>
              </a:rPr>
              <a:t>of </a:t>
            </a:r>
            <a:r>
              <a:rPr dirty="0" sz="2800" spc="-40">
                <a:latin typeface="Trebuchet MS"/>
                <a:cs typeface="Trebuchet MS"/>
              </a:rPr>
              <a:t>objects 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one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field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can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be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an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array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of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these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object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rebuchet MS"/>
                <a:cs typeface="Trebuchet MS"/>
              </a:rPr>
              <a:t>Capacity: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length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array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vs.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number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element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Trebuchet MS"/>
                <a:cs typeface="Trebuchet MS"/>
              </a:rPr>
              <a:t>user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d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15">
                <a:latin typeface="Trebuchet MS"/>
                <a:cs typeface="Trebuchet MS"/>
              </a:rPr>
              <a:t>fined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vs.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d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30">
                <a:latin typeface="Trebuchet MS"/>
                <a:cs typeface="Trebuchet MS"/>
              </a:rPr>
              <a:t>f</a:t>
            </a:r>
            <a:r>
              <a:rPr dirty="0" sz="2400" spc="35">
                <a:latin typeface="Trebuchet MS"/>
                <a:cs typeface="Trebuchet MS"/>
              </a:rPr>
              <a:t>a</a:t>
            </a:r>
            <a:r>
              <a:rPr dirty="0" sz="2400" spc="-70">
                <a:latin typeface="Trebuchet MS"/>
                <a:cs typeface="Trebuchet MS"/>
              </a:rPr>
              <a:t>ult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25">
                <a:latin typeface="Trebuchet MS"/>
                <a:cs typeface="Trebuchet MS"/>
              </a:rPr>
              <a:t>n</a:t>
            </a:r>
            <a:r>
              <a:rPr dirty="0" sz="2400" spc="65">
                <a:latin typeface="Trebuchet MS"/>
                <a:cs typeface="Trebuchet MS"/>
              </a:rPr>
              <a:t>umb</a:t>
            </a:r>
            <a:r>
              <a:rPr dirty="0" sz="2400" spc="-10">
                <a:latin typeface="Trebuchet MS"/>
                <a:cs typeface="Trebuchet MS"/>
              </a:rPr>
              <a:t>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6764" y="4911344"/>
            <a:ext cx="5667375" cy="84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E0054"/>
                </a:solidFill>
                <a:latin typeface="Consolas"/>
                <a:cs typeface="Consolas"/>
              </a:rPr>
              <a:t>private</a:t>
            </a:r>
            <a:r>
              <a:rPr dirty="0" sz="1800" spc="-25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E0054"/>
                </a:solidFill>
                <a:latin typeface="Consolas"/>
                <a:cs typeface="Consolas"/>
              </a:rPr>
              <a:t>final</a:t>
            </a:r>
            <a:r>
              <a:rPr dirty="0" sz="1800" spc="-35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T</a:t>
            </a:r>
            <a:r>
              <a:rPr dirty="0" sz="1800" spc="-40" b="1"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0000C0"/>
                </a:solidFill>
                <a:latin typeface="Consolas"/>
                <a:cs typeface="Consolas"/>
              </a:rPr>
              <a:t>list</a:t>
            </a:r>
            <a:r>
              <a:rPr dirty="0" sz="1800" spc="-5" b="1">
                <a:latin typeface="Consolas"/>
                <a:cs typeface="Consolas"/>
              </a:rPr>
              <a:t>[];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dirty="0" sz="1800" spc="-5" b="1">
                <a:solidFill>
                  <a:srgbClr val="7E0054"/>
                </a:solidFill>
                <a:latin typeface="Consolas"/>
                <a:cs typeface="Consolas"/>
              </a:rPr>
              <a:t>private</a:t>
            </a:r>
            <a:r>
              <a:rPr dirty="0" sz="1800" spc="-40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dirty="0" sz="1800" spc="-35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0000C0"/>
                </a:solidFill>
                <a:latin typeface="Consolas"/>
                <a:cs typeface="Consolas"/>
              </a:rPr>
              <a:t>numberOfEntries</a:t>
            </a:r>
            <a:r>
              <a:rPr dirty="0" sz="1800" spc="-5" b="1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dirty="0" sz="1800" spc="-5" b="1">
                <a:solidFill>
                  <a:srgbClr val="7E0054"/>
                </a:solidFill>
                <a:latin typeface="Consolas"/>
                <a:cs typeface="Consolas"/>
              </a:rPr>
              <a:t>private</a:t>
            </a:r>
            <a:r>
              <a:rPr dirty="0" sz="1800" spc="-10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dirty="0" sz="1800" spc="-20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E0054"/>
                </a:solidFill>
                <a:latin typeface="Consolas"/>
                <a:cs typeface="Consolas"/>
              </a:rPr>
              <a:t>final</a:t>
            </a:r>
            <a:r>
              <a:rPr dirty="0" sz="1800" spc="-10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dirty="0" sz="1800" spc="-10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0000C0"/>
                </a:solidFill>
                <a:latin typeface="Consolas"/>
                <a:cs typeface="Consolas"/>
              </a:rPr>
              <a:t>DEFAULT_CAPACITY</a:t>
            </a:r>
            <a:r>
              <a:rPr dirty="0" sz="1800" spc="-5" b="1" i="1">
                <a:latin typeface="Consolas"/>
                <a:cs typeface="Consolas"/>
              </a:rPr>
              <a:t>=25;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369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4" b="1">
                <a:solidFill>
                  <a:srgbClr val="8F9EF5"/>
                </a:solidFill>
                <a:latin typeface="Lucida Sans"/>
                <a:cs typeface="Lucida Sans"/>
              </a:rPr>
              <a:t>Design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75" b="1">
                <a:solidFill>
                  <a:srgbClr val="8F9EF5"/>
                </a:solidFill>
                <a:latin typeface="Lucida Sans"/>
                <a:cs typeface="Lucida Sans"/>
              </a:rPr>
              <a:t>Issue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459" b="1">
                <a:solidFill>
                  <a:srgbClr val="8F9EF5"/>
                </a:solidFill>
                <a:latin typeface="Lucida Sans"/>
                <a:cs typeface="Lucida Sans"/>
              </a:rPr>
              <a:t>2</a:t>
            </a:r>
            <a:endParaRPr sz="400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8327" y="5401055"/>
            <a:ext cx="8806180" cy="1457325"/>
            <a:chOff x="338327" y="5401055"/>
            <a:chExt cx="8806180" cy="1457325"/>
          </a:xfrm>
        </p:grpSpPr>
        <p:sp>
          <p:nvSpPr>
            <p:cNvPr id="4" name="object 4"/>
            <p:cNvSpPr/>
            <p:nvPr/>
          </p:nvSpPr>
          <p:spPr>
            <a:xfrm>
              <a:off x="338327" y="5401055"/>
              <a:ext cx="8806180" cy="1457325"/>
            </a:xfrm>
            <a:custGeom>
              <a:avLst/>
              <a:gdLst/>
              <a:ahLst/>
              <a:cxnLst/>
              <a:rect l="l" t="t" r="r" b="b"/>
              <a:pathLst>
                <a:path w="8806180" h="1457325">
                  <a:moveTo>
                    <a:pt x="8805672" y="0"/>
                  </a:moveTo>
                  <a:lnTo>
                    <a:pt x="0" y="0"/>
                  </a:lnTo>
                  <a:lnTo>
                    <a:pt x="0" y="1456943"/>
                  </a:lnTo>
                  <a:lnTo>
                    <a:pt x="8562848" y="1456943"/>
                  </a:lnTo>
                  <a:lnTo>
                    <a:pt x="8805672" y="1214107"/>
                  </a:lnTo>
                  <a:lnTo>
                    <a:pt x="8805672" y="0"/>
                  </a:lnTo>
                  <a:close/>
                </a:path>
              </a:pathLst>
            </a:custGeom>
            <a:solidFill>
              <a:srgbClr val="FFC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901175" y="6615163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824" y="0"/>
                  </a:moveTo>
                  <a:lnTo>
                    <a:pt x="48514" y="48564"/>
                  </a:lnTo>
                  <a:lnTo>
                    <a:pt x="0" y="242835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CD9A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17372" y="1097559"/>
            <a:ext cx="8013065" cy="557339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530860" indent="-2292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531495" algn="l"/>
              </a:tabLst>
            </a:pPr>
            <a:r>
              <a:rPr dirty="0" sz="2800" spc="-55">
                <a:latin typeface="Trebuchet MS"/>
                <a:cs typeface="Trebuchet MS"/>
              </a:rPr>
              <a:t>initializ</a:t>
            </a:r>
            <a:r>
              <a:rPr dirty="0" sz="2800" spc="-50">
                <a:latin typeface="Trebuchet MS"/>
                <a:cs typeface="Trebuchet MS"/>
              </a:rPr>
              <a:t>i</a:t>
            </a:r>
            <a:r>
              <a:rPr dirty="0" sz="2800" spc="155">
                <a:latin typeface="Trebuchet MS"/>
                <a:cs typeface="Trebuchet MS"/>
              </a:rPr>
              <a:t>ng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array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of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p</a:t>
            </a:r>
            <a:r>
              <a:rPr dirty="0" sz="2800" spc="-5">
                <a:latin typeface="Trebuchet MS"/>
                <a:cs typeface="Trebuchet MS"/>
              </a:rPr>
              <a:t>arameter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marL="53086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531495" algn="l"/>
              </a:tabLst>
            </a:pPr>
            <a:r>
              <a:rPr dirty="0" sz="2800" spc="45">
                <a:latin typeface="Trebuchet MS"/>
                <a:cs typeface="Trebuchet MS"/>
              </a:rPr>
              <a:t>What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is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cu</a:t>
            </a:r>
            <a:r>
              <a:rPr dirty="0" sz="2800" spc="55">
                <a:latin typeface="Trebuchet MS"/>
                <a:cs typeface="Trebuchet MS"/>
              </a:rPr>
              <a:t>r</a:t>
            </a:r>
            <a:r>
              <a:rPr dirty="0" sz="2800" spc="-15">
                <a:latin typeface="Trebuchet MS"/>
                <a:cs typeface="Trebuchet MS"/>
              </a:rPr>
              <a:t>rent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initializing</a:t>
            </a:r>
            <a:endParaRPr sz="2800">
              <a:latin typeface="Trebuchet MS"/>
              <a:cs typeface="Trebuchet MS"/>
            </a:endParaRPr>
          </a:p>
          <a:p>
            <a:pPr lvl="1" marL="98806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988694" algn="l"/>
              </a:tabLst>
            </a:pPr>
            <a:r>
              <a:rPr dirty="0" sz="2400" spc="155">
                <a:latin typeface="Trebuchet MS"/>
                <a:cs typeface="Trebuchet MS"/>
              </a:rPr>
              <a:t>S</a:t>
            </a:r>
            <a:r>
              <a:rPr dirty="0" sz="2400" spc="150">
                <a:latin typeface="Trebuchet MS"/>
                <a:cs typeface="Trebuchet MS"/>
              </a:rPr>
              <a:t>y</a:t>
            </a:r>
            <a:r>
              <a:rPr dirty="0" sz="2400" spc="15">
                <a:latin typeface="Trebuchet MS"/>
                <a:cs typeface="Trebuchet MS"/>
              </a:rPr>
              <a:t>ntax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error</a:t>
            </a:r>
            <a:endParaRPr sz="2400">
              <a:latin typeface="Trebuchet MS"/>
              <a:cs typeface="Trebuchet MS"/>
            </a:endParaRPr>
          </a:p>
          <a:p>
            <a:pPr lvl="2" marL="1445260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445260" algn="l"/>
                <a:tab pos="1445895" algn="l"/>
              </a:tabLst>
            </a:pPr>
            <a:r>
              <a:rPr dirty="0" sz="2000" spc="-40">
                <a:latin typeface="Trebuchet MS"/>
                <a:cs typeface="Trebuchet MS"/>
              </a:rPr>
              <a:t>list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=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n</a:t>
            </a:r>
            <a:r>
              <a:rPr dirty="0" sz="2000" spc="25">
                <a:latin typeface="Trebuchet MS"/>
                <a:cs typeface="Trebuchet MS"/>
              </a:rPr>
              <a:t>e</a:t>
            </a:r>
            <a:r>
              <a:rPr dirty="0" sz="2000" spc="155">
                <a:latin typeface="Trebuchet MS"/>
                <a:cs typeface="Trebuchet MS"/>
              </a:rPr>
              <a:t>w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T[</a:t>
            </a:r>
            <a:r>
              <a:rPr dirty="0" sz="2000" spc="-15">
                <a:latin typeface="Trebuchet MS"/>
                <a:cs typeface="Trebuchet MS"/>
              </a:rPr>
              <a:t>c</a:t>
            </a:r>
            <a:r>
              <a:rPr dirty="0" sz="2000" spc="25">
                <a:latin typeface="Trebuchet MS"/>
                <a:cs typeface="Trebuchet MS"/>
              </a:rPr>
              <a:t>a</a:t>
            </a:r>
            <a:r>
              <a:rPr dirty="0" sz="2000" spc="40">
                <a:latin typeface="Trebuchet MS"/>
                <a:cs typeface="Trebuchet MS"/>
              </a:rPr>
              <a:t>p</a:t>
            </a:r>
            <a:r>
              <a:rPr dirty="0" sz="2000" spc="30">
                <a:latin typeface="Trebuchet MS"/>
                <a:cs typeface="Trebuchet MS"/>
              </a:rPr>
              <a:t>a</a:t>
            </a:r>
            <a:r>
              <a:rPr dirty="0" sz="2000" spc="40">
                <a:latin typeface="Trebuchet MS"/>
                <a:cs typeface="Trebuchet MS"/>
              </a:rPr>
              <a:t>c</a:t>
            </a:r>
            <a:r>
              <a:rPr dirty="0" sz="2000" spc="-15">
                <a:latin typeface="Trebuchet MS"/>
                <a:cs typeface="Trebuchet MS"/>
              </a:rPr>
              <a:t>it</a:t>
            </a:r>
            <a:r>
              <a:rPr dirty="0" sz="2000" spc="-15">
                <a:latin typeface="Trebuchet MS"/>
                <a:cs typeface="Trebuchet MS"/>
              </a:rPr>
              <a:t>y</a:t>
            </a:r>
            <a:r>
              <a:rPr dirty="0" sz="2000" spc="15">
                <a:latin typeface="Trebuchet MS"/>
                <a:cs typeface="Trebuchet MS"/>
              </a:rPr>
              <a:t>]</a:t>
            </a:r>
            <a:endParaRPr sz="2000">
              <a:latin typeface="Trebuchet MS"/>
              <a:cs typeface="Trebuchet MS"/>
            </a:endParaRPr>
          </a:p>
          <a:p>
            <a:pPr lvl="2" marL="1445260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445260" algn="l"/>
                <a:tab pos="1445895" algn="l"/>
              </a:tabLst>
            </a:pPr>
            <a:r>
              <a:rPr dirty="0" sz="2000" spc="-40">
                <a:latin typeface="Trebuchet MS"/>
                <a:cs typeface="Trebuchet MS"/>
              </a:rPr>
              <a:t>list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=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n</a:t>
            </a:r>
            <a:r>
              <a:rPr dirty="0" sz="2000" spc="25">
                <a:latin typeface="Trebuchet MS"/>
                <a:cs typeface="Trebuchet MS"/>
              </a:rPr>
              <a:t>e</a:t>
            </a:r>
            <a:r>
              <a:rPr dirty="0" sz="2000" spc="155">
                <a:latin typeface="Trebuchet MS"/>
                <a:cs typeface="Trebuchet MS"/>
              </a:rPr>
              <a:t>w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Obj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-110">
                <a:latin typeface="Trebuchet MS"/>
                <a:cs typeface="Trebuchet MS"/>
              </a:rPr>
              <a:t>t</a:t>
            </a:r>
            <a:r>
              <a:rPr dirty="0" sz="2000" spc="25">
                <a:latin typeface="Trebuchet MS"/>
                <a:cs typeface="Trebuchet MS"/>
              </a:rPr>
              <a:t>[</a:t>
            </a:r>
            <a:r>
              <a:rPr dirty="0" sz="2000" spc="45">
                <a:latin typeface="Trebuchet MS"/>
                <a:cs typeface="Trebuchet MS"/>
              </a:rPr>
              <a:t>c</a:t>
            </a:r>
            <a:r>
              <a:rPr dirty="0" sz="2000" spc="5">
                <a:latin typeface="Trebuchet MS"/>
                <a:cs typeface="Trebuchet MS"/>
              </a:rPr>
              <a:t>a</a:t>
            </a:r>
            <a:r>
              <a:rPr dirty="0" sz="2000" spc="10">
                <a:latin typeface="Trebuchet MS"/>
                <a:cs typeface="Trebuchet MS"/>
              </a:rPr>
              <a:t>pacity]</a:t>
            </a:r>
            <a:endParaRPr sz="2000">
              <a:latin typeface="Trebuchet MS"/>
              <a:cs typeface="Trebuchet MS"/>
            </a:endParaRPr>
          </a:p>
          <a:p>
            <a:pPr lvl="1" marL="988060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988694" algn="l"/>
              </a:tabLst>
            </a:pPr>
            <a:r>
              <a:rPr dirty="0" sz="2400" spc="130">
                <a:latin typeface="Trebuchet MS"/>
                <a:cs typeface="Trebuchet MS"/>
              </a:rPr>
              <a:t>Miss</a:t>
            </a:r>
            <a:r>
              <a:rPr dirty="0" sz="2400" spc="65">
                <a:latin typeface="Trebuchet MS"/>
                <a:cs typeface="Trebuchet MS"/>
              </a:rPr>
              <a:t>ing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type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check</a:t>
            </a:r>
            <a:r>
              <a:rPr dirty="0" sz="2400" spc="10">
                <a:latin typeface="Trebuchet MS"/>
                <a:cs typeface="Trebuchet MS"/>
              </a:rPr>
              <a:t>i</a:t>
            </a:r>
            <a:r>
              <a:rPr dirty="0" sz="2400" spc="135">
                <a:latin typeface="Trebuchet MS"/>
                <a:cs typeface="Trebuchet MS"/>
              </a:rPr>
              <a:t>ng</a:t>
            </a:r>
            <a:endParaRPr sz="2400">
              <a:latin typeface="Trebuchet MS"/>
              <a:cs typeface="Trebuchet MS"/>
            </a:endParaRPr>
          </a:p>
          <a:p>
            <a:pPr lvl="2" marL="1445260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445260" algn="l"/>
                <a:tab pos="1445895" algn="l"/>
              </a:tabLst>
            </a:pPr>
            <a:r>
              <a:rPr dirty="0" sz="2000" spc="-40">
                <a:latin typeface="Trebuchet MS"/>
                <a:cs typeface="Trebuchet MS"/>
              </a:rPr>
              <a:t>list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=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(T</a:t>
            </a:r>
            <a:r>
              <a:rPr dirty="0" sz="2000" spc="-55">
                <a:latin typeface="Trebuchet MS"/>
                <a:cs typeface="Trebuchet MS"/>
              </a:rPr>
              <a:t>[</a:t>
            </a:r>
            <a:r>
              <a:rPr dirty="0" sz="2000" spc="-40">
                <a:latin typeface="Trebuchet MS"/>
                <a:cs typeface="Trebuchet MS"/>
              </a:rPr>
              <a:t>]</a:t>
            </a:r>
            <a:r>
              <a:rPr dirty="0" sz="2000" spc="-35">
                <a:latin typeface="Trebuchet MS"/>
                <a:cs typeface="Trebuchet MS"/>
              </a:rPr>
              <a:t>)</a:t>
            </a:r>
            <a:r>
              <a:rPr dirty="0" sz="2000" spc="20">
                <a:latin typeface="Trebuchet MS"/>
                <a:cs typeface="Trebuchet MS"/>
              </a:rPr>
              <a:t>n</a:t>
            </a:r>
            <a:r>
              <a:rPr dirty="0" sz="2000" spc="25">
                <a:latin typeface="Trebuchet MS"/>
                <a:cs typeface="Trebuchet MS"/>
              </a:rPr>
              <a:t>e</a:t>
            </a:r>
            <a:r>
              <a:rPr dirty="0" sz="2000" spc="155">
                <a:latin typeface="Trebuchet MS"/>
                <a:cs typeface="Trebuchet MS"/>
              </a:rPr>
              <a:t>w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Obj</a:t>
            </a:r>
            <a:r>
              <a:rPr dirty="0" sz="2000" spc="-40">
                <a:latin typeface="Trebuchet MS"/>
                <a:cs typeface="Trebuchet MS"/>
              </a:rPr>
              <a:t>e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-110">
                <a:latin typeface="Trebuchet MS"/>
                <a:cs typeface="Trebuchet MS"/>
              </a:rPr>
              <a:t>t</a:t>
            </a:r>
            <a:r>
              <a:rPr dirty="0" sz="2000" spc="25">
                <a:latin typeface="Trebuchet MS"/>
                <a:cs typeface="Trebuchet MS"/>
              </a:rPr>
              <a:t>[cap</a:t>
            </a:r>
            <a:r>
              <a:rPr dirty="0" sz="2000" spc="20">
                <a:latin typeface="Trebuchet MS"/>
                <a:cs typeface="Trebuchet MS"/>
              </a:rPr>
              <a:t>a</a:t>
            </a:r>
            <a:r>
              <a:rPr dirty="0" sz="2000" spc="50">
                <a:latin typeface="Trebuchet MS"/>
                <a:cs typeface="Trebuchet MS"/>
              </a:rPr>
              <a:t>c</a:t>
            </a:r>
            <a:r>
              <a:rPr dirty="0" sz="2000" spc="-45">
                <a:latin typeface="Trebuchet MS"/>
                <a:cs typeface="Trebuchet MS"/>
              </a:rPr>
              <a:t>ity];</a:t>
            </a:r>
            <a:endParaRPr sz="2000">
              <a:latin typeface="Trebuchet MS"/>
              <a:cs typeface="Trebuchet MS"/>
            </a:endParaRPr>
          </a:p>
          <a:p>
            <a:pPr lvl="1" marL="988060" indent="-22923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988694" algn="l"/>
              </a:tabLst>
            </a:pPr>
            <a:r>
              <a:rPr dirty="0" sz="2400" spc="50">
                <a:latin typeface="Trebuchet MS"/>
                <a:cs typeface="Trebuchet MS"/>
              </a:rPr>
              <a:t>Suggestion</a:t>
            </a:r>
            <a:endParaRPr sz="2400">
              <a:latin typeface="Trebuchet MS"/>
              <a:cs typeface="Trebuchet MS"/>
            </a:endParaRPr>
          </a:p>
          <a:p>
            <a:pPr marL="1216660">
              <a:lnSpc>
                <a:spcPct val="100000"/>
              </a:lnSpc>
              <a:spcBef>
                <a:spcPts val="295"/>
              </a:spcBef>
            </a:pPr>
            <a:r>
              <a:rPr dirty="0" sz="2000" spc="40">
                <a:latin typeface="Trebuchet MS"/>
                <a:cs typeface="Trebuchet MS"/>
              </a:rPr>
              <a:t>@SuppressWarnings("unchecked")</a:t>
            </a:r>
            <a:endParaRPr sz="2000">
              <a:latin typeface="Trebuchet MS"/>
              <a:cs typeface="Trebuchet MS"/>
            </a:endParaRPr>
          </a:p>
          <a:p>
            <a:pPr marL="1216660" marR="1302385">
              <a:lnSpc>
                <a:spcPct val="111000"/>
              </a:lnSpc>
            </a:pPr>
            <a:r>
              <a:rPr dirty="0" sz="2000" spc="-30">
                <a:latin typeface="Trebuchet MS"/>
                <a:cs typeface="Trebuchet MS"/>
              </a:rPr>
              <a:t>T[]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tempList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=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(T[])new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Object[desiredCapacity];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li</a:t>
            </a:r>
            <a:r>
              <a:rPr dirty="0" sz="2000" spc="-30">
                <a:latin typeface="Trebuchet MS"/>
                <a:cs typeface="Trebuchet MS"/>
              </a:rPr>
              <a:t>s</a:t>
            </a:r>
            <a:r>
              <a:rPr dirty="0" sz="2000" spc="-114">
                <a:latin typeface="Trebuchet MS"/>
                <a:cs typeface="Trebuchet MS"/>
              </a:rPr>
              <a:t>t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=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</a:t>
            </a:r>
            <a:r>
              <a:rPr dirty="0" sz="2000" spc="-100">
                <a:latin typeface="Trebuchet MS"/>
                <a:cs typeface="Trebuchet MS"/>
              </a:rPr>
              <a:t>e</a:t>
            </a:r>
            <a:r>
              <a:rPr dirty="0" sz="2000" spc="45">
                <a:latin typeface="Trebuchet MS"/>
                <a:cs typeface="Trebuchet MS"/>
              </a:rPr>
              <a:t>mpLi</a:t>
            </a:r>
            <a:r>
              <a:rPr dirty="0" sz="2000" spc="25">
                <a:latin typeface="Trebuchet MS"/>
                <a:cs typeface="Trebuchet MS"/>
              </a:rPr>
              <a:t>s</a:t>
            </a:r>
            <a:r>
              <a:rPr dirty="0" sz="2000" spc="-110">
                <a:latin typeface="Trebuchet MS"/>
                <a:cs typeface="Trebuchet MS"/>
              </a:rPr>
              <a:t>t</a:t>
            </a:r>
            <a:r>
              <a:rPr dirty="0" sz="2000" spc="-18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555"/>
              </a:lnSpc>
            </a:pPr>
            <a:r>
              <a:rPr dirty="0" sz="2400" spc="60">
                <a:solidFill>
                  <a:srgbClr val="2D75B6"/>
                </a:solidFill>
                <a:latin typeface="Trebuchet MS"/>
                <a:cs typeface="Trebuchet MS"/>
              </a:rPr>
              <a:t>Suppressi</a:t>
            </a:r>
            <a:r>
              <a:rPr dirty="0" sz="2400" spc="75">
                <a:solidFill>
                  <a:srgbClr val="2D75B6"/>
                </a:solidFill>
                <a:latin typeface="Trebuchet MS"/>
                <a:cs typeface="Trebuchet MS"/>
              </a:rPr>
              <a:t>n</a:t>
            </a:r>
            <a:r>
              <a:rPr dirty="0" sz="2400" spc="140">
                <a:solidFill>
                  <a:srgbClr val="2D75B6"/>
                </a:solidFill>
                <a:latin typeface="Trebuchet MS"/>
                <a:cs typeface="Trebuchet MS"/>
              </a:rPr>
              <a:t>g</a:t>
            </a:r>
            <a:r>
              <a:rPr dirty="0" sz="2400" spc="-21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2D75B6"/>
                </a:solidFill>
                <a:latin typeface="Trebuchet MS"/>
                <a:cs typeface="Trebuchet MS"/>
              </a:rPr>
              <a:t>com</a:t>
            </a:r>
            <a:r>
              <a:rPr dirty="0" sz="2400" spc="-55">
                <a:solidFill>
                  <a:srgbClr val="2D75B6"/>
                </a:solidFill>
                <a:latin typeface="Trebuchet MS"/>
                <a:cs typeface="Trebuchet MS"/>
              </a:rPr>
              <a:t>pi</a:t>
            </a:r>
            <a:r>
              <a:rPr dirty="0" sz="2400" spc="-35">
                <a:solidFill>
                  <a:srgbClr val="2D75B6"/>
                </a:solidFill>
                <a:latin typeface="Trebuchet MS"/>
                <a:cs typeface="Trebuchet MS"/>
              </a:rPr>
              <a:t>l</a:t>
            </a:r>
            <a:r>
              <a:rPr dirty="0" sz="2400" spc="-10">
                <a:solidFill>
                  <a:srgbClr val="2D75B6"/>
                </a:solidFill>
                <a:latin typeface="Trebuchet MS"/>
                <a:cs typeface="Trebuchet MS"/>
              </a:rPr>
              <a:t>er</a:t>
            </a:r>
            <a:r>
              <a:rPr dirty="0" sz="2400" spc="-21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2D75B6"/>
                </a:solidFill>
                <a:latin typeface="Trebuchet MS"/>
                <a:cs typeface="Trebuchet MS"/>
              </a:rPr>
              <a:t>w</a:t>
            </a:r>
            <a:r>
              <a:rPr dirty="0" sz="2400" spc="70">
                <a:solidFill>
                  <a:srgbClr val="2D75B6"/>
                </a:solidFill>
                <a:latin typeface="Trebuchet MS"/>
                <a:cs typeface="Trebuchet MS"/>
              </a:rPr>
              <a:t>a</a:t>
            </a:r>
            <a:r>
              <a:rPr dirty="0" sz="2400" spc="60">
                <a:solidFill>
                  <a:srgbClr val="2D75B6"/>
                </a:solidFill>
                <a:latin typeface="Trebuchet MS"/>
                <a:cs typeface="Trebuchet MS"/>
              </a:rPr>
              <a:t>rnin</a:t>
            </a:r>
            <a:r>
              <a:rPr dirty="0" sz="2400" spc="140">
                <a:solidFill>
                  <a:srgbClr val="2D75B6"/>
                </a:solidFill>
                <a:latin typeface="Trebuchet MS"/>
                <a:cs typeface="Trebuchet MS"/>
              </a:rPr>
              <a:t>gs</a:t>
            </a:r>
            <a:endParaRPr sz="2400">
              <a:latin typeface="Trebuchet MS"/>
              <a:cs typeface="Trebuchet MS"/>
            </a:endParaRPr>
          </a:p>
          <a:p>
            <a:pPr marL="12700" marR="32766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2D75B6"/>
                </a:solidFill>
                <a:latin typeface="Trebuchet MS"/>
                <a:cs typeface="Trebuchet MS"/>
              </a:rPr>
              <a:t>To</a:t>
            </a:r>
            <a:r>
              <a:rPr dirty="0" sz="16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2D75B6"/>
                </a:solidFill>
                <a:latin typeface="Trebuchet MS"/>
                <a:cs typeface="Trebuchet MS"/>
              </a:rPr>
              <a:t>suppress</a:t>
            </a:r>
            <a:r>
              <a:rPr dirty="0" sz="1600" spc="-12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2D75B6"/>
                </a:solidFill>
                <a:latin typeface="Trebuchet MS"/>
                <a:cs typeface="Trebuchet MS"/>
              </a:rPr>
              <a:t>an</a:t>
            </a:r>
            <a:r>
              <a:rPr dirty="0" sz="16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2D75B6"/>
                </a:solidFill>
                <a:latin typeface="Trebuchet MS"/>
                <a:cs typeface="Trebuchet MS"/>
              </a:rPr>
              <a:t>unchecked-cast</a:t>
            </a:r>
            <a:r>
              <a:rPr dirty="0" sz="16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2D75B6"/>
                </a:solidFill>
                <a:latin typeface="Trebuchet MS"/>
                <a:cs typeface="Trebuchet MS"/>
              </a:rPr>
              <a:t>warning</a:t>
            </a:r>
            <a:r>
              <a:rPr dirty="0" sz="1600" spc="-11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2D75B6"/>
                </a:solidFill>
                <a:latin typeface="Trebuchet MS"/>
                <a:cs typeface="Trebuchet MS"/>
              </a:rPr>
              <a:t>from</a:t>
            </a:r>
            <a:r>
              <a:rPr dirty="0" sz="1600" spc="-12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2D75B6"/>
                </a:solidFill>
                <a:latin typeface="Trebuchet MS"/>
                <a:cs typeface="Trebuchet MS"/>
              </a:rPr>
              <a:t>the</a:t>
            </a:r>
            <a:r>
              <a:rPr dirty="0" sz="1600" spc="-12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2D75B6"/>
                </a:solidFill>
                <a:latin typeface="Trebuchet MS"/>
                <a:cs typeface="Trebuchet MS"/>
              </a:rPr>
              <a:t>compiler,</a:t>
            </a:r>
            <a:r>
              <a:rPr dirty="0" sz="1600" spc="-11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2D75B6"/>
                </a:solidFill>
                <a:latin typeface="Trebuchet MS"/>
                <a:cs typeface="Trebuchet MS"/>
              </a:rPr>
              <a:t>you</a:t>
            </a:r>
            <a:r>
              <a:rPr dirty="0" sz="16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2D75B6"/>
                </a:solidFill>
                <a:latin typeface="Trebuchet MS"/>
                <a:cs typeface="Trebuchet MS"/>
              </a:rPr>
              <a:t>precede</a:t>
            </a:r>
            <a:r>
              <a:rPr dirty="0" sz="1600" spc="-11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2D75B6"/>
                </a:solidFill>
                <a:latin typeface="Trebuchet MS"/>
                <a:cs typeface="Trebuchet MS"/>
              </a:rPr>
              <a:t>the</a:t>
            </a:r>
            <a:r>
              <a:rPr dirty="0" sz="1600" spc="-12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2D75B6"/>
                </a:solidFill>
                <a:latin typeface="Trebuchet MS"/>
                <a:cs typeface="Trebuchet MS"/>
              </a:rPr>
              <a:t>flagged </a:t>
            </a:r>
            <a:r>
              <a:rPr dirty="0" sz="1600" spc="-46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2D75B6"/>
                </a:solidFill>
                <a:latin typeface="Trebuchet MS"/>
                <a:cs typeface="Trebuchet MS"/>
              </a:rPr>
              <a:t>statements</a:t>
            </a:r>
            <a:r>
              <a:rPr dirty="0" sz="1600" spc="-14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2D75B6"/>
                </a:solidFill>
                <a:latin typeface="Trebuchet MS"/>
                <a:cs typeface="Trebuchet MS"/>
              </a:rPr>
              <a:t>with</a:t>
            </a:r>
            <a:r>
              <a:rPr dirty="0" sz="1600" spc="-12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2D75B6"/>
                </a:solidFill>
                <a:latin typeface="Trebuchet MS"/>
                <a:cs typeface="Trebuchet MS"/>
              </a:rPr>
              <a:t>the</a:t>
            </a:r>
            <a:r>
              <a:rPr dirty="0" sz="16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2D75B6"/>
                </a:solidFill>
                <a:latin typeface="Trebuchet MS"/>
                <a:cs typeface="Trebuchet MS"/>
              </a:rPr>
              <a:t>instruction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dirty="0" sz="1600" spc="30">
                <a:solidFill>
                  <a:srgbClr val="2D75B6"/>
                </a:solidFill>
                <a:latin typeface="Trebuchet MS"/>
                <a:cs typeface="Trebuchet MS"/>
              </a:rPr>
              <a:t>@SuppressWarnings("unchecked")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2D75B6"/>
                </a:solidFill>
                <a:latin typeface="Trebuchet MS"/>
                <a:cs typeface="Trebuchet MS"/>
              </a:rPr>
              <a:t>Note</a:t>
            </a:r>
            <a:r>
              <a:rPr dirty="0" sz="16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2D75B6"/>
                </a:solidFill>
                <a:latin typeface="Trebuchet MS"/>
                <a:cs typeface="Trebuchet MS"/>
              </a:rPr>
              <a:t>that</a:t>
            </a:r>
            <a:r>
              <a:rPr dirty="0" sz="16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2D75B6"/>
                </a:solidFill>
                <a:latin typeface="Trebuchet MS"/>
                <a:cs typeface="Trebuchet MS"/>
              </a:rPr>
              <a:t>this</a:t>
            </a:r>
            <a:r>
              <a:rPr dirty="0" sz="1600" spc="-12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2D75B6"/>
                </a:solidFill>
                <a:latin typeface="Trebuchet MS"/>
                <a:cs typeface="Trebuchet MS"/>
              </a:rPr>
              <a:t>instruction</a:t>
            </a:r>
            <a:r>
              <a:rPr dirty="0" sz="16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2D75B6"/>
                </a:solidFill>
                <a:latin typeface="Trebuchet MS"/>
                <a:cs typeface="Trebuchet MS"/>
              </a:rPr>
              <a:t>can</a:t>
            </a:r>
            <a:r>
              <a:rPr dirty="0" sz="16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2D75B6"/>
                </a:solidFill>
                <a:latin typeface="Trebuchet MS"/>
                <a:cs typeface="Trebuchet MS"/>
              </a:rPr>
              <a:t>precede</a:t>
            </a:r>
            <a:r>
              <a:rPr dirty="0" sz="1600" spc="-9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2D75B6"/>
                </a:solidFill>
                <a:latin typeface="Trebuchet MS"/>
                <a:cs typeface="Trebuchet MS"/>
              </a:rPr>
              <a:t>only</a:t>
            </a:r>
            <a:r>
              <a:rPr dirty="0" sz="16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2D75B6"/>
                </a:solidFill>
                <a:latin typeface="Trebuchet MS"/>
                <a:cs typeface="Trebuchet MS"/>
              </a:rPr>
              <a:t>a</a:t>
            </a:r>
            <a:r>
              <a:rPr dirty="0" sz="16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2D75B6"/>
                </a:solidFill>
                <a:latin typeface="Trebuchet MS"/>
                <a:cs typeface="Trebuchet MS"/>
              </a:rPr>
              <a:t>method</a:t>
            </a:r>
            <a:r>
              <a:rPr dirty="0" sz="16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2D75B6"/>
                </a:solidFill>
                <a:latin typeface="Trebuchet MS"/>
                <a:cs typeface="Trebuchet MS"/>
              </a:rPr>
              <a:t>definition</a:t>
            </a:r>
            <a:r>
              <a:rPr dirty="0" sz="1600" spc="-10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2D75B6"/>
                </a:solidFill>
                <a:latin typeface="Trebuchet MS"/>
                <a:cs typeface="Trebuchet MS"/>
              </a:rPr>
              <a:t>or</a:t>
            </a:r>
            <a:r>
              <a:rPr dirty="0" sz="1600" spc="-14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2D75B6"/>
                </a:solidFill>
                <a:latin typeface="Trebuchet MS"/>
                <a:cs typeface="Trebuchet MS"/>
              </a:rPr>
              <a:t>a</a:t>
            </a:r>
            <a:r>
              <a:rPr dirty="0" sz="16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2D75B6"/>
                </a:solidFill>
                <a:latin typeface="Trebuchet MS"/>
                <a:cs typeface="Trebuchet MS"/>
              </a:rPr>
              <a:t>variable</a:t>
            </a:r>
            <a:r>
              <a:rPr dirty="0" sz="1600" spc="-12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2D75B6"/>
                </a:solidFill>
                <a:latin typeface="Trebuchet MS"/>
                <a:cs typeface="Trebuchet MS"/>
              </a:rPr>
              <a:t>declaration.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161" y="1513205"/>
            <a:ext cx="3714838" cy="30539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3623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4" b="1">
                <a:solidFill>
                  <a:srgbClr val="8F9EF5"/>
                </a:solidFill>
                <a:latin typeface="Lucida Sans"/>
                <a:cs typeface="Lucida Sans"/>
              </a:rPr>
              <a:t>Design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75" b="1">
                <a:solidFill>
                  <a:srgbClr val="8F9EF5"/>
                </a:solidFill>
                <a:latin typeface="Lucida Sans"/>
                <a:cs typeface="Lucida Sans"/>
              </a:rPr>
              <a:t>Issue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515" b="1">
                <a:solidFill>
                  <a:srgbClr val="8F9EF5"/>
                </a:solidFill>
                <a:latin typeface="Lucida Sans"/>
                <a:cs typeface="Lucida Sans"/>
              </a:rPr>
              <a:t>3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46541"/>
            <a:ext cx="7668259" cy="193484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5">
                <a:latin typeface="Trebuchet MS"/>
                <a:cs typeface="Trebuchet MS"/>
              </a:rPr>
              <a:t>Fail</a:t>
            </a:r>
            <a:r>
              <a:rPr dirty="0" sz="2800" spc="260">
                <a:latin typeface="Trebuchet MS"/>
                <a:cs typeface="Trebuchet MS"/>
              </a:rPr>
              <a:t>-</a:t>
            </a:r>
            <a:r>
              <a:rPr dirty="0" sz="2800" spc="35">
                <a:latin typeface="Trebuchet MS"/>
                <a:cs typeface="Trebuchet MS"/>
              </a:rPr>
              <a:t>safe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pr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85">
                <a:latin typeface="Trebuchet MS"/>
                <a:cs typeface="Trebuchet MS"/>
              </a:rPr>
              <a:t>grammi</a:t>
            </a:r>
            <a:r>
              <a:rPr dirty="0" sz="2800" spc="85">
                <a:latin typeface="Trebuchet MS"/>
                <a:cs typeface="Trebuchet MS"/>
              </a:rPr>
              <a:t>n</a:t>
            </a:r>
            <a:r>
              <a:rPr dirty="0" sz="2800" spc="-55">
                <a:latin typeface="Trebuchet MS"/>
                <a:cs typeface="Trebuchet MS"/>
              </a:rPr>
              <a:t>g: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ts val="2735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Trebuchet MS"/>
                <a:cs typeface="Trebuchet MS"/>
              </a:rPr>
              <a:t>Wh</a:t>
            </a:r>
            <a:r>
              <a:rPr dirty="0" sz="2400" spc="75">
                <a:latin typeface="Trebuchet MS"/>
                <a:cs typeface="Trebuchet MS"/>
              </a:rPr>
              <a:t>a</a:t>
            </a:r>
            <a:r>
              <a:rPr dirty="0" sz="2400" spc="-140">
                <a:latin typeface="Trebuchet MS"/>
                <a:cs typeface="Trebuchet MS"/>
              </a:rPr>
              <a:t>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happens</a:t>
            </a:r>
            <a:r>
              <a:rPr dirty="0" sz="2400" spc="-22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if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a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client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tries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to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cre</a:t>
            </a:r>
            <a:r>
              <a:rPr dirty="0" sz="2400" spc="5">
                <a:latin typeface="Trebuchet MS"/>
                <a:cs typeface="Trebuchet MS"/>
              </a:rPr>
              <a:t>a</a:t>
            </a:r>
            <a:r>
              <a:rPr dirty="0" sz="2400" spc="-110">
                <a:latin typeface="Trebuchet MS"/>
                <a:cs typeface="Trebuchet MS"/>
              </a:rPr>
              <a:t>te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a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List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80">
                <a:latin typeface="Trebuchet MS"/>
                <a:cs typeface="Trebuchet MS"/>
              </a:rPr>
              <a:t>whose</a:t>
            </a:r>
            <a:endParaRPr sz="2400">
              <a:latin typeface="Trebuchet MS"/>
              <a:cs typeface="Trebuchet MS"/>
            </a:endParaRPr>
          </a:p>
          <a:p>
            <a:pPr marL="697865">
              <a:lnSpc>
                <a:spcPts val="2735"/>
              </a:lnSpc>
            </a:pPr>
            <a:r>
              <a:rPr dirty="0" sz="2400" spc="15">
                <a:latin typeface="Trebuchet MS"/>
                <a:cs typeface="Trebuchet MS"/>
              </a:rPr>
              <a:t>capaci</a:t>
            </a:r>
            <a:r>
              <a:rPr dirty="0" sz="2400" spc="5">
                <a:latin typeface="Trebuchet MS"/>
                <a:cs typeface="Trebuchet MS"/>
              </a:rPr>
              <a:t>ty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exce</a:t>
            </a:r>
            <a:r>
              <a:rPr dirty="0" sz="2400" spc="-40">
                <a:latin typeface="Trebuchet MS"/>
                <a:cs typeface="Trebuchet MS"/>
              </a:rPr>
              <a:t>e</a:t>
            </a:r>
            <a:r>
              <a:rPr dirty="0" sz="2400" spc="90">
                <a:latin typeface="Trebuchet MS"/>
                <a:cs typeface="Trebuchet MS"/>
              </a:rPr>
              <a:t>ds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a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gi</a:t>
            </a:r>
            <a:r>
              <a:rPr dirty="0" sz="2400" spc="45">
                <a:latin typeface="Trebuchet MS"/>
                <a:cs typeface="Trebuchet MS"/>
              </a:rPr>
              <a:t>v</a:t>
            </a:r>
            <a:r>
              <a:rPr dirty="0" sz="2400" spc="20">
                <a:latin typeface="Trebuchet MS"/>
                <a:cs typeface="Trebuchet MS"/>
              </a:rPr>
              <a:t>en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limi</a:t>
            </a:r>
            <a:r>
              <a:rPr dirty="0" sz="2400" spc="35">
                <a:latin typeface="Trebuchet MS"/>
                <a:cs typeface="Trebuchet MS"/>
              </a:rPr>
              <a:t>t?</a:t>
            </a:r>
            <a:endParaRPr sz="2400">
              <a:latin typeface="Trebuchet MS"/>
              <a:cs typeface="Trebuchet MS"/>
            </a:endParaRPr>
          </a:p>
          <a:p>
            <a:pPr lvl="1" marL="697865" marR="456565" indent="-22860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Trebuchet MS"/>
                <a:cs typeface="Trebuchet MS"/>
              </a:rPr>
              <a:t>What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happens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if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a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constructor</a:t>
            </a:r>
            <a:r>
              <a:rPr dirty="0" sz="2400" spc="-235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does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not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execute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completely?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027" y="3343655"/>
            <a:ext cx="6243828" cy="28331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4048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4" b="1">
                <a:solidFill>
                  <a:srgbClr val="8F9EF5"/>
                </a:solidFill>
                <a:latin typeface="Lucida Sans"/>
                <a:cs typeface="Lucida Sans"/>
              </a:rPr>
              <a:t>Design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75" b="1">
                <a:solidFill>
                  <a:srgbClr val="8F9EF5"/>
                </a:solidFill>
                <a:latin typeface="Lucida Sans"/>
                <a:cs typeface="Lucida Sans"/>
              </a:rPr>
              <a:t>Issue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85" b="1">
                <a:solidFill>
                  <a:srgbClr val="8F9EF5"/>
                </a:solidFill>
                <a:latin typeface="Lucida Sans"/>
                <a:cs typeface="Lucida Sans"/>
              </a:rPr>
              <a:t>4</a:t>
            </a:r>
            <a:endParaRPr sz="400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071" y="1219200"/>
            <a:ext cx="8949055" cy="5394960"/>
            <a:chOff x="195071" y="1219200"/>
            <a:chExt cx="8949055" cy="5394960"/>
          </a:xfrm>
        </p:grpSpPr>
        <p:sp>
          <p:nvSpPr>
            <p:cNvPr id="4" name="object 4"/>
            <p:cNvSpPr/>
            <p:nvPr/>
          </p:nvSpPr>
          <p:spPr>
            <a:xfrm>
              <a:off x="3187192" y="1219200"/>
              <a:ext cx="0" cy="2042160"/>
            </a:xfrm>
            <a:custGeom>
              <a:avLst/>
              <a:gdLst/>
              <a:ahLst/>
              <a:cxnLst/>
              <a:rect l="l" t="t" r="r" b="b"/>
              <a:pathLst>
                <a:path w="0" h="2042160">
                  <a:moveTo>
                    <a:pt x="0" y="0"/>
                  </a:moveTo>
                  <a:lnTo>
                    <a:pt x="0" y="2042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5071" y="4192523"/>
              <a:ext cx="8949055" cy="2421890"/>
            </a:xfrm>
            <a:custGeom>
              <a:avLst/>
              <a:gdLst/>
              <a:ahLst/>
              <a:cxnLst/>
              <a:rect l="l" t="t" r="r" b="b"/>
              <a:pathLst>
                <a:path w="8949055" h="2421890">
                  <a:moveTo>
                    <a:pt x="8948927" y="0"/>
                  </a:moveTo>
                  <a:lnTo>
                    <a:pt x="0" y="0"/>
                  </a:lnTo>
                  <a:lnTo>
                    <a:pt x="0" y="2421636"/>
                  </a:lnTo>
                  <a:lnTo>
                    <a:pt x="8613902" y="2421636"/>
                  </a:lnTo>
                  <a:lnTo>
                    <a:pt x="8948928" y="2086609"/>
                  </a:lnTo>
                  <a:lnTo>
                    <a:pt x="8948927" y="0"/>
                  </a:lnTo>
                  <a:close/>
                </a:path>
              </a:pathLst>
            </a:custGeom>
            <a:solidFill>
              <a:srgbClr val="FFC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08974" y="6227698"/>
              <a:ext cx="335280" cy="386715"/>
            </a:xfrm>
            <a:custGeom>
              <a:avLst/>
              <a:gdLst/>
              <a:ahLst/>
              <a:cxnLst/>
              <a:rect l="l" t="t" r="r" b="b"/>
              <a:pathLst>
                <a:path w="335279" h="386715">
                  <a:moveTo>
                    <a:pt x="335025" y="0"/>
                  </a:moveTo>
                  <a:lnTo>
                    <a:pt x="80772" y="63563"/>
                  </a:lnTo>
                  <a:lnTo>
                    <a:pt x="0" y="386460"/>
                  </a:lnTo>
                  <a:lnTo>
                    <a:pt x="335025" y="51434"/>
                  </a:lnTo>
                  <a:lnTo>
                    <a:pt x="335025" y="0"/>
                  </a:lnTo>
                  <a:close/>
                </a:path>
              </a:pathLst>
            </a:custGeom>
            <a:solidFill>
              <a:srgbClr val="CD9A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07542" y="1231137"/>
            <a:ext cx="183515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latin typeface="Trebuchet MS"/>
                <a:cs typeface="Trebuchet MS"/>
              </a:rPr>
              <a:t>pub</a:t>
            </a:r>
            <a:r>
              <a:rPr dirty="0" sz="1600" spc="-90">
                <a:latin typeface="Trebuchet MS"/>
                <a:cs typeface="Trebuchet MS"/>
              </a:rPr>
              <a:t>l</a:t>
            </a:r>
            <a:r>
              <a:rPr dirty="0" sz="1600" spc="-10">
                <a:latin typeface="Trebuchet MS"/>
                <a:cs typeface="Trebuchet MS"/>
              </a:rPr>
              <a:t>ic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T[]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toArray</a:t>
            </a:r>
            <a:r>
              <a:rPr dirty="0" sz="1600" spc="-55">
                <a:latin typeface="Trebuchet MS"/>
                <a:cs typeface="Trebuchet MS"/>
              </a:rPr>
              <a:t>(){  </a:t>
            </a:r>
            <a:r>
              <a:rPr dirty="0" sz="1600" spc="5">
                <a:latin typeface="Trebuchet MS"/>
                <a:cs typeface="Trebuchet MS"/>
              </a:rPr>
              <a:t>return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l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120">
                <a:latin typeface="Trebuchet MS"/>
                <a:cs typeface="Trebuchet MS"/>
              </a:rPr>
              <a:t>t;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1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6313" y="1231137"/>
            <a:ext cx="4425950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 marR="1078230" indent="-17843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latin typeface="Trebuchet MS"/>
                <a:cs typeface="Trebuchet MS"/>
              </a:rPr>
              <a:t>pub</a:t>
            </a:r>
            <a:r>
              <a:rPr dirty="0" sz="1600" spc="-90">
                <a:latin typeface="Trebuchet MS"/>
                <a:cs typeface="Trebuchet MS"/>
              </a:rPr>
              <a:t>l</a:t>
            </a:r>
            <a:r>
              <a:rPr dirty="0" sz="1600" spc="-10">
                <a:latin typeface="Trebuchet MS"/>
                <a:cs typeface="Trebuchet MS"/>
              </a:rPr>
              <a:t>ic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T[]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toArra</a:t>
            </a:r>
            <a:r>
              <a:rPr dirty="0" sz="1600" spc="25">
                <a:latin typeface="Trebuchet MS"/>
                <a:cs typeface="Trebuchet MS"/>
              </a:rPr>
              <a:t>y</a:t>
            </a:r>
            <a:r>
              <a:rPr dirty="0" sz="1600" spc="-85">
                <a:latin typeface="Trebuchet MS"/>
                <a:cs typeface="Trebuchet MS"/>
              </a:rPr>
              <a:t>()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{  </a:t>
            </a:r>
            <a:r>
              <a:rPr dirty="0" sz="1600" spc="-15">
                <a:latin typeface="Trebuchet MS"/>
                <a:cs typeface="Trebuchet MS"/>
              </a:rPr>
              <a:t>checkIntegrity(); 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 spc="-120">
                <a:latin typeface="Trebuchet MS"/>
                <a:cs typeface="Trebuchet MS"/>
              </a:rPr>
              <a:t>@</a:t>
            </a:r>
            <a:r>
              <a:rPr dirty="0" sz="1600" spc="40">
                <a:latin typeface="Trebuchet MS"/>
                <a:cs typeface="Trebuchet MS"/>
              </a:rPr>
              <a:t>Suppre</a:t>
            </a:r>
            <a:r>
              <a:rPr dirty="0" sz="1600" spc="35">
                <a:latin typeface="Trebuchet MS"/>
                <a:cs typeface="Trebuchet MS"/>
              </a:rPr>
              <a:t>s</a:t>
            </a:r>
            <a:r>
              <a:rPr dirty="0" sz="1600" spc="70">
                <a:latin typeface="Trebuchet MS"/>
                <a:cs typeface="Trebuchet MS"/>
              </a:rPr>
              <a:t>sWar</a:t>
            </a:r>
            <a:r>
              <a:rPr dirty="0" sz="1600" spc="75">
                <a:latin typeface="Trebuchet MS"/>
                <a:cs typeface="Trebuchet MS"/>
              </a:rPr>
              <a:t>n</a:t>
            </a:r>
            <a:r>
              <a:rPr dirty="0" sz="1600" spc="15">
                <a:latin typeface="Trebuchet MS"/>
                <a:cs typeface="Trebuchet MS"/>
              </a:rPr>
              <a:t>in</a:t>
            </a:r>
            <a:r>
              <a:rPr dirty="0" sz="1600" spc="100">
                <a:latin typeface="Trebuchet MS"/>
                <a:cs typeface="Trebuchet MS"/>
              </a:rPr>
              <a:t>g</a:t>
            </a:r>
            <a:r>
              <a:rPr dirty="0" sz="1600" spc="60">
                <a:latin typeface="Trebuchet MS"/>
                <a:cs typeface="Trebuchet MS"/>
              </a:rPr>
              <a:t>s</a:t>
            </a:r>
            <a:r>
              <a:rPr dirty="0" sz="1600">
                <a:latin typeface="Trebuchet MS"/>
                <a:cs typeface="Trebuchet MS"/>
              </a:rPr>
              <a:t>(</a:t>
            </a:r>
            <a:r>
              <a:rPr dirty="0" sz="1600" spc="-10">
                <a:latin typeface="Trebuchet MS"/>
                <a:cs typeface="Trebuchet MS"/>
              </a:rPr>
              <a:t>"</a:t>
            </a:r>
            <a:r>
              <a:rPr dirty="0" sz="1600" spc="30">
                <a:latin typeface="Trebuchet MS"/>
                <a:cs typeface="Trebuchet MS"/>
              </a:rPr>
              <a:t>unchec</a:t>
            </a:r>
            <a:r>
              <a:rPr dirty="0" sz="1600" spc="40">
                <a:latin typeface="Trebuchet MS"/>
                <a:cs typeface="Trebuchet MS"/>
              </a:rPr>
              <a:t>k</a:t>
            </a:r>
            <a:r>
              <a:rPr dirty="0" sz="1600" spc="-15">
                <a:latin typeface="Trebuchet MS"/>
                <a:cs typeface="Trebuchet MS"/>
              </a:rPr>
              <a:t>e</a:t>
            </a:r>
            <a:r>
              <a:rPr dirty="0" sz="1600" spc="-10">
                <a:latin typeface="Trebuchet MS"/>
                <a:cs typeface="Trebuchet MS"/>
              </a:rPr>
              <a:t>d</a:t>
            </a:r>
            <a:r>
              <a:rPr dirty="0" sz="1600" spc="85">
                <a:latin typeface="Trebuchet MS"/>
                <a:cs typeface="Trebuchet MS"/>
              </a:rPr>
              <a:t>"</a:t>
            </a:r>
            <a:r>
              <a:rPr dirty="0" sz="1600" spc="-85"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  <a:p>
            <a:pPr marL="190500" marR="5080">
              <a:lnSpc>
                <a:spcPct val="100000"/>
              </a:lnSpc>
              <a:spcBef>
                <a:spcPts val="5"/>
              </a:spcBef>
            </a:pPr>
            <a:r>
              <a:rPr dirty="0" sz="1600" spc="-30">
                <a:latin typeface="Trebuchet MS"/>
                <a:cs typeface="Trebuchet MS"/>
              </a:rPr>
              <a:t>T[]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result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=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15">
                <a:latin typeface="Trebuchet MS"/>
                <a:cs typeface="Trebuchet MS"/>
              </a:rPr>
              <a:t>(T[])new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Ob</a:t>
            </a:r>
            <a:r>
              <a:rPr dirty="0" sz="1600" spc="-20">
                <a:latin typeface="Trebuchet MS"/>
                <a:cs typeface="Trebuchet MS"/>
              </a:rPr>
              <a:t>j</a:t>
            </a:r>
            <a:r>
              <a:rPr dirty="0" sz="1600" spc="-30">
                <a:latin typeface="Trebuchet MS"/>
                <a:cs typeface="Trebuchet MS"/>
              </a:rPr>
              <a:t>ect</a:t>
            </a:r>
            <a:r>
              <a:rPr dirty="0" sz="1600" spc="-20">
                <a:latin typeface="Trebuchet MS"/>
                <a:cs typeface="Trebuchet MS"/>
              </a:rPr>
              <a:t>[</a:t>
            </a:r>
            <a:r>
              <a:rPr dirty="0" sz="1600" spc="55">
                <a:latin typeface="Trebuchet MS"/>
                <a:cs typeface="Trebuchet MS"/>
              </a:rPr>
              <a:t>nu</a:t>
            </a:r>
            <a:r>
              <a:rPr dirty="0" sz="1600" spc="80">
                <a:latin typeface="Trebuchet MS"/>
                <a:cs typeface="Trebuchet MS"/>
              </a:rPr>
              <a:t>m</a:t>
            </a:r>
            <a:r>
              <a:rPr dirty="0" sz="1600" spc="20">
                <a:latin typeface="Trebuchet MS"/>
                <a:cs typeface="Trebuchet MS"/>
              </a:rPr>
              <a:t>berOf</a:t>
            </a:r>
            <a:r>
              <a:rPr dirty="0" sz="1600" spc="5">
                <a:latin typeface="Trebuchet MS"/>
                <a:cs typeface="Trebuchet MS"/>
              </a:rPr>
              <a:t>Entrie</a:t>
            </a:r>
            <a:r>
              <a:rPr dirty="0" sz="1600" spc="10">
                <a:latin typeface="Trebuchet MS"/>
                <a:cs typeface="Trebuchet MS"/>
              </a:rPr>
              <a:t>s</a:t>
            </a:r>
            <a:r>
              <a:rPr dirty="0" sz="1600" spc="-70">
                <a:latin typeface="Trebuchet MS"/>
                <a:cs typeface="Trebuchet MS"/>
              </a:rPr>
              <a:t>];  </a:t>
            </a:r>
            <a:r>
              <a:rPr dirty="0" sz="1600" spc="-5">
                <a:latin typeface="Trebuchet MS"/>
                <a:cs typeface="Trebuchet MS"/>
              </a:rPr>
              <a:t>for(int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=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260">
                <a:latin typeface="Trebuchet MS"/>
                <a:cs typeface="Trebuchet MS"/>
              </a:rPr>
              <a:t>0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150">
                <a:latin typeface="Trebuchet MS"/>
                <a:cs typeface="Trebuchet MS"/>
              </a:rPr>
              <a:t>;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135">
                <a:latin typeface="Trebuchet MS"/>
                <a:cs typeface="Trebuchet MS"/>
              </a:rPr>
              <a:t>&lt; </a:t>
            </a:r>
            <a:r>
              <a:rPr dirty="0" sz="1600" spc="20">
                <a:latin typeface="Trebuchet MS"/>
                <a:cs typeface="Trebuchet MS"/>
              </a:rPr>
              <a:t>numberOfEntries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150">
                <a:latin typeface="Trebuchet MS"/>
                <a:cs typeface="Trebuchet MS"/>
              </a:rPr>
              <a:t>;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5">
                <a:latin typeface="Trebuchet MS"/>
                <a:cs typeface="Trebuchet MS"/>
              </a:rPr>
              <a:t>i++)</a:t>
            </a:r>
            <a:endParaRPr sz="1600">
              <a:latin typeface="Trebuchet MS"/>
              <a:cs typeface="Trebuchet MS"/>
            </a:endParaRPr>
          </a:p>
          <a:p>
            <a:pPr marL="234950" marR="2564765" indent="177165">
              <a:lnSpc>
                <a:spcPct val="100000"/>
              </a:lnSpc>
            </a:pPr>
            <a:r>
              <a:rPr dirty="0" sz="1600" spc="-10">
                <a:latin typeface="Trebuchet MS"/>
                <a:cs typeface="Trebuchet MS"/>
              </a:rPr>
              <a:t>result</a:t>
            </a:r>
            <a:r>
              <a:rPr dirty="0" sz="1600" spc="-15">
                <a:latin typeface="Trebuchet MS"/>
                <a:cs typeface="Trebuchet MS"/>
              </a:rPr>
              <a:t>[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10">
                <a:latin typeface="Trebuchet MS"/>
                <a:cs typeface="Trebuchet MS"/>
              </a:rPr>
              <a:t>]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=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95">
                <a:latin typeface="Trebuchet MS"/>
                <a:cs typeface="Trebuchet MS"/>
              </a:rPr>
              <a:t>l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45">
                <a:latin typeface="Trebuchet MS"/>
                <a:cs typeface="Trebuchet MS"/>
              </a:rPr>
              <a:t>t[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sz="1600" spc="-70">
                <a:latin typeface="Trebuchet MS"/>
                <a:cs typeface="Trebuchet MS"/>
              </a:rPr>
              <a:t>];  </a:t>
            </a:r>
            <a:r>
              <a:rPr dirty="0" sz="1600" spc="5">
                <a:latin typeface="Trebuchet MS"/>
                <a:cs typeface="Trebuchet MS"/>
              </a:rPr>
              <a:t>return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result;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1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726" y="4205427"/>
            <a:ext cx="8405495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2D75B6"/>
                </a:solidFill>
                <a:latin typeface="Trebuchet MS"/>
                <a:cs typeface="Trebuchet MS"/>
              </a:rPr>
              <a:t>A</a:t>
            </a:r>
            <a:r>
              <a:rPr dirty="0" sz="1800" spc="-15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D75B6"/>
                </a:solidFill>
                <a:latin typeface="Trebuchet MS"/>
                <a:cs typeface="Trebuchet MS"/>
              </a:rPr>
              <a:t>private</a:t>
            </a:r>
            <a:r>
              <a:rPr dirty="0" sz="1800" spc="-12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D75B6"/>
                </a:solidFill>
                <a:latin typeface="Trebuchet MS"/>
                <a:cs typeface="Trebuchet MS"/>
              </a:rPr>
              <a:t>data</a:t>
            </a:r>
            <a:r>
              <a:rPr dirty="0" sz="1800" spc="-15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2D75B6"/>
                </a:solidFill>
                <a:latin typeface="Trebuchet MS"/>
                <a:cs typeface="Trebuchet MS"/>
              </a:rPr>
              <a:t>field</a:t>
            </a:r>
            <a:r>
              <a:rPr dirty="0" sz="18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2D75B6"/>
                </a:solidFill>
                <a:latin typeface="Trebuchet MS"/>
                <a:cs typeface="Trebuchet MS"/>
              </a:rPr>
              <a:t>should</a:t>
            </a:r>
            <a:r>
              <a:rPr dirty="0" sz="1800" spc="-16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2D75B6"/>
                </a:solidFill>
                <a:latin typeface="Trebuchet MS"/>
                <a:cs typeface="Trebuchet MS"/>
              </a:rPr>
              <a:t>be</a:t>
            </a:r>
            <a:r>
              <a:rPr dirty="0" sz="18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2D75B6"/>
                </a:solidFill>
                <a:latin typeface="Trebuchet MS"/>
                <a:cs typeface="Trebuchet MS"/>
              </a:rPr>
              <a:t>changed</a:t>
            </a:r>
            <a:r>
              <a:rPr dirty="0" sz="1800" spc="-14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2D75B6"/>
                </a:solidFill>
                <a:latin typeface="Trebuchet MS"/>
                <a:cs typeface="Trebuchet MS"/>
              </a:rPr>
              <a:t>only</a:t>
            </a:r>
            <a:r>
              <a:rPr dirty="0" sz="1800" spc="-16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2D75B6"/>
                </a:solidFill>
                <a:latin typeface="Trebuchet MS"/>
                <a:cs typeface="Trebuchet MS"/>
              </a:rPr>
              <a:t>by</a:t>
            </a:r>
            <a:r>
              <a:rPr dirty="0" sz="1800" spc="-14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2D75B6"/>
                </a:solidFill>
                <a:latin typeface="Trebuchet MS"/>
                <a:cs typeface="Trebuchet MS"/>
              </a:rPr>
              <a:t>the</a:t>
            </a:r>
            <a:r>
              <a:rPr dirty="0" sz="1800" spc="-14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2D75B6"/>
                </a:solidFill>
                <a:latin typeface="Trebuchet MS"/>
                <a:cs typeface="Trebuchet MS"/>
              </a:rPr>
              <a:t>method.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D75B6"/>
                </a:solidFill>
                <a:latin typeface="Trebuchet MS"/>
                <a:cs typeface="Trebuchet MS"/>
              </a:rPr>
              <a:t>However,</a:t>
            </a:r>
            <a:r>
              <a:rPr dirty="0" sz="1800" spc="-15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2D75B6"/>
                </a:solidFill>
                <a:latin typeface="Trebuchet MS"/>
                <a:cs typeface="Trebuchet MS"/>
              </a:rPr>
              <a:t>if</a:t>
            </a:r>
            <a:r>
              <a:rPr dirty="0" sz="1800" spc="-14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2D75B6"/>
                </a:solidFill>
                <a:latin typeface="Trebuchet MS"/>
                <a:cs typeface="Trebuchet MS"/>
              </a:rPr>
              <a:t>a</a:t>
            </a:r>
            <a:r>
              <a:rPr dirty="0" sz="18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2D75B6"/>
                </a:solidFill>
                <a:latin typeface="Trebuchet MS"/>
                <a:cs typeface="Trebuchet MS"/>
              </a:rPr>
              <a:t>client</a:t>
            </a:r>
            <a:r>
              <a:rPr dirty="0" sz="1800" spc="-14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2D75B6"/>
                </a:solidFill>
                <a:latin typeface="Trebuchet MS"/>
                <a:cs typeface="Trebuchet MS"/>
              </a:rPr>
              <a:t>know</a:t>
            </a:r>
            <a:r>
              <a:rPr dirty="0" sz="1800" spc="-17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2D75B6"/>
                </a:solidFill>
                <a:latin typeface="Trebuchet MS"/>
                <a:cs typeface="Trebuchet MS"/>
              </a:rPr>
              <a:t>the</a:t>
            </a:r>
            <a:r>
              <a:rPr dirty="0" sz="1800" spc="-14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D75B6"/>
                </a:solidFill>
                <a:latin typeface="Trebuchet MS"/>
                <a:cs typeface="Trebuchet MS"/>
              </a:rPr>
              <a:t>reference</a:t>
            </a:r>
            <a:r>
              <a:rPr dirty="0" sz="1800" spc="-12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2D75B6"/>
                </a:solidFill>
                <a:latin typeface="Trebuchet MS"/>
                <a:cs typeface="Trebuchet MS"/>
              </a:rPr>
              <a:t>of</a:t>
            </a:r>
            <a:r>
              <a:rPr dirty="0" sz="1800" spc="-14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2D75B6"/>
                </a:solidFill>
                <a:latin typeface="Trebuchet MS"/>
                <a:cs typeface="Trebuchet MS"/>
              </a:rPr>
              <a:t>a</a:t>
            </a:r>
            <a:r>
              <a:rPr dirty="0" sz="1800" spc="-14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D75B6"/>
                </a:solidFill>
                <a:latin typeface="Trebuchet MS"/>
                <a:cs typeface="Trebuchet MS"/>
              </a:rPr>
              <a:t>private</a:t>
            </a:r>
            <a:r>
              <a:rPr dirty="0" sz="1800" spc="-1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2D75B6"/>
                </a:solidFill>
                <a:latin typeface="Trebuchet MS"/>
                <a:cs typeface="Trebuchet MS"/>
              </a:rPr>
              <a:t>data</a:t>
            </a:r>
            <a:r>
              <a:rPr dirty="0" sz="1800" spc="-15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2D75B6"/>
                </a:solidFill>
                <a:latin typeface="Trebuchet MS"/>
                <a:cs typeface="Trebuchet MS"/>
              </a:rPr>
              <a:t>field,</a:t>
            </a:r>
            <a:r>
              <a:rPr dirty="0" sz="1800" spc="-14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D75B6"/>
                </a:solidFill>
                <a:latin typeface="Trebuchet MS"/>
                <a:cs typeface="Trebuchet MS"/>
              </a:rPr>
              <a:t>it</a:t>
            </a:r>
            <a:r>
              <a:rPr dirty="0" sz="1800" spc="-13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2D75B6"/>
                </a:solidFill>
                <a:latin typeface="Trebuchet MS"/>
                <a:cs typeface="Trebuchet MS"/>
              </a:rPr>
              <a:t>can</a:t>
            </a:r>
            <a:r>
              <a:rPr dirty="0" sz="1800" spc="-15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2D75B6"/>
                </a:solidFill>
                <a:latin typeface="Trebuchet MS"/>
                <a:cs typeface="Trebuchet MS"/>
              </a:rPr>
              <a:t>change</a:t>
            </a:r>
            <a:r>
              <a:rPr dirty="0" sz="1800" spc="-14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2D75B6"/>
                </a:solidFill>
                <a:latin typeface="Trebuchet MS"/>
                <a:cs typeface="Trebuchet MS"/>
              </a:rPr>
              <a:t>freely </a:t>
            </a:r>
            <a:r>
              <a:rPr dirty="0" sz="1800" spc="-53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2D75B6"/>
                </a:solidFill>
                <a:latin typeface="Trebuchet MS"/>
                <a:cs typeface="Trebuchet MS"/>
              </a:rPr>
              <a:t>without</a:t>
            </a:r>
            <a:r>
              <a:rPr dirty="0" sz="1800" spc="-15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2D75B6"/>
                </a:solidFill>
                <a:latin typeface="Trebuchet MS"/>
                <a:cs typeface="Trebuchet MS"/>
              </a:rPr>
              <a:t>method</a:t>
            </a:r>
            <a:r>
              <a:rPr dirty="0" sz="1800" spc="-16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2D75B6"/>
                </a:solidFill>
                <a:latin typeface="Trebuchet MS"/>
                <a:cs typeface="Trebuchet MS"/>
              </a:rPr>
              <a:t>of</a:t>
            </a:r>
            <a:r>
              <a:rPr dirty="0" sz="1800" spc="-15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2D75B6"/>
                </a:solidFill>
                <a:latin typeface="Trebuchet MS"/>
                <a:cs typeface="Trebuchet MS"/>
              </a:rPr>
              <a:t>the</a:t>
            </a:r>
            <a:r>
              <a:rPr dirty="0" sz="1800" spc="-14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2D75B6"/>
                </a:solidFill>
                <a:latin typeface="Trebuchet MS"/>
                <a:cs typeface="Trebuchet MS"/>
              </a:rPr>
              <a:t>ADT.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 marR="5583555">
              <a:lnSpc>
                <a:spcPct val="100000"/>
              </a:lnSpc>
            </a:pPr>
            <a:r>
              <a:rPr dirty="0" sz="1800" spc="-25">
                <a:solidFill>
                  <a:srgbClr val="2D75B6"/>
                </a:solidFill>
                <a:latin typeface="Trebuchet MS"/>
                <a:cs typeface="Trebuchet MS"/>
              </a:rPr>
              <a:t>Ex: </a:t>
            </a:r>
            <a:r>
              <a:rPr dirty="0" sz="1800" spc="-2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2D75B6"/>
                </a:solidFill>
                <a:latin typeface="Trebuchet MS"/>
                <a:cs typeface="Trebuchet MS"/>
              </a:rPr>
              <a:t>li</a:t>
            </a:r>
            <a:r>
              <a:rPr dirty="0" sz="1800" spc="-15">
                <a:solidFill>
                  <a:srgbClr val="2D75B6"/>
                </a:solidFill>
                <a:latin typeface="Trebuchet MS"/>
                <a:cs typeface="Trebuchet MS"/>
              </a:rPr>
              <a:t>s</a:t>
            </a:r>
            <a:r>
              <a:rPr dirty="0" sz="1800" spc="-55">
                <a:solidFill>
                  <a:srgbClr val="2D75B6"/>
                </a:solidFill>
                <a:latin typeface="Trebuchet MS"/>
                <a:cs typeface="Trebuchet MS"/>
              </a:rPr>
              <a:t>t=</a:t>
            </a:r>
            <a:r>
              <a:rPr dirty="0" sz="1800" spc="70">
                <a:solidFill>
                  <a:srgbClr val="2D75B6"/>
                </a:solidFill>
                <a:latin typeface="Trebuchet MS"/>
                <a:cs typeface="Trebuchet MS"/>
              </a:rPr>
              <a:t>s</a:t>
            </a:r>
            <a:r>
              <a:rPr dirty="0" sz="1800" spc="105">
                <a:solidFill>
                  <a:srgbClr val="2D75B6"/>
                </a:solidFill>
                <a:latin typeface="Trebuchet MS"/>
                <a:cs typeface="Trebuchet MS"/>
              </a:rPr>
              <a:t>h</a:t>
            </a:r>
            <a:r>
              <a:rPr dirty="0" sz="1800" spc="40">
                <a:solidFill>
                  <a:srgbClr val="2D75B6"/>
                </a:solidFill>
                <a:latin typeface="Trebuchet MS"/>
                <a:cs typeface="Trebuchet MS"/>
              </a:rPr>
              <a:t>o</a:t>
            </a:r>
            <a:r>
              <a:rPr dirty="0" sz="1800" spc="50">
                <a:solidFill>
                  <a:srgbClr val="2D75B6"/>
                </a:solidFill>
                <a:latin typeface="Trebuchet MS"/>
                <a:cs typeface="Trebuchet MS"/>
              </a:rPr>
              <a:t>p</a:t>
            </a:r>
            <a:r>
              <a:rPr dirty="0" sz="1800" spc="15">
                <a:solidFill>
                  <a:srgbClr val="2D75B6"/>
                </a:solidFill>
                <a:latin typeface="Trebuchet MS"/>
                <a:cs typeface="Trebuchet MS"/>
              </a:rPr>
              <a:t>pingLis</a:t>
            </a:r>
            <a:r>
              <a:rPr dirty="0" sz="1800" spc="20">
                <a:solidFill>
                  <a:srgbClr val="2D75B6"/>
                </a:solidFill>
                <a:latin typeface="Trebuchet MS"/>
                <a:cs typeface="Trebuchet MS"/>
              </a:rPr>
              <a:t>t</a:t>
            </a:r>
            <a:r>
              <a:rPr dirty="0" sz="1800" spc="10">
                <a:solidFill>
                  <a:srgbClr val="2D75B6"/>
                </a:solidFill>
                <a:latin typeface="Trebuchet MS"/>
                <a:cs typeface="Trebuchet MS"/>
              </a:rPr>
              <a:t>.toArray</a:t>
            </a:r>
            <a:r>
              <a:rPr dirty="0" sz="1800" spc="-105">
                <a:solidFill>
                  <a:srgbClr val="2D75B6"/>
                </a:solidFill>
                <a:latin typeface="Trebuchet MS"/>
                <a:cs typeface="Trebuchet MS"/>
              </a:rPr>
              <a:t>();  </a:t>
            </a:r>
            <a:r>
              <a:rPr dirty="0" sz="1800" spc="-15">
                <a:solidFill>
                  <a:srgbClr val="2D75B6"/>
                </a:solidFill>
                <a:latin typeface="Trebuchet MS"/>
                <a:cs typeface="Trebuchet MS"/>
              </a:rPr>
              <a:t>li</a:t>
            </a:r>
            <a:r>
              <a:rPr dirty="0" sz="1800" spc="-15">
                <a:solidFill>
                  <a:srgbClr val="2D75B6"/>
                </a:solidFill>
                <a:latin typeface="Trebuchet MS"/>
                <a:cs typeface="Trebuchet MS"/>
              </a:rPr>
              <a:t>s</a:t>
            </a:r>
            <a:r>
              <a:rPr dirty="0" sz="1800" spc="60">
                <a:solidFill>
                  <a:srgbClr val="2D75B6"/>
                </a:solidFill>
                <a:latin typeface="Trebuchet MS"/>
                <a:cs typeface="Trebuchet MS"/>
              </a:rPr>
              <a:t>t[</a:t>
            </a:r>
            <a:r>
              <a:rPr dirty="0" sz="1800" spc="75">
                <a:solidFill>
                  <a:srgbClr val="2D75B6"/>
                </a:solidFill>
                <a:latin typeface="Trebuchet MS"/>
                <a:cs typeface="Trebuchet MS"/>
              </a:rPr>
              <a:t>0</a:t>
            </a:r>
            <a:r>
              <a:rPr dirty="0" sz="1800" spc="15">
                <a:solidFill>
                  <a:srgbClr val="2D75B6"/>
                </a:solidFill>
                <a:latin typeface="Trebuchet MS"/>
                <a:cs typeface="Trebuchet MS"/>
              </a:rPr>
              <a:t>]</a:t>
            </a:r>
            <a:r>
              <a:rPr dirty="0" sz="1800" spc="-145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2D75B6"/>
                </a:solidFill>
                <a:latin typeface="Trebuchet MS"/>
                <a:cs typeface="Trebuchet MS"/>
              </a:rPr>
              <a:t>=</a:t>
            </a:r>
            <a:r>
              <a:rPr dirty="0" sz="1800" spc="-150">
                <a:solidFill>
                  <a:srgbClr val="2D75B6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2D75B6"/>
                </a:solidFill>
                <a:latin typeface="Trebuchet MS"/>
                <a:cs typeface="Trebuchet MS"/>
              </a:rPr>
              <a:t>nul</a:t>
            </a:r>
            <a:r>
              <a:rPr dirty="0" sz="1800" spc="-5">
                <a:solidFill>
                  <a:srgbClr val="2D75B6"/>
                </a:solidFill>
                <a:latin typeface="Trebuchet MS"/>
                <a:cs typeface="Trebuchet MS"/>
              </a:rPr>
              <a:t>l</a:t>
            </a:r>
            <a:r>
              <a:rPr dirty="0" sz="1800" spc="-165">
                <a:solidFill>
                  <a:srgbClr val="2D75B6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4036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4" b="1">
                <a:solidFill>
                  <a:srgbClr val="8F9EF5"/>
                </a:solidFill>
                <a:latin typeface="Lucida Sans"/>
                <a:cs typeface="Lucida Sans"/>
              </a:rPr>
              <a:t>Design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75" b="1">
                <a:solidFill>
                  <a:srgbClr val="8F9EF5"/>
                </a:solidFill>
                <a:latin typeface="Lucida Sans"/>
                <a:cs typeface="Lucida Sans"/>
              </a:rPr>
              <a:t>Issue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90" b="1">
                <a:solidFill>
                  <a:srgbClr val="8F9EF5"/>
                </a:solidFill>
                <a:latin typeface="Lucida Sans"/>
                <a:cs typeface="Lucida Sans"/>
              </a:rPr>
              <a:t>5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0263" y="2128265"/>
            <a:ext cx="28860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dirty="0" sz="1800" spc="20">
                <a:latin typeface="Arial"/>
                <a:cs typeface="Arial"/>
              </a:rPr>
              <a:t>checkIntegrity()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35">
                <a:latin typeface="Arial"/>
                <a:cs typeface="Arial"/>
              </a:rPr>
              <a:t>: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void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indexOf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(T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anEntry)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removeEntry(int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index):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8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1182" y="2115057"/>
            <a:ext cx="825500" cy="936625"/>
            <a:chOff x="4631182" y="2115057"/>
            <a:chExt cx="825500" cy="936625"/>
          </a:xfrm>
        </p:grpSpPr>
        <p:sp>
          <p:nvSpPr>
            <p:cNvPr id="5" name="object 5"/>
            <p:cNvSpPr/>
            <p:nvPr/>
          </p:nvSpPr>
          <p:spPr>
            <a:xfrm>
              <a:off x="4637532" y="2121407"/>
              <a:ext cx="812800" cy="923925"/>
            </a:xfrm>
            <a:custGeom>
              <a:avLst/>
              <a:gdLst/>
              <a:ahLst/>
              <a:cxnLst/>
              <a:rect l="l" t="t" r="r" b="b"/>
              <a:pathLst>
                <a:path w="812800" h="923925">
                  <a:moveTo>
                    <a:pt x="406145" y="0"/>
                  </a:moveTo>
                  <a:lnTo>
                    <a:pt x="406145" y="230886"/>
                  </a:lnTo>
                  <a:lnTo>
                    <a:pt x="0" y="230886"/>
                  </a:lnTo>
                  <a:lnTo>
                    <a:pt x="0" y="692657"/>
                  </a:lnTo>
                  <a:lnTo>
                    <a:pt x="406145" y="692657"/>
                  </a:lnTo>
                  <a:lnTo>
                    <a:pt x="406145" y="923543"/>
                  </a:lnTo>
                  <a:lnTo>
                    <a:pt x="812291" y="461771"/>
                  </a:lnTo>
                  <a:lnTo>
                    <a:pt x="4061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37532" y="2121407"/>
              <a:ext cx="812800" cy="923925"/>
            </a:xfrm>
            <a:custGeom>
              <a:avLst/>
              <a:gdLst/>
              <a:ahLst/>
              <a:cxnLst/>
              <a:rect l="l" t="t" r="r" b="b"/>
              <a:pathLst>
                <a:path w="812800" h="923925">
                  <a:moveTo>
                    <a:pt x="0" y="230886"/>
                  </a:moveTo>
                  <a:lnTo>
                    <a:pt x="406145" y="230886"/>
                  </a:lnTo>
                  <a:lnTo>
                    <a:pt x="406145" y="0"/>
                  </a:lnTo>
                  <a:lnTo>
                    <a:pt x="812291" y="461771"/>
                  </a:lnTo>
                  <a:lnTo>
                    <a:pt x="406145" y="923543"/>
                  </a:lnTo>
                  <a:lnTo>
                    <a:pt x="406145" y="692657"/>
                  </a:lnTo>
                  <a:lnTo>
                    <a:pt x="0" y="692657"/>
                  </a:lnTo>
                  <a:lnTo>
                    <a:pt x="0" y="23088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15874" y="1267459"/>
            <a:ext cx="4069079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2D75B6"/>
                </a:solidFill>
                <a:latin typeface="Arial"/>
                <a:cs typeface="Arial"/>
              </a:rPr>
              <a:t>Some</a:t>
            </a:r>
            <a:r>
              <a:rPr dirty="0" sz="1800" spc="3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D75B6"/>
                </a:solidFill>
                <a:latin typeface="Arial"/>
                <a:cs typeface="Arial"/>
              </a:rPr>
              <a:t>code</a:t>
            </a:r>
            <a:r>
              <a:rPr dirty="0" sz="1800" spc="2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2D75B6"/>
                </a:solidFill>
                <a:latin typeface="Arial"/>
                <a:cs typeface="Arial"/>
              </a:rPr>
              <a:t>may</a:t>
            </a:r>
            <a:r>
              <a:rPr dirty="0" sz="1800" spc="2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D75B6"/>
                </a:solidFill>
                <a:latin typeface="Arial"/>
                <a:cs typeface="Arial"/>
              </a:rPr>
              <a:t>be</a:t>
            </a:r>
            <a:r>
              <a:rPr dirty="0" sz="1800" spc="2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D75B6"/>
                </a:solidFill>
                <a:latin typeface="Arial"/>
                <a:cs typeface="Arial"/>
              </a:rPr>
              <a:t>duplicated.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25">
                <a:solidFill>
                  <a:srgbClr val="2D75B6"/>
                </a:solidFill>
                <a:latin typeface="Arial"/>
                <a:cs typeface="Arial"/>
              </a:rPr>
              <a:t>Integrity </a:t>
            </a:r>
            <a:r>
              <a:rPr dirty="0" sz="1800">
                <a:solidFill>
                  <a:srgbClr val="2D75B6"/>
                </a:solidFill>
                <a:latin typeface="Arial"/>
                <a:cs typeface="Arial"/>
              </a:rPr>
              <a:t>checking</a:t>
            </a:r>
            <a:endParaRPr sz="1800">
              <a:latin typeface="Arial"/>
              <a:cs typeface="Arial"/>
            </a:endParaRPr>
          </a:p>
          <a:p>
            <a:pPr marL="354965" marR="1315720" indent="-3549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2D75B6"/>
                </a:solidFill>
                <a:latin typeface="Arial"/>
                <a:cs typeface="Arial"/>
              </a:rPr>
              <a:t>Finding</a:t>
            </a:r>
            <a:r>
              <a:rPr dirty="0" sz="1800" spc="3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D75B6"/>
                </a:solidFill>
                <a:latin typeface="Arial"/>
                <a:cs typeface="Arial"/>
              </a:rPr>
              <a:t>a</a:t>
            </a:r>
            <a:r>
              <a:rPr dirty="0" sz="1800" spc="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2D75B6"/>
                </a:solidFill>
                <a:latin typeface="Arial"/>
                <a:cs typeface="Arial"/>
              </a:rPr>
              <a:t>certain</a:t>
            </a:r>
            <a:r>
              <a:rPr dirty="0" sz="1800" spc="2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2D75B6"/>
                </a:solidFill>
                <a:latin typeface="Arial"/>
                <a:cs typeface="Arial"/>
              </a:rPr>
              <a:t>entry: </a:t>
            </a:r>
            <a:r>
              <a:rPr dirty="0" sz="1800" spc="-484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D75B6"/>
                </a:solidFill>
                <a:latin typeface="Arial"/>
                <a:cs typeface="Arial"/>
              </a:rPr>
              <a:t>indexOf</a:t>
            </a:r>
            <a:r>
              <a:rPr dirty="0" sz="1800" spc="4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D75B6"/>
                </a:solidFill>
                <a:latin typeface="Arial"/>
                <a:cs typeface="Arial"/>
              </a:rPr>
              <a:t>(T</a:t>
            </a:r>
            <a:r>
              <a:rPr dirty="0" sz="1800" spc="3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2D75B6"/>
                </a:solidFill>
                <a:latin typeface="Arial"/>
                <a:cs typeface="Arial"/>
              </a:rPr>
              <a:t>anEntry) </a:t>
            </a:r>
            <a:r>
              <a:rPr dirty="0" sz="1800" spc="1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2D75B6"/>
                </a:solidFill>
                <a:latin typeface="Arial"/>
                <a:cs typeface="Arial"/>
              </a:rPr>
              <a:t>remove(T</a:t>
            </a:r>
            <a:r>
              <a:rPr dirty="0" sz="1800" spc="1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2D75B6"/>
                </a:solidFill>
                <a:latin typeface="Arial"/>
                <a:cs typeface="Arial"/>
              </a:rPr>
              <a:t>anEntry)</a:t>
            </a:r>
            <a:endParaRPr sz="1800">
              <a:latin typeface="Arial"/>
              <a:cs typeface="Arial"/>
            </a:endParaRPr>
          </a:p>
          <a:p>
            <a:pPr marL="354965" marR="5080" indent="-3549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95">
                <a:solidFill>
                  <a:srgbClr val="2D75B6"/>
                </a:solidFill>
                <a:latin typeface="Arial"/>
                <a:cs typeface="Arial"/>
              </a:rPr>
              <a:t>Remove</a:t>
            </a:r>
            <a:r>
              <a:rPr dirty="0" sz="1800" spc="2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D75B6"/>
                </a:solidFill>
                <a:latin typeface="Arial"/>
                <a:cs typeface="Arial"/>
              </a:rPr>
              <a:t>an</a:t>
            </a:r>
            <a:r>
              <a:rPr dirty="0" sz="1800" spc="2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D75B6"/>
                </a:solidFill>
                <a:latin typeface="Arial"/>
                <a:cs typeface="Arial"/>
              </a:rPr>
              <a:t>item</a:t>
            </a:r>
            <a:r>
              <a:rPr dirty="0" sz="1800" spc="4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2D75B6"/>
                </a:solidFill>
                <a:latin typeface="Arial"/>
                <a:cs typeface="Arial"/>
              </a:rPr>
              <a:t>in</a:t>
            </a:r>
            <a:r>
              <a:rPr dirty="0" sz="1800" spc="4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D75B6"/>
                </a:solidFill>
                <a:latin typeface="Arial"/>
                <a:cs typeface="Arial"/>
              </a:rPr>
              <a:t>a</a:t>
            </a:r>
            <a:r>
              <a:rPr dirty="0" sz="1800" spc="2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2D75B6"/>
                </a:solidFill>
                <a:latin typeface="Arial"/>
                <a:cs typeface="Arial"/>
              </a:rPr>
              <a:t>certain</a:t>
            </a:r>
            <a:r>
              <a:rPr dirty="0" sz="1800" spc="2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2D75B6"/>
                </a:solidFill>
                <a:latin typeface="Arial"/>
                <a:cs typeface="Arial"/>
              </a:rPr>
              <a:t>location </a:t>
            </a:r>
            <a:r>
              <a:rPr dirty="0" sz="1800" spc="-484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D75B6"/>
                </a:solidFill>
                <a:latin typeface="Arial"/>
                <a:cs typeface="Arial"/>
              </a:rPr>
              <a:t>remove(int</a:t>
            </a:r>
            <a:r>
              <a:rPr dirty="0" sz="1800" spc="4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D75B6"/>
                </a:solidFill>
                <a:latin typeface="Arial"/>
                <a:cs typeface="Arial"/>
              </a:rPr>
              <a:t>givenPosition):</a:t>
            </a:r>
            <a:r>
              <a:rPr dirty="0" sz="1800" spc="6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2D75B6"/>
                </a:solidFill>
                <a:latin typeface="Arial"/>
                <a:cs typeface="Arial"/>
              </a:rPr>
              <a:t>boolean </a:t>
            </a:r>
            <a:r>
              <a:rPr dirty="0" sz="1800" spc="-1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2D75B6"/>
                </a:solidFill>
                <a:latin typeface="Arial"/>
                <a:cs typeface="Arial"/>
              </a:rPr>
              <a:t>remove(T</a:t>
            </a:r>
            <a:r>
              <a:rPr dirty="0" sz="1800" spc="15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2D75B6"/>
                </a:solidFill>
                <a:latin typeface="Arial"/>
                <a:cs typeface="Arial"/>
              </a:rPr>
              <a:t>anEntry):</a:t>
            </a:r>
            <a:r>
              <a:rPr dirty="0" sz="1800" spc="30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D75B6"/>
                </a:solidFill>
                <a:latin typeface="Arial"/>
                <a:cs typeface="Arial"/>
              </a:rPr>
              <a:t>anEntry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800" spc="35">
                <a:solidFill>
                  <a:srgbClr val="2D75B6"/>
                </a:solidFill>
                <a:latin typeface="Arial"/>
                <a:cs typeface="Arial"/>
              </a:rPr>
              <a:t>clear()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4414266" y="0"/>
                </a:lnTo>
                <a:lnTo>
                  <a:pt x="304038" y="0"/>
                </a:lnTo>
                <a:lnTo>
                  <a:pt x="0" y="0"/>
                </a:lnTo>
                <a:lnTo>
                  <a:pt x="0" y="304050"/>
                </a:lnTo>
                <a:lnTo>
                  <a:pt x="0" y="1497838"/>
                </a:lnTo>
                <a:lnTo>
                  <a:pt x="0" y="1824228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1497838"/>
                </a:lnTo>
                <a:lnTo>
                  <a:pt x="5326380" y="1497838"/>
                </a:lnTo>
                <a:lnTo>
                  <a:pt x="5326380" y="912114"/>
                </a:lnTo>
                <a:lnTo>
                  <a:pt x="5148834" y="734568"/>
                </a:lnTo>
                <a:lnTo>
                  <a:pt x="8380730" y="734568"/>
                </a:lnTo>
                <a:lnTo>
                  <a:pt x="8428990" y="736079"/>
                </a:lnTo>
                <a:lnTo>
                  <a:pt x="8476463" y="740524"/>
                </a:lnTo>
                <a:lnTo>
                  <a:pt x="8523046" y="747826"/>
                </a:lnTo>
                <a:lnTo>
                  <a:pt x="8568652" y="757885"/>
                </a:lnTo>
                <a:lnTo>
                  <a:pt x="8613191" y="770623"/>
                </a:lnTo>
                <a:lnTo>
                  <a:pt x="8656574" y="785952"/>
                </a:lnTo>
                <a:lnTo>
                  <a:pt x="8698725" y="803783"/>
                </a:lnTo>
                <a:lnTo>
                  <a:pt x="8739530" y="824014"/>
                </a:lnTo>
                <a:lnTo>
                  <a:pt x="8778913" y="846556"/>
                </a:lnTo>
                <a:lnTo>
                  <a:pt x="8816784" y="871334"/>
                </a:lnTo>
                <a:lnTo>
                  <a:pt x="8853056" y="898245"/>
                </a:lnTo>
                <a:lnTo>
                  <a:pt x="8887625" y="927214"/>
                </a:lnTo>
                <a:lnTo>
                  <a:pt x="8920429" y="958138"/>
                </a:lnTo>
                <a:lnTo>
                  <a:pt x="8951354" y="990942"/>
                </a:lnTo>
                <a:lnTo>
                  <a:pt x="8980322" y="1025512"/>
                </a:lnTo>
                <a:lnTo>
                  <a:pt x="9007234" y="1061783"/>
                </a:lnTo>
                <a:lnTo>
                  <a:pt x="9032011" y="1099654"/>
                </a:lnTo>
                <a:lnTo>
                  <a:pt x="9054554" y="1139037"/>
                </a:lnTo>
                <a:lnTo>
                  <a:pt x="9074785" y="1179842"/>
                </a:lnTo>
                <a:lnTo>
                  <a:pt x="9092616" y="1221994"/>
                </a:lnTo>
                <a:lnTo>
                  <a:pt x="9107945" y="1265377"/>
                </a:lnTo>
                <a:lnTo>
                  <a:pt x="9120683" y="1309916"/>
                </a:lnTo>
                <a:lnTo>
                  <a:pt x="9130741" y="1355521"/>
                </a:lnTo>
                <a:lnTo>
                  <a:pt x="9138044" y="1402105"/>
                </a:lnTo>
                <a:lnTo>
                  <a:pt x="9142489" y="1449578"/>
                </a:lnTo>
                <a:lnTo>
                  <a:pt x="9144000" y="1497838"/>
                </a:lnTo>
                <a:lnTo>
                  <a:pt x="9144000" y="734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4D62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741" y="61340"/>
            <a:ext cx="24047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85" b="1">
                <a:solidFill>
                  <a:srgbClr val="FFFFFF"/>
                </a:solidFill>
                <a:latin typeface="Lucida Sans"/>
                <a:cs typeface="Lucida Sans"/>
              </a:rPr>
              <a:t>Cont</a:t>
            </a:r>
            <a:r>
              <a:rPr dirty="0" sz="4400" spc="-170" b="1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dirty="0" sz="4400" spc="-245" b="1">
                <a:solidFill>
                  <a:srgbClr val="FFFFFF"/>
                </a:solidFill>
                <a:latin typeface="Lucida Sans"/>
                <a:cs typeface="Lucida Sans"/>
              </a:rPr>
              <a:t>nts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708" y="2098547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37"/>
                </a:moveTo>
                <a:lnTo>
                  <a:pt x="3041383" y="399351"/>
                </a:lnTo>
                <a:lnTo>
                  <a:pt x="3022752" y="355206"/>
                </a:lnTo>
                <a:lnTo>
                  <a:pt x="2993847" y="317804"/>
                </a:lnTo>
                <a:lnTo>
                  <a:pt x="2956445" y="288899"/>
                </a:lnTo>
                <a:lnTo>
                  <a:pt x="2912300" y="270268"/>
                </a:lnTo>
                <a:lnTo>
                  <a:pt x="2863215" y="263652"/>
                </a:lnTo>
                <a:lnTo>
                  <a:pt x="1775460" y="263652"/>
                </a:lnTo>
                <a:lnTo>
                  <a:pt x="1511808" y="0"/>
                </a:lnTo>
                <a:lnTo>
                  <a:pt x="87884" y="0"/>
                </a:lnTo>
                <a:lnTo>
                  <a:pt x="53670" y="6921"/>
                </a:lnTo>
                <a:lnTo>
                  <a:pt x="25730" y="25755"/>
                </a:lnTo>
                <a:lnTo>
                  <a:pt x="6896" y="53695"/>
                </a:lnTo>
                <a:lnTo>
                  <a:pt x="0" y="87884"/>
                </a:lnTo>
                <a:lnTo>
                  <a:pt x="0" y="448437"/>
                </a:lnTo>
                <a:lnTo>
                  <a:pt x="0" y="527304"/>
                </a:lnTo>
                <a:lnTo>
                  <a:pt x="0" y="1755267"/>
                </a:lnTo>
                <a:lnTo>
                  <a:pt x="6591" y="1804365"/>
                </a:lnTo>
                <a:lnTo>
                  <a:pt x="25222" y="1848510"/>
                </a:lnTo>
                <a:lnTo>
                  <a:pt x="54127" y="1885911"/>
                </a:lnTo>
                <a:lnTo>
                  <a:pt x="91528" y="1914817"/>
                </a:lnTo>
                <a:lnTo>
                  <a:pt x="135661" y="1933448"/>
                </a:lnTo>
                <a:lnTo>
                  <a:pt x="184785" y="1940052"/>
                </a:lnTo>
                <a:lnTo>
                  <a:pt x="2863215" y="1940052"/>
                </a:lnTo>
                <a:lnTo>
                  <a:pt x="2912300" y="1933448"/>
                </a:lnTo>
                <a:lnTo>
                  <a:pt x="2956445" y="1914817"/>
                </a:lnTo>
                <a:lnTo>
                  <a:pt x="2993847" y="1885911"/>
                </a:lnTo>
                <a:lnTo>
                  <a:pt x="3022752" y="1848510"/>
                </a:lnTo>
                <a:lnTo>
                  <a:pt x="3041383" y="1804365"/>
                </a:lnTo>
                <a:lnTo>
                  <a:pt x="3048000" y="1755267"/>
                </a:lnTo>
                <a:lnTo>
                  <a:pt x="3048000" y="448437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78254" y="2216911"/>
            <a:ext cx="297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2EF"/>
                </a:solidFill>
                <a:latin typeface="Gill Sans MT"/>
                <a:cs typeface="Gill Sans MT"/>
              </a:rPr>
              <a:t>01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4712" y="2098547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37"/>
                </a:moveTo>
                <a:lnTo>
                  <a:pt x="3041383" y="399351"/>
                </a:lnTo>
                <a:lnTo>
                  <a:pt x="3022752" y="355206"/>
                </a:lnTo>
                <a:lnTo>
                  <a:pt x="2993847" y="317804"/>
                </a:lnTo>
                <a:lnTo>
                  <a:pt x="2956445" y="288899"/>
                </a:lnTo>
                <a:lnTo>
                  <a:pt x="2912300" y="270268"/>
                </a:lnTo>
                <a:lnTo>
                  <a:pt x="2863215" y="263652"/>
                </a:lnTo>
                <a:lnTo>
                  <a:pt x="1773936" y="263652"/>
                </a:lnTo>
                <a:lnTo>
                  <a:pt x="1510284" y="0"/>
                </a:lnTo>
                <a:lnTo>
                  <a:pt x="87884" y="0"/>
                </a:lnTo>
                <a:lnTo>
                  <a:pt x="53682" y="6921"/>
                </a:lnTo>
                <a:lnTo>
                  <a:pt x="25742" y="25755"/>
                </a:lnTo>
                <a:lnTo>
                  <a:pt x="6908" y="53695"/>
                </a:lnTo>
                <a:lnTo>
                  <a:pt x="0" y="87884"/>
                </a:lnTo>
                <a:lnTo>
                  <a:pt x="0" y="448437"/>
                </a:lnTo>
                <a:lnTo>
                  <a:pt x="0" y="527304"/>
                </a:lnTo>
                <a:lnTo>
                  <a:pt x="0" y="1755267"/>
                </a:lnTo>
                <a:lnTo>
                  <a:pt x="6604" y="1804365"/>
                </a:lnTo>
                <a:lnTo>
                  <a:pt x="25234" y="1848510"/>
                </a:lnTo>
                <a:lnTo>
                  <a:pt x="54140" y="1885911"/>
                </a:lnTo>
                <a:lnTo>
                  <a:pt x="91541" y="1914817"/>
                </a:lnTo>
                <a:lnTo>
                  <a:pt x="135686" y="1933448"/>
                </a:lnTo>
                <a:lnTo>
                  <a:pt x="184785" y="1940052"/>
                </a:lnTo>
                <a:lnTo>
                  <a:pt x="2863215" y="1940052"/>
                </a:lnTo>
                <a:lnTo>
                  <a:pt x="2912300" y="1933448"/>
                </a:lnTo>
                <a:lnTo>
                  <a:pt x="2956445" y="1914817"/>
                </a:lnTo>
                <a:lnTo>
                  <a:pt x="2993847" y="1885911"/>
                </a:lnTo>
                <a:lnTo>
                  <a:pt x="3022752" y="1848510"/>
                </a:lnTo>
                <a:lnTo>
                  <a:pt x="3041383" y="1804365"/>
                </a:lnTo>
                <a:lnTo>
                  <a:pt x="3048000" y="1755267"/>
                </a:lnTo>
                <a:lnTo>
                  <a:pt x="3048000" y="448437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20639" y="2216911"/>
            <a:ext cx="297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2EF"/>
                </a:solidFill>
                <a:latin typeface="Gill Sans MT"/>
                <a:cs typeface="Gill Sans MT"/>
              </a:rPr>
              <a:t>02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2708" y="4428744"/>
            <a:ext cx="3048000" cy="1940560"/>
          </a:xfrm>
          <a:custGeom>
            <a:avLst/>
            <a:gdLst/>
            <a:ahLst/>
            <a:cxnLst/>
            <a:rect l="l" t="t" r="r" b="b"/>
            <a:pathLst>
              <a:path w="3048000" h="1940560">
                <a:moveTo>
                  <a:pt x="3048000" y="448437"/>
                </a:moveTo>
                <a:lnTo>
                  <a:pt x="3041383" y="399351"/>
                </a:lnTo>
                <a:lnTo>
                  <a:pt x="3022752" y="355206"/>
                </a:lnTo>
                <a:lnTo>
                  <a:pt x="2993847" y="317804"/>
                </a:lnTo>
                <a:lnTo>
                  <a:pt x="2956445" y="288899"/>
                </a:lnTo>
                <a:lnTo>
                  <a:pt x="2912300" y="270268"/>
                </a:lnTo>
                <a:lnTo>
                  <a:pt x="2863215" y="263652"/>
                </a:lnTo>
                <a:lnTo>
                  <a:pt x="1775460" y="263652"/>
                </a:lnTo>
                <a:lnTo>
                  <a:pt x="1511808" y="0"/>
                </a:lnTo>
                <a:lnTo>
                  <a:pt x="87884" y="0"/>
                </a:lnTo>
                <a:lnTo>
                  <a:pt x="53670" y="6921"/>
                </a:lnTo>
                <a:lnTo>
                  <a:pt x="25730" y="25755"/>
                </a:lnTo>
                <a:lnTo>
                  <a:pt x="6896" y="53695"/>
                </a:lnTo>
                <a:lnTo>
                  <a:pt x="0" y="87884"/>
                </a:lnTo>
                <a:lnTo>
                  <a:pt x="0" y="448437"/>
                </a:lnTo>
                <a:lnTo>
                  <a:pt x="0" y="527304"/>
                </a:lnTo>
                <a:lnTo>
                  <a:pt x="0" y="1755228"/>
                </a:lnTo>
                <a:lnTo>
                  <a:pt x="6591" y="1804365"/>
                </a:lnTo>
                <a:lnTo>
                  <a:pt x="25222" y="1848510"/>
                </a:lnTo>
                <a:lnTo>
                  <a:pt x="54127" y="1885924"/>
                </a:lnTo>
                <a:lnTo>
                  <a:pt x="91528" y="1914817"/>
                </a:lnTo>
                <a:lnTo>
                  <a:pt x="135661" y="1933460"/>
                </a:lnTo>
                <a:lnTo>
                  <a:pt x="184785" y="1940052"/>
                </a:lnTo>
                <a:lnTo>
                  <a:pt x="2863215" y="1940052"/>
                </a:lnTo>
                <a:lnTo>
                  <a:pt x="2912300" y="1933460"/>
                </a:lnTo>
                <a:lnTo>
                  <a:pt x="2956445" y="1914817"/>
                </a:lnTo>
                <a:lnTo>
                  <a:pt x="2993847" y="1885924"/>
                </a:lnTo>
                <a:lnTo>
                  <a:pt x="3022752" y="1848510"/>
                </a:lnTo>
                <a:lnTo>
                  <a:pt x="3041383" y="1804365"/>
                </a:lnTo>
                <a:lnTo>
                  <a:pt x="3048000" y="1755228"/>
                </a:lnTo>
                <a:lnTo>
                  <a:pt x="3048000" y="448437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78254" y="4547996"/>
            <a:ext cx="297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2EF"/>
                </a:solidFill>
                <a:latin typeface="Gill Sans MT"/>
                <a:cs typeface="Gill Sans MT"/>
              </a:rPr>
              <a:t>03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6928" y="2760345"/>
            <a:ext cx="6645909" cy="3596640"/>
            <a:chOff x="1336928" y="2760345"/>
            <a:chExt cx="6645909" cy="3596640"/>
          </a:xfrm>
        </p:grpSpPr>
        <p:sp>
          <p:nvSpPr>
            <p:cNvPr id="12" name="object 12"/>
            <p:cNvSpPr/>
            <p:nvPr/>
          </p:nvSpPr>
          <p:spPr>
            <a:xfrm>
              <a:off x="1346453" y="2807970"/>
              <a:ext cx="6357620" cy="2286000"/>
            </a:xfrm>
            <a:custGeom>
              <a:avLst/>
              <a:gdLst/>
              <a:ahLst/>
              <a:cxnLst/>
              <a:rect l="l" t="t" r="r" b="b"/>
              <a:pathLst>
                <a:path w="6357620" h="2286000">
                  <a:moveTo>
                    <a:pt x="0" y="2285999"/>
                  </a:moveTo>
                  <a:lnTo>
                    <a:pt x="2489200" y="2285999"/>
                  </a:lnTo>
                </a:path>
                <a:path w="6357620" h="2286000">
                  <a:moveTo>
                    <a:pt x="3867912" y="0"/>
                  </a:moveTo>
                  <a:lnTo>
                    <a:pt x="6357112" y="0"/>
                  </a:lnTo>
                </a:path>
              </a:pathLst>
            </a:custGeom>
            <a:ln w="1905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46453" y="2769870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2489200" y="0"/>
                  </a:lnTo>
                </a:path>
              </a:pathLst>
            </a:custGeom>
            <a:ln w="1905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34712" y="4416551"/>
              <a:ext cx="3048000" cy="1940560"/>
            </a:xfrm>
            <a:custGeom>
              <a:avLst/>
              <a:gdLst/>
              <a:ahLst/>
              <a:cxnLst/>
              <a:rect l="l" t="t" r="r" b="b"/>
              <a:pathLst>
                <a:path w="3048000" h="1940560">
                  <a:moveTo>
                    <a:pt x="3048000" y="448437"/>
                  </a:moveTo>
                  <a:lnTo>
                    <a:pt x="3041383" y="399351"/>
                  </a:lnTo>
                  <a:lnTo>
                    <a:pt x="3022752" y="355206"/>
                  </a:lnTo>
                  <a:lnTo>
                    <a:pt x="2993847" y="317804"/>
                  </a:lnTo>
                  <a:lnTo>
                    <a:pt x="2956445" y="288899"/>
                  </a:lnTo>
                  <a:lnTo>
                    <a:pt x="2912300" y="270268"/>
                  </a:lnTo>
                  <a:lnTo>
                    <a:pt x="2863215" y="263652"/>
                  </a:lnTo>
                  <a:lnTo>
                    <a:pt x="1773936" y="263652"/>
                  </a:lnTo>
                  <a:lnTo>
                    <a:pt x="1510284" y="0"/>
                  </a:lnTo>
                  <a:lnTo>
                    <a:pt x="87884" y="0"/>
                  </a:lnTo>
                  <a:lnTo>
                    <a:pt x="53682" y="6921"/>
                  </a:lnTo>
                  <a:lnTo>
                    <a:pt x="25742" y="25755"/>
                  </a:lnTo>
                  <a:lnTo>
                    <a:pt x="6908" y="53695"/>
                  </a:lnTo>
                  <a:lnTo>
                    <a:pt x="0" y="87884"/>
                  </a:lnTo>
                  <a:lnTo>
                    <a:pt x="0" y="448437"/>
                  </a:lnTo>
                  <a:lnTo>
                    <a:pt x="0" y="527304"/>
                  </a:lnTo>
                  <a:lnTo>
                    <a:pt x="0" y="1755228"/>
                  </a:lnTo>
                  <a:lnTo>
                    <a:pt x="6604" y="1804365"/>
                  </a:lnTo>
                  <a:lnTo>
                    <a:pt x="25234" y="1848523"/>
                  </a:lnTo>
                  <a:lnTo>
                    <a:pt x="54140" y="1885924"/>
                  </a:lnTo>
                  <a:lnTo>
                    <a:pt x="91541" y="1914817"/>
                  </a:lnTo>
                  <a:lnTo>
                    <a:pt x="135686" y="1933460"/>
                  </a:lnTo>
                  <a:lnTo>
                    <a:pt x="184785" y="1940052"/>
                  </a:lnTo>
                  <a:lnTo>
                    <a:pt x="2863215" y="1940052"/>
                  </a:lnTo>
                  <a:lnTo>
                    <a:pt x="2912300" y="1933460"/>
                  </a:lnTo>
                  <a:lnTo>
                    <a:pt x="2956445" y="1914817"/>
                  </a:lnTo>
                  <a:lnTo>
                    <a:pt x="2993847" y="1885924"/>
                  </a:lnTo>
                  <a:lnTo>
                    <a:pt x="3022752" y="1848510"/>
                  </a:lnTo>
                  <a:lnTo>
                    <a:pt x="3041383" y="1804365"/>
                  </a:lnTo>
                  <a:lnTo>
                    <a:pt x="3048000" y="1755228"/>
                  </a:lnTo>
                  <a:lnTo>
                    <a:pt x="3048000" y="448437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620639" y="4535170"/>
            <a:ext cx="297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solidFill>
                  <a:srgbClr val="4D62EF"/>
                </a:solidFill>
                <a:latin typeface="Gill Sans MT"/>
                <a:cs typeface="Gill Sans MT"/>
              </a:rPr>
              <a:t>04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14365" y="5093970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9200" y="0"/>
                </a:lnTo>
              </a:path>
            </a:pathLst>
          </a:custGeom>
          <a:ln w="19050">
            <a:solidFill>
              <a:srgbClr val="8FAA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86966" y="2988945"/>
            <a:ext cx="1313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90" b="1">
                <a:solidFill>
                  <a:srgbClr val="4D62EF"/>
                </a:solidFill>
                <a:latin typeface="Gill Sans MT"/>
                <a:cs typeface="Gill Sans MT"/>
              </a:rPr>
              <a:t>AD</a:t>
            </a:r>
            <a:r>
              <a:rPr dirty="0" sz="2400" spc="-335" b="1">
                <a:solidFill>
                  <a:srgbClr val="4D62EF"/>
                </a:solidFill>
                <a:latin typeface="Gill Sans MT"/>
                <a:cs typeface="Gill Sans MT"/>
              </a:rPr>
              <a:t>T</a:t>
            </a:r>
            <a:r>
              <a:rPr dirty="0" sz="2400" spc="130" b="1">
                <a:solidFill>
                  <a:srgbClr val="4D62EF"/>
                </a:solidFill>
                <a:latin typeface="Gill Sans MT"/>
                <a:cs typeface="Gill Sans MT"/>
              </a:rPr>
              <a:t>:</a:t>
            </a:r>
            <a:r>
              <a:rPr dirty="0" sz="2400" spc="70" b="1">
                <a:solidFill>
                  <a:srgbClr val="4D62EF"/>
                </a:solidFill>
                <a:latin typeface="Gill Sans MT"/>
                <a:cs typeface="Gill Sans MT"/>
              </a:rPr>
              <a:t> </a:t>
            </a:r>
            <a:r>
              <a:rPr dirty="0" sz="2400" spc="-35" b="1">
                <a:solidFill>
                  <a:srgbClr val="4D62EF"/>
                </a:solidFill>
                <a:latin typeface="Gill Sans MT"/>
                <a:cs typeface="Gill Sans MT"/>
              </a:rPr>
              <a:t>List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9328" y="2990469"/>
            <a:ext cx="11734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5" b="1">
                <a:solidFill>
                  <a:srgbClr val="4D62EF"/>
                </a:solidFill>
                <a:latin typeface="Gill Sans MT"/>
                <a:cs typeface="Gill Sans MT"/>
              </a:rPr>
              <a:t>Array</a:t>
            </a:r>
            <a:r>
              <a:rPr dirty="0" sz="2000" spc="-60" b="1">
                <a:solidFill>
                  <a:srgbClr val="4D62EF"/>
                </a:solidFill>
                <a:latin typeface="Gill Sans MT"/>
                <a:cs typeface="Gill Sans MT"/>
              </a:rPr>
              <a:t> </a:t>
            </a:r>
            <a:r>
              <a:rPr dirty="0" sz="2000" spc="-25" b="1">
                <a:solidFill>
                  <a:srgbClr val="4D62EF"/>
                </a:solidFill>
                <a:latin typeface="Gill Sans MT"/>
                <a:cs typeface="Gill Sans MT"/>
              </a:rPr>
              <a:t>List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6966" y="5351170"/>
            <a:ext cx="15919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4D62EF"/>
                </a:solidFill>
                <a:latin typeface="Gill Sans MT"/>
                <a:cs typeface="Gill Sans MT"/>
              </a:rPr>
              <a:t>Linked</a:t>
            </a:r>
            <a:r>
              <a:rPr dirty="0" sz="2400" spc="-20" b="1">
                <a:solidFill>
                  <a:srgbClr val="4D62EF"/>
                </a:solidFill>
                <a:latin typeface="Gill Sans MT"/>
                <a:cs typeface="Gill Sans MT"/>
              </a:rPr>
              <a:t> </a:t>
            </a:r>
            <a:r>
              <a:rPr dirty="0" sz="2400" spc="-35" b="1">
                <a:solidFill>
                  <a:srgbClr val="4D62EF"/>
                </a:solidFill>
                <a:latin typeface="Gill Sans MT"/>
                <a:cs typeface="Gill Sans MT"/>
              </a:rPr>
              <a:t>List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9328" y="5351170"/>
            <a:ext cx="14827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D62EF"/>
                </a:solidFill>
                <a:latin typeface="Gill Sans MT"/>
                <a:cs typeface="Gill Sans MT"/>
              </a:rPr>
              <a:t>Variations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562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5" b="1">
                <a:solidFill>
                  <a:srgbClr val="8F9EF5"/>
                </a:solidFill>
                <a:latin typeface="Lucida Sans"/>
                <a:cs typeface="Lucida Sans"/>
              </a:rPr>
              <a:t>Array_List</a:t>
            </a:r>
            <a:endParaRPr sz="400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1293875"/>
            <a:ext cx="6766559" cy="5387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594" y="3230321"/>
            <a:ext cx="25685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066" y="3893566"/>
            <a:ext cx="39001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40" b="1">
                <a:solidFill>
                  <a:srgbClr val="FFFFFF"/>
                </a:solidFill>
                <a:latin typeface="Lucida Sans"/>
                <a:cs typeface="Lucida Sans"/>
              </a:rPr>
              <a:t>Lin</a:t>
            </a:r>
            <a:r>
              <a:rPr dirty="0" sz="6000" spc="-280" b="1">
                <a:solidFill>
                  <a:srgbClr val="FFFFFF"/>
                </a:solidFill>
                <a:latin typeface="Lucida Sans"/>
                <a:cs typeface="Lucida Sans"/>
              </a:rPr>
              <a:t>k</a:t>
            </a:r>
            <a:r>
              <a:rPr dirty="0" sz="6000" spc="-320" b="1">
                <a:solidFill>
                  <a:srgbClr val="FFFFFF"/>
                </a:solidFill>
                <a:latin typeface="Lucida Sans"/>
                <a:cs typeface="Lucida Sans"/>
              </a:rPr>
              <a:t>ed</a:t>
            </a:r>
            <a:r>
              <a:rPr dirty="0" sz="6000" spc="-50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0" spc="-305" b="1">
                <a:solidFill>
                  <a:srgbClr val="FFFFFF"/>
                </a:solidFill>
                <a:latin typeface="Lucida Sans"/>
                <a:cs typeface="Lucida Sans"/>
              </a:rPr>
              <a:t>List</a:t>
            </a:r>
            <a:endParaRPr sz="6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5058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Analog</a:t>
            </a:r>
            <a:r>
              <a:rPr dirty="0" sz="4000" spc="-155" b="1">
                <a:solidFill>
                  <a:srgbClr val="8F9EF5"/>
                </a:solidFill>
                <a:latin typeface="Lucida Sans"/>
                <a:cs typeface="Lucida Sans"/>
              </a:rPr>
              <a:t>y</a:t>
            </a:r>
            <a:r>
              <a:rPr dirty="0" sz="4000" spc="710" b="1">
                <a:solidFill>
                  <a:srgbClr val="8F9EF5"/>
                </a:solidFill>
                <a:latin typeface="Lucida Sans"/>
                <a:cs typeface="Lucida Sans"/>
              </a:rPr>
              <a:t>-</a:t>
            </a:r>
            <a:r>
              <a:rPr dirty="0" sz="4000" spc="-215" b="1">
                <a:solidFill>
                  <a:srgbClr val="8F9EF5"/>
                </a:solidFill>
                <a:latin typeface="Lucida Sans"/>
                <a:cs typeface="Lucida Sans"/>
              </a:rPr>
              <a:t>Train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6995" y="4379175"/>
            <a:ext cx="3559810" cy="1403350"/>
          </a:xfrm>
          <a:custGeom>
            <a:avLst/>
            <a:gdLst/>
            <a:ahLst/>
            <a:cxnLst/>
            <a:rect l="l" t="t" r="r" b="b"/>
            <a:pathLst>
              <a:path w="3559809" h="1403350">
                <a:moveTo>
                  <a:pt x="2048383" y="0"/>
                </a:moveTo>
                <a:lnTo>
                  <a:pt x="0" y="0"/>
                </a:lnTo>
                <a:lnTo>
                  <a:pt x="0" y="1402969"/>
                </a:lnTo>
                <a:lnTo>
                  <a:pt x="2048383" y="1402969"/>
                </a:lnTo>
                <a:lnTo>
                  <a:pt x="2048383" y="0"/>
                </a:lnTo>
                <a:close/>
              </a:path>
              <a:path w="3559809" h="1403350">
                <a:moveTo>
                  <a:pt x="3559810" y="0"/>
                </a:moveTo>
                <a:lnTo>
                  <a:pt x="2048510" y="0"/>
                </a:lnTo>
                <a:lnTo>
                  <a:pt x="2048510" y="1402969"/>
                </a:lnTo>
                <a:lnTo>
                  <a:pt x="3559810" y="1402969"/>
                </a:lnTo>
                <a:lnTo>
                  <a:pt x="355981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90645" y="4372864"/>
          <a:ext cx="3578860" cy="141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510"/>
                <a:gridCol w="1511300"/>
              </a:tblGrid>
              <a:tr h="1402930">
                <a:tc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2975"/>
                        </a:spcBef>
                      </a:pPr>
                      <a:r>
                        <a:rPr dirty="0" sz="3600" spc="-25">
                          <a:latin typeface="Trebuchet MS"/>
                          <a:cs typeface="Trebuchet MS"/>
                        </a:rPr>
                        <a:t>data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B="0" marT="377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2975"/>
                        </a:spcBef>
                      </a:pPr>
                      <a:r>
                        <a:rPr dirty="0" sz="3600" spc="-15">
                          <a:latin typeface="Trebuchet MS"/>
                          <a:cs typeface="Trebuchet MS"/>
                        </a:rPr>
                        <a:t>next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B="0" marT="3778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08534" y="1994501"/>
            <a:ext cx="3390265" cy="3417570"/>
            <a:chOff x="208534" y="1994501"/>
            <a:chExt cx="3390265" cy="3417570"/>
          </a:xfrm>
        </p:grpSpPr>
        <p:sp>
          <p:nvSpPr>
            <p:cNvPr id="6" name="object 6"/>
            <p:cNvSpPr/>
            <p:nvPr/>
          </p:nvSpPr>
          <p:spPr>
            <a:xfrm>
              <a:off x="714425" y="1994509"/>
              <a:ext cx="2562860" cy="2077085"/>
            </a:xfrm>
            <a:custGeom>
              <a:avLst/>
              <a:gdLst/>
              <a:ahLst/>
              <a:cxnLst/>
              <a:rect l="l" t="t" r="r" b="b"/>
              <a:pathLst>
                <a:path w="2562860" h="2077085">
                  <a:moveTo>
                    <a:pt x="1026655" y="1828355"/>
                  </a:moveTo>
                  <a:lnTo>
                    <a:pt x="1021600" y="1778317"/>
                  </a:lnTo>
                  <a:lnTo>
                    <a:pt x="1007135" y="1731708"/>
                  </a:lnTo>
                  <a:lnTo>
                    <a:pt x="984250" y="1689531"/>
                  </a:lnTo>
                  <a:lnTo>
                    <a:pt x="953935" y="1652790"/>
                  </a:lnTo>
                  <a:lnTo>
                    <a:pt x="917194" y="1622463"/>
                  </a:lnTo>
                  <a:lnTo>
                    <a:pt x="875030" y="1599565"/>
                  </a:lnTo>
                  <a:lnTo>
                    <a:pt x="828433" y="1585099"/>
                  </a:lnTo>
                  <a:lnTo>
                    <a:pt x="778408" y="1580057"/>
                  </a:lnTo>
                  <a:lnTo>
                    <a:pt x="728383" y="1585099"/>
                  </a:lnTo>
                  <a:lnTo>
                    <a:pt x="681786" y="1599565"/>
                  </a:lnTo>
                  <a:lnTo>
                    <a:pt x="639635" y="1622463"/>
                  </a:lnTo>
                  <a:lnTo>
                    <a:pt x="602894" y="1652790"/>
                  </a:lnTo>
                  <a:lnTo>
                    <a:pt x="572579" y="1689531"/>
                  </a:lnTo>
                  <a:lnTo>
                    <a:pt x="549694" y="1731708"/>
                  </a:lnTo>
                  <a:lnTo>
                    <a:pt x="535241" y="1778317"/>
                  </a:lnTo>
                  <a:lnTo>
                    <a:pt x="530199" y="1828355"/>
                  </a:lnTo>
                  <a:lnTo>
                    <a:pt x="535241" y="1878393"/>
                  </a:lnTo>
                  <a:lnTo>
                    <a:pt x="549694" y="1924989"/>
                  </a:lnTo>
                  <a:lnTo>
                    <a:pt x="572579" y="1967166"/>
                  </a:lnTo>
                  <a:lnTo>
                    <a:pt x="602894" y="2003907"/>
                  </a:lnTo>
                  <a:lnTo>
                    <a:pt x="639635" y="2034235"/>
                  </a:lnTo>
                  <a:lnTo>
                    <a:pt x="681786" y="2057120"/>
                  </a:lnTo>
                  <a:lnTo>
                    <a:pt x="728383" y="2071585"/>
                  </a:lnTo>
                  <a:lnTo>
                    <a:pt x="778408" y="2076627"/>
                  </a:lnTo>
                  <a:lnTo>
                    <a:pt x="828433" y="2071585"/>
                  </a:lnTo>
                  <a:lnTo>
                    <a:pt x="875030" y="2057120"/>
                  </a:lnTo>
                  <a:lnTo>
                    <a:pt x="917194" y="2034235"/>
                  </a:lnTo>
                  <a:lnTo>
                    <a:pt x="953935" y="2003907"/>
                  </a:lnTo>
                  <a:lnTo>
                    <a:pt x="984250" y="1967166"/>
                  </a:lnTo>
                  <a:lnTo>
                    <a:pt x="1007135" y="1924989"/>
                  </a:lnTo>
                  <a:lnTo>
                    <a:pt x="1021600" y="1878393"/>
                  </a:lnTo>
                  <a:lnTo>
                    <a:pt x="1026655" y="1828355"/>
                  </a:lnTo>
                  <a:close/>
                </a:path>
                <a:path w="2562860" h="2077085">
                  <a:moveTo>
                    <a:pt x="2162022" y="1828355"/>
                  </a:moveTo>
                  <a:lnTo>
                    <a:pt x="2156980" y="1778317"/>
                  </a:lnTo>
                  <a:lnTo>
                    <a:pt x="2142515" y="1731708"/>
                  </a:lnTo>
                  <a:lnTo>
                    <a:pt x="2119630" y="1689531"/>
                  </a:lnTo>
                  <a:lnTo>
                    <a:pt x="2089315" y="1652790"/>
                  </a:lnTo>
                  <a:lnTo>
                    <a:pt x="2052574" y="1622463"/>
                  </a:lnTo>
                  <a:lnTo>
                    <a:pt x="2010397" y="1599565"/>
                  </a:lnTo>
                  <a:lnTo>
                    <a:pt x="1963813" y="1585099"/>
                  </a:lnTo>
                  <a:lnTo>
                    <a:pt x="1913788" y="1580057"/>
                  </a:lnTo>
                  <a:lnTo>
                    <a:pt x="1863763" y="1585099"/>
                  </a:lnTo>
                  <a:lnTo>
                    <a:pt x="1817166" y="1599565"/>
                  </a:lnTo>
                  <a:lnTo>
                    <a:pt x="1775002" y="1622463"/>
                  </a:lnTo>
                  <a:lnTo>
                    <a:pt x="1738274" y="1652790"/>
                  </a:lnTo>
                  <a:lnTo>
                    <a:pt x="1707959" y="1689531"/>
                  </a:lnTo>
                  <a:lnTo>
                    <a:pt x="1685074" y="1731708"/>
                  </a:lnTo>
                  <a:lnTo>
                    <a:pt x="1670608" y="1778317"/>
                  </a:lnTo>
                  <a:lnTo>
                    <a:pt x="1665566" y="1828355"/>
                  </a:lnTo>
                  <a:lnTo>
                    <a:pt x="1670608" y="1878393"/>
                  </a:lnTo>
                  <a:lnTo>
                    <a:pt x="1685074" y="1924989"/>
                  </a:lnTo>
                  <a:lnTo>
                    <a:pt x="1707959" y="1967166"/>
                  </a:lnTo>
                  <a:lnTo>
                    <a:pt x="1738274" y="2003907"/>
                  </a:lnTo>
                  <a:lnTo>
                    <a:pt x="1775002" y="2034235"/>
                  </a:lnTo>
                  <a:lnTo>
                    <a:pt x="1817166" y="2057120"/>
                  </a:lnTo>
                  <a:lnTo>
                    <a:pt x="1863763" y="2071585"/>
                  </a:lnTo>
                  <a:lnTo>
                    <a:pt x="1913788" y="2076627"/>
                  </a:lnTo>
                  <a:lnTo>
                    <a:pt x="1963813" y="2071585"/>
                  </a:lnTo>
                  <a:lnTo>
                    <a:pt x="2010397" y="2057120"/>
                  </a:lnTo>
                  <a:lnTo>
                    <a:pt x="2052574" y="2034235"/>
                  </a:lnTo>
                  <a:lnTo>
                    <a:pt x="2089315" y="2003907"/>
                  </a:lnTo>
                  <a:lnTo>
                    <a:pt x="2119630" y="1967166"/>
                  </a:lnTo>
                  <a:lnTo>
                    <a:pt x="2142515" y="1924989"/>
                  </a:lnTo>
                  <a:lnTo>
                    <a:pt x="2156980" y="1878393"/>
                  </a:lnTo>
                  <a:lnTo>
                    <a:pt x="2162022" y="1828355"/>
                  </a:lnTo>
                  <a:close/>
                </a:path>
                <a:path w="2562860" h="2077085">
                  <a:moveTo>
                    <a:pt x="2562707" y="1038313"/>
                  </a:moveTo>
                  <a:lnTo>
                    <a:pt x="2552509" y="987793"/>
                  </a:lnTo>
                  <a:lnTo>
                    <a:pt x="2524696" y="946543"/>
                  </a:lnTo>
                  <a:lnTo>
                    <a:pt x="2483459" y="918730"/>
                  </a:lnTo>
                  <a:lnTo>
                    <a:pt x="2432951" y="908519"/>
                  </a:lnTo>
                  <a:lnTo>
                    <a:pt x="2432951" y="421817"/>
                  </a:lnTo>
                  <a:lnTo>
                    <a:pt x="2530259" y="421817"/>
                  </a:lnTo>
                  <a:lnTo>
                    <a:pt x="2530259" y="292023"/>
                  </a:lnTo>
                  <a:lnTo>
                    <a:pt x="2520073" y="241503"/>
                  </a:lnTo>
                  <a:lnTo>
                    <a:pt x="2492260" y="200253"/>
                  </a:lnTo>
                  <a:lnTo>
                    <a:pt x="2451011" y="172440"/>
                  </a:lnTo>
                  <a:lnTo>
                    <a:pt x="2400503" y="162229"/>
                  </a:lnTo>
                  <a:lnTo>
                    <a:pt x="2140991" y="162229"/>
                  </a:lnTo>
                  <a:lnTo>
                    <a:pt x="2140991" y="551599"/>
                  </a:lnTo>
                  <a:lnTo>
                    <a:pt x="2140991" y="908519"/>
                  </a:lnTo>
                  <a:lnTo>
                    <a:pt x="1621967" y="908519"/>
                  </a:lnTo>
                  <a:lnTo>
                    <a:pt x="1621967" y="551599"/>
                  </a:lnTo>
                  <a:lnTo>
                    <a:pt x="2140991" y="551599"/>
                  </a:lnTo>
                  <a:lnTo>
                    <a:pt x="2140991" y="162229"/>
                  </a:lnTo>
                  <a:lnTo>
                    <a:pt x="1362456" y="162229"/>
                  </a:lnTo>
                  <a:lnTo>
                    <a:pt x="1311948" y="172440"/>
                  </a:lnTo>
                  <a:lnTo>
                    <a:pt x="1270698" y="200253"/>
                  </a:lnTo>
                  <a:lnTo>
                    <a:pt x="1242885" y="241503"/>
                  </a:lnTo>
                  <a:lnTo>
                    <a:pt x="1232687" y="292023"/>
                  </a:lnTo>
                  <a:lnTo>
                    <a:pt x="1232687" y="421817"/>
                  </a:lnTo>
                  <a:lnTo>
                    <a:pt x="1330007" y="421817"/>
                  </a:lnTo>
                  <a:lnTo>
                    <a:pt x="1330007" y="551599"/>
                  </a:lnTo>
                  <a:lnTo>
                    <a:pt x="1330007" y="746290"/>
                  </a:lnTo>
                  <a:lnTo>
                    <a:pt x="955205" y="746290"/>
                  </a:lnTo>
                  <a:lnTo>
                    <a:pt x="955205" y="509930"/>
                  </a:lnTo>
                  <a:lnTo>
                    <a:pt x="1102931" y="352615"/>
                  </a:lnTo>
                  <a:lnTo>
                    <a:pt x="1098397" y="298373"/>
                  </a:lnTo>
                  <a:lnTo>
                    <a:pt x="1090650" y="246329"/>
                  </a:lnTo>
                  <a:lnTo>
                    <a:pt x="1079906" y="196824"/>
                  </a:lnTo>
                  <a:lnTo>
                    <a:pt x="1066355" y="150215"/>
                  </a:lnTo>
                  <a:lnTo>
                    <a:pt x="1050188" y="106883"/>
                  </a:lnTo>
                  <a:lnTo>
                    <a:pt x="1031595" y="67157"/>
                  </a:lnTo>
                  <a:lnTo>
                    <a:pt x="1010767" y="31419"/>
                  </a:lnTo>
                  <a:lnTo>
                    <a:pt x="987907" y="0"/>
                  </a:lnTo>
                  <a:lnTo>
                    <a:pt x="634568" y="0"/>
                  </a:lnTo>
                  <a:lnTo>
                    <a:pt x="611670" y="31419"/>
                  </a:lnTo>
                  <a:lnTo>
                    <a:pt x="590842" y="67157"/>
                  </a:lnTo>
                  <a:lnTo>
                    <a:pt x="572249" y="106883"/>
                  </a:lnTo>
                  <a:lnTo>
                    <a:pt x="556107" y="150215"/>
                  </a:lnTo>
                  <a:lnTo>
                    <a:pt x="542594" y="196824"/>
                  </a:lnTo>
                  <a:lnTo>
                    <a:pt x="531901" y="246329"/>
                  </a:lnTo>
                  <a:lnTo>
                    <a:pt x="524205" y="298373"/>
                  </a:lnTo>
                  <a:lnTo>
                    <a:pt x="519709" y="352615"/>
                  </a:lnTo>
                  <a:lnTo>
                    <a:pt x="666623" y="509930"/>
                  </a:lnTo>
                  <a:lnTo>
                    <a:pt x="666623" y="746290"/>
                  </a:lnTo>
                  <a:lnTo>
                    <a:pt x="389267" y="746290"/>
                  </a:lnTo>
                  <a:lnTo>
                    <a:pt x="349923" y="780491"/>
                  </a:lnTo>
                  <a:lnTo>
                    <a:pt x="314591" y="818172"/>
                  </a:lnTo>
                  <a:lnTo>
                    <a:pt x="283476" y="859002"/>
                  </a:lnTo>
                  <a:lnTo>
                    <a:pt x="256717" y="902601"/>
                  </a:lnTo>
                  <a:lnTo>
                    <a:pt x="234518" y="948626"/>
                  </a:lnTo>
                  <a:lnTo>
                    <a:pt x="217030" y="996708"/>
                  </a:lnTo>
                  <a:lnTo>
                    <a:pt x="204444" y="1046480"/>
                  </a:lnTo>
                  <a:lnTo>
                    <a:pt x="196913" y="1097597"/>
                  </a:lnTo>
                  <a:lnTo>
                    <a:pt x="194640" y="1149692"/>
                  </a:lnTo>
                  <a:lnTo>
                    <a:pt x="197231" y="1201153"/>
                  </a:lnTo>
                  <a:lnTo>
                    <a:pt x="204901" y="1251978"/>
                  </a:lnTo>
                  <a:lnTo>
                    <a:pt x="217563" y="1301800"/>
                  </a:lnTo>
                  <a:lnTo>
                    <a:pt x="235153" y="1350238"/>
                  </a:lnTo>
                  <a:lnTo>
                    <a:pt x="184658" y="1447063"/>
                  </a:lnTo>
                  <a:lnTo>
                    <a:pt x="7302" y="1787042"/>
                  </a:lnTo>
                  <a:lnTo>
                    <a:pt x="0" y="1817077"/>
                  </a:lnTo>
                  <a:lnTo>
                    <a:pt x="5080" y="1842350"/>
                  </a:lnTo>
                  <a:lnTo>
                    <a:pt x="18961" y="1862975"/>
                  </a:lnTo>
                  <a:lnTo>
                    <a:pt x="39573" y="1876869"/>
                  </a:lnTo>
                  <a:lnTo>
                    <a:pt x="64884" y="1881949"/>
                  </a:lnTo>
                  <a:lnTo>
                    <a:pt x="404685" y="1881949"/>
                  </a:lnTo>
                  <a:lnTo>
                    <a:pt x="403898" y="1876869"/>
                  </a:lnTo>
                  <a:lnTo>
                    <a:pt x="403085" y="1870722"/>
                  </a:lnTo>
                  <a:lnTo>
                    <a:pt x="402488" y="1865071"/>
                  </a:lnTo>
                  <a:lnTo>
                    <a:pt x="400367" y="1817636"/>
                  </a:lnTo>
                  <a:lnTo>
                    <a:pt x="404050" y="1771345"/>
                  </a:lnTo>
                  <a:lnTo>
                    <a:pt x="413232" y="1726590"/>
                  </a:lnTo>
                  <a:lnTo>
                    <a:pt x="427583" y="1683766"/>
                  </a:lnTo>
                  <a:lnTo>
                    <a:pt x="446798" y="1643240"/>
                  </a:lnTo>
                  <a:lnTo>
                    <a:pt x="470560" y="1605432"/>
                  </a:lnTo>
                  <a:lnTo>
                    <a:pt x="498551" y="1570710"/>
                  </a:lnTo>
                  <a:lnTo>
                    <a:pt x="530466" y="1539481"/>
                  </a:lnTo>
                  <a:lnTo>
                    <a:pt x="565988" y="1512112"/>
                  </a:lnTo>
                  <a:lnTo>
                    <a:pt x="604799" y="1489011"/>
                  </a:lnTo>
                  <a:lnTo>
                    <a:pt x="646582" y="1470558"/>
                  </a:lnTo>
                  <a:lnTo>
                    <a:pt x="691032" y="1457159"/>
                  </a:lnTo>
                  <a:lnTo>
                    <a:pt x="737831" y="1449184"/>
                  </a:lnTo>
                  <a:lnTo>
                    <a:pt x="785253" y="1447063"/>
                  </a:lnTo>
                  <a:lnTo>
                    <a:pt x="824090" y="1450149"/>
                  </a:lnTo>
                  <a:lnTo>
                    <a:pt x="876287" y="1459928"/>
                  </a:lnTo>
                  <a:lnTo>
                    <a:pt x="919111" y="1474279"/>
                  </a:lnTo>
                  <a:lnTo>
                    <a:pt x="959612" y="1493494"/>
                  </a:lnTo>
                  <a:lnTo>
                    <a:pt x="997419" y="1517269"/>
                  </a:lnTo>
                  <a:lnTo>
                    <a:pt x="1032141" y="1545272"/>
                  </a:lnTo>
                  <a:lnTo>
                    <a:pt x="1063371" y="1577187"/>
                  </a:lnTo>
                  <a:lnTo>
                    <a:pt x="1090726" y="1612722"/>
                  </a:lnTo>
                  <a:lnTo>
                    <a:pt x="1113828" y="1651533"/>
                  </a:lnTo>
                  <a:lnTo>
                    <a:pt x="1132268" y="1693341"/>
                  </a:lnTo>
                  <a:lnTo>
                    <a:pt x="1145679" y="1737791"/>
                  </a:lnTo>
                  <a:lnTo>
                    <a:pt x="1153655" y="1784604"/>
                  </a:lnTo>
                  <a:lnTo>
                    <a:pt x="1538706" y="1784604"/>
                  </a:lnTo>
                  <a:lnTo>
                    <a:pt x="1547050" y="1738045"/>
                  </a:lnTo>
                  <a:lnTo>
                    <a:pt x="1560842" y="1693672"/>
                  </a:lnTo>
                  <a:lnTo>
                    <a:pt x="1579714" y="1651876"/>
                  </a:lnTo>
                  <a:lnTo>
                    <a:pt x="1603336" y="1612938"/>
                  </a:lnTo>
                  <a:lnTo>
                    <a:pt x="1631315" y="1577301"/>
                  </a:lnTo>
                  <a:lnTo>
                    <a:pt x="1663293" y="1545310"/>
                  </a:lnTo>
                  <a:lnTo>
                    <a:pt x="1698917" y="1517319"/>
                  </a:lnTo>
                  <a:lnTo>
                    <a:pt x="1737817" y="1493697"/>
                  </a:lnTo>
                  <a:lnTo>
                    <a:pt x="1779638" y="1474812"/>
                  </a:lnTo>
                  <a:lnTo>
                    <a:pt x="1823999" y="1461008"/>
                  </a:lnTo>
                  <a:lnTo>
                    <a:pt x="1870557" y="1452664"/>
                  </a:lnTo>
                  <a:lnTo>
                    <a:pt x="1917966" y="1450149"/>
                  </a:lnTo>
                  <a:lnTo>
                    <a:pt x="1964270" y="1453451"/>
                  </a:lnTo>
                  <a:lnTo>
                    <a:pt x="2009089" y="1462252"/>
                  </a:lnTo>
                  <a:lnTo>
                    <a:pt x="2052027" y="1476248"/>
                  </a:lnTo>
                  <a:lnTo>
                    <a:pt x="2092693" y="1495132"/>
                  </a:lnTo>
                  <a:lnTo>
                    <a:pt x="2130691" y="1518577"/>
                  </a:lnTo>
                  <a:lnTo>
                    <a:pt x="2165642" y="1546288"/>
                  </a:lnTo>
                  <a:lnTo>
                    <a:pt x="2197138" y="1577949"/>
                  </a:lnTo>
                  <a:lnTo>
                    <a:pt x="2224786" y="1613255"/>
                  </a:lnTo>
                  <a:lnTo>
                    <a:pt x="2248192" y="1651850"/>
                  </a:lnTo>
                  <a:lnTo>
                    <a:pt x="2267000" y="1693519"/>
                  </a:lnTo>
                  <a:lnTo>
                    <a:pt x="2280755" y="1737791"/>
                  </a:lnTo>
                  <a:lnTo>
                    <a:pt x="2289137" y="1784604"/>
                  </a:lnTo>
                  <a:lnTo>
                    <a:pt x="2432951" y="1784604"/>
                  </a:lnTo>
                  <a:lnTo>
                    <a:pt x="2483459" y="1774405"/>
                  </a:lnTo>
                  <a:lnTo>
                    <a:pt x="2524696" y="1746592"/>
                  </a:lnTo>
                  <a:lnTo>
                    <a:pt x="2552509" y="1705343"/>
                  </a:lnTo>
                  <a:lnTo>
                    <a:pt x="2562707" y="1654822"/>
                  </a:lnTo>
                  <a:lnTo>
                    <a:pt x="2562707" y="1038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4884" y="4379976"/>
              <a:ext cx="3377565" cy="1026160"/>
            </a:xfrm>
            <a:custGeom>
              <a:avLst/>
              <a:gdLst/>
              <a:ahLst/>
              <a:cxnLst/>
              <a:rect l="l" t="t" r="r" b="b"/>
              <a:pathLst>
                <a:path w="3377565" h="1026160">
                  <a:moveTo>
                    <a:pt x="2864358" y="0"/>
                  </a:moveTo>
                  <a:lnTo>
                    <a:pt x="2864358" y="256412"/>
                  </a:lnTo>
                  <a:lnTo>
                    <a:pt x="0" y="256412"/>
                  </a:lnTo>
                  <a:lnTo>
                    <a:pt x="0" y="769238"/>
                  </a:lnTo>
                  <a:lnTo>
                    <a:pt x="2864358" y="769238"/>
                  </a:lnTo>
                  <a:lnTo>
                    <a:pt x="2864358" y="1025652"/>
                  </a:lnTo>
                  <a:lnTo>
                    <a:pt x="3377183" y="512825"/>
                  </a:lnTo>
                  <a:lnTo>
                    <a:pt x="2864358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4884" y="4379976"/>
              <a:ext cx="3377565" cy="1026160"/>
            </a:xfrm>
            <a:custGeom>
              <a:avLst/>
              <a:gdLst/>
              <a:ahLst/>
              <a:cxnLst/>
              <a:rect l="l" t="t" r="r" b="b"/>
              <a:pathLst>
                <a:path w="3377565" h="1026160">
                  <a:moveTo>
                    <a:pt x="0" y="256412"/>
                  </a:moveTo>
                  <a:lnTo>
                    <a:pt x="2864358" y="256412"/>
                  </a:lnTo>
                  <a:lnTo>
                    <a:pt x="2864358" y="0"/>
                  </a:lnTo>
                  <a:lnTo>
                    <a:pt x="3377183" y="512825"/>
                  </a:lnTo>
                  <a:lnTo>
                    <a:pt x="2864358" y="1025652"/>
                  </a:lnTo>
                  <a:lnTo>
                    <a:pt x="2864358" y="769238"/>
                  </a:lnTo>
                  <a:lnTo>
                    <a:pt x="0" y="769238"/>
                  </a:lnTo>
                  <a:lnTo>
                    <a:pt x="0" y="256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43255" y="4550155"/>
            <a:ext cx="24644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>
                <a:latin typeface="Arial"/>
                <a:cs typeface="Arial"/>
              </a:rPr>
              <a:t>list:Node&lt;T&gt;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54323" y="1865376"/>
            <a:ext cx="5789930" cy="2100580"/>
            <a:chOff x="3354323" y="1865376"/>
            <a:chExt cx="5789930" cy="2100580"/>
          </a:xfrm>
        </p:grpSpPr>
        <p:sp>
          <p:nvSpPr>
            <p:cNvPr id="11" name="object 11"/>
            <p:cNvSpPr/>
            <p:nvPr/>
          </p:nvSpPr>
          <p:spPr>
            <a:xfrm>
              <a:off x="3354324" y="1865375"/>
              <a:ext cx="3601720" cy="2100580"/>
            </a:xfrm>
            <a:custGeom>
              <a:avLst/>
              <a:gdLst/>
              <a:ahLst/>
              <a:cxnLst/>
              <a:rect l="l" t="t" r="r" b="b"/>
              <a:pathLst>
                <a:path w="3601720" h="2100579">
                  <a:moveTo>
                    <a:pt x="1539240" y="1849374"/>
                  </a:moveTo>
                  <a:lnTo>
                    <a:pt x="1535188" y="1804327"/>
                  </a:lnTo>
                  <a:lnTo>
                    <a:pt x="1523542" y="1761909"/>
                  </a:lnTo>
                  <a:lnTo>
                    <a:pt x="1505000" y="1722856"/>
                  </a:lnTo>
                  <a:lnTo>
                    <a:pt x="1480261" y="1687868"/>
                  </a:lnTo>
                  <a:lnTo>
                    <a:pt x="1450047" y="1657654"/>
                  </a:lnTo>
                  <a:lnTo>
                    <a:pt x="1415059" y="1632915"/>
                  </a:lnTo>
                  <a:lnTo>
                    <a:pt x="1376006" y="1614373"/>
                  </a:lnTo>
                  <a:lnTo>
                    <a:pt x="1333588" y="1602727"/>
                  </a:lnTo>
                  <a:lnTo>
                    <a:pt x="1288542" y="1598676"/>
                  </a:lnTo>
                  <a:lnTo>
                    <a:pt x="1243482" y="1602727"/>
                  </a:lnTo>
                  <a:lnTo>
                    <a:pt x="1201064" y="1614373"/>
                  </a:lnTo>
                  <a:lnTo>
                    <a:pt x="1162011" y="1632915"/>
                  </a:lnTo>
                  <a:lnTo>
                    <a:pt x="1127023" y="1657654"/>
                  </a:lnTo>
                  <a:lnTo>
                    <a:pt x="1096810" y="1687868"/>
                  </a:lnTo>
                  <a:lnTo>
                    <a:pt x="1072070" y="1722856"/>
                  </a:lnTo>
                  <a:lnTo>
                    <a:pt x="1053528" y="1761909"/>
                  </a:lnTo>
                  <a:lnTo>
                    <a:pt x="1041882" y="1804327"/>
                  </a:lnTo>
                  <a:lnTo>
                    <a:pt x="1037844" y="1849374"/>
                  </a:lnTo>
                  <a:lnTo>
                    <a:pt x="1041882" y="1894433"/>
                  </a:lnTo>
                  <a:lnTo>
                    <a:pt x="1053528" y="1936851"/>
                  </a:lnTo>
                  <a:lnTo>
                    <a:pt x="1072070" y="1975904"/>
                  </a:lnTo>
                  <a:lnTo>
                    <a:pt x="1096810" y="2010892"/>
                  </a:lnTo>
                  <a:lnTo>
                    <a:pt x="1127023" y="2041105"/>
                  </a:lnTo>
                  <a:lnTo>
                    <a:pt x="1162011" y="2065845"/>
                  </a:lnTo>
                  <a:lnTo>
                    <a:pt x="1201064" y="2084387"/>
                  </a:lnTo>
                  <a:lnTo>
                    <a:pt x="1243482" y="2096033"/>
                  </a:lnTo>
                  <a:lnTo>
                    <a:pt x="1288542" y="2100072"/>
                  </a:lnTo>
                  <a:lnTo>
                    <a:pt x="1333588" y="2096033"/>
                  </a:lnTo>
                  <a:lnTo>
                    <a:pt x="1376006" y="2084387"/>
                  </a:lnTo>
                  <a:lnTo>
                    <a:pt x="1415059" y="2065845"/>
                  </a:lnTo>
                  <a:lnTo>
                    <a:pt x="1450047" y="2041105"/>
                  </a:lnTo>
                  <a:lnTo>
                    <a:pt x="1480261" y="2010892"/>
                  </a:lnTo>
                  <a:lnTo>
                    <a:pt x="1505000" y="1975904"/>
                  </a:lnTo>
                  <a:lnTo>
                    <a:pt x="1523542" y="1936851"/>
                  </a:lnTo>
                  <a:lnTo>
                    <a:pt x="1535188" y="1894433"/>
                  </a:lnTo>
                  <a:lnTo>
                    <a:pt x="1539240" y="1849374"/>
                  </a:lnTo>
                  <a:close/>
                </a:path>
                <a:path w="3601720" h="2100579">
                  <a:moveTo>
                    <a:pt x="2688336" y="1849374"/>
                  </a:moveTo>
                  <a:lnTo>
                    <a:pt x="2684284" y="1804327"/>
                  </a:lnTo>
                  <a:lnTo>
                    <a:pt x="2672600" y="1761909"/>
                  </a:lnTo>
                  <a:lnTo>
                    <a:pt x="2654008" y="1722856"/>
                  </a:lnTo>
                  <a:lnTo>
                    <a:pt x="2629204" y="1687868"/>
                  </a:lnTo>
                  <a:lnTo>
                    <a:pt x="2598902" y="1657654"/>
                  </a:lnTo>
                  <a:lnTo>
                    <a:pt x="2563812" y="1632915"/>
                  </a:lnTo>
                  <a:lnTo>
                    <a:pt x="2524633" y="1614373"/>
                  </a:lnTo>
                  <a:lnTo>
                    <a:pt x="2482088" y="1602727"/>
                  </a:lnTo>
                  <a:lnTo>
                    <a:pt x="2436876" y="1598676"/>
                  </a:lnTo>
                  <a:lnTo>
                    <a:pt x="2391651" y="1602727"/>
                  </a:lnTo>
                  <a:lnTo>
                    <a:pt x="2349106" y="1614373"/>
                  </a:lnTo>
                  <a:lnTo>
                    <a:pt x="2309926" y="1632915"/>
                  </a:lnTo>
                  <a:lnTo>
                    <a:pt x="2274836" y="1657654"/>
                  </a:lnTo>
                  <a:lnTo>
                    <a:pt x="2244534" y="1687868"/>
                  </a:lnTo>
                  <a:lnTo>
                    <a:pt x="2219731" y="1722856"/>
                  </a:lnTo>
                  <a:lnTo>
                    <a:pt x="2201138" y="1761909"/>
                  </a:lnTo>
                  <a:lnTo>
                    <a:pt x="2189454" y="1804327"/>
                  </a:lnTo>
                  <a:lnTo>
                    <a:pt x="2185416" y="1849374"/>
                  </a:lnTo>
                  <a:lnTo>
                    <a:pt x="2189454" y="1894433"/>
                  </a:lnTo>
                  <a:lnTo>
                    <a:pt x="2201138" y="1936851"/>
                  </a:lnTo>
                  <a:lnTo>
                    <a:pt x="2219731" y="1975904"/>
                  </a:lnTo>
                  <a:lnTo>
                    <a:pt x="2244534" y="2010892"/>
                  </a:lnTo>
                  <a:lnTo>
                    <a:pt x="2274836" y="2041105"/>
                  </a:lnTo>
                  <a:lnTo>
                    <a:pt x="2309926" y="2065845"/>
                  </a:lnTo>
                  <a:lnTo>
                    <a:pt x="2349106" y="2084387"/>
                  </a:lnTo>
                  <a:lnTo>
                    <a:pt x="2391651" y="2096033"/>
                  </a:lnTo>
                  <a:lnTo>
                    <a:pt x="2436876" y="2100072"/>
                  </a:lnTo>
                  <a:lnTo>
                    <a:pt x="2482088" y="2096033"/>
                  </a:lnTo>
                  <a:lnTo>
                    <a:pt x="2524633" y="2084387"/>
                  </a:lnTo>
                  <a:lnTo>
                    <a:pt x="2563812" y="2065845"/>
                  </a:lnTo>
                  <a:lnTo>
                    <a:pt x="2598902" y="2041105"/>
                  </a:lnTo>
                  <a:lnTo>
                    <a:pt x="2629204" y="2010892"/>
                  </a:lnTo>
                  <a:lnTo>
                    <a:pt x="2654008" y="1975904"/>
                  </a:lnTo>
                  <a:lnTo>
                    <a:pt x="2672600" y="1936851"/>
                  </a:lnTo>
                  <a:lnTo>
                    <a:pt x="2684284" y="1894433"/>
                  </a:lnTo>
                  <a:lnTo>
                    <a:pt x="2688336" y="1849374"/>
                  </a:lnTo>
                  <a:close/>
                </a:path>
                <a:path w="3601720" h="2100579">
                  <a:moveTo>
                    <a:pt x="3601212" y="1356360"/>
                  </a:moveTo>
                  <a:lnTo>
                    <a:pt x="3118739" y="1380363"/>
                  </a:lnTo>
                  <a:lnTo>
                    <a:pt x="3060446" y="426593"/>
                  </a:lnTo>
                  <a:lnTo>
                    <a:pt x="3060446" y="295402"/>
                  </a:lnTo>
                  <a:lnTo>
                    <a:pt x="3050121" y="244297"/>
                  </a:lnTo>
                  <a:lnTo>
                    <a:pt x="3021990" y="202552"/>
                  </a:lnTo>
                  <a:lnTo>
                    <a:pt x="2980283" y="174409"/>
                  </a:lnTo>
                  <a:lnTo>
                    <a:pt x="2929255" y="164084"/>
                  </a:lnTo>
                  <a:lnTo>
                    <a:pt x="1878965" y="164084"/>
                  </a:lnTo>
                  <a:lnTo>
                    <a:pt x="1807260" y="152171"/>
                  </a:lnTo>
                  <a:lnTo>
                    <a:pt x="1749196" y="135521"/>
                  </a:lnTo>
                  <a:lnTo>
                    <a:pt x="1702104" y="115481"/>
                  </a:lnTo>
                  <a:lnTo>
                    <a:pt x="1663306" y="93421"/>
                  </a:lnTo>
                  <a:lnTo>
                    <a:pt x="1630121" y="70675"/>
                  </a:lnTo>
                  <a:lnTo>
                    <a:pt x="1599882" y="48615"/>
                  </a:lnTo>
                  <a:lnTo>
                    <a:pt x="1569897" y="28575"/>
                  </a:lnTo>
                  <a:lnTo>
                    <a:pt x="1537487" y="11925"/>
                  </a:lnTo>
                  <a:lnTo>
                    <a:pt x="1499997" y="0"/>
                  </a:lnTo>
                  <a:lnTo>
                    <a:pt x="1142492" y="0"/>
                  </a:lnTo>
                  <a:lnTo>
                    <a:pt x="1119327" y="31800"/>
                  </a:lnTo>
                  <a:lnTo>
                    <a:pt x="1098257" y="67957"/>
                  </a:lnTo>
                  <a:lnTo>
                    <a:pt x="1079461" y="108140"/>
                  </a:lnTo>
                  <a:lnTo>
                    <a:pt x="1063142" y="151980"/>
                  </a:lnTo>
                  <a:lnTo>
                    <a:pt x="1049477" y="199110"/>
                  </a:lnTo>
                  <a:lnTo>
                    <a:pt x="1038656" y="249161"/>
                  </a:lnTo>
                  <a:lnTo>
                    <a:pt x="1030859" y="301790"/>
                  </a:lnTo>
                  <a:lnTo>
                    <a:pt x="1026287" y="356616"/>
                  </a:lnTo>
                  <a:lnTo>
                    <a:pt x="1011872" y="393319"/>
                  </a:lnTo>
                  <a:lnTo>
                    <a:pt x="995083" y="434568"/>
                  </a:lnTo>
                  <a:lnTo>
                    <a:pt x="976236" y="479729"/>
                  </a:lnTo>
                  <a:lnTo>
                    <a:pt x="955713" y="528154"/>
                  </a:lnTo>
                  <a:lnTo>
                    <a:pt x="863904" y="741743"/>
                  </a:lnTo>
                  <a:lnTo>
                    <a:pt x="817143" y="851433"/>
                  </a:lnTo>
                  <a:lnTo>
                    <a:pt x="794791" y="904748"/>
                  </a:lnTo>
                  <a:lnTo>
                    <a:pt x="773595" y="956195"/>
                  </a:lnTo>
                  <a:lnTo>
                    <a:pt x="753922" y="1005128"/>
                  </a:lnTo>
                  <a:lnTo>
                    <a:pt x="736117" y="1050899"/>
                  </a:lnTo>
                  <a:lnTo>
                    <a:pt x="720534" y="1092860"/>
                  </a:lnTo>
                  <a:lnTo>
                    <a:pt x="707542" y="1130388"/>
                  </a:lnTo>
                  <a:lnTo>
                    <a:pt x="697484" y="1162812"/>
                  </a:lnTo>
                  <a:lnTo>
                    <a:pt x="700087" y="1214907"/>
                  </a:lnTo>
                  <a:lnTo>
                    <a:pt x="707847" y="1266329"/>
                  </a:lnTo>
                  <a:lnTo>
                    <a:pt x="720674" y="1316697"/>
                  </a:lnTo>
                  <a:lnTo>
                    <a:pt x="738505" y="1365631"/>
                  </a:lnTo>
                  <a:lnTo>
                    <a:pt x="721169" y="1389291"/>
                  </a:lnTo>
                  <a:lnTo>
                    <a:pt x="662457" y="1431772"/>
                  </a:lnTo>
                  <a:lnTo>
                    <a:pt x="623163" y="1451025"/>
                  </a:lnTo>
                  <a:lnTo>
                    <a:pt x="578650" y="1469237"/>
                  </a:lnTo>
                  <a:lnTo>
                    <a:pt x="529958" y="1486611"/>
                  </a:lnTo>
                  <a:lnTo>
                    <a:pt x="478129" y="1503362"/>
                  </a:lnTo>
                  <a:lnTo>
                    <a:pt x="424205" y="1519682"/>
                  </a:lnTo>
                  <a:lnTo>
                    <a:pt x="314286" y="1551914"/>
                  </a:lnTo>
                  <a:lnTo>
                    <a:pt x="260362" y="1568234"/>
                  </a:lnTo>
                  <a:lnTo>
                    <a:pt x="208534" y="1584985"/>
                  </a:lnTo>
                  <a:lnTo>
                    <a:pt x="159842" y="1602346"/>
                  </a:lnTo>
                  <a:lnTo>
                    <a:pt x="115328" y="1620545"/>
                  </a:lnTo>
                  <a:lnTo>
                    <a:pt x="76034" y="1639785"/>
                  </a:lnTo>
                  <a:lnTo>
                    <a:pt x="43027" y="1660283"/>
                  </a:lnTo>
                  <a:lnTo>
                    <a:pt x="0" y="1705864"/>
                  </a:lnTo>
                  <a:lnTo>
                    <a:pt x="10566" y="1710829"/>
                  </a:lnTo>
                  <a:lnTo>
                    <a:pt x="41846" y="1719948"/>
                  </a:lnTo>
                  <a:lnTo>
                    <a:pt x="89281" y="1732318"/>
                  </a:lnTo>
                  <a:lnTo>
                    <a:pt x="148272" y="1747012"/>
                  </a:lnTo>
                  <a:lnTo>
                    <a:pt x="348869" y="1795881"/>
                  </a:lnTo>
                  <a:lnTo>
                    <a:pt x="408343" y="1810702"/>
                  </a:lnTo>
                  <a:lnTo>
                    <a:pt x="456488" y="1823237"/>
                  </a:lnTo>
                  <a:lnTo>
                    <a:pt x="488734" y="1832584"/>
                  </a:lnTo>
                  <a:lnTo>
                    <a:pt x="500507" y="1837817"/>
                  </a:lnTo>
                  <a:lnTo>
                    <a:pt x="505675" y="1863407"/>
                  </a:lnTo>
                  <a:lnTo>
                    <a:pt x="519760" y="1884273"/>
                  </a:lnTo>
                  <a:lnTo>
                    <a:pt x="540626" y="1898332"/>
                  </a:lnTo>
                  <a:lnTo>
                    <a:pt x="566166" y="1903476"/>
                  </a:lnTo>
                  <a:lnTo>
                    <a:pt x="909955" y="1903476"/>
                  </a:lnTo>
                  <a:lnTo>
                    <a:pt x="908304" y="1892173"/>
                  </a:lnTo>
                  <a:lnTo>
                    <a:pt x="907796" y="1886458"/>
                  </a:lnTo>
                  <a:lnTo>
                    <a:pt x="905649" y="1838464"/>
                  </a:lnTo>
                  <a:lnTo>
                    <a:pt x="909370" y="1791627"/>
                  </a:lnTo>
                  <a:lnTo>
                    <a:pt x="918654" y="1746351"/>
                  </a:lnTo>
                  <a:lnTo>
                    <a:pt x="933170" y="1703019"/>
                  </a:lnTo>
                  <a:lnTo>
                    <a:pt x="952614" y="1662023"/>
                  </a:lnTo>
                  <a:lnTo>
                    <a:pt x="976642" y="1623771"/>
                  </a:lnTo>
                  <a:lnTo>
                    <a:pt x="1004963" y="1588643"/>
                  </a:lnTo>
                  <a:lnTo>
                    <a:pt x="1037247" y="1557045"/>
                  </a:lnTo>
                  <a:lnTo>
                    <a:pt x="1073188" y="1529372"/>
                  </a:lnTo>
                  <a:lnTo>
                    <a:pt x="1112443" y="1506004"/>
                  </a:lnTo>
                  <a:lnTo>
                    <a:pt x="1154709" y="1487335"/>
                  </a:lnTo>
                  <a:lnTo>
                    <a:pt x="1199667" y="1473784"/>
                  </a:lnTo>
                  <a:lnTo>
                    <a:pt x="1247013" y="1465707"/>
                  </a:lnTo>
                  <a:lnTo>
                    <a:pt x="1295006" y="1463573"/>
                  </a:lnTo>
                  <a:lnTo>
                    <a:pt x="1341843" y="1467294"/>
                  </a:lnTo>
                  <a:lnTo>
                    <a:pt x="1387119" y="1476578"/>
                  </a:lnTo>
                  <a:lnTo>
                    <a:pt x="1430451" y="1491094"/>
                  </a:lnTo>
                  <a:lnTo>
                    <a:pt x="1471447" y="1510538"/>
                  </a:lnTo>
                  <a:lnTo>
                    <a:pt x="1509699" y="1534579"/>
                  </a:lnTo>
                  <a:lnTo>
                    <a:pt x="1544828" y="1562912"/>
                  </a:lnTo>
                  <a:lnTo>
                    <a:pt x="1576425" y="1595208"/>
                  </a:lnTo>
                  <a:lnTo>
                    <a:pt x="1604098" y="1631149"/>
                  </a:lnTo>
                  <a:lnTo>
                    <a:pt x="1627466" y="1670418"/>
                  </a:lnTo>
                  <a:lnTo>
                    <a:pt x="1646135" y="1712709"/>
                  </a:lnTo>
                  <a:lnTo>
                    <a:pt x="1659686" y="1757692"/>
                  </a:lnTo>
                  <a:lnTo>
                    <a:pt x="1667764" y="1805051"/>
                  </a:lnTo>
                  <a:lnTo>
                    <a:pt x="2057273" y="1805051"/>
                  </a:lnTo>
                  <a:lnTo>
                    <a:pt x="2065693" y="1757972"/>
                  </a:lnTo>
                  <a:lnTo>
                    <a:pt x="2079637" y="1713090"/>
                  </a:lnTo>
                  <a:lnTo>
                    <a:pt x="2098738" y="1670786"/>
                  </a:lnTo>
                  <a:lnTo>
                    <a:pt x="2122627" y="1631429"/>
                  </a:lnTo>
                  <a:lnTo>
                    <a:pt x="2150935" y="1595386"/>
                  </a:lnTo>
                  <a:lnTo>
                    <a:pt x="2183295" y="1563027"/>
                  </a:lnTo>
                  <a:lnTo>
                    <a:pt x="2219337" y="1534718"/>
                  </a:lnTo>
                  <a:lnTo>
                    <a:pt x="2258707" y="1510817"/>
                  </a:lnTo>
                  <a:lnTo>
                    <a:pt x="2301024" y="1491691"/>
                  </a:lnTo>
                  <a:lnTo>
                    <a:pt x="2345931" y="1477721"/>
                  </a:lnTo>
                  <a:lnTo>
                    <a:pt x="2393061" y="1469263"/>
                  </a:lnTo>
                  <a:lnTo>
                    <a:pt x="2441016" y="1466723"/>
                  </a:lnTo>
                  <a:lnTo>
                    <a:pt x="2487879" y="1470050"/>
                  </a:lnTo>
                  <a:lnTo>
                    <a:pt x="2533218" y="1478953"/>
                  </a:lnTo>
                  <a:lnTo>
                    <a:pt x="2576665" y="1493113"/>
                  </a:lnTo>
                  <a:lnTo>
                    <a:pt x="2617813" y="1512214"/>
                  </a:lnTo>
                  <a:lnTo>
                    <a:pt x="2656255" y="1535938"/>
                  </a:lnTo>
                  <a:lnTo>
                    <a:pt x="2691612" y="1563979"/>
                  </a:lnTo>
                  <a:lnTo>
                    <a:pt x="2723464" y="1596009"/>
                  </a:lnTo>
                  <a:lnTo>
                    <a:pt x="2751429" y="1631708"/>
                  </a:lnTo>
                  <a:lnTo>
                    <a:pt x="2775115" y="1670786"/>
                  </a:lnTo>
                  <a:lnTo>
                    <a:pt x="2794114" y="1712912"/>
                  </a:lnTo>
                  <a:lnTo>
                    <a:pt x="2808033" y="1757781"/>
                  </a:lnTo>
                  <a:lnTo>
                    <a:pt x="2816479" y="1805051"/>
                  </a:lnTo>
                  <a:lnTo>
                    <a:pt x="3566414" y="1817243"/>
                  </a:lnTo>
                  <a:lnTo>
                    <a:pt x="3355594" y="1551051"/>
                  </a:lnTo>
                  <a:lnTo>
                    <a:pt x="3392030" y="1544066"/>
                  </a:lnTo>
                  <a:lnTo>
                    <a:pt x="3435997" y="1525117"/>
                  </a:lnTo>
                  <a:lnTo>
                    <a:pt x="3482708" y="1497228"/>
                  </a:lnTo>
                  <a:lnTo>
                    <a:pt x="3527361" y="1463382"/>
                  </a:lnTo>
                  <a:lnTo>
                    <a:pt x="3565194" y="1426616"/>
                  </a:lnTo>
                  <a:lnTo>
                    <a:pt x="3591407" y="1389938"/>
                  </a:lnTo>
                  <a:lnTo>
                    <a:pt x="3601212" y="1356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02196" y="1865375"/>
              <a:ext cx="2242185" cy="2100580"/>
            </a:xfrm>
            <a:custGeom>
              <a:avLst/>
              <a:gdLst/>
              <a:ahLst/>
              <a:cxnLst/>
              <a:rect l="l" t="t" r="r" b="b"/>
              <a:pathLst>
                <a:path w="2242184" h="2100579">
                  <a:moveTo>
                    <a:pt x="1539240" y="1849374"/>
                  </a:moveTo>
                  <a:lnTo>
                    <a:pt x="1535188" y="1804327"/>
                  </a:lnTo>
                  <a:lnTo>
                    <a:pt x="1523504" y="1761909"/>
                  </a:lnTo>
                  <a:lnTo>
                    <a:pt x="1504911" y="1722856"/>
                  </a:lnTo>
                  <a:lnTo>
                    <a:pt x="1480108" y="1687868"/>
                  </a:lnTo>
                  <a:lnTo>
                    <a:pt x="1449806" y="1657654"/>
                  </a:lnTo>
                  <a:lnTo>
                    <a:pt x="1414716" y="1632915"/>
                  </a:lnTo>
                  <a:lnTo>
                    <a:pt x="1375537" y="1614373"/>
                  </a:lnTo>
                  <a:lnTo>
                    <a:pt x="1332992" y="1602727"/>
                  </a:lnTo>
                  <a:lnTo>
                    <a:pt x="1287780" y="1598676"/>
                  </a:lnTo>
                  <a:lnTo>
                    <a:pt x="1242555" y="1602727"/>
                  </a:lnTo>
                  <a:lnTo>
                    <a:pt x="1200010" y="1614373"/>
                  </a:lnTo>
                  <a:lnTo>
                    <a:pt x="1160830" y="1632915"/>
                  </a:lnTo>
                  <a:lnTo>
                    <a:pt x="1125740" y="1657654"/>
                  </a:lnTo>
                  <a:lnTo>
                    <a:pt x="1095438" y="1687868"/>
                  </a:lnTo>
                  <a:lnTo>
                    <a:pt x="1070635" y="1722856"/>
                  </a:lnTo>
                  <a:lnTo>
                    <a:pt x="1052042" y="1761909"/>
                  </a:lnTo>
                  <a:lnTo>
                    <a:pt x="1040358" y="1804327"/>
                  </a:lnTo>
                  <a:lnTo>
                    <a:pt x="1036320" y="1849374"/>
                  </a:lnTo>
                  <a:lnTo>
                    <a:pt x="1040358" y="1894433"/>
                  </a:lnTo>
                  <a:lnTo>
                    <a:pt x="1052042" y="1936851"/>
                  </a:lnTo>
                  <a:lnTo>
                    <a:pt x="1070635" y="1975904"/>
                  </a:lnTo>
                  <a:lnTo>
                    <a:pt x="1095438" y="2010892"/>
                  </a:lnTo>
                  <a:lnTo>
                    <a:pt x="1125740" y="2041105"/>
                  </a:lnTo>
                  <a:lnTo>
                    <a:pt x="1160830" y="2065845"/>
                  </a:lnTo>
                  <a:lnTo>
                    <a:pt x="1200010" y="2084387"/>
                  </a:lnTo>
                  <a:lnTo>
                    <a:pt x="1242555" y="2096033"/>
                  </a:lnTo>
                  <a:lnTo>
                    <a:pt x="1287780" y="2100072"/>
                  </a:lnTo>
                  <a:lnTo>
                    <a:pt x="1332992" y="2096033"/>
                  </a:lnTo>
                  <a:lnTo>
                    <a:pt x="1375537" y="2084387"/>
                  </a:lnTo>
                  <a:lnTo>
                    <a:pt x="1414716" y="2065845"/>
                  </a:lnTo>
                  <a:lnTo>
                    <a:pt x="1449806" y="2041105"/>
                  </a:lnTo>
                  <a:lnTo>
                    <a:pt x="1480108" y="2010892"/>
                  </a:lnTo>
                  <a:lnTo>
                    <a:pt x="1504911" y="1975904"/>
                  </a:lnTo>
                  <a:lnTo>
                    <a:pt x="1523504" y="1936851"/>
                  </a:lnTo>
                  <a:lnTo>
                    <a:pt x="1535188" y="1894433"/>
                  </a:lnTo>
                  <a:lnTo>
                    <a:pt x="1539240" y="1849374"/>
                  </a:lnTo>
                  <a:close/>
                </a:path>
                <a:path w="2242184" h="2100579">
                  <a:moveTo>
                    <a:pt x="2241804" y="1691728"/>
                  </a:moveTo>
                  <a:lnTo>
                    <a:pt x="2219731" y="1722856"/>
                  </a:lnTo>
                  <a:lnTo>
                    <a:pt x="2201138" y="1761909"/>
                  </a:lnTo>
                  <a:lnTo>
                    <a:pt x="2189454" y="1804327"/>
                  </a:lnTo>
                  <a:lnTo>
                    <a:pt x="2185416" y="1849374"/>
                  </a:lnTo>
                  <a:lnTo>
                    <a:pt x="2189454" y="1894433"/>
                  </a:lnTo>
                  <a:lnTo>
                    <a:pt x="2201138" y="1936851"/>
                  </a:lnTo>
                  <a:lnTo>
                    <a:pt x="2219731" y="1975904"/>
                  </a:lnTo>
                  <a:lnTo>
                    <a:pt x="2241804" y="2007031"/>
                  </a:lnTo>
                  <a:lnTo>
                    <a:pt x="2241804" y="1691728"/>
                  </a:lnTo>
                  <a:close/>
                </a:path>
                <a:path w="2242184" h="2100579">
                  <a:moveTo>
                    <a:pt x="2241804" y="164084"/>
                  </a:moveTo>
                  <a:lnTo>
                    <a:pt x="1878965" y="164084"/>
                  </a:lnTo>
                  <a:lnTo>
                    <a:pt x="1807260" y="152171"/>
                  </a:lnTo>
                  <a:lnTo>
                    <a:pt x="1749196" y="135521"/>
                  </a:lnTo>
                  <a:lnTo>
                    <a:pt x="1702104" y="115481"/>
                  </a:lnTo>
                  <a:lnTo>
                    <a:pt x="1663306" y="93421"/>
                  </a:lnTo>
                  <a:lnTo>
                    <a:pt x="1630121" y="70675"/>
                  </a:lnTo>
                  <a:lnTo>
                    <a:pt x="1599882" y="48615"/>
                  </a:lnTo>
                  <a:lnTo>
                    <a:pt x="1569897" y="28575"/>
                  </a:lnTo>
                  <a:lnTo>
                    <a:pt x="1537487" y="11925"/>
                  </a:lnTo>
                  <a:lnTo>
                    <a:pt x="1499997" y="0"/>
                  </a:lnTo>
                  <a:lnTo>
                    <a:pt x="1142619" y="0"/>
                  </a:lnTo>
                  <a:lnTo>
                    <a:pt x="1119403" y="31800"/>
                  </a:lnTo>
                  <a:lnTo>
                    <a:pt x="1098308" y="67957"/>
                  </a:lnTo>
                  <a:lnTo>
                    <a:pt x="1079500" y="108140"/>
                  </a:lnTo>
                  <a:lnTo>
                    <a:pt x="1063155" y="151980"/>
                  </a:lnTo>
                  <a:lnTo>
                    <a:pt x="1049477" y="199110"/>
                  </a:lnTo>
                  <a:lnTo>
                    <a:pt x="1038656" y="249161"/>
                  </a:lnTo>
                  <a:lnTo>
                    <a:pt x="1030859" y="301790"/>
                  </a:lnTo>
                  <a:lnTo>
                    <a:pt x="1026287" y="356616"/>
                  </a:lnTo>
                  <a:lnTo>
                    <a:pt x="1011872" y="393319"/>
                  </a:lnTo>
                  <a:lnTo>
                    <a:pt x="995083" y="434568"/>
                  </a:lnTo>
                  <a:lnTo>
                    <a:pt x="976236" y="479729"/>
                  </a:lnTo>
                  <a:lnTo>
                    <a:pt x="955713" y="528154"/>
                  </a:lnTo>
                  <a:lnTo>
                    <a:pt x="933869" y="579221"/>
                  </a:lnTo>
                  <a:lnTo>
                    <a:pt x="863904" y="741743"/>
                  </a:lnTo>
                  <a:lnTo>
                    <a:pt x="840295" y="796874"/>
                  </a:lnTo>
                  <a:lnTo>
                    <a:pt x="817143" y="851433"/>
                  </a:lnTo>
                  <a:lnTo>
                    <a:pt x="794791" y="904748"/>
                  </a:lnTo>
                  <a:lnTo>
                    <a:pt x="773595" y="956195"/>
                  </a:lnTo>
                  <a:lnTo>
                    <a:pt x="753922" y="1005128"/>
                  </a:lnTo>
                  <a:lnTo>
                    <a:pt x="736117" y="1050899"/>
                  </a:lnTo>
                  <a:lnTo>
                    <a:pt x="720534" y="1092860"/>
                  </a:lnTo>
                  <a:lnTo>
                    <a:pt x="707542" y="1130388"/>
                  </a:lnTo>
                  <a:lnTo>
                    <a:pt x="697484" y="1162812"/>
                  </a:lnTo>
                  <a:lnTo>
                    <a:pt x="700087" y="1214907"/>
                  </a:lnTo>
                  <a:lnTo>
                    <a:pt x="707847" y="1266329"/>
                  </a:lnTo>
                  <a:lnTo>
                    <a:pt x="720674" y="1316697"/>
                  </a:lnTo>
                  <a:lnTo>
                    <a:pt x="738505" y="1365631"/>
                  </a:lnTo>
                  <a:lnTo>
                    <a:pt x="721169" y="1389291"/>
                  </a:lnTo>
                  <a:lnTo>
                    <a:pt x="662457" y="1431772"/>
                  </a:lnTo>
                  <a:lnTo>
                    <a:pt x="623163" y="1451025"/>
                  </a:lnTo>
                  <a:lnTo>
                    <a:pt x="578650" y="1469237"/>
                  </a:lnTo>
                  <a:lnTo>
                    <a:pt x="529958" y="1486611"/>
                  </a:lnTo>
                  <a:lnTo>
                    <a:pt x="478129" y="1503362"/>
                  </a:lnTo>
                  <a:lnTo>
                    <a:pt x="260362" y="1568234"/>
                  </a:lnTo>
                  <a:lnTo>
                    <a:pt x="208534" y="1584985"/>
                  </a:lnTo>
                  <a:lnTo>
                    <a:pt x="159842" y="1602346"/>
                  </a:lnTo>
                  <a:lnTo>
                    <a:pt x="115328" y="1620545"/>
                  </a:lnTo>
                  <a:lnTo>
                    <a:pt x="76034" y="1639785"/>
                  </a:lnTo>
                  <a:lnTo>
                    <a:pt x="43027" y="1660283"/>
                  </a:lnTo>
                  <a:lnTo>
                    <a:pt x="0" y="1705864"/>
                  </a:lnTo>
                  <a:lnTo>
                    <a:pt x="10566" y="1710829"/>
                  </a:lnTo>
                  <a:lnTo>
                    <a:pt x="41846" y="1719948"/>
                  </a:lnTo>
                  <a:lnTo>
                    <a:pt x="89281" y="1732318"/>
                  </a:lnTo>
                  <a:lnTo>
                    <a:pt x="408343" y="1810702"/>
                  </a:lnTo>
                  <a:lnTo>
                    <a:pt x="456488" y="1823237"/>
                  </a:lnTo>
                  <a:lnTo>
                    <a:pt x="488734" y="1832584"/>
                  </a:lnTo>
                  <a:lnTo>
                    <a:pt x="500507" y="1837817"/>
                  </a:lnTo>
                  <a:lnTo>
                    <a:pt x="505675" y="1863407"/>
                  </a:lnTo>
                  <a:lnTo>
                    <a:pt x="519760" y="1884273"/>
                  </a:lnTo>
                  <a:lnTo>
                    <a:pt x="540626" y="1898332"/>
                  </a:lnTo>
                  <a:lnTo>
                    <a:pt x="566166" y="1903476"/>
                  </a:lnTo>
                  <a:lnTo>
                    <a:pt x="909955" y="1903476"/>
                  </a:lnTo>
                  <a:lnTo>
                    <a:pt x="909066" y="1897761"/>
                  </a:lnTo>
                  <a:lnTo>
                    <a:pt x="908304" y="1892173"/>
                  </a:lnTo>
                  <a:lnTo>
                    <a:pt x="907796" y="1886458"/>
                  </a:lnTo>
                  <a:lnTo>
                    <a:pt x="905649" y="1838464"/>
                  </a:lnTo>
                  <a:lnTo>
                    <a:pt x="909370" y="1791627"/>
                  </a:lnTo>
                  <a:lnTo>
                    <a:pt x="918654" y="1746351"/>
                  </a:lnTo>
                  <a:lnTo>
                    <a:pt x="933170" y="1703019"/>
                  </a:lnTo>
                  <a:lnTo>
                    <a:pt x="952614" y="1662023"/>
                  </a:lnTo>
                  <a:lnTo>
                    <a:pt x="976642" y="1623771"/>
                  </a:lnTo>
                  <a:lnTo>
                    <a:pt x="1004963" y="1588643"/>
                  </a:lnTo>
                  <a:lnTo>
                    <a:pt x="1037247" y="1557045"/>
                  </a:lnTo>
                  <a:lnTo>
                    <a:pt x="1073188" y="1529372"/>
                  </a:lnTo>
                  <a:lnTo>
                    <a:pt x="1112443" y="1506004"/>
                  </a:lnTo>
                  <a:lnTo>
                    <a:pt x="1154709" y="1487335"/>
                  </a:lnTo>
                  <a:lnTo>
                    <a:pt x="1199667" y="1473784"/>
                  </a:lnTo>
                  <a:lnTo>
                    <a:pt x="1247013" y="1465707"/>
                  </a:lnTo>
                  <a:lnTo>
                    <a:pt x="1295006" y="1463573"/>
                  </a:lnTo>
                  <a:lnTo>
                    <a:pt x="1341843" y="1467294"/>
                  </a:lnTo>
                  <a:lnTo>
                    <a:pt x="1387119" y="1476578"/>
                  </a:lnTo>
                  <a:lnTo>
                    <a:pt x="1430451" y="1491094"/>
                  </a:lnTo>
                  <a:lnTo>
                    <a:pt x="1471447" y="1510538"/>
                  </a:lnTo>
                  <a:lnTo>
                    <a:pt x="1509699" y="1534579"/>
                  </a:lnTo>
                  <a:lnTo>
                    <a:pt x="1544828" y="1562912"/>
                  </a:lnTo>
                  <a:lnTo>
                    <a:pt x="1576425" y="1595208"/>
                  </a:lnTo>
                  <a:lnTo>
                    <a:pt x="1604098" y="1631149"/>
                  </a:lnTo>
                  <a:lnTo>
                    <a:pt x="1627466" y="1670418"/>
                  </a:lnTo>
                  <a:lnTo>
                    <a:pt x="1646135" y="1712709"/>
                  </a:lnTo>
                  <a:lnTo>
                    <a:pt x="1659686" y="1757692"/>
                  </a:lnTo>
                  <a:lnTo>
                    <a:pt x="1667764" y="1805051"/>
                  </a:lnTo>
                  <a:lnTo>
                    <a:pt x="2057273" y="1805051"/>
                  </a:lnTo>
                  <a:lnTo>
                    <a:pt x="2065693" y="1757972"/>
                  </a:lnTo>
                  <a:lnTo>
                    <a:pt x="2079637" y="1713090"/>
                  </a:lnTo>
                  <a:lnTo>
                    <a:pt x="2098738" y="1670786"/>
                  </a:lnTo>
                  <a:lnTo>
                    <a:pt x="2122627" y="1631429"/>
                  </a:lnTo>
                  <a:lnTo>
                    <a:pt x="2150935" y="1595386"/>
                  </a:lnTo>
                  <a:lnTo>
                    <a:pt x="2183295" y="1563027"/>
                  </a:lnTo>
                  <a:lnTo>
                    <a:pt x="2219337" y="1534718"/>
                  </a:lnTo>
                  <a:lnTo>
                    <a:pt x="2241804" y="1521079"/>
                  </a:lnTo>
                  <a:lnTo>
                    <a:pt x="2241804" y="1463573"/>
                  </a:lnTo>
                  <a:lnTo>
                    <a:pt x="2241804" y="16408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D62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6350" y="336550"/>
            <a:ext cx="9156700" cy="6527800"/>
            <a:chOff x="-6350" y="336550"/>
            <a:chExt cx="9156700" cy="6527800"/>
          </a:xfrm>
        </p:grpSpPr>
        <p:sp>
          <p:nvSpPr>
            <p:cNvPr id="4" name="object 4"/>
            <p:cNvSpPr/>
            <p:nvPr/>
          </p:nvSpPr>
          <p:spPr>
            <a:xfrm>
              <a:off x="673608" y="342900"/>
              <a:ext cx="6248400" cy="1346200"/>
            </a:xfrm>
            <a:custGeom>
              <a:avLst/>
              <a:gdLst/>
              <a:ahLst/>
              <a:cxnLst/>
              <a:rect l="l" t="t" r="r" b="b"/>
              <a:pathLst>
                <a:path w="6248400" h="1346200">
                  <a:moveTo>
                    <a:pt x="5575554" y="0"/>
                  </a:moveTo>
                  <a:lnTo>
                    <a:pt x="224282" y="0"/>
                  </a:lnTo>
                  <a:lnTo>
                    <a:pt x="179082" y="4558"/>
                  </a:lnTo>
                  <a:lnTo>
                    <a:pt x="136983" y="17631"/>
                  </a:lnTo>
                  <a:lnTo>
                    <a:pt x="98885" y="38315"/>
                  </a:lnTo>
                  <a:lnTo>
                    <a:pt x="65692" y="65706"/>
                  </a:lnTo>
                  <a:lnTo>
                    <a:pt x="38305" y="98902"/>
                  </a:lnTo>
                  <a:lnTo>
                    <a:pt x="17625" y="136999"/>
                  </a:lnTo>
                  <a:lnTo>
                    <a:pt x="4556" y="179093"/>
                  </a:lnTo>
                  <a:lnTo>
                    <a:pt x="0" y="224282"/>
                  </a:lnTo>
                  <a:lnTo>
                    <a:pt x="0" y="1345691"/>
                  </a:lnTo>
                  <a:lnTo>
                    <a:pt x="6248399" y="1345691"/>
                  </a:lnTo>
                  <a:lnTo>
                    <a:pt x="6248399" y="672846"/>
                  </a:lnTo>
                  <a:lnTo>
                    <a:pt x="5575554" y="0"/>
                  </a:lnTo>
                  <a:close/>
                </a:path>
              </a:pathLst>
            </a:custGeom>
            <a:solidFill>
              <a:srgbClr val="8F9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3943" y="342900"/>
              <a:ext cx="6248400" cy="1346200"/>
            </a:xfrm>
            <a:custGeom>
              <a:avLst/>
              <a:gdLst/>
              <a:ahLst/>
              <a:cxnLst/>
              <a:rect l="l" t="t" r="r" b="b"/>
              <a:pathLst>
                <a:path w="6248400" h="1346200">
                  <a:moveTo>
                    <a:pt x="5575554" y="0"/>
                  </a:moveTo>
                  <a:lnTo>
                    <a:pt x="224282" y="0"/>
                  </a:lnTo>
                  <a:lnTo>
                    <a:pt x="179082" y="4558"/>
                  </a:lnTo>
                  <a:lnTo>
                    <a:pt x="136983" y="17631"/>
                  </a:lnTo>
                  <a:lnTo>
                    <a:pt x="98885" y="38315"/>
                  </a:lnTo>
                  <a:lnTo>
                    <a:pt x="65692" y="65706"/>
                  </a:lnTo>
                  <a:lnTo>
                    <a:pt x="38305" y="98902"/>
                  </a:lnTo>
                  <a:lnTo>
                    <a:pt x="17625" y="136999"/>
                  </a:lnTo>
                  <a:lnTo>
                    <a:pt x="4556" y="179093"/>
                  </a:lnTo>
                  <a:lnTo>
                    <a:pt x="0" y="224282"/>
                  </a:lnTo>
                  <a:lnTo>
                    <a:pt x="0" y="1345691"/>
                  </a:lnTo>
                  <a:lnTo>
                    <a:pt x="6248400" y="1345691"/>
                  </a:lnTo>
                  <a:lnTo>
                    <a:pt x="6248400" y="672846"/>
                  </a:lnTo>
                  <a:lnTo>
                    <a:pt x="5575554" y="0"/>
                  </a:lnTo>
                  <a:close/>
                </a:path>
              </a:pathLst>
            </a:custGeom>
            <a:solidFill>
              <a:srgbClr val="C5C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2900"/>
              <a:ext cx="6248400" cy="1346200"/>
            </a:xfrm>
            <a:custGeom>
              <a:avLst/>
              <a:gdLst/>
              <a:ahLst/>
              <a:cxnLst/>
              <a:rect l="l" t="t" r="r" b="b"/>
              <a:pathLst>
                <a:path w="6248400" h="1346200">
                  <a:moveTo>
                    <a:pt x="5575554" y="0"/>
                  </a:moveTo>
                  <a:lnTo>
                    <a:pt x="224282" y="0"/>
                  </a:lnTo>
                  <a:lnTo>
                    <a:pt x="179081" y="4558"/>
                  </a:lnTo>
                  <a:lnTo>
                    <a:pt x="136981" y="17631"/>
                  </a:lnTo>
                  <a:lnTo>
                    <a:pt x="98884" y="38315"/>
                  </a:lnTo>
                  <a:lnTo>
                    <a:pt x="65690" y="65706"/>
                  </a:lnTo>
                  <a:lnTo>
                    <a:pt x="38304" y="98902"/>
                  </a:lnTo>
                  <a:lnTo>
                    <a:pt x="17625" y="136999"/>
                  </a:lnTo>
                  <a:lnTo>
                    <a:pt x="4556" y="179093"/>
                  </a:lnTo>
                  <a:lnTo>
                    <a:pt x="0" y="224282"/>
                  </a:lnTo>
                  <a:lnTo>
                    <a:pt x="0" y="1345691"/>
                  </a:lnTo>
                  <a:lnTo>
                    <a:pt x="6248400" y="1345691"/>
                  </a:lnTo>
                  <a:lnTo>
                    <a:pt x="6248400" y="672846"/>
                  </a:lnTo>
                  <a:lnTo>
                    <a:pt x="5575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2900"/>
              <a:ext cx="6248400" cy="1346200"/>
            </a:xfrm>
            <a:custGeom>
              <a:avLst/>
              <a:gdLst/>
              <a:ahLst/>
              <a:cxnLst/>
              <a:rect l="l" t="t" r="r" b="b"/>
              <a:pathLst>
                <a:path w="6248400" h="1346200">
                  <a:moveTo>
                    <a:pt x="224282" y="0"/>
                  </a:moveTo>
                  <a:lnTo>
                    <a:pt x="5575554" y="0"/>
                  </a:lnTo>
                  <a:lnTo>
                    <a:pt x="6248400" y="672846"/>
                  </a:lnTo>
                  <a:lnTo>
                    <a:pt x="6248400" y="1345691"/>
                  </a:lnTo>
                  <a:lnTo>
                    <a:pt x="0" y="1345691"/>
                  </a:lnTo>
                  <a:lnTo>
                    <a:pt x="0" y="224282"/>
                  </a:lnTo>
                  <a:lnTo>
                    <a:pt x="4556" y="179093"/>
                  </a:lnTo>
                  <a:lnTo>
                    <a:pt x="17625" y="136999"/>
                  </a:lnTo>
                  <a:lnTo>
                    <a:pt x="38304" y="98902"/>
                  </a:lnTo>
                  <a:lnTo>
                    <a:pt x="65690" y="65706"/>
                  </a:lnTo>
                  <a:lnTo>
                    <a:pt x="98884" y="38315"/>
                  </a:lnTo>
                  <a:lnTo>
                    <a:pt x="136981" y="17631"/>
                  </a:lnTo>
                  <a:lnTo>
                    <a:pt x="179081" y="4558"/>
                  </a:lnTo>
                  <a:lnTo>
                    <a:pt x="224282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930909"/>
              <a:ext cx="9156700" cy="593343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0205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Analogy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542" y="1182369"/>
            <a:ext cx="54552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0">
                <a:latin typeface="Trebuchet MS"/>
                <a:cs typeface="Trebuchet MS"/>
              </a:rPr>
              <a:t>Network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of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Emergency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125">
                <a:latin typeface="Trebuchet MS"/>
                <a:cs typeface="Trebuchet MS"/>
              </a:rPr>
              <a:t>Co</a:t>
            </a:r>
            <a:r>
              <a:rPr dirty="0" sz="2800" spc="125">
                <a:latin typeface="Trebuchet MS"/>
                <a:cs typeface="Trebuchet MS"/>
              </a:rPr>
              <a:t>n</a:t>
            </a:r>
            <a:r>
              <a:rPr dirty="0" sz="2800" spc="-20">
                <a:latin typeface="Trebuchet MS"/>
                <a:cs typeface="Trebuchet MS"/>
              </a:rPr>
              <a:t>tacts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814190" y="3422650"/>
          <a:ext cx="2221230" cy="123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745"/>
                <a:gridCol w="1067434"/>
              </a:tblGrid>
              <a:tr h="1224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dirty="0" sz="2400" spc="-20">
                          <a:latin typeface="Trebuchet MS"/>
                          <a:cs typeface="Trebuchet MS"/>
                        </a:rPr>
                        <a:t>data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dirty="0" sz="2400" spc="-10">
                          <a:latin typeface="Trebuchet MS"/>
                          <a:cs typeface="Trebuchet MS"/>
                        </a:rPr>
                        <a:t>next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3820540" y="3428974"/>
            <a:ext cx="2202180" cy="1224915"/>
            <a:chOff x="3820540" y="3428974"/>
            <a:chExt cx="2202180" cy="12249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3187" y="3555504"/>
              <a:ext cx="283540" cy="8381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2623" y="3595115"/>
              <a:ext cx="169163" cy="7254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499" y="3553980"/>
              <a:ext cx="490715" cy="8381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2935" y="3593591"/>
              <a:ext cx="376427" cy="7254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1075" y="3639286"/>
              <a:ext cx="196596" cy="2408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0511" y="3678935"/>
              <a:ext cx="82296" cy="1280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1075" y="3808501"/>
              <a:ext cx="196596" cy="20126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0511" y="3848099"/>
              <a:ext cx="82296" cy="883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61075" y="3937990"/>
              <a:ext cx="196596" cy="2408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0511" y="3977639"/>
              <a:ext cx="82296" cy="1280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03775" y="3556990"/>
              <a:ext cx="449605" cy="3231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63338" y="3596639"/>
              <a:ext cx="335152" cy="2103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3671" y="3771861"/>
              <a:ext cx="580644" cy="6218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93234" y="3811523"/>
              <a:ext cx="466216" cy="50901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20541" y="3428974"/>
              <a:ext cx="2202180" cy="1224915"/>
            </a:xfrm>
            <a:custGeom>
              <a:avLst/>
              <a:gdLst/>
              <a:ahLst/>
              <a:cxnLst/>
              <a:rect l="l" t="t" r="r" b="b"/>
              <a:pathLst>
                <a:path w="2202179" h="1224914">
                  <a:moveTo>
                    <a:pt x="2202129" y="0"/>
                  </a:moveTo>
                  <a:lnTo>
                    <a:pt x="1134656" y="0"/>
                  </a:lnTo>
                  <a:lnTo>
                    <a:pt x="0" y="0"/>
                  </a:lnTo>
                  <a:lnTo>
                    <a:pt x="0" y="1224559"/>
                  </a:lnTo>
                  <a:lnTo>
                    <a:pt x="1134618" y="1224559"/>
                  </a:lnTo>
                  <a:lnTo>
                    <a:pt x="2202129" y="1224559"/>
                  </a:lnTo>
                  <a:lnTo>
                    <a:pt x="2202129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219456" y="2398788"/>
            <a:ext cx="8392795" cy="4381500"/>
            <a:chOff x="219456" y="2398788"/>
            <a:chExt cx="8392795" cy="438150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972" y="5076444"/>
              <a:ext cx="283540" cy="8381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8471" y="5116067"/>
              <a:ext cx="169100" cy="7254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0808" y="5074919"/>
              <a:ext cx="489203" cy="8381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0244" y="5114544"/>
              <a:ext cx="374903" cy="7253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8384" y="5160238"/>
              <a:ext cx="196596" cy="24081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07820" y="5199888"/>
              <a:ext cx="82296" cy="12801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8384" y="5329453"/>
              <a:ext cx="196596" cy="20126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7820" y="5369051"/>
              <a:ext cx="82295" cy="883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8384" y="5458967"/>
              <a:ext cx="196596" cy="24081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7820" y="5498591"/>
              <a:ext cx="82296" cy="1279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1084" y="5077942"/>
              <a:ext cx="448106" cy="32311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0608" y="5117591"/>
              <a:ext cx="333667" cy="21031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9456" y="5292851"/>
              <a:ext cx="582155" cy="62183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8993" y="5332475"/>
              <a:ext cx="467766" cy="5090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0656" y="2401836"/>
              <a:ext cx="283540" cy="83818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60091" y="2441447"/>
              <a:ext cx="169163" cy="72542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10967" y="2398788"/>
              <a:ext cx="490715" cy="83971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70404" y="2438399"/>
              <a:ext cx="376427" cy="72694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8544" y="2485618"/>
              <a:ext cx="196595" cy="24081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87979" y="2525267"/>
              <a:ext cx="82295" cy="12801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28544" y="2654833"/>
              <a:ext cx="196595" cy="2012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87979" y="2694431"/>
              <a:ext cx="82295" cy="883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28544" y="2784297"/>
              <a:ext cx="196595" cy="23931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87979" y="2823971"/>
              <a:ext cx="82295" cy="1264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72767" y="2403322"/>
              <a:ext cx="448106" cy="32311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32331" y="2442971"/>
              <a:ext cx="333629" cy="21031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01139" y="2616682"/>
              <a:ext cx="582155" cy="62334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60703" y="2656331"/>
              <a:ext cx="467741" cy="51053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93863" y="2421610"/>
              <a:ext cx="448106" cy="32311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353426" y="2461259"/>
              <a:ext cx="333628" cy="21031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222236" y="2636481"/>
              <a:ext cx="580644" cy="62183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81799" y="2676143"/>
              <a:ext cx="466217" cy="50901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787639" y="4873751"/>
              <a:ext cx="281889" cy="83818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47075" y="4913375"/>
              <a:ext cx="167640" cy="72542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997951" y="4872227"/>
              <a:ext cx="489203" cy="83818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057387" y="4911851"/>
              <a:ext cx="374903" cy="72536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5527" y="4957546"/>
              <a:ext cx="196596" cy="24081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474963" y="4997195"/>
              <a:ext cx="82295" cy="12801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5527" y="5126761"/>
              <a:ext cx="196596" cy="20126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474963" y="5166360"/>
              <a:ext cx="82296" cy="8839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15527" y="5256225"/>
              <a:ext cx="196596" cy="23931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474963" y="5295900"/>
              <a:ext cx="82295" cy="12649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158227" y="4875250"/>
              <a:ext cx="449605" cy="32311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217790" y="4914900"/>
              <a:ext cx="335152" cy="21031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88124" y="5088635"/>
              <a:ext cx="580644" cy="6233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147687" y="5128260"/>
              <a:ext cx="466217" cy="51053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87496" y="5942079"/>
              <a:ext cx="281889" cy="83818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646932" y="5981699"/>
              <a:ext cx="167639" cy="72542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797808" y="5940555"/>
              <a:ext cx="489203" cy="83818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857244" y="5980239"/>
              <a:ext cx="374903" cy="72529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5384" y="6025895"/>
              <a:ext cx="196596" cy="24081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274820" y="6065583"/>
              <a:ext cx="82295" cy="12795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5384" y="6195060"/>
              <a:ext cx="196596" cy="20126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74820" y="6234683"/>
              <a:ext cx="82296" cy="8839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15384" y="6324599"/>
              <a:ext cx="196596" cy="24081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74820" y="6364224"/>
              <a:ext cx="82295" cy="1279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2750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0" b="1">
                <a:solidFill>
                  <a:srgbClr val="8F9EF5"/>
                </a:solidFill>
                <a:latin typeface="Lucida Sans"/>
                <a:cs typeface="Lucida Sans"/>
              </a:rPr>
              <a:t>Node</a:t>
            </a:r>
            <a:endParaRPr sz="400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9976" y="1225270"/>
            <a:ext cx="8461375" cy="5633085"/>
            <a:chOff x="569976" y="1225270"/>
            <a:chExt cx="8461375" cy="5633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976" y="2414015"/>
              <a:ext cx="5855208" cy="2029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4256" y="1225270"/>
              <a:ext cx="449605" cy="3231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3819" y="1264919"/>
              <a:ext cx="335152" cy="210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4152" y="1440141"/>
              <a:ext cx="580644" cy="6218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3715" y="1479803"/>
              <a:ext cx="466216" cy="5090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976" y="4404372"/>
              <a:ext cx="281889" cy="8381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475" y="4443983"/>
              <a:ext cx="167576" cy="725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288" y="4401324"/>
              <a:ext cx="489204" cy="8397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9724" y="4440935"/>
              <a:ext cx="374840" cy="7269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7863" y="4488154"/>
              <a:ext cx="196596" cy="2408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300" y="4527803"/>
              <a:ext cx="82296" cy="1280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7863" y="4657369"/>
              <a:ext cx="196596" cy="2012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7300" y="4696967"/>
              <a:ext cx="82296" cy="88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7863" y="4786833"/>
              <a:ext cx="196596" cy="2393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7300" y="4826508"/>
              <a:ext cx="82296" cy="1264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23544" y="2106167"/>
              <a:ext cx="7487920" cy="2147570"/>
            </a:xfrm>
            <a:custGeom>
              <a:avLst/>
              <a:gdLst/>
              <a:ahLst/>
              <a:cxnLst/>
              <a:rect l="l" t="t" r="r" b="b"/>
              <a:pathLst>
                <a:path w="7487920" h="2147570">
                  <a:moveTo>
                    <a:pt x="2232660" y="1208532"/>
                  </a:moveTo>
                  <a:lnTo>
                    <a:pt x="2231377" y="1202182"/>
                  </a:lnTo>
                  <a:lnTo>
                    <a:pt x="2229662" y="1193685"/>
                  </a:lnTo>
                  <a:lnTo>
                    <a:pt x="2221509" y="1181582"/>
                  </a:lnTo>
                  <a:lnTo>
                    <a:pt x="2209406" y="1173429"/>
                  </a:lnTo>
                  <a:lnTo>
                    <a:pt x="2194560" y="1170432"/>
                  </a:lnTo>
                  <a:lnTo>
                    <a:pt x="2179701" y="1173429"/>
                  </a:lnTo>
                  <a:lnTo>
                    <a:pt x="2167598" y="1181582"/>
                  </a:lnTo>
                  <a:lnTo>
                    <a:pt x="2159444" y="1193685"/>
                  </a:lnTo>
                  <a:lnTo>
                    <a:pt x="2157730" y="1202182"/>
                  </a:lnTo>
                  <a:lnTo>
                    <a:pt x="31750" y="1202182"/>
                  </a:lnTo>
                  <a:lnTo>
                    <a:pt x="31750" y="2072398"/>
                  </a:lnTo>
                  <a:lnTo>
                    <a:pt x="23266" y="2074113"/>
                  </a:lnTo>
                  <a:lnTo>
                    <a:pt x="11150" y="2082266"/>
                  </a:lnTo>
                  <a:lnTo>
                    <a:pt x="2984" y="2094369"/>
                  </a:lnTo>
                  <a:lnTo>
                    <a:pt x="0" y="2109216"/>
                  </a:lnTo>
                  <a:lnTo>
                    <a:pt x="2984" y="2124075"/>
                  </a:lnTo>
                  <a:lnTo>
                    <a:pt x="11150" y="2136178"/>
                  </a:lnTo>
                  <a:lnTo>
                    <a:pt x="23266" y="2144331"/>
                  </a:lnTo>
                  <a:lnTo>
                    <a:pt x="38100" y="2147316"/>
                  </a:lnTo>
                  <a:lnTo>
                    <a:pt x="52920" y="2144331"/>
                  </a:lnTo>
                  <a:lnTo>
                    <a:pt x="65036" y="2136178"/>
                  </a:lnTo>
                  <a:lnTo>
                    <a:pt x="73202" y="2124075"/>
                  </a:lnTo>
                  <a:lnTo>
                    <a:pt x="76200" y="2109216"/>
                  </a:lnTo>
                  <a:lnTo>
                    <a:pt x="73202" y="2094369"/>
                  </a:lnTo>
                  <a:lnTo>
                    <a:pt x="65036" y="2082266"/>
                  </a:lnTo>
                  <a:lnTo>
                    <a:pt x="52920" y="2074113"/>
                  </a:lnTo>
                  <a:lnTo>
                    <a:pt x="44450" y="2072398"/>
                  </a:lnTo>
                  <a:lnTo>
                    <a:pt x="44450" y="2071116"/>
                  </a:lnTo>
                  <a:lnTo>
                    <a:pt x="44450" y="1214882"/>
                  </a:lnTo>
                  <a:lnTo>
                    <a:pt x="2157730" y="1214882"/>
                  </a:lnTo>
                  <a:lnTo>
                    <a:pt x="2159444" y="1223391"/>
                  </a:lnTo>
                  <a:lnTo>
                    <a:pt x="2167598" y="1235494"/>
                  </a:lnTo>
                  <a:lnTo>
                    <a:pt x="2179701" y="1243647"/>
                  </a:lnTo>
                  <a:lnTo>
                    <a:pt x="2194560" y="1246632"/>
                  </a:lnTo>
                  <a:lnTo>
                    <a:pt x="2209406" y="1243647"/>
                  </a:lnTo>
                  <a:lnTo>
                    <a:pt x="2221509" y="1235494"/>
                  </a:lnTo>
                  <a:lnTo>
                    <a:pt x="2229662" y="1223391"/>
                  </a:lnTo>
                  <a:lnTo>
                    <a:pt x="2231377" y="1214882"/>
                  </a:lnTo>
                  <a:lnTo>
                    <a:pt x="2232660" y="1208532"/>
                  </a:lnTo>
                  <a:close/>
                </a:path>
                <a:path w="7487920" h="2147570">
                  <a:moveTo>
                    <a:pt x="7487412" y="38100"/>
                  </a:moveTo>
                  <a:lnTo>
                    <a:pt x="7484415" y="23253"/>
                  </a:lnTo>
                  <a:lnTo>
                    <a:pt x="7476261" y="11150"/>
                  </a:lnTo>
                  <a:lnTo>
                    <a:pt x="7464158" y="2997"/>
                  </a:lnTo>
                  <a:lnTo>
                    <a:pt x="7449312" y="0"/>
                  </a:lnTo>
                  <a:lnTo>
                    <a:pt x="7434453" y="2997"/>
                  </a:lnTo>
                  <a:lnTo>
                    <a:pt x="7422350" y="11150"/>
                  </a:lnTo>
                  <a:lnTo>
                    <a:pt x="7414196" y="23253"/>
                  </a:lnTo>
                  <a:lnTo>
                    <a:pt x="7411212" y="38100"/>
                  </a:lnTo>
                  <a:lnTo>
                    <a:pt x="7414196" y="52959"/>
                  </a:lnTo>
                  <a:lnTo>
                    <a:pt x="7422350" y="65062"/>
                  </a:lnTo>
                  <a:lnTo>
                    <a:pt x="7434453" y="73215"/>
                  </a:lnTo>
                  <a:lnTo>
                    <a:pt x="7442962" y="74930"/>
                  </a:lnTo>
                  <a:lnTo>
                    <a:pt x="7442962" y="933958"/>
                  </a:lnTo>
                  <a:lnTo>
                    <a:pt x="4631677" y="933958"/>
                  </a:lnTo>
                  <a:lnTo>
                    <a:pt x="4629963" y="925461"/>
                  </a:lnTo>
                  <a:lnTo>
                    <a:pt x="4621809" y="913358"/>
                  </a:lnTo>
                  <a:lnTo>
                    <a:pt x="4609706" y="905205"/>
                  </a:lnTo>
                  <a:lnTo>
                    <a:pt x="4594860" y="902208"/>
                  </a:lnTo>
                  <a:lnTo>
                    <a:pt x="4580001" y="905205"/>
                  </a:lnTo>
                  <a:lnTo>
                    <a:pt x="4567898" y="913358"/>
                  </a:lnTo>
                  <a:lnTo>
                    <a:pt x="4559744" y="925461"/>
                  </a:lnTo>
                  <a:lnTo>
                    <a:pt x="4556760" y="940308"/>
                  </a:lnTo>
                  <a:lnTo>
                    <a:pt x="4559744" y="955167"/>
                  </a:lnTo>
                  <a:lnTo>
                    <a:pt x="4567898" y="967270"/>
                  </a:lnTo>
                  <a:lnTo>
                    <a:pt x="4580001" y="975423"/>
                  </a:lnTo>
                  <a:lnTo>
                    <a:pt x="4594860" y="978408"/>
                  </a:lnTo>
                  <a:lnTo>
                    <a:pt x="4609706" y="975423"/>
                  </a:lnTo>
                  <a:lnTo>
                    <a:pt x="4621809" y="967270"/>
                  </a:lnTo>
                  <a:lnTo>
                    <a:pt x="4629963" y="955167"/>
                  </a:lnTo>
                  <a:lnTo>
                    <a:pt x="4631677" y="946658"/>
                  </a:lnTo>
                  <a:lnTo>
                    <a:pt x="7455662" y="946658"/>
                  </a:lnTo>
                  <a:lnTo>
                    <a:pt x="7455662" y="940308"/>
                  </a:lnTo>
                  <a:lnTo>
                    <a:pt x="7455662" y="933958"/>
                  </a:lnTo>
                  <a:lnTo>
                    <a:pt x="7455662" y="76200"/>
                  </a:lnTo>
                  <a:lnTo>
                    <a:pt x="7455662" y="74930"/>
                  </a:lnTo>
                  <a:lnTo>
                    <a:pt x="7464158" y="73215"/>
                  </a:lnTo>
                  <a:lnTo>
                    <a:pt x="7476261" y="65062"/>
                  </a:lnTo>
                  <a:lnTo>
                    <a:pt x="7484415" y="52959"/>
                  </a:lnTo>
                  <a:lnTo>
                    <a:pt x="7487412" y="3810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49640" y="5713476"/>
              <a:ext cx="283540" cy="2195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09203" y="5753100"/>
              <a:ext cx="169037" cy="10664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62728" y="4971287"/>
              <a:ext cx="3968496" cy="18867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2750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0" b="1">
                <a:solidFill>
                  <a:srgbClr val="8F9EF5"/>
                </a:solidFill>
                <a:latin typeface="Lucida Sans"/>
                <a:cs typeface="Lucida Sans"/>
              </a:rPr>
              <a:t>Node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412" y="1219200"/>
            <a:ext cx="3246120" cy="4008120"/>
          </a:xfrm>
          <a:prstGeom prst="rect">
            <a:avLst/>
          </a:prstGeom>
          <a:solidFill>
            <a:srgbClr val="4471C4">
              <a:alpha val="50195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319405" indent="-229235">
              <a:lnSpc>
                <a:spcPts val="2155"/>
              </a:lnSpc>
              <a:buChar char="•"/>
              <a:tabLst>
                <a:tab pos="318770" algn="l"/>
                <a:tab pos="320040" algn="l"/>
              </a:tabLst>
            </a:pPr>
            <a:r>
              <a:rPr dirty="0" sz="2000" spc="-20">
                <a:solidFill>
                  <a:srgbClr val="1F3863"/>
                </a:solidFill>
                <a:latin typeface="Arial"/>
                <a:cs typeface="Arial"/>
              </a:rPr>
              <a:t>Nested</a:t>
            </a:r>
            <a:r>
              <a:rPr dirty="0" sz="2000" spc="1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1F3863"/>
                </a:solidFill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 lvl="1" marL="776605" indent="-228600">
              <a:lnSpc>
                <a:spcPts val="1945"/>
              </a:lnSpc>
              <a:spcBef>
                <a:spcPts val="80"/>
              </a:spcBef>
              <a:buChar char="•"/>
              <a:tabLst>
                <a:tab pos="775970" algn="l"/>
                <a:tab pos="776605" algn="l"/>
              </a:tabLst>
            </a:pP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defined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1F3863"/>
                </a:solidFill>
                <a:latin typeface="Arial"/>
                <a:cs typeface="Arial"/>
              </a:rPr>
              <a:t>in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  <a:p>
            <a:pPr marL="775970">
              <a:lnSpc>
                <a:spcPts val="1945"/>
              </a:lnSpc>
            </a:pP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class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319405" indent="-229235">
              <a:lnSpc>
                <a:spcPct val="100000"/>
              </a:lnSpc>
              <a:spcBef>
                <a:spcPts val="509"/>
              </a:spcBef>
              <a:buChar char="•"/>
              <a:tabLst>
                <a:tab pos="318770" algn="l"/>
                <a:tab pos="320040" algn="l"/>
              </a:tabLst>
            </a:pPr>
            <a:r>
              <a:rPr dirty="0" sz="2000" spc="10">
                <a:solidFill>
                  <a:srgbClr val="1F3863"/>
                </a:solidFill>
                <a:latin typeface="Arial"/>
                <a:cs typeface="Arial"/>
              </a:rPr>
              <a:t>Inner</a:t>
            </a:r>
            <a:r>
              <a:rPr dirty="0" sz="2000" spc="5">
                <a:solidFill>
                  <a:srgbClr val="1F3863"/>
                </a:solidFill>
                <a:latin typeface="Arial"/>
                <a:cs typeface="Arial"/>
              </a:rPr>
              <a:t> class:</a:t>
            </a:r>
            <a:endParaRPr sz="2000">
              <a:latin typeface="Arial"/>
              <a:cs typeface="Arial"/>
            </a:endParaRPr>
          </a:p>
          <a:p>
            <a:pPr lvl="1" marL="775970" marR="307975" indent="-228600">
              <a:lnSpc>
                <a:spcPct val="80000"/>
              </a:lnSpc>
              <a:spcBef>
                <a:spcPts val="509"/>
              </a:spcBef>
              <a:buChar char="•"/>
              <a:tabLst>
                <a:tab pos="775970" algn="l"/>
                <a:tab pos="776605" algn="l"/>
              </a:tabLst>
            </a:pP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a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1F3863"/>
                </a:solidFill>
                <a:latin typeface="Arial"/>
                <a:cs typeface="Arial"/>
              </a:rPr>
              <a:t>nested</a:t>
            </a:r>
            <a:r>
              <a:rPr dirty="0" sz="1800" spc="4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class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that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is </a:t>
            </a:r>
            <a:r>
              <a:rPr dirty="0" sz="1800" spc="-484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not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static</a:t>
            </a:r>
            <a:endParaRPr sz="1800">
              <a:latin typeface="Arial"/>
              <a:cs typeface="Arial"/>
            </a:endParaRPr>
          </a:p>
          <a:p>
            <a:pPr marL="319405" indent="-229235">
              <a:lnSpc>
                <a:spcPts val="2160"/>
              </a:lnSpc>
              <a:spcBef>
                <a:spcPts val="509"/>
              </a:spcBef>
              <a:buChar char="•"/>
              <a:tabLst>
                <a:tab pos="318770" algn="l"/>
                <a:tab pos="320040" algn="l"/>
              </a:tabLst>
            </a:pPr>
            <a:r>
              <a:rPr dirty="0" sz="2000" spc="20">
                <a:solidFill>
                  <a:srgbClr val="1F3863"/>
                </a:solidFill>
                <a:latin typeface="Arial"/>
                <a:cs typeface="Arial"/>
              </a:rPr>
              <a:t>Outer</a:t>
            </a:r>
            <a:r>
              <a:rPr dirty="0" sz="20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1F3863"/>
                </a:solidFill>
                <a:latin typeface="Arial"/>
                <a:cs typeface="Arial"/>
              </a:rPr>
              <a:t>class</a:t>
            </a:r>
            <a:r>
              <a:rPr dirty="0" sz="2000" spc="1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2000" spc="110">
                <a:solidFill>
                  <a:srgbClr val="1F3863"/>
                </a:solidFill>
                <a:latin typeface="Arial"/>
                <a:cs typeface="Arial"/>
              </a:rPr>
              <a:t>=</a:t>
            </a:r>
            <a:r>
              <a:rPr dirty="0" sz="2000" spc="1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F3863"/>
                </a:solidFill>
                <a:latin typeface="Arial"/>
                <a:cs typeface="Arial"/>
              </a:rPr>
              <a:t>enclosing</a:t>
            </a:r>
            <a:endParaRPr sz="2000">
              <a:latin typeface="Arial"/>
              <a:cs typeface="Arial"/>
            </a:endParaRPr>
          </a:p>
          <a:p>
            <a:pPr marL="319405">
              <a:lnSpc>
                <a:spcPts val="2160"/>
              </a:lnSpc>
            </a:pPr>
            <a:r>
              <a:rPr dirty="0" sz="2000" spc="5">
                <a:solidFill>
                  <a:srgbClr val="1F3863"/>
                </a:solidFill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 lvl="1" marL="776605" indent="-228600">
              <a:lnSpc>
                <a:spcPct val="100000"/>
              </a:lnSpc>
              <a:spcBef>
                <a:spcPts val="80"/>
              </a:spcBef>
              <a:buChar char="•"/>
              <a:tabLst>
                <a:tab pos="775970" algn="l"/>
                <a:tab pos="776605" algn="l"/>
              </a:tabLst>
            </a:pPr>
            <a:r>
              <a:rPr dirty="0" sz="1800" spc="-35">
                <a:solidFill>
                  <a:srgbClr val="1F3863"/>
                </a:solidFill>
                <a:latin typeface="Arial"/>
                <a:cs typeface="Arial"/>
              </a:rPr>
              <a:t>embeds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a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1F3863"/>
                </a:solidFill>
                <a:latin typeface="Arial"/>
                <a:cs typeface="Arial"/>
              </a:rPr>
              <a:t>nested</a:t>
            </a:r>
            <a:r>
              <a:rPr dirty="0" sz="1800" spc="5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319405" marR="963294" indent="-228600">
              <a:lnSpc>
                <a:spcPts val="1920"/>
              </a:lnSpc>
              <a:spcBef>
                <a:spcPts val="975"/>
              </a:spcBef>
              <a:buChar char="•"/>
              <a:tabLst>
                <a:tab pos="318770" algn="l"/>
                <a:tab pos="320040" algn="l"/>
              </a:tabLst>
            </a:pPr>
            <a:r>
              <a:rPr dirty="0" sz="2000" spc="15">
                <a:solidFill>
                  <a:srgbClr val="1F3863"/>
                </a:solidFill>
                <a:latin typeface="Arial"/>
                <a:cs typeface="Arial"/>
              </a:rPr>
              <a:t>Top-level </a:t>
            </a:r>
            <a:r>
              <a:rPr dirty="0" sz="2000" spc="-5">
                <a:solidFill>
                  <a:srgbClr val="1F3863"/>
                </a:solidFill>
                <a:latin typeface="Arial"/>
                <a:cs typeface="Arial"/>
              </a:rPr>
              <a:t>class </a:t>
            </a:r>
            <a:r>
              <a:rPr dirty="0" sz="2000" spc="110">
                <a:solidFill>
                  <a:srgbClr val="1F3863"/>
                </a:solidFill>
                <a:latin typeface="Arial"/>
                <a:cs typeface="Arial"/>
              </a:rPr>
              <a:t>= </a:t>
            </a:r>
            <a:r>
              <a:rPr dirty="0" sz="2000" spc="-54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2000" spc="10">
                <a:solidFill>
                  <a:srgbClr val="1F3863"/>
                </a:solidFill>
                <a:latin typeface="Arial"/>
                <a:cs typeface="Arial"/>
              </a:rPr>
              <a:t>outermost </a:t>
            </a:r>
            <a:r>
              <a:rPr dirty="0" sz="2000" spc="5">
                <a:solidFill>
                  <a:srgbClr val="1F3863"/>
                </a:solidFill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 lvl="1" marL="775970" marR="250190" indent="-228600">
              <a:lnSpc>
                <a:spcPts val="1730"/>
              </a:lnSpc>
              <a:spcBef>
                <a:spcPts val="509"/>
              </a:spcBef>
              <a:buChar char="•"/>
              <a:tabLst>
                <a:tab pos="775970" algn="l"/>
                <a:tab pos="776605" algn="l"/>
              </a:tabLst>
            </a:pP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outer</a:t>
            </a:r>
            <a:r>
              <a:rPr dirty="0" sz="1800" spc="3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class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that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is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not </a:t>
            </a:r>
            <a:r>
              <a:rPr dirty="0" sz="1800" spc="-484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1F3863"/>
                </a:solidFill>
                <a:latin typeface="Arial"/>
                <a:cs typeface="Arial"/>
              </a:rPr>
              <a:t>a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1F3863"/>
                </a:solidFill>
                <a:latin typeface="Arial"/>
                <a:cs typeface="Arial"/>
              </a:rPr>
              <a:t>nest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2964" y="2385058"/>
            <a:ext cx="5157216" cy="44729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200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20" b="1">
                <a:solidFill>
                  <a:srgbClr val="8F9EF5"/>
                </a:solidFill>
                <a:latin typeface="Lucida Sans"/>
                <a:cs typeface="Lucida Sans"/>
              </a:rPr>
              <a:t>Concept: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add</a:t>
            </a:r>
            <a:endParaRPr sz="400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4152" y="4747676"/>
            <a:ext cx="8329930" cy="2110740"/>
            <a:chOff x="814152" y="4747676"/>
            <a:chExt cx="8329930" cy="2110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108" y="5631180"/>
              <a:ext cx="563880" cy="5440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17341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5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0025" y="373380"/>
                  </a:lnTo>
                  <a:lnTo>
                    <a:pt x="1019661" y="366712"/>
                  </a:lnTo>
                  <a:lnTo>
                    <a:pt x="1064259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59" y="25484"/>
                  </a:lnTo>
                  <a:lnTo>
                    <a:pt x="1019661" y="6667"/>
                  </a:lnTo>
                  <a:lnTo>
                    <a:pt x="970025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17341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5" y="0"/>
                  </a:lnTo>
                  <a:lnTo>
                    <a:pt x="1019661" y="6667"/>
                  </a:lnTo>
                  <a:lnTo>
                    <a:pt x="1064259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59" y="347895"/>
                  </a:lnTo>
                  <a:lnTo>
                    <a:pt x="1019661" y="366712"/>
                  </a:lnTo>
                  <a:lnTo>
                    <a:pt x="970025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94937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5531" y="4997196"/>
              <a:ext cx="217931" cy="217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1" y="5106924"/>
              <a:ext cx="373380" cy="5318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4146" y="4747679"/>
              <a:ext cx="561975" cy="718185"/>
            </a:xfrm>
            <a:custGeom>
              <a:avLst/>
              <a:gdLst/>
              <a:ahLst/>
              <a:cxnLst/>
              <a:rect l="l" t="t" r="r" b="b"/>
              <a:pathLst>
                <a:path w="561975" h="718185">
                  <a:moveTo>
                    <a:pt x="262610" y="556463"/>
                  </a:moveTo>
                  <a:lnTo>
                    <a:pt x="108661" y="556463"/>
                  </a:lnTo>
                  <a:lnTo>
                    <a:pt x="108661" y="592353"/>
                  </a:lnTo>
                  <a:lnTo>
                    <a:pt x="262610" y="592353"/>
                  </a:lnTo>
                  <a:lnTo>
                    <a:pt x="262610" y="556463"/>
                  </a:lnTo>
                  <a:close/>
                </a:path>
                <a:path w="561975" h="718185">
                  <a:moveTo>
                    <a:pt x="262610" y="448767"/>
                  </a:moveTo>
                  <a:lnTo>
                    <a:pt x="108661" y="448767"/>
                  </a:lnTo>
                  <a:lnTo>
                    <a:pt x="108661" y="484657"/>
                  </a:lnTo>
                  <a:lnTo>
                    <a:pt x="262610" y="484657"/>
                  </a:lnTo>
                  <a:lnTo>
                    <a:pt x="262610" y="448767"/>
                  </a:lnTo>
                  <a:close/>
                </a:path>
                <a:path w="561975" h="718185">
                  <a:moveTo>
                    <a:pt x="262610" y="341058"/>
                  </a:moveTo>
                  <a:lnTo>
                    <a:pt x="108661" y="341058"/>
                  </a:lnTo>
                  <a:lnTo>
                    <a:pt x="108661" y="376961"/>
                  </a:lnTo>
                  <a:lnTo>
                    <a:pt x="262610" y="376961"/>
                  </a:lnTo>
                  <a:lnTo>
                    <a:pt x="262610" y="341058"/>
                  </a:lnTo>
                  <a:close/>
                </a:path>
                <a:path w="561975" h="718185">
                  <a:moveTo>
                    <a:pt x="262610" y="233362"/>
                  </a:moveTo>
                  <a:lnTo>
                    <a:pt x="108661" y="233362"/>
                  </a:lnTo>
                  <a:lnTo>
                    <a:pt x="108661" y="269265"/>
                  </a:lnTo>
                  <a:lnTo>
                    <a:pt x="262610" y="269265"/>
                  </a:lnTo>
                  <a:lnTo>
                    <a:pt x="262610" y="233362"/>
                  </a:lnTo>
                  <a:close/>
                </a:path>
                <a:path w="561975" h="718185">
                  <a:moveTo>
                    <a:pt x="430136" y="543001"/>
                  </a:moveTo>
                  <a:lnTo>
                    <a:pt x="366737" y="543001"/>
                  </a:lnTo>
                  <a:lnTo>
                    <a:pt x="366737" y="605815"/>
                  </a:lnTo>
                  <a:lnTo>
                    <a:pt x="430136" y="605815"/>
                  </a:lnTo>
                  <a:lnTo>
                    <a:pt x="430136" y="543001"/>
                  </a:lnTo>
                  <a:close/>
                </a:path>
                <a:path w="561975" h="718185">
                  <a:moveTo>
                    <a:pt x="430136" y="435305"/>
                  </a:moveTo>
                  <a:lnTo>
                    <a:pt x="366737" y="435305"/>
                  </a:lnTo>
                  <a:lnTo>
                    <a:pt x="366737" y="498119"/>
                  </a:lnTo>
                  <a:lnTo>
                    <a:pt x="430136" y="498119"/>
                  </a:lnTo>
                  <a:lnTo>
                    <a:pt x="430136" y="435305"/>
                  </a:lnTo>
                  <a:close/>
                </a:path>
                <a:path w="561975" h="718185">
                  <a:moveTo>
                    <a:pt x="561428" y="89776"/>
                  </a:moveTo>
                  <a:lnTo>
                    <a:pt x="558571" y="75831"/>
                  </a:lnTo>
                  <a:lnTo>
                    <a:pt x="550799" y="64414"/>
                  </a:lnTo>
                  <a:lnTo>
                    <a:pt x="539280" y="56705"/>
                  </a:lnTo>
                  <a:lnTo>
                    <a:pt x="525208" y="53873"/>
                  </a:lnTo>
                  <a:lnTo>
                    <a:pt x="507098" y="53873"/>
                  </a:lnTo>
                  <a:lnTo>
                    <a:pt x="507098" y="107721"/>
                  </a:lnTo>
                  <a:lnTo>
                    <a:pt x="507098" y="664159"/>
                  </a:lnTo>
                  <a:lnTo>
                    <a:pt x="54330" y="664159"/>
                  </a:lnTo>
                  <a:lnTo>
                    <a:pt x="54330" y="107721"/>
                  </a:lnTo>
                  <a:lnTo>
                    <a:pt x="153936" y="107721"/>
                  </a:lnTo>
                  <a:lnTo>
                    <a:pt x="153936" y="161569"/>
                  </a:lnTo>
                  <a:lnTo>
                    <a:pt x="407492" y="161569"/>
                  </a:lnTo>
                  <a:lnTo>
                    <a:pt x="407492" y="107721"/>
                  </a:lnTo>
                  <a:lnTo>
                    <a:pt x="507098" y="107721"/>
                  </a:lnTo>
                  <a:lnTo>
                    <a:pt x="507098" y="53873"/>
                  </a:lnTo>
                  <a:lnTo>
                    <a:pt x="371271" y="53873"/>
                  </a:lnTo>
                  <a:lnTo>
                    <a:pt x="371271" y="35902"/>
                  </a:lnTo>
                  <a:lnTo>
                    <a:pt x="368414" y="21958"/>
                  </a:lnTo>
                  <a:lnTo>
                    <a:pt x="360629" y="10553"/>
                  </a:lnTo>
                  <a:lnTo>
                    <a:pt x="349110" y="2832"/>
                  </a:lnTo>
                  <a:lnTo>
                    <a:pt x="335051" y="0"/>
                  </a:lnTo>
                  <a:lnTo>
                    <a:pt x="307886" y="0"/>
                  </a:lnTo>
                  <a:lnTo>
                    <a:pt x="307886" y="62852"/>
                  </a:lnTo>
                  <a:lnTo>
                    <a:pt x="305803" y="73494"/>
                  </a:lnTo>
                  <a:lnTo>
                    <a:pt x="300075" y="82029"/>
                  </a:lnTo>
                  <a:lnTo>
                    <a:pt x="291452" y="87706"/>
                  </a:lnTo>
                  <a:lnTo>
                    <a:pt x="280720" y="89776"/>
                  </a:lnTo>
                  <a:lnTo>
                    <a:pt x="269976" y="87706"/>
                  </a:lnTo>
                  <a:lnTo>
                    <a:pt x="261366" y="82029"/>
                  </a:lnTo>
                  <a:lnTo>
                    <a:pt x="255625" y="73494"/>
                  </a:lnTo>
                  <a:lnTo>
                    <a:pt x="253555" y="62852"/>
                  </a:lnTo>
                  <a:lnTo>
                    <a:pt x="255651" y="52197"/>
                  </a:lnTo>
                  <a:lnTo>
                    <a:pt x="261480" y="43649"/>
                  </a:lnTo>
                  <a:lnTo>
                    <a:pt x="270357" y="37973"/>
                  </a:lnTo>
                  <a:lnTo>
                    <a:pt x="281622" y="35902"/>
                  </a:lnTo>
                  <a:lnTo>
                    <a:pt x="291833" y="38087"/>
                  </a:lnTo>
                  <a:lnTo>
                    <a:pt x="300189" y="43992"/>
                  </a:lnTo>
                  <a:lnTo>
                    <a:pt x="305816" y="52578"/>
                  </a:lnTo>
                  <a:lnTo>
                    <a:pt x="307886" y="62852"/>
                  </a:lnTo>
                  <a:lnTo>
                    <a:pt x="307886" y="0"/>
                  </a:lnTo>
                  <a:lnTo>
                    <a:pt x="226390" y="0"/>
                  </a:lnTo>
                  <a:lnTo>
                    <a:pt x="212318" y="2832"/>
                  </a:lnTo>
                  <a:lnTo>
                    <a:pt x="200799" y="10553"/>
                  </a:lnTo>
                  <a:lnTo>
                    <a:pt x="193027" y="21958"/>
                  </a:lnTo>
                  <a:lnTo>
                    <a:pt x="190157" y="35902"/>
                  </a:lnTo>
                  <a:lnTo>
                    <a:pt x="190157" y="53873"/>
                  </a:lnTo>
                  <a:lnTo>
                    <a:pt x="36220" y="53873"/>
                  </a:lnTo>
                  <a:lnTo>
                    <a:pt x="22161" y="56705"/>
                  </a:lnTo>
                  <a:lnTo>
                    <a:pt x="10642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42" y="707453"/>
                  </a:lnTo>
                  <a:lnTo>
                    <a:pt x="22161" y="715175"/>
                  </a:lnTo>
                  <a:lnTo>
                    <a:pt x="36220" y="718007"/>
                  </a:lnTo>
                  <a:lnTo>
                    <a:pt x="525208" y="718007"/>
                  </a:lnTo>
                  <a:lnTo>
                    <a:pt x="539280" y="715175"/>
                  </a:lnTo>
                  <a:lnTo>
                    <a:pt x="550799" y="707453"/>
                  </a:lnTo>
                  <a:lnTo>
                    <a:pt x="558571" y="696036"/>
                  </a:lnTo>
                  <a:lnTo>
                    <a:pt x="561428" y="682104"/>
                  </a:lnTo>
                  <a:lnTo>
                    <a:pt x="561428" y="664159"/>
                  </a:lnTo>
                  <a:lnTo>
                    <a:pt x="561428" y="107721"/>
                  </a:lnTo>
                  <a:lnTo>
                    <a:pt x="561428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241" y="4942449"/>
              <a:ext cx="121342" cy="2046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33143" y="4991354"/>
              <a:ext cx="1583690" cy="228600"/>
            </a:xfrm>
            <a:custGeom>
              <a:avLst/>
              <a:gdLst/>
              <a:ahLst/>
              <a:cxnLst/>
              <a:rect l="l" t="t" r="r" b="b"/>
              <a:pathLst>
                <a:path w="1583689" h="228600">
                  <a:moveTo>
                    <a:pt x="1354878" y="152516"/>
                  </a:moveTo>
                  <a:lnTo>
                    <a:pt x="1354836" y="228600"/>
                  </a:lnTo>
                  <a:lnTo>
                    <a:pt x="1507151" y="152527"/>
                  </a:lnTo>
                  <a:lnTo>
                    <a:pt x="1354878" y="152516"/>
                  </a:lnTo>
                  <a:close/>
                </a:path>
                <a:path w="1583689" h="228600">
                  <a:moveTo>
                    <a:pt x="1354920" y="76316"/>
                  </a:moveTo>
                  <a:lnTo>
                    <a:pt x="1354878" y="152516"/>
                  </a:lnTo>
                  <a:lnTo>
                    <a:pt x="1392936" y="152527"/>
                  </a:lnTo>
                  <a:lnTo>
                    <a:pt x="1393063" y="76327"/>
                  </a:lnTo>
                  <a:lnTo>
                    <a:pt x="1354920" y="76316"/>
                  </a:lnTo>
                  <a:close/>
                </a:path>
                <a:path w="1583689" h="228600">
                  <a:moveTo>
                    <a:pt x="1354963" y="0"/>
                  </a:moveTo>
                  <a:lnTo>
                    <a:pt x="1354920" y="76316"/>
                  </a:lnTo>
                  <a:lnTo>
                    <a:pt x="1393063" y="76327"/>
                  </a:lnTo>
                  <a:lnTo>
                    <a:pt x="1392936" y="152527"/>
                  </a:lnTo>
                  <a:lnTo>
                    <a:pt x="1507172" y="152516"/>
                  </a:lnTo>
                  <a:lnTo>
                    <a:pt x="1583436" y="114427"/>
                  </a:lnTo>
                  <a:lnTo>
                    <a:pt x="1354963" y="0"/>
                  </a:lnTo>
                  <a:close/>
                </a:path>
                <a:path w="1583689" h="228600">
                  <a:moveTo>
                    <a:pt x="0" y="75946"/>
                  </a:moveTo>
                  <a:lnTo>
                    <a:pt x="0" y="152146"/>
                  </a:lnTo>
                  <a:lnTo>
                    <a:pt x="1354878" y="152516"/>
                  </a:lnTo>
                  <a:lnTo>
                    <a:pt x="1354920" y="76316"/>
                  </a:lnTo>
                  <a:lnTo>
                    <a:pt x="0" y="759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1435" y="6016750"/>
              <a:ext cx="4512564" cy="84124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31088" y="5529478"/>
            <a:ext cx="2536190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numberOfEntries=0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507" y="1182369"/>
            <a:ext cx="6042660" cy="1278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5005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75640" algn="l"/>
              </a:tabLst>
            </a:pPr>
            <a:r>
              <a:rPr dirty="0" sz="2800" spc="90">
                <a:latin typeface="Trebuchet MS"/>
                <a:cs typeface="Trebuchet MS"/>
              </a:rPr>
              <a:t>Add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1800" spc="-10">
                <a:latin typeface="Consolas"/>
                <a:cs typeface="Consolas"/>
              </a:rPr>
              <a:t>List&lt;String&gt; </a:t>
            </a:r>
            <a:r>
              <a:rPr dirty="0" sz="1800" spc="-5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15">
                <a:solidFill>
                  <a:srgbClr val="6A3D3D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dirty="0" sz="1800" spc="-15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800" spc="-5" b="1">
                <a:latin typeface="Consolas"/>
                <a:cs typeface="Consolas"/>
              </a:rPr>
              <a:t>Linked_List&lt;&gt;();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5">
                <a:latin typeface="Consolas"/>
                <a:cs typeface="Consolas"/>
              </a:rPr>
              <a:t>.add(</a:t>
            </a:r>
            <a:r>
              <a:rPr dirty="0" sz="1800" spc="-5">
                <a:solidFill>
                  <a:srgbClr val="2A00FF"/>
                </a:solidFill>
                <a:latin typeface="Consolas"/>
                <a:cs typeface="Consolas"/>
              </a:rPr>
              <a:t>"Brussels</a:t>
            </a:r>
            <a:r>
              <a:rPr dirty="0" sz="1800" spc="-55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2A00FF"/>
                </a:solidFill>
                <a:latin typeface="Consolas"/>
                <a:cs typeface="Consolas"/>
              </a:rPr>
              <a:t>sprout"</a:t>
            </a:r>
            <a:r>
              <a:rPr dirty="0" sz="1800" spc="-5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1603" y="3531108"/>
            <a:ext cx="4064635" cy="922019"/>
          </a:xfrm>
          <a:prstGeom prst="rect">
            <a:avLst/>
          </a:prstGeom>
          <a:solidFill>
            <a:srgbClr val="5B9BD4">
              <a:alpha val="50195"/>
            </a:srgbClr>
          </a:solidFill>
        </p:spPr>
        <p:txBody>
          <a:bodyPr wrap="square" lIns="0" tIns="18415" rIns="0" bIns="0" rtlCol="0" vert="horz">
            <a:spAutoFit/>
          </a:bodyPr>
          <a:lstStyle/>
          <a:p>
            <a:pPr marL="91440" marR="1220470">
              <a:lnSpc>
                <a:spcPct val="100000"/>
              </a:lnSpc>
              <a:spcBef>
                <a:spcPts val="145"/>
              </a:spcBef>
            </a:pP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Increase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number</a:t>
            </a:r>
            <a:r>
              <a:rPr dirty="0" sz="1800" spc="1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of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entries </a:t>
            </a:r>
            <a:r>
              <a:rPr dirty="0" sz="1800" spc="-484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F3863"/>
                </a:solidFill>
                <a:latin typeface="Arial"/>
                <a:cs typeface="Arial"/>
              </a:rPr>
              <a:t>if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list</a:t>
            </a:r>
            <a:r>
              <a:rPr dirty="0" sz="1800" spc="4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is</a:t>
            </a:r>
            <a:r>
              <a:rPr dirty="0" sz="1800" spc="3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1F3863"/>
                </a:solidFill>
                <a:latin typeface="Arial"/>
                <a:cs typeface="Arial"/>
              </a:rPr>
              <a:t>empty</a:t>
            </a:r>
            <a:endParaRPr sz="18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</a:pP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shoppingList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points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5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1F3863"/>
                </a:solidFill>
                <a:latin typeface="Arial"/>
                <a:cs typeface="Arial"/>
              </a:rPr>
              <a:t>new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200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20" b="1">
                <a:solidFill>
                  <a:srgbClr val="8F9EF5"/>
                </a:solidFill>
                <a:latin typeface="Lucida Sans"/>
                <a:cs typeface="Lucida Sans"/>
              </a:rPr>
              <a:t>Concept: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add</a:t>
            </a:r>
            <a:endParaRPr sz="400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4152" y="4747676"/>
            <a:ext cx="3469640" cy="1428115"/>
            <a:chOff x="814152" y="4747676"/>
            <a:chExt cx="3469640" cy="1428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108" y="5631180"/>
              <a:ext cx="563880" cy="5440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17341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5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0025" y="373380"/>
                  </a:lnTo>
                  <a:lnTo>
                    <a:pt x="1019661" y="366712"/>
                  </a:lnTo>
                  <a:lnTo>
                    <a:pt x="1064259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59" y="25484"/>
                  </a:lnTo>
                  <a:lnTo>
                    <a:pt x="1019661" y="6667"/>
                  </a:lnTo>
                  <a:lnTo>
                    <a:pt x="970025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17341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5" y="0"/>
                  </a:lnTo>
                  <a:lnTo>
                    <a:pt x="1019661" y="6667"/>
                  </a:lnTo>
                  <a:lnTo>
                    <a:pt x="1064259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59" y="347895"/>
                  </a:lnTo>
                  <a:lnTo>
                    <a:pt x="1019661" y="366712"/>
                  </a:lnTo>
                  <a:lnTo>
                    <a:pt x="970025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94937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5531" y="4997196"/>
              <a:ext cx="217931" cy="217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1" y="5106924"/>
              <a:ext cx="373380" cy="5318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4146" y="4747679"/>
              <a:ext cx="561975" cy="718185"/>
            </a:xfrm>
            <a:custGeom>
              <a:avLst/>
              <a:gdLst/>
              <a:ahLst/>
              <a:cxnLst/>
              <a:rect l="l" t="t" r="r" b="b"/>
              <a:pathLst>
                <a:path w="561975" h="718185">
                  <a:moveTo>
                    <a:pt x="262610" y="556463"/>
                  </a:moveTo>
                  <a:lnTo>
                    <a:pt x="108661" y="556463"/>
                  </a:lnTo>
                  <a:lnTo>
                    <a:pt x="108661" y="592353"/>
                  </a:lnTo>
                  <a:lnTo>
                    <a:pt x="262610" y="592353"/>
                  </a:lnTo>
                  <a:lnTo>
                    <a:pt x="262610" y="556463"/>
                  </a:lnTo>
                  <a:close/>
                </a:path>
                <a:path w="561975" h="718185">
                  <a:moveTo>
                    <a:pt x="262610" y="448767"/>
                  </a:moveTo>
                  <a:lnTo>
                    <a:pt x="108661" y="448767"/>
                  </a:lnTo>
                  <a:lnTo>
                    <a:pt x="108661" y="484657"/>
                  </a:lnTo>
                  <a:lnTo>
                    <a:pt x="262610" y="484657"/>
                  </a:lnTo>
                  <a:lnTo>
                    <a:pt x="262610" y="448767"/>
                  </a:lnTo>
                  <a:close/>
                </a:path>
                <a:path w="561975" h="718185">
                  <a:moveTo>
                    <a:pt x="262610" y="341058"/>
                  </a:moveTo>
                  <a:lnTo>
                    <a:pt x="108661" y="341058"/>
                  </a:lnTo>
                  <a:lnTo>
                    <a:pt x="108661" y="376961"/>
                  </a:lnTo>
                  <a:lnTo>
                    <a:pt x="262610" y="376961"/>
                  </a:lnTo>
                  <a:lnTo>
                    <a:pt x="262610" y="341058"/>
                  </a:lnTo>
                  <a:close/>
                </a:path>
                <a:path w="561975" h="718185">
                  <a:moveTo>
                    <a:pt x="262610" y="233362"/>
                  </a:moveTo>
                  <a:lnTo>
                    <a:pt x="108661" y="233362"/>
                  </a:lnTo>
                  <a:lnTo>
                    <a:pt x="108661" y="269265"/>
                  </a:lnTo>
                  <a:lnTo>
                    <a:pt x="262610" y="269265"/>
                  </a:lnTo>
                  <a:lnTo>
                    <a:pt x="262610" y="233362"/>
                  </a:lnTo>
                  <a:close/>
                </a:path>
                <a:path w="561975" h="718185">
                  <a:moveTo>
                    <a:pt x="430136" y="543001"/>
                  </a:moveTo>
                  <a:lnTo>
                    <a:pt x="366737" y="543001"/>
                  </a:lnTo>
                  <a:lnTo>
                    <a:pt x="366737" y="605815"/>
                  </a:lnTo>
                  <a:lnTo>
                    <a:pt x="430136" y="605815"/>
                  </a:lnTo>
                  <a:lnTo>
                    <a:pt x="430136" y="543001"/>
                  </a:lnTo>
                  <a:close/>
                </a:path>
                <a:path w="561975" h="718185">
                  <a:moveTo>
                    <a:pt x="430136" y="435305"/>
                  </a:moveTo>
                  <a:lnTo>
                    <a:pt x="366737" y="435305"/>
                  </a:lnTo>
                  <a:lnTo>
                    <a:pt x="366737" y="498119"/>
                  </a:lnTo>
                  <a:lnTo>
                    <a:pt x="430136" y="498119"/>
                  </a:lnTo>
                  <a:lnTo>
                    <a:pt x="430136" y="435305"/>
                  </a:lnTo>
                  <a:close/>
                </a:path>
                <a:path w="561975" h="718185">
                  <a:moveTo>
                    <a:pt x="561428" y="89776"/>
                  </a:moveTo>
                  <a:lnTo>
                    <a:pt x="558571" y="75831"/>
                  </a:lnTo>
                  <a:lnTo>
                    <a:pt x="550799" y="64414"/>
                  </a:lnTo>
                  <a:lnTo>
                    <a:pt x="539280" y="56705"/>
                  </a:lnTo>
                  <a:lnTo>
                    <a:pt x="525208" y="53873"/>
                  </a:lnTo>
                  <a:lnTo>
                    <a:pt x="507098" y="53873"/>
                  </a:lnTo>
                  <a:lnTo>
                    <a:pt x="507098" y="107721"/>
                  </a:lnTo>
                  <a:lnTo>
                    <a:pt x="507098" y="664159"/>
                  </a:lnTo>
                  <a:lnTo>
                    <a:pt x="54330" y="664159"/>
                  </a:lnTo>
                  <a:lnTo>
                    <a:pt x="54330" y="107721"/>
                  </a:lnTo>
                  <a:lnTo>
                    <a:pt x="153936" y="107721"/>
                  </a:lnTo>
                  <a:lnTo>
                    <a:pt x="153936" y="161569"/>
                  </a:lnTo>
                  <a:lnTo>
                    <a:pt x="407492" y="161569"/>
                  </a:lnTo>
                  <a:lnTo>
                    <a:pt x="407492" y="107721"/>
                  </a:lnTo>
                  <a:lnTo>
                    <a:pt x="507098" y="107721"/>
                  </a:lnTo>
                  <a:lnTo>
                    <a:pt x="507098" y="53873"/>
                  </a:lnTo>
                  <a:lnTo>
                    <a:pt x="371271" y="53873"/>
                  </a:lnTo>
                  <a:lnTo>
                    <a:pt x="371271" y="35902"/>
                  </a:lnTo>
                  <a:lnTo>
                    <a:pt x="368414" y="21958"/>
                  </a:lnTo>
                  <a:lnTo>
                    <a:pt x="360629" y="10553"/>
                  </a:lnTo>
                  <a:lnTo>
                    <a:pt x="349110" y="2832"/>
                  </a:lnTo>
                  <a:lnTo>
                    <a:pt x="335051" y="0"/>
                  </a:lnTo>
                  <a:lnTo>
                    <a:pt x="307886" y="0"/>
                  </a:lnTo>
                  <a:lnTo>
                    <a:pt x="307886" y="62852"/>
                  </a:lnTo>
                  <a:lnTo>
                    <a:pt x="305803" y="73494"/>
                  </a:lnTo>
                  <a:lnTo>
                    <a:pt x="300075" y="82029"/>
                  </a:lnTo>
                  <a:lnTo>
                    <a:pt x="291452" y="87706"/>
                  </a:lnTo>
                  <a:lnTo>
                    <a:pt x="280720" y="89776"/>
                  </a:lnTo>
                  <a:lnTo>
                    <a:pt x="269976" y="87706"/>
                  </a:lnTo>
                  <a:lnTo>
                    <a:pt x="261366" y="82029"/>
                  </a:lnTo>
                  <a:lnTo>
                    <a:pt x="255625" y="73494"/>
                  </a:lnTo>
                  <a:lnTo>
                    <a:pt x="253555" y="62852"/>
                  </a:lnTo>
                  <a:lnTo>
                    <a:pt x="255651" y="52197"/>
                  </a:lnTo>
                  <a:lnTo>
                    <a:pt x="261480" y="43649"/>
                  </a:lnTo>
                  <a:lnTo>
                    <a:pt x="270357" y="37973"/>
                  </a:lnTo>
                  <a:lnTo>
                    <a:pt x="281622" y="35902"/>
                  </a:lnTo>
                  <a:lnTo>
                    <a:pt x="291833" y="38087"/>
                  </a:lnTo>
                  <a:lnTo>
                    <a:pt x="300189" y="43992"/>
                  </a:lnTo>
                  <a:lnTo>
                    <a:pt x="305816" y="52578"/>
                  </a:lnTo>
                  <a:lnTo>
                    <a:pt x="307886" y="62852"/>
                  </a:lnTo>
                  <a:lnTo>
                    <a:pt x="307886" y="0"/>
                  </a:lnTo>
                  <a:lnTo>
                    <a:pt x="226390" y="0"/>
                  </a:lnTo>
                  <a:lnTo>
                    <a:pt x="212318" y="2832"/>
                  </a:lnTo>
                  <a:lnTo>
                    <a:pt x="200799" y="10553"/>
                  </a:lnTo>
                  <a:lnTo>
                    <a:pt x="193027" y="21958"/>
                  </a:lnTo>
                  <a:lnTo>
                    <a:pt x="190157" y="35902"/>
                  </a:lnTo>
                  <a:lnTo>
                    <a:pt x="190157" y="53873"/>
                  </a:lnTo>
                  <a:lnTo>
                    <a:pt x="36220" y="53873"/>
                  </a:lnTo>
                  <a:lnTo>
                    <a:pt x="22161" y="56705"/>
                  </a:lnTo>
                  <a:lnTo>
                    <a:pt x="10642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42" y="707453"/>
                  </a:lnTo>
                  <a:lnTo>
                    <a:pt x="22161" y="715175"/>
                  </a:lnTo>
                  <a:lnTo>
                    <a:pt x="36220" y="718007"/>
                  </a:lnTo>
                  <a:lnTo>
                    <a:pt x="525208" y="718007"/>
                  </a:lnTo>
                  <a:lnTo>
                    <a:pt x="539280" y="715175"/>
                  </a:lnTo>
                  <a:lnTo>
                    <a:pt x="550799" y="707453"/>
                  </a:lnTo>
                  <a:lnTo>
                    <a:pt x="558571" y="696036"/>
                  </a:lnTo>
                  <a:lnTo>
                    <a:pt x="561428" y="682104"/>
                  </a:lnTo>
                  <a:lnTo>
                    <a:pt x="561428" y="664159"/>
                  </a:lnTo>
                  <a:lnTo>
                    <a:pt x="561428" y="107721"/>
                  </a:lnTo>
                  <a:lnTo>
                    <a:pt x="561428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241" y="4942449"/>
              <a:ext cx="121342" cy="2046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33143" y="4991354"/>
              <a:ext cx="1583690" cy="228600"/>
            </a:xfrm>
            <a:custGeom>
              <a:avLst/>
              <a:gdLst/>
              <a:ahLst/>
              <a:cxnLst/>
              <a:rect l="l" t="t" r="r" b="b"/>
              <a:pathLst>
                <a:path w="1583689" h="228600">
                  <a:moveTo>
                    <a:pt x="1354878" y="152516"/>
                  </a:moveTo>
                  <a:lnTo>
                    <a:pt x="1354836" y="228600"/>
                  </a:lnTo>
                  <a:lnTo>
                    <a:pt x="1507151" y="152527"/>
                  </a:lnTo>
                  <a:lnTo>
                    <a:pt x="1354878" y="152516"/>
                  </a:lnTo>
                  <a:close/>
                </a:path>
                <a:path w="1583689" h="228600">
                  <a:moveTo>
                    <a:pt x="1354920" y="76316"/>
                  </a:moveTo>
                  <a:lnTo>
                    <a:pt x="1354878" y="152516"/>
                  </a:lnTo>
                  <a:lnTo>
                    <a:pt x="1392936" y="152527"/>
                  </a:lnTo>
                  <a:lnTo>
                    <a:pt x="1393063" y="76327"/>
                  </a:lnTo>
                  <a:lnTo>
                    <a:pt x="1354920" y="76316"/>
                  </a:lnTo>
                  <a:close/>
                </a:path>
                <a:path w="1583689" h="228600">
                  <a:moveTo>
                    <a:pt x="1354963" y="0"/>
                  </a:moveTo>
                  <a:lnTo>
                    <a:pt x="1354920" y="76316"/>
                  </a:lnTo>
                  <a:lnTo>
                    <a:pt x="1393063" y="76327"/>
                  </a:lnTo>
                  <a:lnTo>
                    <a:pt x="1392936" y="152527"/>
                  </a:lnTo>
                  <a:lnTo>
                    <a:pt x="1507172" y="152516"/>
                  </a:lnTo>
                  <a:lnTo>
                    <a:pt x="1583436" y="114427"/>
                  </a:lnTo>
                  <a:lnTo>
                    <a:pt x="1354963" y="0"/>
                  </a:lnTo>
                  <a:close/>
                </a:path>
                <a:path w="1583689" h="228600">
                  <a:moveTo>
                    <a:pt x="0" y="75946"/>
                  </a:moveTo>
                  <a:lnTo>
                    <a:pt x="0" y="152146"/>
                  </a:lnTo>
                  <a:lnTo>
                    <a:pt x="1354878" y="152516"/>
                  </a:lnTo>
                  <a:lnTo>
                    <a:pt x="1354920" y="76316"/>
                  </a:lnTo>
                  <a:lnTo>
                    <a:pt x="0" y="759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31088" y="5529478"/>
            <a:ext cx="2536190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numberOfEntries=1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507" y="1182369"/>
            <a:ext cx="3161665" cy="1003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5005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75640" algn="l"/>
              </a:tabLst>
            </a:pPr>
            <a:r>
              <a:rPr dirty="0" sz="2800" spc="90">
                <a:latin typeface="Trebuchet MS"/>
                <a:cs typeface="Trebuchet MS"/>
              </a:rPr>
              <a:t>Add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1800" spc="-5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5">
                <a:latin typeface="Consolas"/>
                <a:cs typeface="Consolas"/>
              </a:rPr>
              <a:t>.add(</a:t>
            </a:r>
            <a:r>
              <a:rPr dirty="0" sz="1800" spc="-5">
                <a:solidFill>
                  <a:srgbClr val="2A00FF"/>
                </a:solidFill>
                <a:latin typeface="Consolas"/>
                <a:cs typeface="Consolas"/>
              </a:rPr>
              <a:t>"tofu"</a:t>
            </a:r>
            <a:r>
              <a:rPr dirty="0" sz="1800" spc="-5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9600" y="2296667"/>
            <a:ext cx="4097020" cy="922019"/>
          </a:xfrm>
          <a:prstGeom prst="rect">
            <a:avLst/>
          </a:prstGeom>
          <a:solidFill>
            <a:srgbClr val="5B9BD4">
              <a:alpha val="50195"/>
            </a:srgbClr>
          </a:solidFill>
        </p:spPr>
        <p:txBody>
          <a:bodyPr wrap="square" lIns="0" tIns="17780" rIns="0" bIns="0" rtlCol="0" vert="horz">
            <a:spAutoFit/>
          </a:bodyPr>
          <a:lstStyle/>
          <a:p>
            <a:pPr marL="548005" marR="1769745" indent="-457200">
              <a:lnSpc>
                <a:spcPct val="100000"/>
              </a:lnSpc>
              <a:spcBef>
                <a:spcPts val="140"/>
              </a:spcBef>
            </a:pPr>
            <a:r>
              <a:rPr dirty="0" sz="1800" spc="55">
                <a:solidFill>
                  <a:srgbClr val="1F3863"/>
                </a:solidFill>
                <a:latin typeface="Arial"/>
                <a:cs typeface="Arial"/>
              </a:rPr>
              <a:t>if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list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is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not</a:t>
            </a:r>
            <a:r>
              <a:rPr dirty="0" sz="1800" spc="3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empty </a:t>
            </a:r>
            <a:r>
              <a:rPr dirty="0" sz="1800" spc="-484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1F3863"/>
                </a:solidFill>
                <a:latin typeface="Arial"/>
                <a:cs typeface="Arial"/>
              </a:rPr>
              <a:t>find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last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last</a:t>
            </a:r>
            <a:r>
              <a:rPr dirty="0" sz="1800" spc="1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node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points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5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1F3863"/>
                </a:solidFill>
                <a:latin typeface="Arial"/>
                <a:cs typeface="Arial"/>
              </a:rPr>
              <a:t>new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3141" y="4467859"/>
            <a:ext cx="1308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06495" y="4023359"/>
            <a:ext cx="3232150" cy="2019300"/>
            <a:chOff x="3206495" y="4023359"/>
            <a:chExt cx="3232150" cy="20193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8279" y="5608319"/>
              <a:ext cx="544068" cy="4343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272277" y="4920233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60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72277" y="4920233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60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849873" y="4920233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79" y="4997195"/>
              <a:ext cx="217932" cy="2179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3623" y="5106923"/>
              <a:ext cx="373379" cy="5318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93463" y="4992623"/>
              <a:ext cx="1177925" cy="228600"/>
            </a:xfrm>
            <a:custGeom>
              <a:avLst/>
              <a:gdLst/>
              <a:ahLst/>
              <a:cxnLst/>
              <a:rect l="l" t="t" r="r" b="b"/>
              <a:pathLst>
                <a:path w="1177925" h="228600">
                  <a:moveTo>
                    <a:pt x="949071" y="0"/>
                  </a:moveTo>
                  <a:lnTo>
                    <a:pt x="949071" y="228600"/>
                  </a:lnTo>
                  <a:lnTo>
                    <a:pt x="1101471" y="152400"/>
                  </a:lnTo>
                  <a:lnTo>
                    <a:pt x="987171" y="152400"/>
                  </a:lnTo>
                  <a:lnTo>
                    <a:pt x="987171" y="76200"/>
                  </a:lnTo>
                  <a:lnTo>
                    <a:pt x="1101471" y="76200"/>
                  </a:lnTo>
                  <a:lnTo>
                    <a:pt x="949071" y="0"/>
                  </a:lnTo>
                  <a:close/>
                </a:path>
                <a:path w="1177925" h="228600">
                  <a:moveTo>
                    <a:pt x="949071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949071" y="152400"/>
                  </a:lnTo>
                  <a:lnTo>
                    <a:pt x="949071" y="76200"/>
                  </a:lnTo>
                  <a:close/>
                </a:path>
                <a:path w="1177925" h="228600">
                  <a:moveTo>
                    <a:pt x="1101471" y="76200"/>
                  </a:moveTo>
                  <a:lnTo>
                    <a:pt x="987171" y="76200"/>
                  </a:lnTo>
                  <a:lnTo>
                    <a:pt x="987171" y="152400"/>
                  </a:lnTo>
                  <a:lnTo>
                    <a:pt x="1101471" y="152400"/>
                  </a:lnTo>
                  <a:lnTo>
                    <a:pt x="1177671" y="114300"/>
                  </a:lnTo>
                  <a:lnTo>
                    <a:pt x="1101471" y="762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206495" y="4023359"/>
              <a:ext cx="856615" cy="480059"/>
            </a:xfrm>
            <a:custGeom>
              <a:avLst/>
              <a:gdLst/>
              <a:ahLst/>
              <a:cxnLst/>
              <a:rect l="l" t="t" r="r" b="b"/>
              <a:pathLst>
                <a:path w="856614" h="480060">
                  <a:moveTo>
                    <a:pt x="642366" y="0"/>
                  </a:moveTo>
                  <a:lnTo>
                    <a:pt x="214121" y="0"/>
                  </a:lnTo>
                  <a:lnTo>
                    <a:pt x="214121" y="240029"/>
                  </a:lnTo>
                  <a:lnTo>
                    <a:pt x="0" y="240029"/>
                  </a:lnTo>
                  <a:lnTo>
                    <a:pt x="428244" y="480059"/>
                  </a:lnTo>
                  <a:lnTo>
                    <a:pt x="856488" y="240029"/>
                  </a:lnTo>
                  <a:lnTo>
                    <a:pt x="642366" y="240029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A4A4A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787900" y="4467859"/>
            <a:ext cx="1808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sh</a:t>
            </a:r>
            <a:r>
              <a:rPr dirty="0" sz="1800" spc="-35">
                <a:latin typeface="Arial"/>
                <a:cs typeface="Arial"/>
              </a:rPr>
              <a:t>o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5">
                <a:latin typeface="Arial"/>
                <a:cs typeface="Arial"/>
              </a:rPr>
              <a:t>in</a:t>
            </a:r>
            <a:r>
              <a:rPr dirty="0" sz="1800" spc="-5">
                <a:latin typeface="Arial"/>
                <a:cs typeface="Arial"/>
              </a:rPr>
              <a:t>g</a:t>
            </a:r>
            <a:r>
              <a:rPr dirty="0" sz="1800" spc="15">
                <a:latin typeface="Arial"/>
                <a:cs typeface="Arial"/>
              </a:rPr>
              <a:t>Lis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20">
                <a:latin typeface="Arial"/>
                <a:cs typeface="Arial"/>
              </a:rPr>
              <a:t>.</a:t>
            </a:r>
            <a:r>
              <a:rPr dirty="0" sz="1800" spc="-25">
                <a:latin typeface="Arial"/>
                <a:cs typeface="Arial"/>
              </a:rPr>
              <a:t>ne</a:t>
            </a:r>
            <a:r>
              <a:rPr dirty="0" sz="1800" spc="-10">
                <a:latin typeface="Arial"/>
                <a:cs typeface="Arial"/>
              </a:rPr>
              <a:t>x</a:t>
            </a:r>
            <a:r>
              <a:rPr dirty="0" sz="1800" spc="65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19600" y="3465576"/>
            <a:ext cx="3488690" cy="368935"/>
          </a:xfrm>
          <a:prstGeom prst="rect">
            <a:avLst/>
          </a:prstGeom>
          <a:solidFill>
            <a:srgbClr val="EC7C30">
              <a:alpha val="50195"/>
            </a:srgbClr>
          </a:solidFill>
        </p:spPr>
        <p:txBody>
          <a:bodyPr wrap="square" lIns="0" tIns="184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45"/>
              </a:spcBef>
            </a:pPr>
            <a:r>
              <a:rPr dirty="0" sz="1800" spc="-90">
                <a:solidFill>
                  <a:srgbClr val="1F3863"/>
                </a:solidFill>
                <a:latin typeface="Arial"/>
                <a:cs typeface="Arial"/>
              </a:rPr>
              <a:t>How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1F3863"/>
                </a:solidFill>
                <a:latin typeface="Arial"/>
                <a:cs typeface="Arial"/>
              </a:rPr>
              <a:t>can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1F3863"/>
                </a:solidFill>
                <a:latin typeface="Arial"/>
                <a:cs typeface="Arial"/>
              </a:rPr>
              <a:t>we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1F3863"/>
                </a:solidFill>
                <a:latin typeface="Arial"/>
                <a:cs typeface="Arial"/>
              </a:rPr>
              <a:t>know</a:t>
            </a:r>
            <a:r>
              <a:rPr dirty="0" sz="1800" spc="5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last</a:t>
            </a:r>
            <a:r>
              <a:rPr dirty="0" sz="1800" spc="1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1F3863"/>
                </a:solidFill>
                <a:latin typeface="Arial"/>
                <a:cs typeface="Arial"/>
              </a:rPr>
              <a:t>node?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200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20" b="1">
                <a:solidFill>
                  <a:srgbClr val="8F9EF5"/>
                </a:solidFill>
                <a:latin typeface="Lucida Sans"/>
                <a:cs typeface="Lucida Sans"/>
              </a:rPr>
              <a:t>Concept: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add</a:t>
            </a:r>
            <a:endParaRPr sz="400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4152" y="4747676"/>
            <a:ext cx="5624830" cy="1428115"/>
            <a:chOff x="814152" y="4747676"/>
            <a:chExt cx="5624830" cy="1428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108" y="5631180"/>
              <a:ext cx="563880" cy="5440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17341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5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0025" y="373380"/>
                  </a:lnTo>
                  <a:lnTo>
                    <a:pt x="1019661" y="366712"/>
                  </a:lnTo>
                  <a:lnTo>
                    <a:pt x="1064259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59" y="25484"/>
                  </a:lnTo>
                  <a:lnTo>
                    <a:pt x="1019661" y="6667"/>
                  </a:lnTo>
                  <a:lnTo>
                    <a:pt x="970025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17341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5" y="0"/>
                  </a:lnTo>
                  <a:lnTo>
                    <a:pt x="1019661" y="6667"/>
                  </a:lnTo>
                  <a:lnTo>
                    <a:pt x="1064259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59" y="347895"/>
                  </a:lnTo>
                  <a:lnTo>
                    <a:pt x="1019661" y="366712"/>
                  </a:lnTo>
                  <a:lnTo>
                    <a:pt x="970025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94937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5531" y="4997196"/>
              <a:ext cx="217931" cy="217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0691" y="5106924"/>
              <a:ext cx="373380" cy="5318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4146" y="4747679"/>
              <a:ext cx="561975" cy="718185"/>
            </a:xfrm>
            <a:custGeom>
              <a:avLst/>
              <a:gdLst/>
              <a:ahLst/>
              <a:cxnLst/>
              <a:rect l="l" t="t" r="r" b="b"/>
              <a:pathLst>
                <a:path w="561975" h="718185">
                  <a:moveTo>
                    <a:pt x="262610" y="556463"/>
                  </a:moveTo>
                  <a:lnTo>
                    <a:pt x="108661" y="556463"/>
                  </a:lnTo>
                  <a:lnTo>
                    <a:pt x="108661" y="592353"/>
                  </a:lnTo>
                  <a:lnTo>
                    <a:pt x="262610" y="592353"/>
                  </a:lnTo>
                  <a:lnTo>
                    <a:pt x="262610" y="556463"/>
                  </a:lnTo>
                  <a:close/>
                </a:path>
                <a:path w="561975" h="718185">
                  <a:moveTo>
                    <a:pt x="262610" y="448767"/>
                  </a:moveTo>
                  <a:lnTo>
                    <a:pt x="108661" y="448767"/>
                  </a:lnTo>
                  <a:lnTo>
                    <a:pt x="108661" y="484657"/>
                  </a:lnTo>
                  <a:lnTo>
                    <a:pt x="262610" y="484657"/>
                  </a:lnTo>
                  <a:lnTo>
                    <a:pt x="262610" y="448767"/>
                  </a:lnTo>
                  <a:close/>
                </a:path>
                <a:path w="561975" h="718185">
                  <a:moveTo>
                    <a:pt x="262610" y="341058"/>
                  </a:moveTo>
                  <a:lnTo>
                    <a:pt x="108661" y="341058"/>
                  </a:lnTo>
                  <a:lnTo>
                    <a:pt x="108661" y="376961"/>
                  </a:lnTo>
                  <a:lnTo>
                    <a:pt x="262610" y="376961"/>
                  </a:lnTo>
                  <a:lnTo>
                    <a:pt x="262610" y="341058"/>
                  </a:lnTo>
                  <a:close/>
                </a:path>
                <a:path w="561975" h="718185">
                  <a:moveTo>
                    <a:pt x="262610" y="233362"/>
                  </a:moveTo>
                  <a:lnTo>
                    <a:pt x="108661" y="233362"/>
                  </a:lnTo>
                  <a:lnTo>
                    <a:pt x="108661" y="269265"/>
                  </a:lnTo>
                  <a:lnTo>
                    <a:pt x="262610" y="269265"/>
                  </a:lnTo>
                  <a:lnTo>
                    <a:pt x="262610" y="233362"/>
                  </a:lnTo>
                  <a:close/>
                </a:path>
                <a:path w="561975" h="718185">
                  <a:moveTo>
                    <a:pt x="430136" y="543001"/>
                  </a:moveTo>
                  <a:lnTo>
                    <a:pt x="366737" y="543001"/>
                  </a:lnTo>
                  <a:lnTo>
                    <a:pt x="366737" y="605815"/>
                  </a:lnTo>
                  <a:lnTo>
                    <a:pt x="430136" y="605815"/>
                  </a:lnTo>
                  <a:lnTo>
                    <a:pt x="430136" y="543001"/>
                  </a:lnTo>
                  <a:close/>
                </a:path>
                <a:path w="561975" h="718185">
                  <a:moveTo>
                    <a:pt x="430136" y="435305"/>
                  </a:moveTo>
                  <a:lnTo>
                    <a:pt x="366737" y="435305"/>
                  </a:lnTo>
                  <a:lnTo>
                    <a:pt x="366737" y="498119"/>
                  </a:lnTo>
                  <a:lnTo>
                    <a:pt x="430136" y="498119"/>
                  </a:lnTo>
                  <a:lnTo>
                    <a:pt x="430136" y="435305"/>
                  </a:lnTo>
                  <a:close/>
                </a:path>
                <a:path w="561975" h="718185">
                  <a:moveTo>
                    <a:pt x="561428" y="89776"/>
                  </a:moveTo>
                  <a:lnTo>
                    <a:pt x="558571" y="75831"/>
                  </a:lnTo>
                  <a:lnTo>
                    <a:pt x="550799" y="64414"/>
                  </a:lnTo>
                  <a:lnTo>
                    <a:pt x="539280" y="56705"/>
                  </a:lnTo>
                  <a:lnTo>
                    <a:pt x="525208" y="53873"/>
                  </a:lnTo>
                  <a:lnTo>
                    <a:pt x="507098" y="53873"/>
                  </a:lnTo>
                  <a:lnTo>
                    <a:pt x="507098" y="107721"/>
                  </a:lnTo>
                  <a:lnTo>
                    <a:pt x="507098" y="664159"/>
                  </a:lnTo>
                  <a:lnTo>
                    <a:pt x="54330" y="664159"/>
                  </a:lnTo>
                  <a:lnTo>
                    <a:pt x="54330" y="107721"/>
                  </a:lnTo>
                  <a:lnTo>
                    <a:pt x="153936" y="107721"/>
                  </a:lnTo>
                  <a:lnTo>
                    <a:pt x="153936" y="161569"/>
                  </a:lnTo>
                  <a:lnTo>
                    <a:pt x="407492" y="161569"/>
                  </a:lnTo>
                  <a:lnTo>
                    <a:pt x="407492" y="107721"/>
                  </a:lnTo>
                  <a:lnTo>
                    <a:pt x="507098" y="107721"/>
                  </a:lnTo>
                  <a:lnTo>
                    <a:pt x="507098" y="53873"/>
                  </a:lnTo>
                  <a:lnTo>
                    <a:pt x="371271" y="53873"/>
                  </a:lnTo>
                  <a:lnTo>
                    <a:pt x="371271" y="35902"/>
                  </a:lnTo>
                  <a:lnTo>
                    <a:pt x="368414" y="21958"/>
                  </a:lnTo>
                  <a:lnTo>
                    <a:pt x="360629" y="10553"/>
                  </a:lnTo>
                  <a:lnTo>
                    <a:pt x="349110" y="2832"/>
                  </a:lnTo>
                  <a:lnTo>
                    <a:pt x="335051" y="0"/>
                  </a:lnTo>
                  <a:lnTo>
                    <a:pt x="307886" y="0"/>
                  </a:lnTo>
                  <a:lnTo>
                    <a:pt x="307886" y="62852"/>
                  </a:lnTo>
                  <a:lnTo>
                    <a:pt x="305803" y="73494"/>
                  </a:lnTo>
                  <a:lnTo>
                    <a:pt x="300075" y="82029"/>
                  </a:lnTo>
                  <a:lnTo>
                    <a:pt x="291452" y="87706"/>
                  </a:lnTo>
                  <a:lnTo>
                    <a:pt x="280720" y="89776"/>
                  </a:lnTo>
                  <a:lnTo>
                    <a:pt x="269976" y="87706"/>
                  </a:lnTo>
                  <a:lnTo>
                    <a:pt x="261366" y="82029"/>
                  </a:lnTo>
                  <a:lnTo>
                    <a:pt x="255625" y="73494"/>
                  </a:lnTo>
                  <a:lnTo>
                    <a:pt x="253555" y="62852"/>
                  </a:lnTo>
                  <a:lnTo>
                    <a:pt x="255651" y="52197"/>
                  </a:lnTo>
                  <a:lnTo>
                    <a:pt x="261480" y="43649"/>
                  </a:lnTo>
                  <a:lnTo>
                    <a:pt x="270357" y="37973"/>
                  </a:lnTo>
                  <a:lnTo>
                    <a:pt x="281622" y="35902"/>
                  </a:lnTo>
                  <a:lnTo>
                    <a:pt x="291833" y="38087"/>
                  </a:lnTo>
                  <a:lnTo>
                    <a:pt x="300189" y="43992"/>
                  </a:lnTo>
                  <a:lnTo>
                    <a:pt x="305816" y="52578"/>
                  </a:lnTo>
                  <a:lnTo>
                    <a:pt x="307886" y="62852"/>
                  </a:lnTo>
                  <a:lnTo>
                    <a:pt x="307886" y="0"/>
                  </a:lnTo>
                  <a:lnTo>
                    <a:pt x="226390" y="0"/>
                  </a:lnTo>
                  <a:lnTo>
                    <a:pt x="212318" y="2832"/>
                  </a:lnTo>
                  <a:lnTo>
                    <a:pt x="200799" y="10553"/>
                  </a:lnTo>
                  <a:lnTo>
                    <a:pt x="193027" y="21958"/>
                  </a:lnTo>
                  <a:lnTo>
                    <a:pt x="190157" y="35902"/>
                  </a:lnTo>
                  <a:lnTo>
                    <a:pt x="190157" y="53873"/>
                  </a:lnTo>
                  <a:lnTo>
                    <a:pt x="36220" y="53873"/>
                  </a:lnTo>
                  <a:lnTo>
                    <a:pt x="22161" y="56705"/>
                  </a:lnTo>
                  <a:lnTo>
                    <a:pt x="10642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42" y="707453"/>
                  </a:lnTo>
                  <a:lnTo>
                    <a:pt x="22161" y="715175"/>
                  </a:lnTo>
                  <a:lnTo>
                    <a:pt x="36220" y="718007"/>
                  </a:lnTo>
                  <a:lnTo>
                    <a:pt x="525208" y="718007"/>
                  </a:lnTo>
                  <a:lnTo>
                    <a:pt x="539280" y="715175"/>
                  </a:lnTo>
                  <a:lnTo>
                    <a:pt x="550799" y="707453"/>
                  </a:lnTo>
                  <a:lnTo>
                    <a:pt x="558571" y="696036"/>
                  </a:lnTo>
                  <a:lnTo>
                    <a:pt x="561428" y="682104"/>
                  </a:lnTo>
                  <a:lnTo>
                    <a:pt x="561428" y="664159"/>
                  </a:lnTo>
                  <a:lnTo>
                    <a:pt x="561428" y="107721"/>
                  </a:lnTo>
                  <a:lnTo>
                    <a:pt x="561428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241" y="4942449"/>
              <a:ext cx="121342" cy="2046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33143" y="4991354"/>
              <a:ext cx="1583690" cy="228600"/>
            </a:xfrm>
            <a:custGeom>
              <a:avLst/>
              <a:gdLst/>
              <a:ahLst/>
              <a:cxnLst/>
              <a:rect l="l" t="t" r="r" b="b"/>
              <a:pathLst>
                <a:path w="1583689" h="228600">
                  <a:moveTo>
                    <a:pt x="1354878" y="152516"/>
                  </a:moveTo>
                  <a:lnTo>
                    <a:pt x="1354836" y="228600"/>
                  </a:lnTo>
                  <a:lnTo>
                    <a:pt x="1507151" y="152527"/>
                  </a:lnTo>
                  <a:lnTo>
                    <a:pt x="1354878" y="152516"/>
                  </a:lnTo>
                  <a:close/>
                </a:path>
                <a:path w="1583689" h="228600">
                  <a:moveTo>
                    <a:pt x="1354920" y="76316"/>
                  </a:moveTo>
                  <a:lnTo>
                    <a:pt x="1354878" y="152516"/>
                  </a:lnTo>
                  <a:lnTo>
                    <a:pt x="1392936" y="152527"/>
                  </a:lnTo>
                  <a:lnTo>
                    <a:pt x="1393063" y="76327"/>
                  </a:lnTo>
                  <a:lnTo>
                    <a:pt x="1354920" y="76316"/>
                  </a:lnTo>
                  <a:close/>
                </a:path>
                <a:path w="1583689" h="228600">
                  <a:moveTo>
                    <a:pt x="1354963" y="0"/>
                  </a:moveTo>
                  <a:lnTo>
                    <a:pt x="1354920" y="76316"/>
                  </a:lnTo>
                  <a:lnTo>
                    <a:pt x="1393063" y="76327"/>
                  </a:lnTo>
                  <a:lnTo>
                    <a:pt x="1392936" y="152527"/>
                  </a:lnTo>
                  <a:lnTo>
                    <a:pt x="1507172" y="152516"/>
                  </a:lnTo>
                  <a:lnTo>
                    <a:pt x="1583436" y="114427"/>
                  </a:lnTo>
                  <a:lnTo>
                    <a:pt x="1354963" y="0"/>
                  </a:lnTo>
                  <a:close/>
                </a:path>
                <a:path w="1583689" h="228600">
                  <a:moveTo>
                    <a:pt x="0" y="75946"/>
                  </a:moveTo>
                  <a:lnTo>
                    <a:pt x="0" y="152146"/>
                  </a:lnTo>
                  <a:lnTo>
                    <a:pt x="1354878" y="152516"/>
                  </a:lnTo>
                  <a:lnTo>
                    <a:pt x="1354920" y="76316"/>
                  </a:lnTo>
                  <a:lnTo>
                    <a:pt x="0" y="759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8279" y="5608320"/>
              <a:ext cx="544068" cy="4343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72278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60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72278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60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49873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79" y="4997196"/>
              <a:ext cx="217932" cy="2179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3623" y="5106924"/>
              <a:ext cx="373379" cy="53187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31088" y="5529478"/>
            <a:ext cx="227266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5"/>
              </a:spcBef>
            </a:pPr>
            <a:r>
              <a:rPr dirty="0" sz="1800" spc="-30">
                <a:latin typeface="Arial"/>
                <a:cs typeface="Arial"/>
              </a:rPr>
              <a:t>num</a:t>
            </a:r>
            <a:r>
              <a:rPr dirty="0" sz="1800" spc="-20">
                <a:latin typeface="Arial"/>
                <a:cs typeface="Arial"/>
              </a:rPr>
              <a:t>b</a:t>
            </a:r>
            <a:r>
              <a:rPr dirty="0" sz="1800" spc="45">
                <a:latin typeface="Arial"/>
                <a:cs typeface="Arial"/>
              </a:rPr>
              <a:t>e</a:t>
            </a:r>
            <a:r>
              <a:rPr dirty="0" sz="1800" spc="30">
                <a:latin typeface="Arial"/>
                <a:cs typeface="Arial"/>
              </a:rPr>
              <a:t>r</a:t>
            </a:r>
            <a:r>
              <a:rPr dirty="0" sz="1800" spc="5">
                <a:latin typeface="Arial"/>
                <a:cs typeface="Arial"/>
              </a:rPr>
              <a:t>OfEnt</a:t>
            </a:r>
            <a:r>
              <a:rPr dirty="0" sz="1800" spc="1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507" y="1182369"/>
            <a:ext cx="3284854" cy="1003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5005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75640" algn="l"/>
              </a:tabLst>
            </a:pPr>
            <a:r>
              <a:rPr dirty="0" sz="2800" spc="90">
                <a:latin typeface="Trebuchet MS"/>
                <a:cs typeface="Trebuchet MS"/>
              </a:rPr>
              <a:t>Add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1800" spc="-10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10">
                <a:latin typeface="Consolas"/>
                <a:cs typeface="Consolas"/>
              </a:rPr>
              <a:t>.add(</a:t>
            </a:r>
            <a:r>
              <a:rPr dirty="0" sz="1800" spc="-10">
                <a:solidFill>
                  <a:srgbClr val="2A00FF"/>
                </a:solidFill>
                <a:latin typeface="Consolas"/>
                <a:cs typeface="Consolas"/>
              </a:rPr>
              <a:t>“water"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9600" y="2296667"/>
            <a:ext cx="4097020" cy="922019"/>
          </a:xfrm>
          <a:prstGeom prst="rect">
            <a:avLst/>
          </a:prstGeom>
          <a:solidFill>
            <a:srgbClr val="5B9BD4">
              <a:alpha val="50195"/>
            </a:srgbClr>
          </a:solidFill>
        </p:spPr>
        <p:txBody>
          <a:bodyPr wrap="square" lIns="0" tIns="17780" rIns="0" bIns="0" rtlCol="0" vert="horz">
            <a:spAutoFit/>
          </a:bodyPr>
          <a:lstStyle/>
          <a:p>
            <a:pPr marL="548005" marR="1769745" indent="-457200">
              <a:lnSpc>
                <a:spcPct val="100000"/>
              </a:lnSpc>
              <a:spcBef>
                <a:spcPts val="140"/>
              </a:spcBef>
            </a:pPr>
            <a:r>
              <a:rPr dirty="0" sz="1800" spc="55">
                <a:solidFill>
                  <a:srgbClr val="1F3863"/>
                </a:solidFill>
                <a:latin typeface="Arial"/>
                <a:cs typeface="Arial"/>
              </a:rPr>
              <a:t>if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list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is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not</a:t>
            </a:r>
            <a:r>
              <a:rPr dirty="0" sz="1800" spc="3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empty </a:t>
            </a:r>
            <a:r>
              <a:rPr dirty="0" sz="1800" spc="-484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1F3863"/>
                </a:solidFill>
                <a:latin typeface="Arial"/>
                <a:cs typeface="Arial"/>
              </a:rPr>
              <a:t>find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2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last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last</a:t>
            </a:r>
            <a:r>
              <a:rPr dirty="0" sz="1800" spc="1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node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points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5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1F3863"/>
                </a:solidFill>
                <a:latin typeface="Arial"/>
                <a:cs typeface="Arial"/>
              </a:rPr>
              <a:t>new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33141" y="4467859"/>
            <a:ext cx="1308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7900" y="4467859"/>
            <a:ext cx="1808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sh</a:t>
            </a:r>
            <a:r>
              <a:rPr dirty="0" sz="1800" spc="-35">
                <a:latin typeface="Arial"/>
                <a:cs typeface="Arial"/>
              </a:rPr>
              <a:t>o</a:t>
            </a:r>
            <a:r>
              <a:rPr dirty="0" sz="1800" spc="-10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5">
                <a:latin typeface="Arial"/>
                <a:cs typeface="Arial"/>
              </a:rPr>
              <a:t>in</a:t>
            </a:r>
            <a:r>
              <a:rPr dirty="0" sz="1800" spc="-5">
                <a:latin typeface="Arial"/>
                <a:cs typeface="Arial"/>
              </a:rPr>
              <a:t>g</a:t>
            </a:r>
            <a:r>
              <a:rPr dirty="0" sz="1800" spc="15">
                <a:latin typeface="Arial"/>
                <a:cs typeface="Arial"/>
              </a:rPr>
              <a:t>Lis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20">
                <a:latin typeface="Arial"/>
                <a:cs typeface="Arial"/>
              </a:rPr>
              <a:t>.</a:t>
            </a:r>
            <a:r>
              <a:rPr dirty="0" sz="1800" spc="-25">
                <a:latin typeface="Arial"/>
                <a:cs typeface="Arial"/>
              </a:rPr>
              <a:t>ne</a:t>
            </a:r>
            <a:r>
              <a:rPr dirty="0" sz="1800" spc="-10">
                <a:latin typeface="Arial"/>
                <a:cs typeface="Arial"/>
              </a:rPr>
              <a:t>x</a:t>
            </a:r>
            <a:r>
              <a:rPr dirty="0" sz="1800" spc="65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93464" y="4023359"/>
            <a:ext cx="4364355" cy="2508885"/>
            <a:chOff x="4093464" y="4023359"/>
            <a:chExt cx="4364355" cy="2508885"/>
          </a:xfrm>
        </p:grpSpPr>
        <p:sp>
          <p:nvSpPr>
            <p:cNvPr id="25" name="object 25"/>
            <p:cNvSpPr/>
            <p:nvPr/>
          </p:nvSpPr>
          <p:spPr>
            <a:xfrm>
              <a:off x="5373624" y="4023359"/>
              <a:ext cx="856615" cy="480059"/>
            </a:xfrm>
            <a:custGeom>
              <a:avLst/>
              <a:gdLst/>
              <a:ahLst/>
              <a:cxnLst/>
              <a:rect l="l" t="t" r="r" b="b"/>
              <a:pathLst>
                <a:path w="856614" h="480060">
                  <a:moveTo>
                    <a:pt x="642365" y="0"/>
                  </a:moveTo>
                  <a:lnTo>
                    <a:pt x="214122" y="0"/>
                  </a:lnTo>
                  <a:lnTo>
                    <a:pt x="214122" y="240029"/>
                  </a:lnTo>
                  <a:lnTo>
                    <a:pt x="0" y="240029"/>
                  </a:lnTo>
                  <a:lnTo>
                    <a:pt x="428243" y="480059"/>
                  </a:lnTo>
                  <a:lnTo>
                    <a:pt x="856488" y="240029"/>
                  </a:lnTo>
                  <a:lnTo>
                    <a:pt x="642365" y="240029"/>
                  </a:lnTo>
                  <a:lnTo>
                    <a:pt x="642365" y="0"/>
                  </a:lnTo>
                  <a:close/>
                </a:path>
              </a:pathLst>
            </a:custGeom>
            <a:solidFill>
              <a:srgbClr val="A4A4A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3008" y="5541263"/>
              <a:ext cx="469392" cy="990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91578" y="4920233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59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91578" y="4920233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59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870698" y="4920233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31479" y="4997195"/>
              <a:ext cx="217931" cy="2179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9020" y="5106923"/>
              <a:ext cx="373379" cy="5318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93464" y="4992623"/>
              <a:ext cx="3197860" cy="228600"/>
            </a:xfrm>
            <a:custGeom>
              <a:avLst/>
              <a:gdLst/>
              <a:ahLst/>
              <a:cxnLst/>
              <a:rect l="l" t="t" r="r" b="b"/>
              <a:pathLst>
                <a:path w="3197859" h="228600">
                  <a:moveTo>
                    <a:pt x="1177671" y="114300"/>
                  </a:moveTo>
                  <a:lnTo>
                    <a:pt x="1101471" y="76200"/>
                  </a:lnTo>
                  <a:lnTo>
                    <a:pt x="949071" y="0"/>
                  </a:lnTo>
                  <a:lnTo>
                    <a:pt x="949071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949071" y="152400"/>
                  </a:lnTo>
                  <a:lnTo>
                    <a:pt x="949071" y="228600"/>
                  </a:lnTo>
                  <a:lnTo>
                    <a:pt x="1101471" y="152400"/>
                  </a:lnTo>
                  <a:lnTo>
                    <a:pt x="1177671" y="114300"/>
                  </a:lnTo>
                  <a:close/>
                </a:path>
                <a:path w="3197859" h="228600">
                  <a:moveTo>
                    <a:pt x="3197860" y="114300"/>
                  </a:moveTo>
                  <a:lnTo>
                    <a:pt x="3121660" y="76200"/>
                  </a:lnTo>
                  <a:lnTo>
                    <a:pt x="2969260" y="0"/>
                  </a:lnTo>
                  <a:lnTo>
                    <a:pt x="2969260" y="76200"/>
                  </a:lnTo>
                  <a:lnTo>
                    <a:pt x="2136648" y="76200"/>
                  </a:lnTo>
                  <a:lnTo>
                    <a:pt x="2136648" y="152400"/>
                  </a:lnTo>
                  <a:lnTo>
                    <a:pt x="2969260" y="152400"/>
                  </a:lnTo>
                  <a:lnTo>
                    <a:pt x="2969260" y="228600"/>
                  </a:lnTo>
                  <a:lnTo>
                    <a:pt x="3121660" y="152400"/>
                  </a:lnTo>
                  <a:lnTo>
                    <a:pt x="3197860" y="1143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200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20" b="1">
                <a:solidFill>
                  <a:srgbClr val="8F9EF5"/>
                </a:solidFill>
                <a:latin typeface="Lucida Sans"/>
                <a:cs typeface="Lucida Sans"/>
              </a:rPr>
              <a:t>Concept: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add</a:t>
            </a:r>
            <a:endParaRPr sz="4000">
              <a:latin typeface="Lucida Sans"/>
              <a:cs typeface="Lucida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54960" y="4910709"/>
            <a:ext cx="6433820" cy="1621155"/>
            <a:chOff x="2354960" y="4910709"/>
            <a:chExt cx="6433820" cy="1621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5051" y="5631180"/>
              <a:ext cx="562355" cy="5440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6815" y="5608320"/>
              <a:ext cx="544067" cy="434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391" y="5541264"/>
              <a:ext cx="470916" cy="990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0761" y="4920234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40" h="373379">
                  <a:moveTo>
                    <a:pt x="971550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4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40" y="186690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3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761" y="4920234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4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3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40" y="186690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4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99882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8951" y="4997196"/>
              <a:ext cx="217931" cy="2179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4111" y="5106924"/>
              <a:ext cx="374904" cy="5318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50814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5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60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50814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60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5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328409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0715" y="4997196"/>
              <a:ext cx="217932" cy="2179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2159" y="5106924"/>
              <a:ext cx="373379" cy="5318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64485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59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5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60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64485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60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5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59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943605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4387" y="4997196"/>
              <a:ext cx="217932" cy="2179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1927" y="5106924"/>
              <a:ext cx="373380" cy="53187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31088" y="5529478"/>
            <a:ext cx="1308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7419" y="6354571"/>
            <a:ext cx="1756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Arial"/>
                <a:cs typeface="Arial"/>
              </a:rPr>
              <a:t>num</a:t>
            </a:r>
            <a:r>
              <a:rPr dirty="0" sz="1800" spc="-20">
                <a:latin typeface="Arial"/>
                <a:cs typeface="Arial"/>
              </a:rPr>
              <a:t>b</a:t>
            </a:r>
            <a:r>
              <a:rPr dirty="0" sz="1800" spc="45">
                <a:latin typeface="Arial"/>
                <a:cs typeface="Arial"/>
              </a:rPr>
              <a:t>e</a:t>
            </a:r>
            <a:r>
              <a:rPr dirty="0" sz="1800" spc="30">
                <a:latin typeface="Arial"/>
                <a:cs typeface="Arial"/>
              </a:rPr>
              <a:t>r</a:t>
            </a:r>
            <a:r>
              <a:rPr dirty="0" sz="1800" spc="5">
                <a:latin typeface="Arial"/>
                <a:cs typeface="Arial"/>
              </a:rPr>
              <a:t>OfEnt</a:t>
            </a:r>
            <a:r>
              <a:rPr dirty="0" sz="1800" spc="1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507" y="1182369"/>
            <a:ext cx="3787775" cy="1003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5005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75640" algn="l"/>
              </a:tabLst>
            </a:pPr>
            <a:r>
              <a:rPr dirty="0" sz="2800" spc="90">
                <a:latin typeface="Trebuchet MS"/>
                <a:cs typeface="Trebuchet MS"/>
              </a:rPr>
              <a:t>Add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1800" spc="-5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5">
                <a:latin typeface="Consolas"/>
                <a:cs typeface="Consolas"/>
              </a:rPr>
              <a:t>.add(1,</a:t>
            </a:r>
            <a:r>
              <a:rPr dirty="0" sz="1800" spc="-75">
                <a:latin typeface="Consolas"/>
                <a:cs typeface="Consolas"/>
              </a:rPr>
              <a:t> </a:t>
            </a:r>
            <a:r>
              <a:rPr dirty="0" sz="1800" spc="-5">
                <a:solidFill>
                  <a:srgbClr val="2A00FF"/>
                </a:solidFill>
                <a:latin typeface="Consolas"/>
                <a:cs typeface="Consolas"/>
              </a:rPr>
              <a:t>“yogurt"</a:t>
            </a:r>
            <a:r>
              <a:rPr dirty="0" sz="1800" spc="-5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4152" y="4747676"/>
            <a:ext cx="6806565" cy="2089150"/>
            <a:chOff x="814152" y="4747676"/>
            <a:chExt cx="6806565" cy="2089150"/>
          </a:xfrm>
        </p:grpSpPr>
        <p:sp>
          <p:nvSpPr>
            <p:cNvPr id="26" name="object 26"/>
            <p:cNvSpPr/>
            <p:nvPr/>
          </p:nvSpPr>
          <p:spPr>
            <a:xfrm>
              <a:off x="814146" y="4747679"/>
              <a:ext cx="561975" cy="718185"/>
            </a:xfrm>
            <a:custGeom>
              <a:avLst/>
              <a:gdLst/>
              <a:ahLst/>
              <a:cxnLst/>
              <a:rect l="l" t="t" r="r" b="b"/>
              <a:pathLst>
                <a:path w="561975" h="718185">
                  <a:moveTo>
                    <a:pt x="262610" y="556463"/>
                  </a:moveTo>
                  <a:lnTo>
                    <a:pt x="108661" y="556463"/>
                  </a:lnTo>
                  <a:lnTo>
                    <a:pt x="108661" y="592353"/>
                  </a:lnTo>
                  <a:lnTo>
                    <a:pt x="262610" y="592353"/>
                  </a:lnTo>
                  <a:lnTo>
                    <a:pt x="262610" y="556463"/>
                  </a:lnTo>
                  <a:close/>
                </a:path>
                <a:path w="561975" h="718185">
                  <a:moveTo>
                    <a:pt x="262610" y="448767"/>
                  </a:moveTo>
                  <a:lnTo>
                    <a:pt x="108661" y="448767"/>
                  </a:lnTo>
                  <a:lnTo>
                    <a:pt x="108661" y="484657"/>
                  </a:lnTo>
                  <a:lnTo>
                    <a:pt x="262610" y="484657"/>
                  </a:lnTo>
                  <a:lnTo>
                    <a:pt x="262610" y="448767"/>
                  </a:lnTo>
                  <a:close/>
                </a:path>
                <a:path w="561975" h="718185">
                  <a:moveTo>
                    <a:pt x="262610" y="341058"/>
                  </a:moveTo>
                  <a:lnTo>
                    <a:pt x="108661" y="341058"/>
                  </a:lnTo>
                  <a:lnTo>
                    <a:pt x="108661" y="376961"/>
                  </a:lnTo>
                  <a:lnTo>
                    <a:pt x="262610" y="376961"/>
                  </a:lnTo>
                  <a:lnTo>
                    <a:pt x="262610" y="341058"/>
                  </a:lnTo>
                  <a:close/>
                </a:path>
                <a:path w="561975" h="718185">
                  <a:moveTo>
                    <a:pt x="262610" y="233362"/>
                  </a:moveTo>
                  <a:lnTo>
                    <a:pt x="108661" y="233362"/>
                  </a:lnTo>
                  <a:lnTo>
                    <a:pt x="108661" y="269265"/>
                  </a:lnTo>
                  <a:lnTo>
                    <a:pt x="262610" y="269265"/>
                  </a:lnTo>
                  <a:lnTo>
                    <a:pt x="262610" y="233362"/>
                  </a:lnTo>
                  <a:close/>
                </a:path>
                <a:path w="561975" h="718185">
                  <a:moveTo>
                    <a:pt x="430136" y="543001"/>
                  </a:moveTo>
                  <a:lnTo>
                    <a:pt x="366737" y="543001"/>
                  </a:lnTo>
                  <a:lnTo>
                    <a:pt x="366737" y="605815"/>
                  </a:lnTo>
                  <a:lnTo>
                    <a:pt x="430136" y="605815"/>
                  </a:lnTo>
                  <a:lnTo>
                    <a:pt x="430136" y="543001"/>
                  </a:lnTo>
                  <a:close/>
                </a:path>
                <a:path w="561975" h="718185">
                  <a:moveTo>
                    <a:pt x="430136" y="435305"/>
                  </a:moveTo>
                  <a:lnTo>
                    <a:pt x="366737" y="435305"/>
                  </a:lnTo>
                  <a:lnTo>
                    <a:pt x="366737" y="498119"/>
                  </a:lnTo>
                  <a:lnTo>
                    <a:pt x="430136" y="498119"/>
                  </a:lnTo>
                  <a:lnTo>
                    <a:pt x="430136" y="435305"/>
                  </a:lnTo>
                  <a:close/>
                </a:path>
                <a:path w="561975" h="718185">
                  <a:moveTo>
                    <a:pt x="561428" y="89776"/>
                  </a:moveTo>
                  <a:lnTo>
                    <a:pt x="558571" y="75831"/>
                  </a:lnTo>
                  <a:lnTo>
                    <a:pt x="550799" y="64414"/>
                  </a:lnTo>
                  <a:lnTo>
                    <a:pt x="539280" y="56705"/>
                  </a:lnTo>
                  <a:lnTo>
                    <a:pt x="525208" y="53873"/>
                  </a:lnTo>
                  <a:lnTo>
                    <a:pt x="507098" y="53873"/>
                  </a:lnTo>
                  <a:lnTo>
                    <a:pt x="507098" y="107721"/>
                  </a:lnTo>
                  <a:lnTo>
                    <a:pt x="507098" y="664159"/>
                  </a:lnTo>
                  <a:lnTo>
                    <a:pt x="54330" y="664159"/>
                  </a:lnTo>
                  <a:lnTo>
                    <a:pt x="54330" y="107721"/>
                  </a:lnTo>
                  <a:lnTo>
                    <a:pt x="153936" y="107721"/>
                  </a:lnTo>
                  <a:lnTo>
                    <a:pt x="153936" y="161569"/>
                  </a:lnTo>
                  <a:lnTo>
                    <a:pt x="407492" y="161569"/>
                  </a:lnTo>
                  <a:lnTo>
                    <a:pt x="407492" y="107721"/>
                  </a:lnTo>
                  <a:lnTo>
                    <a:pt x="507098" y="107721"/>
                  </a:lnTo>
                  <a:lnTo>
                    <a:pt x="507098" y="53873"/>
                  </a:lnTo>
                  <a:lnTo>
                    <a:pt x="371271" y="53873"/>
                  </a:lnTo>
                  <a:lnTo>
                    <a:pt x="371271" y="35902"/>
                  </a:lnTo>
                  <a:lnTo>
                    <a:pt x="368414" y="21958"/>
                  </a:lnTo>
                  <a:lnTo>
                    <a:pt x="360629" y="10553"/>
                  </a:lnTo>
                  <a:lnTo>
                    <a:pt x="349110" y="2832"/>
                  </a:lnTo>
                  <a:lnTo>
                    <a:pt x="335051" y="0"/>
                  </a:lnTo>
                  <a:lnTo>
                    <a:pt x="307886" y="0"/>
                  </a:lnTo>
                  <a:lnTo>
                    <a:pt x="307886" y="62852"/>
                  </a:lnTo>
                  <a:lnTo>
                    <a:pt x="305803" y="73494"/>
                  </a:lnTo>
                  <a:lnTo>
                    <a:pt x="300075" y="82029"/>
                  </a:lnTo>
                  <a:lnTo>
                    <a:pt x="291452" y="87706"/>
                  </a:lnTo>
                  <a:lnTo>
                    <a:pt x="280720" y="89776"/>
                  </a:lnTo>
                  <a:lnTo>
                    <a:pt x="269976" y="87706"/>
                  </a:lnTo>
                  <a:lnTo>
                    <a:pt x="261366" y="82029"/>
                  </a:lnTo>
                  <a:lnTo>
                    <a:pt x="255625" y="73494"/>
                  </a:lnTo>
                  <a:lnTo>
                    <a:pt x="253555" y="62852"/>
                  </a:lnTo>
                  <a:lnTo>
                    <a:pt x="255651" y="52197"/>
                  </a:lnTo>
                  <a:lnTo>
                    <a:pt x="261480" y="43649"/>
                  </a:lnTo>
                  <a:lnTo>
                    <a:pt x="270357" y="37973"/>
                  </a:lnTo>
                  <a:lnTo>
                    <a:pt x="281622" y="35902"/>
                  </a:lnTo>
                  <a:lnTo>
                    <a:pt x="291833" y="38087"/>
                  </a:lnTo>
                  <a:lnTo>
                    <a:pt x="300189" y="43992"/>
                  </a:lnTo>
                  <a:lnTo>
                    <a:pt x="305816" y="52578"/>
                  </a:lnTo>
                  <a:lnTo>
                    <a:pt x="307886" y="62852"/>
                  </a:lnTo>
                  <a:lnTo>
                    <a:pt x="307886" y="0"/>
                  </a:lnTo>
                  <a:lnTo>
                    <a:pt x="226390" y="0"/>
                  </a:lnTo>
                  <a:lnTo>
                    <a:pt x="212318" y="2832"/>
                  </a:lnTo>
                  <a:lnTo>
                    <a:pt x="200799" y="10553"/>
                  </a:lnTo>
                  <a:lnTo>
                    <a:pt x="193027" y="21958"/>
                  </a:lnTo>
                  <a:lnTo>
                    <a:pt x="190157" y="35902"/>
                  </a:lnTo>
                  <a:lnTo>
                    <a:pt x="190157" y="53873"/>
                  </a:lnTo>
                  <a:lnTo>
                    <a:pt x="36220" y="53873"/>
                  </a:lnTo>
                  <a:lnTo>
                    <a:pt x="22161" y="56705"/>
                  </a:lnTo>
                  <a:lnTo>
                    <a:pt x="10642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42" y="707453"/>
                  </a:lnTo>
                  <a:lnTo>
                    <a:pt x="22161" y="715175"/>
                  </a:lnTo>
                  <a:lnTo>
                    <a:pt x="36220" y="718007"/>
                  </a:lnTo>
                  <a:lnTo>
                    <a:pt x="525208" y="718007"/>
                  </a:lnTo>
                  <a:lnTo>
                    <a:pt x="539280" y="715175"/>
                  </a:lnTo>
                  <a:lnTo>
                    <a:pt x="550799" y="707453"/>
                  </a:lnTo>
                  <a:lnTo>
                    <a:pt x="558571" y="696036"/>
                  </a:lnTo>
                  <a:lnTo>
                    <a:pt x="561428" y="682104"/>
                  </a:lnTo>
                  <a:lnTo>
                    <a:pt x="561428" y="664159"/>
                  </a:lnTo>
                  <a:lnTo>
                    <a:pt x="561428" y="107721"/>
                  </a:lnTo>
                  <a:lnTo>
                    <a:pt x="561428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241" y="4942449"/>
              <a:ext cx="121342" cy="2046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33144" y="4991354"/>
              <a:ext cx="6087745" cy="229870"/>
            </a:xfrm>
            <a:custGeom>
              <a:avLst/>
              <a:gdLst/>
              <a:ahLst/>
              <a:cxnLst/>
              <a:rect l="l" t="t" r="r" b="b"/>
              <a:pathLst>
                <a:path w="6087745" h="229870">
                  <a:moveTo>
                    <a:pt x="830834" y="114427"/>
                  </a:moveTo>
                  <a:lnTo>
                    <a:pt x="602361" y="0"/>
                  </a:lnTo>
                  <a:lnTo>
                    <a:pt x="602310" y="76187"/>
                  </a:lnTo>
                  <a:lnTo>
                    <a:pt x="0" y="75946"/>
                  </a:lnTo>
                  <a:lnTo>
                    <a:pt x="0" y="152146"/>
                  </a:lnTo>
                  <a:lnTo>
                    <a:pt x="602272" y="152387"/>
                  </a:lnTo>
                  <a:lnTo>
                    <a:pt x="602234" y="228612"/>
                  </a:lnTo>
                  <a:lnTo>
                    <a:pt x="754799" y="152400"/>
                  </a:lnTo>
                  <a:lnTo>
                    <a:pt x="830834" y="114427"/>
                  </a:lnTo>
                  <a:close/>
                </a:path>
                <a:path w="6087745" h="229870">
                  <a:moveTo>
                    <a:pt x="4216527" y="115570"/>
                  </a:moveTo>
                  <a:lnTo>
                    <a:pt x="4140327" y="77470"/>
                  </a:lnTo>
                  <a:lnTo>
                    <a:pt x="3987927" y="1270"/>
                  </a:lnTo>
                  <a:lnTo>
                    <a:pt x="3987927" y="77470"/>
                  </a:lnTo>
                  <a:lnTo>
                    <a:pt x="1789176" y="77470"/>
                  </a:lnTo>
                  <a:lnTo>
                    <a:pt x="1789176" y="153670"/>
                  </a:lnTo>
                  <a:lnTo>
                    <a:pt x="3987927" y="153670"/>
                  </a:lnTo>
                  <a:lnTo>
                    <a:pt x="3987927" y="229870"/>
                  </a:lnTo>
                  <a:lnTo>
                    <a:pt x="4140327" y="153670"/>
                  </a:lnTo>
                  <a:lnTo>
                    <a:pt x="4216527" y="115570"/>
                  </a:lnTo>
                  <a:close/>
                </a:path>
                <a:path w="6087745" h="229870">
                  <a:moveTo>
                    <a:pt x="6087364" y="115570"/>
                  </a:moveTo>
                  <a:lnTo>
                    <a:pt x="6011164" y="77470"/>
                  </a:lnTo>
                  <a:lnTo>
                    <a:pt x="5858764" y="1270"/>
                  </a:lnTo>
                  <a:lnTo>
                    <a:pt x="5858764" y="77470"/>
                  </a:lnTo>
                  <a:lnTo>
                    <a:pt x="5175504" y="77470"/>
                  </a:lnTo>
                  <a:lnTo>
                    <a:pt x="5175504" y="153670"/>
                  </a:lnTo>
                  <a:lnTo>
                    <a:pt x="5858764" y="153670"/>
                  </a:lnTo>
                  <a:lnTo>
                    <a:pt x="5858764" y="229870"/>
                  </a:lnTo>
                  <a:lnTo>
                    <a:pt x="6011164" y="153670"/>
                  </a:lnTo>
                  <a:lnTo>
                    <a:pt x="6087364" y="11557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31741" y="532409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1"/>
                  </a:lnTo>
                  <a:lnTo>
                    <a:pt x="25484" y="280918"/>
                  </a:lnTo>
                  <a:lnTo>
                    <a:pt x="54673" y="318701"/>
                  </a:lnTo>
                  <a:lnTo>
                    <a:pt x="92456" y="347892"/>
                  </a:lnTo>
                  <a:lnTo>
                    <a:pt x="137054" y="366711"/>
                  </a:lnTo>
                  <a:lnTo>
                    <a:pt x="186690" y="373379"/>
                  </a:lnTo>
                  <a:lnTo>
                    <a:pt x="970026" y="373379"/>
                  </a:lnTo>
                  <a:lnTo>
                    <a:pt x="1019661" y="366711"/>
                  </a:lnTo>
                  <a:lnTo>
                    <a:pt x="1064260" y="347892"/>
                  </a:lnTo>
                  <a:lnTo>
                    <a:pt x="1102042" y="318701"/>
                  </a:lnTo>
                  <a:lnTo>
                    <a:pt x="1131231" y="280918"/>
                  </a:lnTo>
                  <a:lnTo>
                    <a:pt x="1150048" y="236321"/>
                  </a:lnTo>
                  <a:lnTo>
                    <a:pt x="1156716" y="186689"/>
                  </a:lnTo>
                  <a:lnTo>
                    <a:pt x="1150048" y="137054"/>
                  </a:lnTo>
                  <a:lnTo>
                    <a:pt x="1131231" y="92455"/>
                  </a:lnTo>
                  <a:lnTo>
                    <a:pt x="1102042" y="54673"/>
                  </a:lnTo>
                  <a:lnTo>
                    <a:pt x="1064260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31741" y="532409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60" y="25484"/>
                  </a:lnTo>
                  <a:lnTo>
                    <a:pt x="1102042" y="54673"/>
                  </a:lnTo>
                  <a:lnTo>
                    <a:pt x="1131231" y="92455"/>
                  </a:lnTo>
                  <a:lnTo>
                    <a:pt x="1150048" y="137054"/>
                  </a:lnTo>
                  <a:lnTo>
                    <a:pt x="1156716" y="186689"/>
                  </a:lnTo>
                  <a:lnTo>
                    <a:pt x="1150048" y="236321"/>
                  </a:lnTo>
                  <a:lnTo>
                    <a:pt x="1131231" y="280918"/>
                  </a:lnTo>
                  <a:lnTo>
                    <a:pt x="1102042" y="318701"/>
                  </a:lnTo>
                  <a:lnTo>
                    <a:pt x="1064260" y="347892"/>
                  </a:lnTo>
                  <a:lnTo>
                    <a:pt x="1019661" y="366711"/>
                  </a:lnTo>
                  <a:lnTo>
                    <a:pt x="970026" y="373379"/>
                  </a:lnTo>
                  <a:lnTo>
                    <a:pt x="186690" y="373379"/>
                  </a:lnTo>
                  <a:lnTo>
                    <a:pt x="137054" y="366711"/>
                  </a:lnTo>
                  <a:lnTo>
                    <a:pt x="92456" y="347892"/>
                  </a:lnTo>
                  <a:lnTo>
                    <a:pt x="54673" y="318701"/>
                  </a:lnTo>
                  <a:lnTo>
                    <a:pt x="25484" y="280918"/>
                  </a:lnTo>
                  <a:lnTo>
                    <a:pt x="6667" y="236321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09337" y="532409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99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1643" y="5401056"/>
              <a:ext cx="217931" cy="2179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39184" y="5510784"/>
              <a:ext cx="373379" cy="5318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1187" y="5922262"/>
              <a:ext cx="321563" cy="91439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03397" y="5073777"/>
              <a:ext cx="2446655" cy="471170"/>
            </a:xfrm>
            <a:custGeom>
              <a:avLst/>
              <a:gdLst/>
              <a:ahLst/>
              <a:cxnLst/>
              <a:rect l="l" t="t" r="r" b="b"/>
              <a:pathLst>
                <a:path w="2446654" h="471170">
                  <a:moveTo>
                    <a:pt x="727329" y="437515"/>
                  </a:moveTo>
                  <a:lnTo>
                    <a:pt x="686396" y="376174"/>
                  </a:lnTo>
                  <a:lnTo>
                    <a:pt x="585470" y="224917"/>
                  </a:lnTo>
                  <a:lnTo>
                    <a:pt x="547687" y="291122"/>
                  </a:lnTo>
                  <a:lnTo>
                    <a:pt x="37846" y="0"/>
                  </a:lnTo>
                  <a:lnTo>
                    <a:pt x="0" y="66294"/>
                  </a:lnTo>
                  <a:lnTo>
                    <a:pt x="509930" y="357276"/>
                  </a:lnTo>
                  <a:lnTo>
                    <a:pt x="472186" y="423418"/>
                  </a:lnTo>
                  <a:lnTo>
                    <a:pt x="727329" y="437515"/>
                  </a:lnTo>
                  <a:close/>
                </a:path>
                <a:path w="2446654" h="471170">
                  <a:moveTo>
                    <a:pt x="2446401" y="33147"/>
                  </a:moveTo>
                  <a:lnTo>
                    <a:pt x="2190877" y="39624"/>
                  </a:lnTo>
                  <a:lnTo>
                    <a:pt x="2226614" y="106845"/>
                  </a:lnTo>
                  <a:lnTo>
                    <a:pt x="1668272" y="403860"/>
                  </a:lnTo>
                  <a:lnTo>
                    <a:pt x="1704086" y="471043"/>
                  </a:lnTo>
                  <a:lnTo>
                    <a:pt x="2262378" y="174104"/>
                  </a:lnTo>
                  <a:lnTo>
                    <a:pt x="2298192" y="241427"/>
                  </a:lnTo>
                  <a:lnTo>
                    <a:pt x="2406726" y="88900"/>
                  </a:lnTo>
                  <a:lnTo>
                    <a:pt x="2446401" y="3314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296924" y="2598420"/>
            <a:ext cx="5649595" cy="368935"/>
          </a:xfrm>
          <a:prstGeom prst="rect">
            <a:avLst/>
          </a:prstGeom>
          <a:solidFill>
            <a:srgbClr val="EC7C30">
              <a:alpha val="50195"/>
            </a:srgbClr>
          </a:solidFill>
        </p:spPr>
        <p:txBody>
          <a:bodyPr wrap="square" lIns="0" tIns="184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dirty="0" sz="1800" spc="-5">
                <a:solidFill>
                  <a:srgbClr val="1F3863"/>
                </a:solidFill>
                <a:latin typeface="Arial"/>
                <a:cs typeface="Arial"/>
              </a:rPr>
              <a:t>Q: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1F3863"/>
                </a:solidFill>
                <a:latin typeface="Arial"/>
                <a:cs typeface="Arial"/>
              </a:rPr>
              <a:t>How</a:t>
            </a:r>
            <a:r>
              <a:rPr dirty="0" sz="1800" spc="3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1F3863"/>
                </a:solidFill>
                <a:latin typeface="Arial"/>
                <a:cs typeface="Arial"/>
              </a:rPr>
              <a:t>can</a:t>
            </a:r>
            <a:r>
              <a:rPr dirty="0" sz="1800" spc="2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1F3863"/>
                </a:solidFill>
                <a:latin typeface="Arial"/>
                <a:cs typeface="Arial"/>
              </a:rPr>
              <a:t>we</a:t>
            </a:r>
            <a:r>
              <a:rPr dirty="0" sz="1800" spc="4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1F3863"/>
                </a:solidFill>
                <a:latin typeface="Arial"/>
                <a:cs typeface="Arial"/>
              </a:rPr>
              <a:t>find</a:t>
            </a:r>
            <a:r>
              <a:rPr dirty="0" sz="1800" spc="7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location</a:t>
            </a:r>
            <a:r>
              <a:rPr dirty="0" sz="1800" spc="4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1F3863"/>
                </a:solidFill>
                <a:latin typeface="Arial"/>
                <a:cs typeface="Arial"/>
              </a:rPr>
              <a:t>with</a:t>
            </a:r>
            <a:r>
              <a:rPr dirty="0" sz="1800" spc="5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3863"/>
                </a:solidFill>
                <a:latin typeface="Arial"/>
                <a:cs typeface="Arial"/>
              </a:rPr>
              <a:t>the</a:t>
            </a:r>
            <a:r>
              <a:rPr dirty="0" sz="1800" spc="3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1F3863"/>
                </a:solidFill>
                <a:latin typeface="Arial"/>
                <a:cs typeface="Arial"/>
              </a:rPr>
              <a:t>given</a:t>
            </a:r>
            <a:r>
              <a:rPr dirty="0" sz="1800" spc="4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1F3863"/>
                </a:solidFill>
                <a:latin typeface="Arial"/>
                <a:cs typeface="Arial"/>
              </a:rPr>
              <a:t>index?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87144" y="4432503"/>
            <a:ext cx="13081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11395" y="4409058"/>
            <a:ext cx="2310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shoppingList.next.next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88840" y="6010147"/>
            <a:ext cx="4227195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09065">
              <a:lnSpc>
                <a:spcPct val="1181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sho</a:t>
            </a:r>
            <a:r>
              <a:rPr dirty="0" sz="1800" spc="-15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p</a:t>
            </a:r>
            <a:r>
              <a:rPr dirty="0" sz="1800" spc="10">
                <a:latin typeface="Arial"/>
                <a:cs typeface="Arial"/>
              </a:rPr>
              <a:t>ingList.</a:t>
            </a:r>
            <a:r>
              <a:rPr dirty="0" sz="1800" spc="-25">
                <a:latin typeface="Arial"/>
                <a:cs typeface="Arial"/>
              </a:rPr>
              <a:t>ne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45">
                <a:latin typeface="Arial"/>
                <a:cs typeface="Arial"/>
              </a:rPr>
              <a:t>t.</a:t>
            </a:r>
            <a:r>
              <a:rPr dirty="0" sz="1800" spc="-25">
                <a:latin typeface="Arial"/>
                <a:cs typeface="Arial"/>
              </a:rPr>
              <a:t>ne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45">
                <a:latin typeface="Arial"/>
                <a:cs typeface="Arial"/>
              </a:rPr>
              <a:t>t.</a:t>
            </a:r>
            <a:r>
              <a:rPr dirty="0" sz="1800" spc="-25">
                <a:latin typeface="Arial"/>
                <a:cs typeface="Arial"/>
              </a:rPr>
              <a:t>ne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65">
                <a:latin typeface="Arial"/>
                <a:cs typeface="Arial"/>
              </a:rPr>
              <a:t>t  </a:t>
            </a:r>
            <a:r>
              <a:rPr dirty="0" sz="1800">
                <a:latin typeface="Arial"/>
                <a:cs typeface="Arial"/>
              </a:rPr>
              <a:t>shoppingList.next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3495" y="3244595"/>
            <a:ext cx="2165985" cy="368935"/>
          </a:xfrm>
          <a:prstGeom prst="rect">
            <a:avLst/>
          </a:prstGeom>
          <a:solidFill>
            <a:srgbClr val="EC7C30">
              <a:alpha val="50195"/>
            </a:srgbClr>
          </a:solidFill>
        </p:spPr>
        <p:txBody>
          <a:bodyPr wrap="square" lIns="0" tIns="190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dirty="0" sz="1800" spc="-40">
                <a:solidFill>
                  <a:srgbClr val="1F3863"/>
                </a:solidFill>
                <a:latin typeface="Arial"/>
                <a:cs typeface="Arial"/>
              </a:rPr>
              <a:t>A:</a:t>
            </a:r>
            <a:r>
              <a:rPr dirty="0" sz="1800" spc="10">
                <a:solidFill>
                  <a:srgbClr val="1F3863"/>
                </a:solidFill>
                <a:latin typeface="Arial"/>
                <a:cs typeface="Arial"/>
              </a:rPr>
              <a:t> temporary</a:t>
            </a:r>
            <a:r>
              <a:rPr dirty="0" sz="1800" spc="5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1F3863"/>
                </a:solidFill>
                <a:latin typeface="Arial"/>
                <a:cs typeface="Arial"/>
              </a:rPr>
              <a:t>point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594" y="3230321"/>
            <a:ext cx="25685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066" y="3893566"/>
            <a:ext cx="31826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60" b="1">
                <a:solidFill>
                  <a:srgbClr val="FFFFFF"/>
                </a:solidFill>
                <a:latin typeface="Lucida Sans"/>
                <a:cs typeface="Lucida Sans"/>
              </a:rPr>
              <a:t>ADT:</a:t>
            </a:r>
            <a:r>
              <a:rPr dirty="0" sz="6000" spc="-48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6000" spc="-305" b="1">
                <a:solidFill>
                  <a:srgbClr val="FFFFFF"/>
                </a:solidFill>
                <a:latin typeface="Lucida Sans"/>
                <a:cs typeface="Lucida Sans"/>
              </a:rPr>
              <a:t>List</a:t>
            </a:r>
            <a:endParaRPr sz="6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670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65" b="1">
                <a:solidFill>
                  <a:srgbClr val="8F9EF5"/>
                </a:solidFill>
                <a:latin typeface="Lucida Sans"/>
                <a:cs typeface="Lucida Sans"/>
              </a:rPr>
              <a:t>Current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p</a:t>
            </a: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oint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305" b="1">
                <a:solidFill>
                  <a:srgbClr val="8F9EF5"/>
                </a:solidFill>
                <a:latin typeface="Lucida Sans"/>
                <a:cs typeface="Lucida Sans"/>
              </a:rPr>
              <a:t>p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5346700" cy="20701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10">
                <a:latin typeface="Trebuchet MS"/>
                <a:cs typeface="Trebuchet MS"/>
              </a:rPr>
              <a:t>Cou</a:t>
            </a:r>
            <a:r>
              <a:rPr dirty="0" sz="2800" spc="114">
                <a:latin typeface="Trebuchet MS"/>
                <a:cs typeface="Trebuchet MS"/>
              </a:rPr>
              <a:t>n</a:t>
            </a:r>
            <a:r>
              <a:rPr dirty="0" sz="2800" spc="15">
                <a:latin typeface="Trebuchet MS"/>
                <a:cs typeface="Trebuchet MS"/>
              </a:rPr>
              <a:t>ting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with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integer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va</a:t>
            </a:r>
            <a:r>
              <a:rPr dirty="0" sz="2800" spc="50">
                <a:latin typeface="Trebuchet MS"/>
                <a:cs typeface="Trebuchet MS"/>
              </a:rPr>
              <a:t>r</a:t>
            </a:r>
            <a:r>
              <a:rPr dirty="0" sz="2800" spc="-95">
                <a:latin typeface="Trebuchet MS"/>
                <a:cs typeface="Trebuchet MS"/>
              </a:rPr>
              <a:t>iable: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i</a:t>
            </a:r>
            <a:endParaRPr sz="2800">
              <a:latin typeface="Trebuchet MS"/>
              <a:cs typeface="Trebuchet MS"/>
            </a:endParaRPr>
          </a:p>
          <a:p>
            <a:pPr marL="12700" marR="636270">
              <a:lnSpc>
                <a:spcPts val="4029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  <a:tab pos="926465" algn="l"/>
              </a:tabLst>
            </a:pPr>
            <a:r>
              <a:rPr dirty="0" sz="2800" spc="35">
                <a:latin typeface="Trebuchet MS"/>
                <a:cs typeface="Trebuchet MS"/>
              </a:rPr>
              <a:t>Pointing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cu</a:t>
            </a:r>
            <a:r>
              <a:rPr dirty="0" sz="2800" spc="55">
                <a:latin typeface="Trebuchet MS"/>
                <a:cs typeface="Trebuchet MS"/>
              </a:rPr>
              <a:t>r</a:t>
            </a:r>
            <a:r>
              <a:rPr dirty="0" sz="2800" spc="-15">
                <a:latin typeface="Trebuchet MS"/>
                <a:cs typeface="Trebuchet MS"/>
              </a:rPr>
              <a:t>rent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10">
                <a:latin typeface="Trebuchet MS"/>
                <a:cs typeface="Trebuchet MS"/>
              </a:rPr>
              <a:t>n</a:t>
            </a:r>
            <a:r>
              <a:rPr dirty="0" sz="2800" spc="114">
                <a:latin typeface="Trebuchet MS"/>
                <a:cs typeface="Trebuchet MS"/>
              </a:rPr>
              <a:t>o</a:t>
            </a:r>
            <a:r>
              <a:rPr dirty="0" sz="2800" spc="-25">
                <a:latin typeface="Trebuchet MS"/>
                <a:cs typeface="Trebuchet MS"/>
              </a:rPr>
              <a:t>d</a:t>
            </a:r>
            <a:r>
              <a:rPr dirty="0" sz="2800" spc="-35">
                <a:latin typeface="Trebuchet MS"/>
                <a:cs typeface="Trebuchet MS"/>
              </a:rPr>
              <a:t>e</a:t>
            </a:r>
            <a:r>
              <a:rPr dirty="0" sz="2800" spc="-270">
                <a:latin typeface="Trebuchet MS"/>
                <a:cs typeface="Trebuchet MS"/>
              </a:rPr>
              <a:t>: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p  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i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=	</a:t>
            </a:r>
            <a:r>
              <a:rPr dirty="0" sz="2800" spc="459">
                <a:latin typeface="Trebuchet MS"/>
                <a:cs typeface="Trebuchet MS"/>
              </a:rPr>
              <a:t>0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415"/>
              </a:spcBef>
            </a:pPr>
            <a:r>
              <a:rPr dirty="0" sz="2800" spc="-535"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4960" y="4910709"/>
            <a:ext cx="6433820" cy="1621155"/>
            <a:chOff x="2354960" y="4910709"/>
            <a:chExt cx="6433820" cy="1621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5051" y="5631180"/>
              <a:ext cx="562355" cy="5440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6815" y="5608320"/>
              <a:ext cx="544067" cy="4343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391" y="5541264"/>
              <a:ext cx="470916" cy="990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761" y="4920234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40" h="373379">
                  <a:moveTo>
                    <a:pt x="971550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4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40" y="186690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3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20761" y="4920234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4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3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40" y="186690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4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99882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8951" y="4997196"/>
              <a:ext cx="217931" cy="2179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4111" y="5106924"/>
              <a:ext cx="374904" cy="5318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50814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5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5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60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750814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60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5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28409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0715" y="4997196"/>
              <a:ext cx="217932" cy="2179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2159" y="5106924"/>
              <a:ext cx="373379" cy="53187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64485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90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59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5" y="186690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60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64485" y="492023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90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60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5" y="186690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59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4"/>
                  </a:lnTo>
                  <a:lnTo>
                    <a:pt x="6667" y="236325"/>
                  </a:lnTo>
                  <a:lnTo>
                    <a:pt x="0" y="186690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43605" y="492023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4387" y="4997196"/>
              <a:ext cx="217932" cy="2179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1927" y="5106924"/>
              <a:ext cx="373380" cy="53187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31088" y="5529478"/>
            <a:ext cx="227266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5"/>
              </a:spcBef>
            </a:pPr>
            <a:r>
              <a:rPr dirty="0" sz="1800" spc="-30">
                <a:latin typeface="Arial"/>
                <a:cs typeface="Arial"/>
              </a:rPr>
              <a:t>num</a:t>
            </a:r>
            <a:r>
              <a:rPr dirty="0" sz="1800" spc="-20">
                <a:latin typeface="Arial"/>
                <a:cs typeface="Arial"/>
              </a:rPr>
              <a:t>b</a:t>
            </a:r>
            <a:r>
              <a:rPr dirty="0" sz="1800" spc="45">
                <a:latin typeface="Arial"/>
                <a:cs typeface="Arial"/>
              </a:rPr>
              <a:t>e</a:t>
            </a:r>
            <a:r>
              <a:rPr dirty="0" sz="1800" spc="30">
                <a:latin typeface="Arial"/>
                <a:cs typeface="Arial"/>
              </a:rPr>
              <a:t>r</a:t>
            </a:r>
            <a:r>
              <a:rPr dirty="0" sz="1800" spc="5">
                <a:latin typeface="Arial"/>
                <a:cs typeface="Arial"/>
              </a:rPr>
              <a:t>OfEnt</a:t>
            </a:r>
            <a:r>
              <a:rPr dirty="0" sz="1800" spc="1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4152" y="4184650"/>
            <a:ext cx="6806565" cy="2652395"/>
            <a:chOff x="814152" y="4184650"/>
            <a:chExt cx="6806565" cy="2652395"/>
          </a:xfrm>
        </p:grpSpPr>
        <p:sp>
          <p:nvSpPr>
            <p:cNvPr id="25" name="object 25"/>
            <p:cNvSpPr/>
            <p:nvPr/>
          </p:nvSpPr>
          <p:spPr>
            <a:xfrm>
              <a:off x="814146" y="4747679"/>
              <a:ext cx="561975" cy="718185"/>
            </a:xfrm>
            <a:custGeom>
              <a:avLst/>
              <a:gdLst/>
              <a:ahLst/>
              <a:cxnLst/>
              <a:rect l="l" t="t" r="r" b="b"/>
              <a:pathLst>
                <a:path w="561975" h="718185">
                  <a:moveTo>
                    <a:pt x="262610" y="556463"/>
                  </a:moveTo>
                  <a:lnTo>
                    <a:pt x="108661" y="556463"/>
                  </a:lnTo>
                  <a:lnTo>
                    <a:pt x="108661" y="592353"/>
                  </a:lnTo>
                  <a:lnTo>
                    <a:pt x="262610" y="592353"/>
                  </a:lnTo>
                  <a:lnTo>
                    <a:pt x="262610" y="556463"/>
                  </a:lnTo>
                  <a:close/>
                </a:path>
                <a:path w="561975" h="718185">
                  <a:moveTo>
                    <a:pt x="262610" y="448767"/>
                  </a:moveTo>
                  <a:lnTo>
                    <a:pt x="108661" y="448767"/>
                  </a:lnTo>
                  <a:lnTo>
                    <a:pt x="108661" y="484657"/>
                  </a:lnTo>
                  <a:lnTo>
                    <a:pt x="262610" y="484657"/>
                  </a:lnTo>
                  <a:lnTo>
                    <a:pt x="262610" y="448767"/>
                  </a:lnTo>
                  <a:close/>
                </a:path>
                <a:path w="561975" h="718185">
                  <a:moveTo>
                    <a:pt x="262610" y="341058"/>
                  </a:moveTo>
                  <a:lnTo>
                    <a:pt x="108661" y="341058"/>
                  </a:lnTo>
                  <a:lnTo>
                    <a:pt x="108661" y="376961"/>
                  </a:lnTo>
                  <a:lnTo>
                    <a:pt x="262610" y="376961"/>
                  </a:lnTo>
                  <a:lnTo>
                    <a:pt x="262610" y="341058"/>
                  </a:lnTo>
                  <a:close/>
                </a:path>
                <a:path w="561975" h="718185">
                  <a:moveTo>
                    <a:pt x="262610" y="233362"/>
                  </a:moveTo>
                  <a:lnTo>
                    <a:pt x="108661" y="233362"/>
                  </a:lnTo>
                  <a:lnTo>
                    <a:pt x="108661" y="269265"/>
                  </a:lnTo>
                  <a:lnTo>
                    <a:pt x="262610" y="269265"/>
                  </a:lnTo>
                  <a:lnTo>
                    <a:pt x="262610" y="233362"/>
                  </a:lnTo>
                  <a:close/>
                </a:path>
                <a:path w="561975" h="718185">
                  <a:moveTo>
                    <a:pt x="430136" y="543001"/>
                  </a:moveTo>
                  <a:lnTo>
                    <a:pt x="366737" y="543001"/>
                  </a:lnTo>
                  <a:lnTo>
                    <a:pt x="366737" y="605815"/>
                  </a:lnTo>
                  <a:lnTo>
                    <a:pt x="430136" y="605815"/>
                  </a:lnTo>
                  <a:lnTo>
                    <a:pt x="430136" y="543001"/>
                  </a:lnTo>
                  <a:close/>
                </a:path>
                <a:path w="561975" h="718185">
                  <a:moveTo>
                    <a:pt x="430136" y="435305"/>
                  </a:moveTo>
                  <a:lnTo>
                    <a:pt x="366737" y="435305"/>
                  </a:lnTo>
                  <a:lnTo>
                    <a:pt x="366737" y="498119"/>
                  </a:lnTo>
                  <a:lnTo>
                    <a:pt x="430136" y="498119"/>
                  </a:lnTo>
                  <a:lnTo>
                    <a:pt x="430136" y="435305"/>
                  </a:lnTo>
                  <a:close/>
                </a:path>
                <a:path w="561975" h="718185">
                  <a:moveTo>
                    <a:pt x="561428" y="89776"/>
                  </a:moveTo>
                  <a:lnTo>
                    <a:pt x="558571" y="75831"/>
                  </a:lnTo>
                  <a:lnTo>
                    <a:pt x="550799" y="64414"/>
                  </a:lnTo>
                  <a:lnTo>
                    <a:pt x="539280" y="56705"/>
                  </a:lnTo>
                  <a:lnTo>
                    <a:pt x="525208" y="53873"/>
                  </a:lnTo>
                  <a:lnTo>
                    <a:pt x="507098" y="53873"/>
                  </a:lnTo>
                  <a:lnTo>
                    <a:pt x="507098" y="107721"/>
                  </a:lnTo>
                  <a:lnTo>
                    <a:pt x="507098" y="664159"/>
                  </a:lnTo>
                  <a:lnTo>
                    <a:pt x="54330" y="664159"/>
                  </a:lnTo>
                  <a:lnTo>
                    <a:pt x="54330" y="107721"/>
                  </a:lnTo>
                  <a:lnTo>
                    <a:pt x="153936" y="107721"/>
                  </a:lnTo>
                  <a:lnTo>
                    <a:pt x="153936" y="161569"/>
                  </a:lnTo>
                  <a:lnTo>
                    <a:pt x="407492" y="161569"/>
                  </a:lnTo>
                  <a:lnTo>
                    <a:pt x="407492" y="107721"/>
                  </a:lnTo>
                  <a:lnTo>
                    <a:pt x="507098" y="107721"/>
                  </a:lnTo>
                  <a:lnTo>
                    <a:pt x="507098" y="53873"/>
                  </a:lnTo>
                  <a:lnTo>
                    <a:pt x="371271" y="53873"/>
                  </a:lnTo>
                  <a:lnTo>
                    <a:pt x="371271" y="35902"/>
                  </a:lnTo>
                  <a:lnTo>
                    <a:pt x="368414" y="21958"/>
                  </a:lnTo>
                  <a:lnTo>
                    <a:pt x="360629" y="10553"/>
                  </a:lnTo>
                  <a:lnTo>
                    <a:pt x="349110" y="2832"/>
                  </a:lnTo>
                  <a:lnTo>
                    <a:pt x="335051" y="0"/>
                  </a:lnTo>
                  <a:lnTo>
                    <a:pt x="307886" y="0"/>
                  </a:lnTo>
                  <a:lnTo>
                    <a:pt x="307886" y="62852"/>
                  </a:lnTo>
                  <a:lnTo>
                    <a:pt x="305803" y="73494"/>
                  </a:lnTo>
                  <a:lnTo>
                    <a:pt x="300075" y="82029"/>
                  </a:lnTo>
                  <a:lnTo>
                    <a:pt x="291452" y="87706"/>
                  </a:lnTo>
                  <a:lnTo>
                    <a:pt x="280720" y="89776"/>
                  </a:lnTo>
                  <a:lnTo>
                    <a:pt x="269976" y="87706"/>
                  </a:lnTo>
                  <a:lnTo>
                    <a:pt x="261366" y="82029"/>
                  </a:lnTo>
                  <a:lnTo>
                    <a:pt x="255625" y="73494"/>
                  </a:lnTo>
                  <a:lnTo>
                    <a:pt x="253555" y="62852"/>
                  </a:lnTo>
                  <a:lnTo>
                    <a:pt x="255651" y="52197"/>
                  </a:lnTo>
                  <a:lnTo>
                    <a:pt x="261480" y="43649"/>
                  </a:lnTo>
                  <a:lnTo>
                    <a:pt x="270357" y="37973"/>
                  </a:lnTo>
                  <a:lnTo>
                    <a:pt x="281622" y="35902"/>
                  </a:lnTo>
                  <a:lnTo>
                    <a:pt x="291833" y="38087"/>
                  </a:lnTo>
                  <a:lnTo>
                    <a:pt x="300189" y="43992"/>
                  </a:lnTo>
                  <a:lnTo>
                    <a:pt x="305816" y="52578"/>
                  </a:lnTo>
                  <a:lnTo>
                    <a:pt x="307886" y="62852"/>
                  </a:lnTo>
                  <a:lnTo>
                    <a:pt x="307886" y="0"/>
                  </a:lnTo>
                  <a:lnTo>
                    <a:pt x="226390" y="0"/>
                  </a:lnTo>
                  <a:lnTo>
                    <a:pt x="212318" y="2832"/>
                  </a:lnTo>
                  <a:lnTo>
                    <a:pt x="200799" y="10553"/>
                  </a:lnTo>
                  <a:lnTo>
                    <a:pt x="193027" y="21958"/>
                  </a:lnTo>
                  <a:lnTo>
                    <a:pt x="190157" y="35902"/>
                  </a:lnTo>
                  <a:lnTo>
                    <a:pt x="190157" y="53873"/>
                  </a:lnTo>
                  <a:lnTo>
                    <a:pt x="36220" y="53873"/>
                  </a:lnTo>
                  <a:lnTo>
                    <a:pt x="22161" y="56705"/>
                  </a:lnTo>
                  <a:lnTo>
                    <a:pt x="10642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42" y="707453"/>
                  </a:lnTo>
                  <a:lnTo>
                    <a:pt x="22161" y="715175"/>
                  </a:lnTo>
                  <a:lnTo>
                    <a:pt x="36220" y="718007"/>
                  </a:lnTo>
                  <a:lnTo>
                    <a:pt x="525208" y="718007"/>
                  </a:lnTo>
                  <a:lnTo>
                    <a:pt x="539280" y="715175"/>
                  </a:lnTo>
                  <a:lnTo>
                    <a:pt x="550799" y="707453"/>
                  </a:lnTo>
                  <a:lnTo>
                    <a:pt x="558571" y="696036"/>
                  </a:lnTo>
                  <a:lnTo>
                    <a:pt x="561428" y="682104"/>
                  </a:lnTo>
                  <a:lnTo>
                    <a:pt x="561428" y="664159"/>
                  </a:lnTo>
                  <a:lnTo>
                    <a:pt x="561428" y="107721"/>
                  </a:lnTo>
                  <a:lnTo>
                    <a:pt x="561428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241" y="4942449"/>
              <a:ext cx="121342" cy="2046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33144" y="4991353"/>
              <a:ext cx="6087745" cy="229870"/>
            </a:xfrm>
            <a:custGeom>
              <a:avLst/>
              <a:gdLst/>
              <a:ahLst/>
              <a:cxnLst/>
              <a:rect l="l" t="t" r="r" b="b"/>
              <a:pathLst>
                <a:path w="6087745" h="229870">
                  <a:moveTo>
                    <a:pt x="830834" y="114427"/>
                  </a:moveTo>
                  <a:lnTo>
                    <a:pt x="602361" y="0"/>
                  </a:lnTo>
                  <a:lnTo>
                    <a:pt x="602310" y="76187"/>
                  </a:lnTo>
                  <a:lnTo>
                    <a:pt x="0" y="75946"/>
                  </a:lnTo>
                  <a:lnTo>
                    <a:pt x="0" y="152146"/>
                  </a:lnTo>
                  <a:lnTo>
                    <a:pt x="602272" y="152387"/>
                  </a:lnTo>
                  <a:lnTo>
                    <a:pt x="602234" y="228612"/>
                  </a:lnTo>
                  <a:lnTo>
                    <a:pt x="754799" y="152400"/>
                  </a:lnTo>
                  <a:lnTo>
                    <a:pt x="830834" y="114427"/>
                  </a:lnTo>
                  <a:close/>
                </a:path>
                <a:path w="6087745" h="229870">
                  <a:moveTo>
                    <a:pt x="6087364" y="115570"/>
                  </a:moveTo>
                  <a:lnTo>
                    <a:pt x="6011164" y="77470"/>
                  </a:lnTo>
                  <a:lnTo>
                    <a:pt x="5858764" y="1270"/>
                  </a:lnTo>
                  <a:lnTo>
                    <a:pt x="5858764" y="77470"/>
                  </a:lnTo>
                  <a:lnTo>
                    <a:pt x="5175504" y="77470"/>
                  </a:lnTo>
                  <a:lnTo>
                    <a:pt x="5175504" y="153670"/>
                  </a:lnTo>
                  <a:lnTo>
                    <a:pt x="5858764" y="153670"/>
                  </a:lnTo>
                  <a:lnTo>
                    <a:pt x="5858764" y="229870"/>
                  </a:lnTo>
                  <a:lnTo>
                    <a:pt x="6011164" y="153670"/>
                  </a:lnTo>
                  <a:lnTo>
                    <a:pt x="6087364" y="11557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31741" y="532409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5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1"/>
                  </a:lnTo>
                  <a:lnTo>
                    <a:pt x="25484" y="280918"/>
                  </a:lnTo>
                  <a:lnTo>
                    <a:pt x="54673" y="318701"/>
                  </a:lnTo>
                  <a:lnTo>
                    <a:pt x="92456" y="347892"/>
                  </a:lnTo>
                  <a:lnTo>
                    <a:pt x="137054" y="366711"/>
                  </a:lnTo>
                  <a:lnTo>
                    <a:pt x="186690" y="373379"/>
                  </a:lnTo>
                  <a:lnTo>
                    <a:pt x="970026" y="373379"/>
                  </a:lnTo>
                  <a:lnTo>
                    <a:pt x="1019661" y="366711"/>
                  </a:lnTo>
                  <a:lnTo>
                    <a:pt x="1064260" y="347892"/>
                  </a:lnTo>
                  <a:lnTo>
                    <a:pt x="1102042" y="318701"/>
                  </a:lnTo>
                  <a:lnTo>
                    <a:pt x="1131231" y="280918"/>
                  </a:lnTo>
                  <a:lnTo>
                    <a:pt x="1150048" y="236321"/>
                  </a:lnTo>
                  <a:lnTo>
                    <a:pt x="1156716" y="186689"/>
                  </a:lnTo>
                  <a:lnTo>
                    <a:pt x="1150048" y="137054"/>
                  </a:lnTo>
                  <a:lnTo>
                    <a:pt x="1131231" y="92455"/>
                  </a:lnTo>
                  <a:lnTo>
                    <a:pt x="1102042" y="54673"/>
                  </a:lnTo>
                  <a:lnTo>
                    <a:pt x="1064260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31741" y="5324094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5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60" y="25484"/>
                  </a:lnTo>
                  <a:lnTo>
                    <a:pt x="1102042" y="54673"/>
                  </a:lnTo>
                  <a:lnTo>
                    <a:pt x="1131231" y="92455"/>
                  </a:lnTo>
                  <a:lnTo>
                    <a:pt x="1150048" y="137054"/>
                  </a:lnTo>
                  <a:lnTo>
                    <a:pt x="1156716" y="186689"/>
                  </a:lnTo>
                  <a:lnTo>
                    <a:pt x="1150048" y="236321"/>
                  </a:lnTo>
                  <a:lnTo>
                    <a:pt x="1131231" y="280918"/>
                  </a:lnTo>
                  <a:lnTo>
                    <a:pt x="1102042" y="318701"/>
                  </a:lnTo>
                  <a:lnTo>
                    <a:pt x="1064260" y="347892"/>
                  </a:lnTo>
                  <a:lnTo>
                    <a:pt x="1019661" y="366711"/>
                  </a:lnTo>
                  <a:lnTo>
                    <a:pt x="970026" y="373379"/>
                  </a:lnTo>
                  <a:lnTo>
                    <a:pt x="186690" y="373379"/>
                  </a:lnTo>
                  <a:lnTo>
                    <a:pt x="137054" y="366711"/>
                  </a:lnTo>
                  <a:lnTo>
                    <a:pt x="92456" y="347892"/>
                  </a:lnTo>
                  <a:lnTo>
                    <a:pt x="54673" y="318701"/>
                  </a:lnTo>
                  <a:lnTo>
                    <a:pt x="25484" y="280918"/>
                  </a:lnTo>
                  <a:lnTo>
                    <a:pt x="6667" y="236321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609337" y="5324094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99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1643" y="5401055"/>
              <a:ext cx="217931" cy="2179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39184" y="5510783"/>
              <a:ext cx="373379" cy="53187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1187" y="5922262"/>
              <a:ext cx="321563" cy="91439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03397" y="5073776"/>
              <a:ext cx="2446655" cy="471170"/>
            </a:xfrm>
            <a:custGeom>
              <a:avLst/>
              <a:gdLst/>
              <a:ahLst/>
              <a:cxnLst/>
              <a:rect l="l" t="t" r="r" b="b"/>
              <a:pathLst>
                <a:path w="2446654" h="471170">
                  <a:moveTo>
                    <a:pt x="727329" y="437515"/>
                  </a:moveTo>
                  <a:lnTo>
                    <a:pt x="686396" y="376174"/>
                  </a:lnTo>
                  <a:lnTo>
                    <a:pt x="585470" y="224917"/>
                  </a:lnTo>
                  <a:lnTo>
                    <a:pt x="547687" y="291122"/>
                  </a:lnTo>
                  <a:lnTo>
                    <a:pt x="37846" y="0"/>
                  </a:lnTo>
                  <a:lnTo>
                    <a:pt x="0" y="66294"/>
                  </a:lnTo>
                  <a:lnTo>
                    <a:pt x="509930" y="357276"/>
                  </a:lnTo>
                  <a:lnTo>
                    <a:pt x="472186" y="423418"/>
                  </a:lnTo>
                  <a:lnTo>
                    <a:pt x="727329" y="437515"/>
                  </a:lnTo>
                  <a:close/>
                </a:path>
                <a:path w="2446654" h="471170">
                  <a:moveTo>
                    <a:pt x="2446401" y="33147"/>
                  </a:moveTo>
                  <a:lnTo>
                    <a:pt x="2190877" y="39624"/>
                  </a:lnTo>
                  <a:lnTo>
                    <a:pt x="2226614" y="106845"/>
                  </a:lnTo>
                  <a:lnTo>
                    <a:pt x="1668272" y="403860"/>
                  </a:lnTo>
                  <a:lnTo>
                    <a:pt x="1704086" y="471043"/>
                  </a:lnTo>
                  <a:lnTo>
                    <a:pt x="2262378" y="174104"/>
                  </a:lnTo>
                  <a:lnTo>
                    <a:pt x="2298192" y="241427"/>
                  </a:lnTo>
                  <a:lnTo>
                    <a:pt x="2406726" y="88900"/>
                  </a:lnTo>
                  <a:lnTo>
                    <a:pt x="2446401" y="3314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465831" y="4191000"/>
              <a:ext cx="856615" cy="480059"/>
            </a:xfrm>
            <a:custGeom>
              <a:avLst/>
              <a:gdLst/>
              <a:ahLst/>
              <a:cxnLst/>
              <a:rect l="l" t="t" r="r" b="b"/>
              <a:pathLst>
                <a:path w="856614" h="480060">
                  <a:moveTo>
                    <a:pt x="642366" y="0"/>
                  </a:moveTo>
                  <a:lnTo>
                    <a:pt x="214122" y="0"/>
                  </a:lnTo>
                  <a:lnTo>
                    <a:pt x="214122" y="240030"/>
                  </a:lnTo>
                  <a:lnTo>
                    <a:pt x="0" y="240030"/>
                  </a:lnTo>
                  <a:lnTo>
                    <a:pt x="428244" y="480060"/>
                  </a:lnTo>
                  <a:lnTo>
                    <a:pt x="856488" y="240030"/>
                  </a:lnTo>
                  <a:lnTo>
                    <a:pt x="642366" y="240030"/>
                  </a:lnTo>
                  <a:lnTo>
                    <a:pt x="64236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465831" y="4191000"/>
              <a:ext cx="856615" cy="480059"/>
            </a:xfrm>
            <a:custGeom>
              <a:avLst/>
              <a:gdLst/>
              <a:ahLst/>
              <a:cxnLst/>
              <a:rect l="l" t="t" r="r" b="b"/>
              <a:pathLst>
                <a:path w="856614" h="480060">
                  <a:moveTo>
                    <a:pt x="0" y="240030"/>
                  </a:moveTo>
                  <a:lnTo>
                    <a:pt x="214122" y="240030"/>
                  </a:lnTo>
                  <a:lnTo>
                    <a:pt x="214122" y="0"/>
                  </a:lnTo>
                  <a:lnTo>
                    <a:pt x="642366" y="0"/>
                  </a:lnTo>
                  <a:lnTo>
                    <a:pt x="642366" y="240030"/>
                  </a:lnTo>
                  <a:lnTo>
                    <a:pt x="856488" y="240030"/>
                  </a:lnTo>
                  <a:lnTo>
                    <a:pt x="428244" y="480060"/>
                  </a:lnTo>
                  <a:lnTo>
                    <a:pt x="0" y="24003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814320" y="4198111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1534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 b="1">
                <a:solidFill>
                  <a:srgbClr val="8F9EF5"/>
                </a:solidFill>
                <a:latin typeface="Lucida Sans"/>
                <a:cs typeface="Lucida Sans"/>
              </a:rPr>
              <a:t>size,</a:t>
            </a:r>
            <a:r>
              <a:rPr dirty="0" sz="4000" spc="-31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toString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3582" y="1988819"/>
            <a:ext cx="3886200" cy="280670"/>
          </a:xfrm>
          <a:custGeom>
            <a:avLst/>
            <a:gdLst/>
            <a:ahLst/>
            <a:cxnLst/>
            <a:rect l="l" t="t" r="r" b="b"/>
            <a:pathLst>
              <a:path w="3886200" h="280669">
                <a:moveTo>
                  <a:pt x="501396" y="0"/>
                </a:moveTo>
                <a:lnTo>
                  <a:pt x="0" y="0"/>
                </a:lnTo>
                <a:lnTo>
                  <a:pt x="0" y="280416"/>
                </a:lnTo>
                <a:lnTo>
                  <a:pt x="501396" y="280416"/>
                </a:lnTo>
                <a:lnTo>
                  <a:pt x="501396" y="0"/>
                </a:lnTo>
                <a:close/>
              </a:path>
              <a:path w="3886200" h="280669">
                <a:moveTo>
                  <a:pt x="3886200" y="0"/>
                </a:moveTo>
                <a:lnTo>
                  <a:pt x="2382012" y="0"/>
                </a:lnTo>
                <a:lnTo>
                  <a:pt x="2382012" y="280416"/>
                </a:lnTo>
                <a:lnTo>
                  <a:pt x="3886200" y="280416"/>
                </a:lnTo>
                <a:lnTo>
                  <a:pt x="3886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7542" y="1111180"/>
            <a:ext cx="6956425" cy="114554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800" spc="-5">
                <a:latin typeface="Consolas"/>
                <a:cs typeface="Consolas"/>
              </a:rPr>
              <a:t>System.</a:t>
            </a:r>
            <a:r>
              <a:rPr dirty="0" sz="1800" spc="-5" b="1" i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dirty="0" sz="1800" spc="-5" b="1" i="1">
                <a:latin typeface="Consolas"/>
                <a:cs typeface="Consolas"/>
              </a:rPr>
              <a:t>.println(</a:t>
            </a:r>
            <a:endParaRPr sz="18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795"/>
              </a:spcBef>
            </a:pPr>
            <a:r>
              <a:rPr dirty="0" sz="1800" spc="-10" b="1" i="1">
                <a:solidFill>
                  <a:srgbClr val="2A00FF"/>
                </a:solidFill>
                <a:latin typeface="Consolas"/>
                <a:cs typeface="Consolas"/>
              </a:rPr>
              <a:t>"What </a:t>
            </a:r>
            <a:r>
              <a:rPr dirty="0" sz="1800" b="1" i="1">
                <a:solidFill>
                  <a:srgbClr val="2A00FF"/>
                </a:solidFill>
                <a:latin typeface="Consolas"/>
                <a:cs typeface="Consolas"/>
              </a:rPr>
              <a:t>I</a:t>
            </a:r>
            <a:r>
              <a:rPr dirty="0" sz="1800" spc="-20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should</a:t>
            </a:r>
            <a:r>
              <a:rPr dirty="0" sz="1800" spc="-30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buy</a:t>
            </a:r>
            <a:r>
              <a:rPr dirty="0" sz="1800" spc="-20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b="1" i="1">
                <a:solidFill>
                  <a:srgbClr val="2A00FF"/>
                </a:solidFill>
                <a:latin typeface="Consolas"/>
                <a:cs typeface="Consolas"/>
              </a:rPr>
              <a:t>are</a:t>
            </a:r>
            <a:r>
              <a:rPr dirty="0" sz="1800" spc="-30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b="1" i="1">
                <a:solidFill>
                  <a:srgbClr val="2A00FF"/>
                </a:solidFill>
                <a:latin typeface="Consolas"/>
                <a:cs typeface="Consolas"/>
              </a:rPr>
              <a:t>“</a:t>
            </a:r>
            <a:endParaRPr sz="18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760"/>
              </a:spcBef>
            </a:pPr>
            <a:r>
              <a:rPr dirty="0" sz="1800" b="1" i="1">
                <a:latin typeface="Consolas"/>
                <a:cs typeface="Consolas"/>
              </a:rPr>
              <a:t>+</a:t>
            </a:r>
            <a:r>
              <a:rPr dirty="0" sz="1800" spc="-35" b="1" i="1"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5" b="1" i="1">
                <a:latin typeface="Consolas"/>
                <a:cs typeface="Consolas"/>
              </a:rPr>
              <a:t>.size()</a:t>
            </a:r>
            <a:r>
              <a:rPr dirty="0" sz="1800" spc="-30" b="1" i="1">
                <a:latin typeface="Consolas"/>
                <a:cs typeface="Consolas"/>
              </a:rPr>
              <a:t> </a:t>
            </a:r>
            <a:r>
              <a:rPr dirty="0" sz="1800" b="1" i="1">
                <a:latin typeface="Consolas"/>
                <a:cs typeface="Consolas"/>
              </a:rPr>
              <a:t>+</a:t>
            </a:r>
            <a:r>
              <a:rPr dirty="0" sz="1800" spc="-15" b="1" i="1">
                <a:latin typeface="Consolas"/>
                <a:cs typeface="Consolas"/>
              </a:rPr>
              <a:t> </a:t>
            </a:r>
            <a:r>
              <a:rPr dirty="0" sz="1800" b="1" i="1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dirty="0" sz="1800" spc="-3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items:"</a:t>
            </a:r>
            <a:r>
              <a:rPr dirty="0" sz="1800" spc="-5" b="1" i="1">
                <a:latin typeface="Consolas"/>
                <a:cs typeface="Consolas"/>
              </a:rPr>
              <a:t>+</a:t>
            </a:r>
            <a:r>
              <a:rPr dirty="0" sz="1800" spc="-5" b="1" i="1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5" b="1" i="1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4541" y="3655821"/>
            <a:ext cx="7214234" cy="2336800"/>
            <a:chOff x="824541" y="3655821"/>
            <a:chExt cx="7214234" cy="23368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5243" y="5091683"/>
              <a:ext cx="563879" cy="544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007" y="5068823"/>
              <a:ext cx="545591" cy="4343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204" y="5001767"/>
              <a:ext cx="469392" cy="990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72477" y="4380737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89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59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72477" y="4380737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59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89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50073" y="438073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0668" y="4457699"/>
              <a:ext cx="217931" cy="2179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5827" y="4565903"/>
              <a:ext cx="373379" cy="533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01006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4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40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01006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40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4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580125" y="438073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0907" y="4457699"/>
              <a:ext cx="217931" cy="2179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2351" y="4565903"/>
              <a:ext cx="374903" cy="533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44773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3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39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144773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39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3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23894" y="438073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4676" y="4457699"/>
              <a:ext cx="217932" cy="2179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2216" y="4565903"/>
              <a:ext cx="374904" cy="5334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42288" y="4480178"/>
              <a:ext cx="5328920" cy="172085"/>
            </a:xfrm>
            <a:custGeom>
              <a:avLst/>
              <a:gdLst/>
              <a:ahLst/>
              <a:cxnLst/>
              <a:rect l="l" t="t" r="r" b="b"/>
              <a:pathLst>
                <a:path w="5328920" h="172085">
                  <a:moveTo>
                    <a:pt x="1601724" y="86106"/>
                  </a:moveTo>
                  <a:lnTo>
                    <a:pt x="1430401" y="381"/>
                  </a:lnTo>
                  <a:lnTo>
                    <a:pt x="1430350" y="57531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430312" y="114681"/>
                  </a:lnTo>
                  <a:lnTo>
                    <a:pt x="1430274" y="171831"/>
                  </a:lnTo>
                  <a:lnTo>
                    <a:pt x="1544574" y="114681"/>
                  </a:lnTo>
                  <a:lnTo>
                    <a:pt x="1601724" y="86106"/>
                  </a:lnTo>
                  <a:close/>
                </a:path>
                <a:path w="5328920" h="172085">
                  <a:moveTo>
                    <a:pt x="3457702" y="85725"/>
                  </a:moveTo>
                  <a:lnTo>
                    <a:pt x="3400552" y="57150"/>
                  </a:lnTo>
                  <a:lnTo>
                    <a:pt x="3286252" y="0"/>
                  </a:lnTo>
                  <a:lnTo>
                    <a:pt x="3286252" y="57150"/>
                  </a:lnTo>
                  <a:lnTo>
                    <a:pt x="2560320" y="57150"/>
                  </a:lnTo>
                  <a:lnTo>
                    <a:pt x="2560320" y="114300"/>
                  </a:lnTo>
                  <a:lnTo>
                    <a:pt x="3286252" y="114300"/>
                  </a:lnTo>
                  <a:lnTo>
                    <a:pt x="3286252" y="171450"/>
                  </a:lnTo>
                  <a:lnTo>
                    <a:pt x="3400552" y="114300"/>
                  </a:lnTo>
                  <a:lnTo>
                    <a:pt x="3457702" y="85725"/>
                  </a:lnTo>
                  <a:close/>
                </a:path>
                <a:path w="5328920" h="172085">
                  <a:moveTo>
                    <a:pt x="5328412" y="85725"/>
                  </a:moveTo>
                  <a:lnTo>
                    <a:pt x="5271262" y="57150"/>
                  </a:lnTo>
                  <a:lnTo>
                    <a:pt x="5156962" y="0"/>
                  </a:lnTo>
                  <a:lnTo>
                    <a:pt x="5156962" y="57150"/>
                  </a:lnTo>
                  <a:lnTo>
                    <a:pt x="4416552" y="57150"/>
                  </a:lnTo>
                  <a:lnTo>
                    <a:pt x="4416552" y="114300"/>
                  </a:lnTo>
                  <a:lnTo>
                    <a:pt x="5156962" y="114300"/>
                  </a:lnTo>
                  <a:lnTo>
                    <a:pt x="5156962" y="171450"/>
                  </a:lnTo>
                  <a:lnTo>
                    <a:pt x="5271262" y="114300"/>
                  </a:lnTo>
                  <a:lnTo>
                    <a:pt x="5328412" y="8572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24534" y="4208182"/>
              <a:ext cx="560705" cy="718185"/>
            </a:xfrm>
            <a:custGeom>
              <a:avLst/>
              <a:gdLst/>
              <a:ahLst/>
              <a:cxnLst/>
              <a:rect l="l" t="t" r="r" b="b"/>
              <a:pathLst>
                <a:path w="560705" h="718185">
                  <a:moveTo>
                    <a:pt x="262153" y="556463"/>
                  </a:moveTo>
                  <a:lnTo>
                    <a:pt x="108470" y="556463"/>
                  </a:lnTo>
                  <a:lnTo>
                    <a:pt x="108470" y="592353"/>
                  </a:lnTo>
                  <a:lnTo>
                    <a:pt x="262153" y="592353"/>
                  </a:lnTo>
                  <a:lnTo>
                    <a:pt x="262153" y="556463"/>
                  </a:lnTo>
                  <a:close/>
                </a:path>
                <a:path w="560705" h="718185">
                  <a:moveTo>
                    <a:pt x="262153" y="448767"/>
                  </a:moveTo>
                  <a:lnTo>
                    <a:pt x="108470" y="448767"/>
                  </a:lnTo>
                  <a:lnTo>
                    <a:pt x="108470" y="484657"/>
                  </a:lnTo>
                  <a:lnTo>
                    <a:pt x="262153" y="484657"/>
                  </a:lnTo>
                  <a:lnTo>
                    <a:pt x="262153" y="448767"/>
                  </a:lnTo>
                  <a:close/>
                </a:path>
                <a:path w="560705" h="718185">
                  <a:moveTo>
                    <a:pt x="262153" y="341058"/>
                  </a:moveTo>
                  <a:lnTo>
                    <a:pt x="108470" y="341058"/>
                  </a:lnTo>
                  <a:lnTo>
                    <a:pt x="108470" y="376961"/>
                  </a:lnTo>
                  <a:lnTo>
                    <a:pt x="262153" y="376961"/>
                  </a:lnTo>
                  <a:lnTo>
                    <a:pt x="262153" y="341058"/>
                  </a:lnTo>
                  <a:close/>
                </a:path>
                <a:path w="560705" h="718185">
                  <a:moveTo>
                    <a:pt x="262153" y="233362"/>
                  </a:moveTo>
                  <a:lnTo>
                    <a:pt x="108470" y="233362"/>
                  </a:lnTo>
                  <a:lnTo>
                    <a:pt x="108470" y="269265"/>
                  </a:lnTo>
                  <a:lnTo>
                    <a:pt x="262153" y="269265"/>
                  </a:lnTo>
                  <a:lnTo>
                    <a:pt x="262153" y="233362"/>
                  </a:lnTo>
                  <a:close/>
                </a:path>
                <a:path w="560705" h="718185">
                  <a:moveTo>
                    <a:pt x="429387" y="543001"/>
                  </a:moveTo>
                  <a:lnTo>
                    <a:pt x="366102" y="543001"/>
                  </a:lnTo>
                  <a:lnTo>
                    <a:pt x="366102" y="605815"/>
                  </a:lnTo>
                  <a:lnTo>
                    <a:pt x="429387" y="605815"/>
                  </a:lnTo>
                  <a:lnTo>
                    <a:pt x="429387" y="543001"/>
                  </a:lnTo>
                  <a:close/>
                </a:path>
                <a:path w="560705" h="718185">
                  <a:moveTo>
                    <a:pt x="429387" y="435305"/>
                  </a:moveTo>
                  <a:lnTo>
                    <a:pt x="366102" y="435305"/>
                  </a:lnTo>
                  <a:lnTo>
                    <a:pt x="366102" y="498119"/>
                  </a:lnTo>
                  <a:lnTo>
                    <a:pt x="429387" y="498119"/>
                  </a:lnTo>
                  <a:lnTo>
                    <a:pt x="429387" y="435305"/>
                  </a:lnTo>
                  <a:close/>
                </a:path>
                <a:path w="560705" h="718185">
                  <a:moveTo>
                    <a:pt x="560463" y="89776"/>
                  </a:moveTo>
                  <a:lnTo>
                    <a:pt x="557606" y="75831"/>
                  </a:lnTo>
                  <a:lnTo>
                    <a:pt x="549833" y="64414"/>
                  </a:lnTo>
                  <a:lnTo>
                    <a:pt x="538340" y="56705"/>
                  </a:lnTo>
                  <a:lnTo>
                    <a:pt x="524306" y="53873"/>
                  </a:lnTo>
                  <a:lnTo>
                    <a:pt x="506222" y="53873"/>
                  </a:lnTo>
                  <a:lnTo>
                    <a:pt x="506222" y="107721"/>
                  </a:lnTo>
                  <a:lnTo>
                    <a:pt x="506222" y="664159"/>
                  </a:lnTo>
                  <a:lnTo>
                    <a:pt x="54241" y="664159"/>
                  </a:lnTo>
                  <a:lnTo>
                    <a:pt x="54241" y="107721"/>
                  </a:lnTo>
                  <a:lnTo>
                    <a:pt x="153670" y="107721"/>
                  </a:lnTo>
                  <a:lnTo>
                    <a:pt x="153670" y="161569"/>
                  </a:lnTo>
                  <a:lnTo>
                    <a:pt x="406781" y="161569"/>
                  </a:lnTo>
                  <a:lnTo>
                    <a:pt x="406781" y="107721"/>
                  </a:lnTo>
                  <a:lnTo>
                    <a:pt x="506222" y="107721"/>
                  </a:lnTo>
                  <a:lnTo>
                    <a:pt x="506222" y="53873"/>
                  </a:lnTo>
                  <a:lnTo>
                    <a:pt x="370624" y="53873"/>
                  </a:lnTo>
                  <a:lnTo>
                    <a:pt x="370624" y="35902"/>
                  </a:lnTo>
                  <a:lnTo>
                    <a:pt x="367779" y="21958"/>
                  </a:lnTo>
                  <a:lnTo>
                    <a:pt x="360006" y="10553"/>
                  </a:lnTo>
                  <a:lnTo>
                    <a:pt x="348513" y="2832"/>
                  </a:lnTo>
                  <a:lnTo>
                    <a:pt x="334467" y="0"/>
                  </a:lnTo>
                  <a:lnTo>
                    <a:pt x="307352" y="0"/>
                  </a:lnTo>
                  <a:lnTo>
                    <a:pt x="307352" y="62852"/>
                  </a:lnTo>
                  <a:lnTo>
                    <a:pt x="305269" y="73494"/>
                  </a:lnTo>
                  <a:lnTo>
                    <a:pt x="299554" y="82029"/>
                  </a:lnTo>
                  <a:lnTo>
                    <a:pt x="290957" y="87706"/>
                  </a:lnTo>
                  <a:lnTo>
                    <a:pt x="280225" y="89776"/>
                  </a:lnTo>
                  <a:lnTo>
                    <a:pt x="269506" y="87706"/>
                  </a:lnTo>
                  <a:lnTo>
                    <a:pt x="260908" y="82029"/>
                  </a:lnTo>
                  <a:lnTo>
                    <a:pt x="255193" y="73494"/>
                  </a:lnTo>
                  <a:lnTo>
                    <a:pt x="253111" y="62852"/>
                  </a:lnTo>
                  <a:lnTo>
                    <a:pt x="255206" y="52197"/>
                  </a:lnTo>
                  <a:lnTo>
                    <a:pt x="261023" y="43649"/>
                  </a:lnTo>
                  <a:lnTo>
                    <a:pt x="269887" y="37973"/>
                  </a:lnTo>
                  <a:lnTo>
                    <a:pt x="281139" y="35902"/>
                  </a:lnTo>
                  <a:lnTo>
                    <a:pt x="291338" y="38087"/>
                  </a:lnTo>
                  <a:lnTo>
                    <a:pt x="299669" y="43992"/>
                  </a:lnTo>
                  <a:lnTo>
                    <a:pt x="305282" y="52578"/>
                  </a:lnTo>
                  <a:lnTo>
                    <a:pt x="307352" y="62852"/>
                  </a:lnTo>
                  <a:lnTo>
                    <a:pt x="307352" y="0"/>
                  </a:lnTo>
                  <a:lnTo>
                    <a:pt x="225996" y="0"/>
                  </a:lnTo>
                  <a:lnTo>
                    <a:pt x="211950" y="2832"/>
                  </a:lnTo>
                  <a:lnTo>
                    <a:pt x="200456" y="10553"/>
                  </a:lnTo>
                  <a:lnTo>
                    <a:pt x="192684" y="21958"/>
                  </a:lnTo>
                  <a:lnTo>
                    <a:pt x="189839" y="35902"/>
                  </a:lnTo>
                  <a:lnTo>
                    <a:pt x="189839" y="53873"/>
                  </a:lnTo>
                  <a:lnTo>
                    <a:pt x="36156" y="53873"/>
                  </a:lnTo>
                  <a:lnTo>
                    <a:pt x="22123" y="56705"/>
                  </a:lnTo>
                  <a:lnTo>
                    <a:pt x="10617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17" y="707453"/>
                  </a:lnTo>
                  <a:lnTo>
                    <a:pt x="22123" y="715175"/>
                  </a:lnTo>
                  <a:lnTo>
                    <a:pt x="36156" y="718007"/>
                  </a:lnTo>
                  <a:lnTo>
                    <a:pt x="524306" y="718007"/>
                  </a:lnTo>
                  <a:lnTo>
                    <a:pt x="538340" y="715175"/>
                  </a:lnTo>
                  <a:lnTo>
                    <a:pt x="549833" y="707453"/>
                  </a:lnTo>
                  <a:lnTo>
                    <a:pt x="557606" y="696036"/>
                  </a:lnTo>
                  <a:lnTo>
                    <a:pt x="560463" y="682104"/>
                  </a:lnTo>
                  <a:lnTo>
                    <a:pt x="560463" y="664159"/>
                  </a:lnTo>
                  <a:lnTo>
                    <a:pt x="560463" y="107721"/>
                  </a:lnTo>
                  <a:lnTo>
                    <a:pt x="560463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9066" y="4402953"/>
              <a:ext cx="121131" cy="2046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641223" y="0"/>
                  </a:moveTo>
                  <a:lnTo>
                    <a:pt x="213740" y="0"/>
                  </a:lnTo>
                  <a:lnTo>
                    <a:pt x="213740" y="239267"/>
                  </a:lnTo>
                  <a:lnTo>
                    <a:pt x="0" y="239267"/>
                  </a:lnTo>
                  <a:lnTo>
                    <a:pt x="427482" y="478535"/>
                  </a:lnTo>
                  <a:lnTo>
                    <a:pt x="854963" y="239267"/>
                  </a:lnTo>
                  <a:lnTo>
                    <a:pt x="641223" y="239267"/>
                  </a:lnTo>
                  <a:lnTo>
                    <a:pt x="64122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0" y="239267"/>
                  </a:moveTo>
                  <a:lnTo>
                    <a:pt x="213740" y="239267"/>
                  </a:lnTo>
                  <a:lnTo>
                    <a:pt x="213740" y="0"/>
                  </a:lnTo>
                  <a:lnTo>
                    <a:pt x="641223" y="0"/>
                  </a:lnTo>
                  <a:lnTo>
                    <a:pt x="641223" y="239267"/>
                  </a:lnTo>
                  <a:lnTo>
                    <a:pt x="854963" y="239267"/>
                  </a:lnTo>
                  <a:lnTo>
                    <a:pt x="427482" y="478535"/>
                  </a:lnTo>
                  <a:lnTo>
                    <a:pt x="0" y="239267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41147" y="4989321"/>
            <a:ext cx="225615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numberOfEntries=3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9128" y="3667709"/>
            <a:ext cx="158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92341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85" b="1">
                <a:solidFill>
                  <a:srgbClr val="8F9EF5"/>
                </a:solidFill>
                <a:latin typeface="Lucida Sans"/>
                <a:cs typeface="Lucida Sans"/>
              </a:rPr>
              <a:t>indexOf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11180"/>
            <a:ext cx="7582534" cy="77533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800" spc="-5">
                <a:latin typeface="Consolas"/>
                <a:cs typeface="Consolas"/>
              </a:rPr>
              <a:t>System.</a:t>
            </a:r>
            <a:r>
              <a:rPr dirty="0" sz="1800" spc="-5" b="1" i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dirty="0" sz="1800" spc="-5" b="1" i="1">
                <a:latin typeface="Consolas"/>
                <a:cs typeface="Consolas"/>
              </a:rPr>
              <a:t>.println(</a:t>
            </a:r>
            <a:endParaRPr sz="18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795"/>
              </a:spcBef>
            </a:pPr>
            <a:r>
              <a:rPr dirty="0" sz="1800" spc="-10" b="1" i="1">
                <a:solidFill>
                  <a:srgbClr val="2A00FF"/>
                </a:solidFill>
                <a:latin typeface="Consolas"/>
                <a:cs typeface="Consolas"/>
              </a:rPr>
              <a:t>"tofu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10" b="1" i="1">
                <a:solidFill>
                  <a:srgbClr val="2A00FF"/>
                </a:solidFill>
                <a:latin typeface="Consolas"/>
                <a:cs typeface="Consolas"/>
              </a:rPr>
              <a:t>is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10" b="1" i="1">
                <a:solidFill>
                  <a:srgbClr val="2A00FF"/>
                </a:solidFill>
                <a:latin typeface="Consolas"/>
                <a:cs typeface="Consolas"/>
              </a:rPr>
              <a:t>located</a:t>
            </a:r>
            <a:r>
              <a:rPr dirty="0" sz="1800" spc="-1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b="1" i="1">
                <a:solidFill>
                  <a:srgbClr val="2A00FF"/>
                </a:solidFill>
                <a:latin typeface="Consolas"/>
                <a:cs typeface="Consolas"/>
              </a:rPr>
              <a:t>in</a:t>
            </a:r>
            <a:r>
              <a:rPr dirty="0" sz="1800" spc="-1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b="1" i="1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dirty="0" sz="1800" b="1" i="1">
                <a:latin typeface="Consolas"/>
                <a:cs typeface="Consolas"/>
              </a:rPr>
              <a:t>+</a:t>
            </a:r>
            <a:r>
              <a:rPr dirty="0" sz="1800" spc="-20" b="1" i="1"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5" b="1" i="1">
                <a:latin typeface="Consolas"/>
                <a:cs typeface="Consolas"/>
              </a:rPr>
              <a:t>.indexOf(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"tofu"</a:t>
            </a:r>
            <a:r>
              <a:rPr dirty="0" sz="1800" spc="-5" b="1" i="1">
                <a:latin typeface="Consolas"/>
                <a:cs typeface="Consolas"/>
              </a:rPr>
              <a:t>));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956942"/>
            <a:ext cx="651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olas"/>
                <a:cs typeface="Consolas"/>
              </a:rPr>
              <a:t>Inde</a:t>
            </a:r>
            <a:r>
              <a:rPr dirty="0" sz="1800" b="1">
                <a:latin typeface="Consolas"/>
                <a:cs typeface="Consolas"/>
              </a:rPr>
              <a:t>x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606" y="2028467"/>
            <a:ext cx="2508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95"/>
              </a:lnSpc>
            </a:pPr>
            <a:r>
              <a:rPr dirty="0" sz="1800" spc="-5" b="1">
                <a:latin typeface="Consolas"/>
                <a:cs typeface="Consolas"/>
              </a:rPr>
              <a:t>=</a:t>
            </a:r>
            <a:r>
              <a:rPr dirty="0" sz="1800" b="1"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4541" y="3655821"/>
            <a:ext cx="7214234" cy="2336800"/>
            <a:chOff x="824541" y="3655821"/>
            <a:chExt cx="7214234" cy="2336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5243" y="5091683"/>
              <a:ext cx="563879" cy="544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007" y="5068823"/>
              <a:ext cx="545591" cy="4343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204" y="5001767"/>
              <a:ext cx="469392" cy="990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72477" y="4380737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89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59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72477" y="4380737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59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89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450073" y="438073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0668" y="4457699"/>
              <a:ext cx="217931" cy="2179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5827" y="4565903"/>
              <a:ext cx="373379" cy="533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01006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4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40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01006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40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4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80125" y="438073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0907" y="4457699"/>
              <a:ext cx="217931" cy="2179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2351" y="4565903"/>
              <a:ext cx="374903" cy="5334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44773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3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39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144773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39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3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23894" y="438073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4676" y="4457699"/>
              <a:ext cx="217932" cy="2179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2216" y="4565903"/>
              <a:ext cx="374904" cy="5334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42288" y="4480178"/>
              <a:ext cx="5328920" cy="172085"/>
            </a:xfrm>
            <a:custGeom>
              <a:avLst/>
              <a:gdLst/>
              <a:ahLst/>
              <a:cxnLst/>
              <a:rect l="l" t="t" r="r" b="b"/>
              <a:pathLst>
                <a:path w="5328920" h="172085">
                  <a:moveTo>
                    <a:pt x="1601724" y="86106"/>
                  </a:moveTo>
                  <a:lnTo>
                    <a:pt x="1430401" y="381"/>
                  </a:lnTo>
                  <a:lnTo>
                    <a:pt x="1430350" y="57531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430312" y="114681"/>
                  </a:lnTo>
                  <a:lnTo>
                    <a:pt x="1430274" y="171831"/>
                  </a:lnTo>
                  <a:lnTo>
                    <a:pt x="1544574" y="114681"/>
                  </a:lnTo>
                  <a:lnTo>
                    <a:pt x="1601724" y="86106"/>
                  </a:lnTo>
                  <a:close/>
                </a:path>
                <a:path w="5328920" h="172085">
                  <a:moveTo>
                    <a:pt x="3457702" y="85725"/>
                  </a:moveTo>
                  <a:lnTo>
                    <a:pt x="3400552" y="57150"/>
                  </a:lnTo>
                  <a:lnTo>
                    <a:pt x="3286252" y="0"/>
                  </a:lnTo>
                  <a:lnTo>
                    <a:pt x="3286252" y="57150"/>
                  </a:lnTo>
                  <a:lnTo>
                    <a:pt x="2560320" y="57150"/>
                  </a:lnTo>
                  <a:lnTo>
                    <a:pt x="2560320" y="114300"/>
                  </a:lnTo>
                  <a:lnTo>
                    <a:pt x="3286252" y="114300"/>
                  </a:lnTo>
                  <a:lnTo>
                    <a:pt x="3286252" y="171450"/>
                  </a:lnTo>
                  <a:lnTo>
                    <a:pt x="3400552" y="114300"/>
                  </a:lnTo>
                  <a:lnTo>
                    <a:pt x="3457702" y="85725"/>
                  </a:lnTo>
                  <a:close/>
                </a:path>
                <a:path w="5328920" h="172085">
                  <a:moveTo>
                    <a:pt x="5328412" y="85725"/>
                  </a:moveTo>
                  <a:lnTo>
                    <a:pt x="5271262" y="57150"/>
                  </a:lnTo>
                  <a:lnTo>
                    <a:pt x="5156962" y="0"/>
                  </a:lnTo>
                  <a:lnTo>
                    <a:pt x="5156962" y="57150"/>
                  </a:lnTo>
                  <a:lnTo>
                    <a:pt x="4416552" y="57150"/>
                  </a:lnTo>
                  <a:lnTo>
                    <a:pt x="4416552" y="114300"/>
                  </a:lnTo>
                  <a:lnTo>
                    <a:pt x="5156962" y="114300"/>
                  </a:lnTo>
                  <a:lnTo>
                    <a:pt x="5156962" y="171450"/>
                  </a:lnTo>
                  <a:lnTo>
                    <a:pt x="5271262" y="114300"/>
                  </a:lnTo>
                  <a:lnTo>
                    <a:pt x="5328412" y="8572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4534" y="4208182"/>
              <a:ext cx="560705" cy="718185"/>
            </a:xfrm>
            <a:custGeom>
              <a:avLst/>
              <a:gdLst/>
              <a:ahLst/>
              <a:cxnLst/>
              <a:rect l="l" t="t" r="r" b="b"/>
              <a:pathLst>
                <a:path w="560705" h="718185">
                  <a:moveTo>
                    <a:pt x="262153" y="556463"/>
                  </a:moveTo>
                  <a:lnTo>
                    <a:pt x="108470" y="556463"/>
                  </a:lnTo>
                  <a:lnTo>
                    <a:pt x="108470" y="592353"/>
                  </a:lnTo>
                  <a:lnTo>
                    <a:pt x="262153" y="592353"/>
                  </a:lnTo>
                  <a:lnTo>
                    <a:pt x="262153" y="556463"/>
                  </a:lnTo>
                  <a:close/>
                </a:path>
                <a:path w="560705" h="718185">
                  <a:moveTo>
                    <a:pt x="262153" y="448767"/>
                  </a:moveTo>
                  <a:lnTo>
                    <a:pt x="108470" y="448767"/>
                  </a:lnTo>
                  <a:lnTo>
                    <a:pt x="108470" y="484657"/>
                  </a:lnTo>
                  <a:lnTo>
                    <a:pt x="262153" y="484657"/>
                  </a:lnTo>
                  <a:lnTo>
                    <a:pt x="262153" y="448767"/>
                  </a:lnTo>
                  <a:close/>
                </a:path>
                <a:path w="560705" h="718185">
                  <a:moveTo>
                    <a:pt x="262153" y="341058"/>
                  </a:moveTo>
                  <a:lnTo>
                    <a:pt x="108470" y="341058"/>
                  </a:lnTo>
                  <a:lnTo>
                    <a:pt x="108470" y="376961"/>
                  </a:lnTo>
                  <a:lnTo>
                    <a:pt x="262153" y="376961"/>
                  </a:lnTo>
                  <a:lnTo>
                    <a:pt x="262153" y="341058"/>
                  </a:lnTo>
                  <a:close/>
                </a:path>
                <a:path w="560705" h="718185">
                  <a:moveTo>
                    <a:pt x="262153" y="233362"/>
                  </a:moveTo>
                  <a:lnTo>
                    <a:pt x="108470" y="233362"/>
                  </a:lnTo>
                  <a:lnTo>
                    <a:pt x="108470" y="269265"/>
                  </a:lnTo>
                  <a:lnTo>
                    <a:pt x="262153" y="269265"/>
                  </a:lnTo>
                  <a:lnTo>
                    <a:pt x="262153" y="233362"/>
                  </a:lnTo>
                  <a:close/>
                </a:path>
                <a:path w="560705" h="718185">
                  <a:moveTo>
                    <a:pt x="429387" y="543001"/>
                  </a:moveTo>
                  <a:lnTo>
                    <a:pt x="366102" y="543001"/>
                  </a:lnTo>
                  <a:lnTo>
                    <a:pt x="366102" y="605815"/>
                  </a:lnTo>
                  <a:lnTo>
                    <a:pt x="429387" y="605815"/>
                  </a:lnTo>
                  <a:lnTo>
                    <a:pt x="429387" y="543001"/>
                  </a:lnTo>
                  <a:close/>
                </a:path>
                <a:path w="560705" h="718185">
                  <a:moveTo>
                    <a:pt x="429387" y="435305"/>
                  </a:moveTo>
                  <a:lnTo>
                    <a:pt x="366102" y="435305"/>
                  </a:lnTo>
                  <a:lnTo>
                    <a:pt x="366102" y="498119"/>
                  </a:lnTo>
                  <a:lnTo>
                    <a:pt x="429387" y="498119"/>
                  </a:lnTo>
                  <a:lnTo>
                    <a:pt x="429387" y="435305"/>
                  </a:lnTo>
                  <a:close/>
                </a:path>
                <a:path w="560705" h="718185">
                  <a:moveTo>
                    <a:pt x="560463" y="89776"/>
                  </a:moveTo>
                  <a:lnTo>
                    <a:pt x="557606" y="75831"/>
                  </a:lnTo>
                  <a:lnTo>
                    <a:pt x="549833" y="64414"/>
                  </a:lnTo>
                  <a:lnTo>
                    <a:pt x="538340" y="56705"/>
                  </a:lnTo>
                  <a:lnTo>
                    <a:pt x="524306" y="53873"/>
                  </a:lnTo>
                  <a:lnTo>
                    <a:pt x="506222" y="53873"/>
                  </a:lnTo>
                  <a:lnTo>
                    <a:pt x="506222" y="107721"/>
                  </a:lnTo>
                  <a:lnTo>
                    <a:pt x="506222" y="664159"/>
                  </a:lnTo>
                  <a:lnTo>
                    <a:pt x="54241" y="664159"/>
                  </a:lnTo>
                  <a:lnTo>
                    <a:pt x="54241" y="107721"/>
                  </a:lnTo>
                  <a:lnTo>
                    <a:pt x="153670" y="107721"/>
                  </a:lnTo>
                  <a:lnTo>
                    <a:pt x="153670" y="161569"/>
                  </a:lnTo>
                  <a:lnTo>
                    <a:pt x="406781" y="161569"/>
                  </a:lnTo>
                  <a:lnTo>
                    <a:pt x="406781" y="107721"/>
                  </a:lnTo>
                  <a:lnTo>
                    <a:pt x="506222" y="107721"/>
                  </a:lnTo>
                  <a:lnTo>
                    <a:pt x="506222" y="53873"/>
                  </a:lnTo>
                  <a:lnTo>
                    <a:pt x="370624" y="53873"/>
                  </a:lnTo>
                  <a:lnTo>
                    <a:pt x="370624" y="35902"/>
                  </a:lnTo>
                  <a:lnTo>
                    <a:pt x="367779" y="21958"/>
                  </a:lnTo>
                  <a:lnTo>
                    <a:pt x="360006" y="10553"/>
                  </a:lnTo>
                  <a:lnTo>
                    <a:pt x="348513" y="2832"/>
                  </a:lnTo>
                  <a:lnTo>
                    <a:pt x="334467" y="0"/>
                  </a:lnTo>
                  <a:lnTo>
                    <a:pt x="307352" y="0"/>
                  </a:lnTo>
                  <a:lnTo>
                    <a:pt x="307352" y="62852"/>
                  </a:lnTo>
                  <a:lnTo>
                    <a:pt x="305269" y="73494"/>
                  </a:lnTo>
                  <a:lnTo>
                    <a:pt x="299554" y="82029"/>
                  </a:lnTo>
                  <a:lnTo>
                    <a:pt x="290957" y="87706"/>
                  </a:lnTo>
                  <a:lnTo>
                    <a:pt x="280225" y="89776"/>
                  </a:lnTo>
                  <a:lnTo>
                    <a:pt x="269506" y="87706"/>
                  </a:lnTo>
                  <a:lnTo>
                    <a:pt x="260908" y="82029"/>
                  </a:lnTo>
                  <a:lnTo>
                    <a:pt x="255193" y="73494"/>
                  </a:lnTo>
                  <a:lnTo>
                    <a:pt x="253111" y="62852"/>
                  </a:lnTo>
                  <a:lnTo>
                    <a:pt x="255206" y="52197"/>
                  </a:lnTo>
                  <a:lnTo>
                    <a:pt x="261023" y="43649"/>
                  </a:lnTo>
                  <a:lnTo>
                    <a:pt x="269887" y="37973"/>
                  </a:lnTo>
                  <a:lnTo>
                    <a:pt x="281139" y="35902"/>
                  </a:lnTo>
                  <a:lnTo>
                    <a:pt x="291338" y="38087"/>
                  </a:lnTo>
                  <a:lnTo>
                    <a:pt x="299669" y="43992"/>
                  </a:lnTo>
                  <a:lnTo>
                    <a:pt x="305282" y="52578"/>
                  </a:lnTo>
                  <a:lnTo>
                    <a:pt x="307352" y="62852"/>
                  </a:lnTo>
                  <a:lnTo>
                    <a:pt x="307352" y="0"/>
                  </a:lnTo>
                  <a:lnTo>
                    <a:pt x="225996" y="0"/>
                  </a:lnTo>
                  <a:lnTo>
                    <a:pt x="211950" y="2832"/>
                  </a:lnTo>
                  <a:lnTo>
                    <a:pt x="200456" y="10553"/>
                  </a:lnTo>
                  <a:lnTo>
                    <a:pt x="192684" y="21958"/>
                  </a:lnTo>
                  <a:lnTo>
                    <a:pt x="189839" y="35902"/>
                  </a:lnTo>
                  <a:lnTo>
                    <a:pt x="189839" y="53873"/>
                  </a:lnTo>
                  <a:lnTo>
                    <a:pt x="36156" y="53873"/>
                  </a:lnTo>
                  <a:lnTo>
                    <a:pt x="22123" y="56705"/>
                  </a:lnTo>
                  <a:lnTo>
                    <a:pt x="10617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17" y="707453"/>
                  </a:lnTo>
                  <a:lnTo>
                    <a:pt x="22123" y="715175"/>
                  </a:lnTo>
                  <a:lnTo>
                    <a:pt x="36156" y="718007"/>
                  </a:lnTo>
                  <a:lnTo>
                    <a:pt x="524306" y="718007"/>
                  </a:lnTo>
                  <a:lnTo>
                    <a:pt x="538340" y="715175"/>
                  </a:lnTo>
                  <a:lnTo>
                    <a:pt x="549833" y="707453"/>
                  </a:lnTo>
                  <a:lnTo>
                    <a:pt x="557606" y="696036"/>
                  </a:lnTo>
                  <a:lnTo>
                    <a:pt x="560463" y="682104"/>
                  </a:lnTo>
                  <a:lnTo>
                    <a:pt x="560463" y="664159"/>
                  </a:lnTo>
                  <a:lnTo>
                    <a:pt x="560463" y="107721"/>
                  </a:lnTo>
                  <a:lnTo>
                    <a:pt x="560463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9066" y="4402953"/>
              <a:ext cx="121131" cy="2046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641223" y="0"/>
                  </a:moveTo>
                  <a:lnTo>
                    <a:pt x="213740" y="0"/>
                  </a:lnTo>
                  <a:lnTo>
                    <a:pt x="213740" y="239267"/>
                  </a:lnTo>
                  <a:lnTo>
                    <a:pt x="0" y="239267"/>
                  </a:lnTo>
                  <a:lnTo>
                    <a:pt x="427482" y="478535"/>
                  </a:lnTo>
                  <a:lnTo>
                    <a:pt x="854963" y="239267"/>
                  </a:lnTo>
                  <a:lnTo>
                    <a:pt x="641223" y="239267"/>
                  </a:lnTo>
                  <a:lnTo>
                    <a:pt x="64122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0" y="239267"/>
                  </a:moveTo>
                  <a:lnTo>
                    <a:pt x="213740" y="239267"/>
                  </a:lnTo>
                  <a:lnTo>
                    <a:pt x="213740" y="0"/>
                  </a:lnTo>
                  <a:lnTo>
                    <a:pt x="641223" y="0"/>
                  </a:lnTo>
                  <a:lnTo>
                    <a:pt x="641223" y="239267"/>
                  </a:lnTo>
                  <a:lnTo>
                    <a:pt x="854963" y="239267"/>
                  </a:lnTo>
                  <a:lnTo>
                    <a:pt x="427482" y="478535"/>
                  </a:lnTo>
                  <a:lnTo>
                    <a:pt x="0" y="239267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41147" y="4989321"/>
            <a:ext cx="225615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numberOfEntries=3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99128" y="3667709"/>
            <a:ext cx="158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37132" y="1962911"/>
            <a:ext cx="260985" cy="368935"/>
          </a:xfrm>
          <a:custGeom>
            <a:avLst/>
            <a:gdLst/>
            <a:ahLst/>
            <a:cxnLst/>
            <a:rect l="l" t="t" r="r" b="b"/>
            <a:pathLst>
              <a:path w="260985" h="368935">
                <a:moveTo>
                  <a:pt x="260604" y="0"/>
                </a:moveTo>
                <a:lnTo>
                  <a:pt x="0" y="0"/>
                </a:lnTo>
                <a:lnTo>
                  <a:pt x="0" y="368808"/>
                </a:lnTo>
                <a:lnTo>
                  <a:pt x="260604" y="368808"/>
                </a:lnTo>
                <a:lnTo>
                  <a:pt x="2606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515617" y="1971547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45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45796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Remo</a:t>
            </a:r>
            <a:r>
              <a:rPr dirty="0" sz="4000" spc="-190" b="1">
                <a:solidFill>
                  <a:srgbClr val="8F9EF5"/>
                </a:solidFill>
                <a:latin typeface="Lucida Sans"/>
                <a:cs typeface="Lucida Sans"/>
              </a:rPr>
              <a:t>v</a:t>
            </a:r>
            <a:r>
              <a:rPr dirty="0" sz="4000" spc="-250" b="1">
                <a:solidFill>
                  <a:srgbClr val="8F9EF5"/>
                </a:solidFill>
                <a:latin typeface="Lucida Sans"/>
                <a:cs typeface="Lucida Sans"/>
              </a:rPr>
              <a:t>e</a:t>
            </a:r>
            <a:r>
              <a:rPr dirty="0" sz="4000" spc="-28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40" b="1">
                <a:solidFill>
                  <a:srgbClr val="8F9EF5"/>
                </a:solidFill>
                <a:latin typeface="Lucida Sans"/>
                <a:cs typeface="Lucida Sans"/>
              </a:rPr>
              <a:t>with</a:t>
            </a:r>
            <a:r>
              <a:rPr dirty="0" sz="4000" spc="-31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75" b="1">
                <a:solidFill>
                  <a:srgbClr val="8F9EF5"/>
                </a:solidFill>
                <a:latin typeface="Lucida Sans"/>
                <a:cs typeface="Lucida Sans"/>
              </a:rPr>
              <a:t>index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09802"/>
            <a:ext cx="6543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nsolas"/>
                <a:cs typeface="Consolas"/>
              </a:rPr>
              <a:t>System.</a:t>
            </a:r>
            <a:r>
              <a:rPr dirty="0" sz="1800" spc="-5" b="1" i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dirty="0" sz="1800" spc="-5" b="1" i="1">
                <a:latin typeface="Consolas"/>
                <a:cs typeface="Consolas"/>
              </a:rPr>
              <a:t>.println(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"I</a:t>
            </a:r>
            <a:r>
              <a:rPr dirty="0" sz="1800" spc="-3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got</a:t>
            </a:r>
            <a:r>
              <a:rPr dirty="0" sz="1800" spc="-3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dirty="0" sz="1800" spc="-5" b="1" i="1">
                <a:latin typeface="Consolas"/>
                <a:cs typeface="Consolas"/>
              </a:rPr>
              <a:t>+</a:t>
            </a:r>
            <a:r>
              <a:rPr dirty="0" sz="1800" spc="-5" b="1" i="1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5" b="1" i="1">
                <a:latin typeface="Consolas"/>
                <a:cs typeface="Consolas"/>
              </a:rPr>
              <a:t>.remove(1));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5248" y="4371213"/>
            <a:ext cx="4903470" cy="1621155"/>
            <a:chOff x="3135248" y="4371213"/>
            <a:chExt cx="4903470" cy="1621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5244" y="5091684"/>
              <a:ext cx="563879" cy="5440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007" y="5068824"/>
              <a:ext cx="545591" cy="4343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203" y="5001768"/>
              <a:ext cx="469392" cy="990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72477" y="4380738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89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59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72477" y="4380738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59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89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50073" y="4380738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0667" y="4457700"/>
              <a:ext cx="217931" cy="2179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5827" y="4565904"/>
              <a:ext cx="373379" cy="533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01005" y="4380738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4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40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01005" y="4380738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40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4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80125" y="4380738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0907" y="4457700"/>
              <a:ext cx="217931" cy="2179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2351" y="4565904"/>
              <a:ext cx="374903" cy="533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44773" y="4380738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3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39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44773" y="4380738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39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3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23893" y="4380738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4675" y="4457700"/>
              <a:ext cx="217932" cy="2179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2215" y="4565904"/>
              <a:ext cx="374904" cy="533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63367" y="5863056"/>
            <a:ext cx="12128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5"/>
              </a:lnSpc>
            </a:pPr>
            <a:r>
              <a:rPr dirty="0"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24541" y="3655821"/>
            <a:ext cx="6046470" cy="1270635"/>
            <a:chOff x="824541" y="3655821"/>
            <a:chExt cx="6046470" cy="1270635"/>
          </a:xfrm>
        </p:grpSpPr>
        <p:sp>
          <p:nvSpPr>
            <p:cNvPr id="25" name="object 25"/>
            <p:cNvSpPr/>
            <p:nvPr/>
          </p:nvSpPr>
          <p:spPr>
            <a:xfrm>
              <a:off x="1542288" y="4480178"/>
              <a:ext cx="5328920" cy="172085"/>
            </a:xfrm>
            <a:custGeom>
              <a:avLst/>
              <a:gdLst/>
              <a:ahLst/>
              <a:cxnLst/>
              <a:rect l="l" t="t" r="r" b="b"/>
              <a:pathLst>
                <a:path w="5328920" h="172085">
                  <a:moveTo>
                    <a:pt x="1601724" y="86106"/>
                  </a:moveTo>
                  <a:lnTo>
                    <a:pt x="1430401" y="381"/>
                  </a:lnTo>
                  <a:lnTo>
                    <a:pt x="1430350" y="57531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430312" y="114681"/>
                  </a:lnTo>
                  <a:lnTo>
                    <a:pt x="1430274" y="171831"/>
                  </a:lnTo>
                  <a:lnTo>
                    <a:pt x="1544574" y="114681"/>
                  </a:lnTo>
                  <a:lnTo>
                    <a:pt x="1601724" y="86106"/>
                  </a:lnTo>
                  <a:close/>
                </a:path>
                <a:path w="5328920" h="172085">
                  <a:moveTo>
                    <a:pt x="3457702" y="85725"/>
                  </a:moveTo>
                  <a:lnTo>
                    <a:pt x="3400552" y="57150"/>
                  </a:lnTo>
                  <a:lnTo>
                    <a:pt x="3286252" y="0"/>
                  </a:lnTo>
                  <a:lnTo>
                    <a:pt x="3286252" y="57150"/>
                  </a:lnTo>
                  <a:lnTo>
                    <a:pt x="2560320" y="57150"/>
                  </a:lnTo>
                  <a:lnTo>
                    <a:pt x="2560320" y="114300"/>
                  </a:lnTo>
                  <a:lnTo>
                    <a:pt x="3286252" y="114300"/>
                  </a:lnTo>
                  <a:lnTo>
                    <a:pt x="3286252" y="171450"/>
                  </a:lnTo>
                  <a:lnTo>
                    <a:pt x="3400552" y="114300"/>
                  </a:lnTo>
                  <a:lnTo>
                    <a:pt x="3457702" y="85725"/>
                  </a:lnTo>
                  <a:close/>
                </a:path>
                <a:path w="5328920" h="172085">
                  <a:moveTo>
                    <a:pt x="5328412" y="85725"/>
                  </a:moveTo>
                  <a:lnTo>
                    <a:pt x="5271262" y="57150"/>
                  </a:lnTo>
                  <a:lnTo>
                    <a:pt x="5156962" y="0"/>
                  </a:lnTo>
                  <a:lnTo>
                    <a:pt x="5156962" y="57150"/>
                  </a:lnTo>
                  <a:lnTo>
                    <a:pt x="4416552" y="57150"/>
                  </a:lnTo>
                  <a:lnTo>
                    <a:pt x="4416552" y="114300"/>
                  </a:lnTo>
                  <a:lnTo>
                    <a:pt x="5156962" y="114300"/>
                  </a:lnTo>
                  <a:lnTo>
                    <a:pt x="5156962" y="171450"/>
                  </a:lnTo>
                  <a:lnTo>
                    <a:pt x="5271262" y="114300"/>
                  </a:lnTo>
                  <a:lnTo>
                    <a:pt x="5328412" y="8572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4534" y="4208182"/>
              <a:ext cx="560705" cy="718185"/>
            </a:xfrm>
            <a:custGeom>
              <a:avLst/>
              <a:gdLst/>
              <a:ahLst/>
              <a:cxnLst/>
              <a:rect l="l" t="t" r="r" b="b"/>
              <a:pathLst>
                <a:path w="560705" h="718185">
                  <a:moveTo>
                    <a:pt x="262153" y="556463"/>
                  </a:moveTo>
                  <a:lnTo>
                    <a:pt x="108470" y="556463"/>
                  </a:lnTo>
                  <a:lnTo>
                    <a:pt x="108470" y="592353"/>
                  </a:lnTo>
                  <a:lnTo>
                    <a:pt x="262153" y="592353"/>
                  </a:lnTo>
                  <a:lnTo>
                    <a:pt x="262153" y="556463"/>
                  </a:lnTo>
                  <a:close/>
                </a:path>
                <a:path w="560705" h="718185">
                  <a:moveTo>
                    <a:pt x="262153" y="448767"/>
                  </a:moveTo>
                  <a:lnTo>
                    <a:pt x="108470" y="448767"/>
                  </a:lnTo>
                  <a:lnTo>
                    <a:pt x="108470" y="484657"/>
                  </a:lnTo>
                  <a:lnTo>
                    <a:pt x="262153" y="484657"/>
                  </a:lnTo>
                  <a:lnTo>
                    <a:pt x="262153" y="448767"/>
                  </a:lnTo>
                  <a:close/>
                </a:path>
                <a:path w="560705" h="718185">
                  <a:moveTo>
                    <a:pt x="262153" y="341058"/>
                  </a:moveTo>
                  <a:lnTo>
                    <a:pt x="108470" y="341058"/>
                  </a:lnTo>
                  <a:lnTo>
                    <a:pt x="108470" y="376961"/>
                  </a:lnTo>
                  <a:lnTo>
                    <a:pt x="262153" y="376961"/>
                  </a:lnTo>
                  <a:lnTo>
                    <a:pt x="262153" y="341058"/>
                  </a:lnTo>
                  <a:close/>
                </a:path>
                <a:path w="560705" h="718185">
                  <a:moveTo>
                    <a:pt x="262153" y="233362"/>
                  </a:moveTo>
                  <a:lnTo>
                    <a:pt x="108470" y="233362"/>
                  </a:lnTo>
                  <a:lnTo>
                    <a:pt x="108470" y="269265"/>
                  </a:lnTo>
                  <a:lnTo>
                    <a:pt x="262153" y="269265"/>
                  </a:lnTo>
                  <a:lnTo>
                    <a:pt x="262153" y="233362"/>
                  </a:lnTo>
                  <a:close/>
                </a:path>
                <a:path w="560705" h="718185">
                  <a:moveTo>
                    <a:pt x="429387" y="543001"/>
                  </a:moveTo>
                  <a:lnTo>
                    <a:pt x="366102" y="543001"/>
                  </a:lnTo>
                  <a:lnTo>
                    <a:pt x="366102" y="605815"/>
                  </a:lnTo>
                  <a:lnTo>
                    <a:pt x="429387" y="605815"/>
                  </a:lnTo>
                  <a:lnTo>
                    <a:pt x="429387" y="543001"/>
                  </a:lnTo>
                  <a:close/>
                </a:path>
                <a:path w="560705" h="718185">
                  <a:moveTo>
                    <a:pt x="429387" y="435305"/>
                  </a:moveTo>
                  <a:lnTo>
                    <a:pt x="366102" y="435305"/>
                  </a:lnTo>
                  <a:lnTo>
                    <a:pt x="366102" y="498119"/>
                  </a:lnTo>
                  <a:lnTo>
                    <a:pt x="429387" y="498119"/>
                  </a:lnTo>
                  <a:lnTo>
                    <a:pt x="429387" y="435305"/>
                  </a:lnTo>
                  <a:close/>
                </a:path>
                <a:path w="560705" h="718185">
                  <a:moveTo>
                    <a:pt x="560463" y="89776"/>
                  </a:moveTo>
                  <a:lnTo>
                    <a:pt x="557606" y="75831"/>
                  </a:lnTo>
                  <a:lnTo>
                    <a:pt x="549833" y="64414"/>
                  </a:lnTo>
                  <a:lnTo>
                    <a:pt x="538340" y="56705"/>
                  </a:lnTo>
                  <a:lnTo>
                    <a:pt x="524306" y="53873"/>
                  </a:lnTo>
                  <a:lnTo>
                    <a:pt x="506222" y="53873"/>
                  </a:lnTo>
                  <a:lnTo>
                    <a:pt x="506222" y="107721"/>
                  </a:lnTo>
                  <a:lnTo>
                    <a:pt x="506222" y="664159"/>
                  </a:lnTo>
                  <a:lnTo>
                    <a:pt x="54241" y="664159"/>
                  </a:lnTo>
                  <a:lnTo>
                    <a:pt x="54241" y="107721"/>
                  </a:lnTo>
                  <a:lnTo>
                    <a:pt x="153670" y="107721"/>
                  </a:lnTo>
                  <a:lnTo>
                    <a:pt x="153670" y="161569"/>
                  </a:lnTo>
                  <a:lnTo>
                    <a:pt x="406781" y="161569"/>
                  </a:lnTo>
                  <a:lnTo>
                    <a:pt x="406781" y="107721"/>
                  </a:lnTo>
                  <a:lnTo>
                    <a:pt x="506222" y="107721"/>
                  </a:lnTo>
                  <a:lnTo>
                    <a:pt x="506222" y="53873"/>
                  </a:lnTo>
                  <a:lnTo>
                    <a:pt x="370624" y="53873"/>
                  </a:lnTo>
                  <a:lnTo>
                    <a:pt x="370624" y="35902"/>
                  </a:lnTo>
                  <a:lnTo>
                    <a:pt x="367779" y="21958"/>
                  </a:lnTo>
                  <a:lnTo>
                    <a:pt x="360006" y="10553"/>
                  </a:lnTo>
                  <a:lnTo>
                    <a:pt x="348513" y="2832"/>
                  </a:lnTo>
                  <a:lnTo>
                    <a:pt x="334467" y="0"/>
                  </a:lnTo>
                  <a:lnTo>
                    <a:pt x="307352" y="0"/>
                  </a:lnTo>
                  <a:lnTo>
                    <a:pt x="307352" y="62852"/>
                  </a:lnTo>
                  <a:lnTo>
                    <a:pt x="305269" y="73494"/>
                  </a:lnTo>
                  <a:lnTo>
                    <a:pt x="299554" y="82029"/>
                  </a:lnTo>
                  <a:lnTo>
                    <a:pt x="290957" y="87706"/>
                  </a:lnTo>
                  <a:lnTo>
                    <a:pt x="280225" y="89776"/>
                  </a:lnTo>
                  <a:lnTo>
                    <a:pt x="269506" y="87706"/>
                  </a:lnTo>
                  <a:lnTo>
                    <a:pt x="260908" y="82029"/>
                  </a:lnTo>
                  <a:lnTo>
                    <a:pt x="255193" y="73494"/>
                  </a:lnTo>
                  <a:lnTo>
                    <a:pt x="253111" y="62852"/>
                  </a:lnTo>
                  <a:lnTo>
                    <a:pt x="255206" y="52197"/>
                  </a:lnTo>
                  <a:lnTo>
                    <a:pt x="261023" y="43649"/>
                  </a:lnTo>
                  <a:lnTo>
                    <a:pt x="269887" y="37973"/>
                  </a:lnTo>
                  <a:lnTo>
                    <a:pt x="281139" y="35902"/>
                  </a:lnTo>
                  <a:lnTo>
                    <a:pt x="291338" y="38087"/>
                  </a:lnTo>
                  <a:lnTo>
                    <a:pt x="299669" y="43992"/>
                  </a:lnTo>
                  <a:lnTo>
                    <a:pt x="305282" y="52578"/>
                  </a:lnTo>
                  <a:lnTo>
                    <a:pt x="307352" y="62852"/>
                  </a:lnTo>
                  <a:lnTo>
                    <a:pt x="307352" y="0"/>
                  </a:lnTo>
                  <a:lnTo>
                    <a:pt x="225996" y="0"/>
                  </a:lnTo>
                  <a:lnTo>
                    <a:pt x="211950" y="2832"/>
                  </a:lnTo>
                  <a:lnTo>
                    <a:pt x="200456" y="10553"/>
                  </a:lnTo>
                  <a:lnTo>
                    <a:pt x="192684" y="21958"/>
                  </a:lnTo>
                  <a:lnTo>
                    <a:pt x="189839" y="35902"/>
                  </a:lnTo>
                  <a:lnTo>
                    <a:pt x="189839" y="53873"/>
                  </a:lnTo>
                  <a:lnTo>
                    <a:pt x="36156" y="53873"/>
                  </a:lnTo>
                  <a:lnTo>
                    <a:pt x="22123" y="56705"/>
                  </a:lnTo>
                  <a:lnTo>
                    <a:pt x="10617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17" y="707453"/>
                  </a:lnTo>
                  <a:lnTo>
                    <a:pt x="22123" y="715175"/>
                  </a:lnTo>
                  <a:lnTo>
                    <a:pt x="36156" y="718007"/>
                  </a:lnTo>
                  <a:lnTo>
                    <a:pt x="524306" y="718007"/>
                  </a:lnTo>
                  <a:lnTo>
                    <a:pt x="538340" y="715175"/>
                  </a:lnTo>
                  <a:lnTo>
                    <a:pt x="549833" y="707453"/>
                  </a:lnTo>
                  <a:lnTo>
                    <a:pt x="557606" y="696036"/>
                  </a:lnTo>
                  <a:lnTo>
                    <a:pt x="560463" y="682104"/>
                  </a:lnTo>
                  <a:lnTo>
                    <a:pt x="560463" y="664159"/>
                  </a:lnTo>
                  <a:lnTo>
                    <a:pt x="560463" y="107721"/>
                  </a:lnTo>
                  <a:lnTo>
                    <a:pt x="560463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9066" y="4402953"/>
              <a:ext cx="121131" cy="2046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641223" y="0"/>
                  </a:moveTo>
                  <a:lnTo>
                    <a:pt x="213740" y="0"/>
                  </a:lnTo>
                  <a:lnTo>
                    <a:pt x="213740" y="239267"/>
                  </a:lnTo>
                  <a:lnTo>
                    <a:pt x="0" y="239267"/>
                  </a:lnTo>
                  <a:lnTo>
                    <a:pt x="427482" y="478535"/>
                  </a:lnTo>
                  <a:lnTo>
                    <a:pt x="854963" y="239267"/>
                  </a:lnTo>
                  <a:lnTo>
                    <a:pt x="641223" y="239267"/>
                  </a:lnTo>
                  <a:lnTo>
                    <a:pt x="64122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0" y="239267"/>
                  </a:moveTo>
                  <a:lnTo>
                    <a:pt x="213740" y="239267"/>
                  </a:lnTo>
                  <a:lnTo>
                    <a:pt x="213740" y="0"/>
                  </a:lnTo>
                  <a:lnTo>
                    <a:pt x="641223" y="0"/>
                  </a:lnTo>
                  <a:lnTo>
                    <a:pt x="641223" y="239267"/>
                  </a:lnTo>
                  <a:lnTo>
                    <a:pt x="854963" y="239267"/>
                  </a:lnTo>
                  <a:lnTo>
                    <a:pt x="427482" y="478535"/>
                  </a:lnTo>
                  <a:lnTo>
                    <a:pt x="0" y="239267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699128" y="3667709"/>
            <a:ext cx="158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32660" y="2219070"/>
            <a:ext cx="5242560" cy="3957954"/>
            <a:chOff x="2232660" y="2219070"/>
            <a:chExt cx="5242560" cy="3957954"/>
          </a:xfrm>
        </p:grpSpPr>
        <p:sp>
          <p:nvSpPr>
            <p:cNvPr id="32" name="object 32"/>
            <p:cNvSpPr/>
            <p:nvPr/>
          </p:nvSpPr>
          <p:spPr>
            <a:xfrm>
              <a:off x="2232660" y="2219070"/>
              <a:ext cx="5242560" cy="1099185"/>
            </a:xfrm>
            <a:custGeom>
              <a:avLst/>
              <a:gdLst/>
              <a:ahLst/>
              <a:cxnLst/>
              <a:rect l="l" t="t" r="r" b="b"/>
              <a:pathLst>
                <a:path w="5242559" h="1099185">
                  <a:moveTo>
                    <a:pt x="5184394" y="0"/>
                  </a:moveTo>
                  <a:lnTo>
                    <a:pt x="0" y="578738"/>
                  </a:lnTo>
                  <a:lnTo>
                    <a:pt x="58038" y="1098677"/>
                  </a:lnTo>
                  <a:lnTo>
                    <a:pt x="5242433" y="520064"/>
                  </a:lnTo>
                  <a:lnTo>
                    <a:pt x="5184394" y="0"/>
                  </a:lnTo>
                  <a:close/>
                </a:path>
              </a:pathLst>
            </a:custGeom>
            <a:solidFill>
              <a:srgbClr val="EC7C3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7026" y="2363390"/>
              <a:ext cx="4920869" cy="78049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2155" y="4233291"/>
              <a:ext cx="2828417" cy="38226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64892" y="5807963"/>
              <a:ext cx="304800" cy="368935"/>
            </a:xfrm>
            <a:custGeom>
              <a:avLst/>
              <a:gdLst/>
              <a:ahLst/>
              <a:cxnLst/>
              <a:rect l="l" t="t" r="r" b="b"/>
              <a:pathLst>
                <a:path w="304800" h="368935">
                  <a:moveTo>
                    <a:pt x="3048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304800" y="36880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41147" y="4989321"/>
            <a:ext cx="2348865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dirty="0" sz="1800" spc="5">
                <a:latin typeface="Arial"/>
                <a:cs typeface="Arial"/>
              </a:rPr>
              <a:t>numberOfEntries=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6182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Remo</a:t>
            </a:r>
            <a:r>
              <a:rPr dirty="0" sz="4000" spc="-190" b="1">
                <a:solidFill>
                  <a:srgbClr val="8F9EF5"/>
                </a:solidFill>
                <a:latin typeface="Lucida Sans"/>
                <a:cs typeface="Lucida Sans"/>
              </a:rPr>
              <a:t>v</a:t>
            </a:r>
            <a:r>
              <a:rPr dirty="0" sz="4000" spc="-185" b="1">
                <a:solidFill>
                  <a:srgbClr val="8F9EF5"/>
                </a:solidFill>
                <a:latin typeface="Lucida Sans"/>
                <a:cs typeface="Lucida Sans"/>
              </a:rPr>
              <a:t>ing</a:t>
            </a:r>
            <a:r>
              <a:rPr dirty="0" sz="4000" spc="-26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95" b="1">
                <a:solidFill>
                  <a:srgbClr val="8F9EF5"/>
                </a:solidFill>
                <a:latin typeface="Lucida Sans"/>
                <a:cs typeface="Lucida Sans"/>
              </a:rPr>
              <a:t>case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46541"/>
            <a:ext cx="5546725" cy="12763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0">
                <a:latin typeface="Trebuchet MS"/>
                <a:cs typeface="Trebuchet MS"/>
              </a:rPr>
              <a:t>Removing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givenPosition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0">
                <a:latin typeface="Trebuchet MS"/>
                <a:cs typeface="Trebuchet MS"/>
              </a:rPr>
              <a:t>C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se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345">
                <a:latin typeface="Trebuchet MS"/>
                <a:cs typeface="Trebuchet MS"/>
              </a:rPr>
              <a:t>1: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list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is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e</a:t>
            </a:r>
            <a:r>
              <a:rPr dirty="0" sz="2400" spc="50">
                <a:latin typeface="Trebuchet MS"/>
                <a:cs typeface="Trebuchet MS"/>
              </a:rPr>
              <a:t>mpt</a:t>
            </a:r>
            <a:r>
              <a:rPr dirty="0" sz="2400" spc="45">
                <a:latin typeface="Trebuchet MS"/>
                <a:cs typeface="Trebuchet MS"/>
              </a:rPr>
              <a:t>y</a:t>
            </a:r>
            <a:r>
              <a:rPr dirty="0" sz="2400" spc="229">
                <a:latin typeface="Trebuchet MS"/>
                <a:cs typeface="Trebuchet MS"/>
              </a:rPr>
              <a:t>-</a:t>
            </a:r>
            <a:r>
              <a:rPr dirty="0" sz="2400" spc="-10">
                <a:latin typeface="Trebuchet MS"/>
                <a:cs typeface="Trebuchet MS"/>
              </a:rPr>
              <a:t>retu</a:t>
            </a:r>
            <a:r>
              <a:rPr dirty="0" sz="2400" spc="-20">
                <a:latin typeface="Trebuchet MS"/>
                <a:cs typeface="Trebuchet MS"/>
              </a:rPr>
              <a:t>r</a:t>
            </a:r>
            <a:r>
              <a:rPr dirty="0" sz="2400" spc="125">
                <a:latin typeface="Trebuchet MS"/>
                <a:cs typeface="Trebuchet MS"/>
              </a:rPr>
              <a:t>n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f</a:t>
            </a:r>
            <a:r>
              <a:rPr dirty="0" sz="2400" spc="35">
                <a:latin typeface="Trebuchet MS"/>
                <a:cs typeface="Trebuchet MS"/>
              </a:rPr>
              <a:t>a</a:t>
            </a:r>
            <a:r>
              <a:rPr dirty="0" sz="2400" spc="-20">
                <a:latin typeface="Trebuchet MS"/>
                <a:cs typeface="Trebuchet MS"/>
              </a:rPr>
              <a:t>lse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0">
                <a:latin typeface="Trebuchet MS"/>
                <a:cs typeface="Trebuchet MS"/>
              </a:rPr>
              <a:t>C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se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2: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index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395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742" y="4754117"/>
            <a:ext cx="5057775" cy="8121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80">
                <a:latin typeface="Trebuchet MS"/>
                <a:cs typeface="Trebuchet MS"/>
              </a:rPr>
              <a:t>C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se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3: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index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is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big</a:t>
            </a:r>
            <a:r>
              <a:rPr dirty="0" sz="2400" spc="50">
                <a:latin typeface="Trebuchet MS"/>
                <a:cs typeface="Trebuchet MS"/>
              </a:rPr>
              <a:t>g</a:t>
            </a:r>
            <a:r>
              <a:rPr dirty="0" sz="2400" spc="-10">
                <a:latin typeface="Trebuchet MS"/>
                <a:cs typeface="Trebuchet MS"/>
              </a:rPr>
              <a:t>er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t</a:t>
            </a:r>
            <a:r>
              <a:rPr dirty="0" sz="2400" spc="75">
                <a:latin typeface="Trebuchet MS"/>
                <a:cs typeface="Trebuchet MS"/>
              </a:rPr>
              <a:t>han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siz</a:t>
            </a:r>
            <a:r>
              <a:rPr dirty="0" sz="2400" spc="-85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80">
                <a:latin typeface="Trebuchet MS"/>
                <a:cs typeface="Trebuchet MS"/>
              </a:rPr>
              <a:t>C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se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4: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other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case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7287" y="2714370"/>
            <a:ext cx="7858759" cy="1876425"/>
            <a:chOff x="1257287" y="2714370"/>
            <a:chExt cx="7858759" cy="1876425"/>
          </a:xfrm>
        </p:grpSpPr>
        <p:sp>
          <p:nvSpPr>
            <p:cNvPr id="6" name="object 6"/>
            <p:cNvSpPr/>
            <p:nvPr/>
          </p:nvSpPr>
          <p:spPr>
            <a:xfrm>
              <a:off x="1622297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89" h="265429">
                  <a:moveTo>
                    <a:pt x="688847" y="0"/>
                  </a:moveTo>
                  <a:lnTo>
                    <a:pt x="132588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688847" y="265175"/>
                  </a:lnTo>
                  <a:lnTo>
                    <a:pt x="730776" y="258421"/>
                  </a:lnTo>
                  <a:lnTo>
                    <a:pt x="767175" y="239609"/>
                  </a:lnTo>
                  <a:lnTo>
                    <a:pt x="795869" y="210915"/>
                  </a:lnTo>
                  <a:lnTo>
                    <a:pt x="814681" y="174516"/>
                  </a:lnTo>
                  <a:lnTo>
                    <a:pt x="821435" y="132587"/>
                  </a:lnTo>
                  <a:lnTo>
                    <a:pt x="814681" y="90659"/>
                  </a:lnTo>
                  <a:lnTo>
                    <a:pt x="795869" y="54260"/>
                  </a:lnTo>
                  <a:lnTo>
                    <a:pt x="767175" y="25566"/>
                  </a:lnTo>
                  <a:lnTo>
                    <a:pt x="730776" y="6754"/>
                  </a:lnTo>
                  <a:lnTo>
                    <a:pt x="68884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22297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8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88847" y="0"/>
                  </a:lnTo>
                  <a:lnTo>
                    <a:pt x="730776" y="6754"/>
                  </a:lnTo>
                  <a:lnTo>
                    <a:pt x="767175" y="25566"/>
                  </a:lnTo>
                  <a:lnTo>
                    <a:pt x="795869" y="54260"/>
                  </a:lnTo>
                  <a:lnTo>
                    <a:pt x="814681" y="90659"/>
                  </a:lnTo>
                  <a:lnTo>
                    <a:pt x="821435" y="132587"/>
                  </a:lnTo>
                  <a:lnTo>
                    <a:pt x="814681" y="174516"/>
                  </a:lnTo>
                  <a:lnTo>
                    <a:pt x="795869" y="210915"/>
                  </a:lnTo>
                  <a:lnTo>
                    <a:pt x="767175" y="239609"/>
                  </a:lnTo>
                  <a:lnTo>
                    <a:pt x="730776" y="258421"/>
                  </a:lnTo>
                  <a:lnTo>
                    <a:pt x="688847" y="265175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33777" y="3193541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w="0" h="265429">
                  <a:moveTo>
                    <a:pt x="0" y="0"/>
                  </a:moveTo>
                  <a:lnTo>
                    <a:pt x="0" y="265303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7316" y="3247643"/>
              <a:ext cx="155447" cy="1554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9259" y="3325367"/>
              <a:ext cx="265175" cy="3779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98825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89" h="265429">
                  <a:moveTo>
                    <a:pt x="688848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688848" y="265175"/>
                  </a:lnTo>
                  <a:lnTo>
                    <a:pt x="730776" y="258421"/>
                  </a:lnTo>
                  <a:lnTo>
                    <a:pt x="767175" y="239609"/>
                  </a:lnTo>
                  <a:lnTo>
                    <a:pt x="795869" y="210915"/>
                  </a:lnTo>
                  <a:lnTo>
                    <a:pt x="814681" y="174516"/>
                  </a:lnTo>
                  <a:lnTo>
                    <a:pt x="821436" y="132587"/>
                  </a:lnTo>
                  <a:lnTo>
                    <a:pt x="814681" y="90659"/>
                  </a:lnTo>
                  <a:lnTo>
                    <a:pt x="795869" y="54260"/>
                  </a:lnTo>
                  <a:lnTo>
                    <a:pt x="767175" y="25566"/>
                  </a:lnTo>
                  <a:lnTo>
                    <a:pt x="730776" y="6754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798825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8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88848" y="0"/>
                  </a:lnTo>
                  <a:lnTo>
                    <a:pt x="730776" y="6754"/>
                  </a:lnTo>
                  <a:lnTo>
                    <a:pt x="767175" y="25566"/>
                  </a:lnTo>
                  <a:lnTo>
                    <a:pt x="795869" y="54260"/>
                  </a:lnTo>
                  <a:lnTo>
                    <a:pt x="814681" y="90659"/>
                  </a:lnTo>
                  <a:lnTo>
                    <a:pt x="821436" y="132587"/>
                  </a:lnTo>
                  <a:lnTo>
                    <a:pt x="814681" y="174516"/>
                  </a:lnTo>
                  <a:lnTo>
                    <a:pt x="795869" y="210915"/>
                  </a:lnTo>
                  <a:lnTo>
                    <a:pt x="767175" y="239609"/>
                  </a:lnTo>
                  <a:lnTo>
                    <a:pt x="730776" y="258421"/>
                  </a:lnTo>
                  <a:lnTo>
                    <a:pt x="688848" y="265175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08781" y="3193541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w="0" h="265429">
                  <a:moveTo>
                    <a:pt x="0" y="0"/>
                  </a:moveTo>
                  <a:lnTo>
                    <a:pt x="0" y="265303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3843" y="3247643"/>
              <a:ext cx="153923" cy="1554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4263" y="3325367"/>
              <a:ext cx="265175" cy="3779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30218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89" h="265429">
                  <a:moveTo>
                    <a:pt x="688848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688848" y="265175"/>
                  </a:lnTo>
                  <a:lnTo>
                    <a:pt x="730776" y="258421"/>
                  </a:lnTo>
                  <a:lnTo>
                    <a:pt x="767175" y="239609"/>
                  </a:lnTo>
                  <a:lnTo>
                    <a:pt x="795869" y="210915"/>
                  </a:lnTo>
                  <a:lnTo>
                    <a:pt x="814681" y="174516"/>
                  </a:lnTo>
                  <a:lnTo>
                    <a:pt x="821436" y="132587"/>
                  </a:lnTo>
                  <a:lnTo>
                    <a:pt x="814681" y="90659"/>
                  </a:lnTo>
                  <a:lnTo>
                    <a:pt x="795869" y="54260"/>
                  </a:lnTo>
                  <a:lnTo>
                    <a:pt x="767175" y="25566"/>
                  </a:lnTo>
                  <a:lnTo>
                    <a:pt x="730776" y="6754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30218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8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88848" y="0"/>
                  </a:lnTo>
                  <a:lnTo>
                    <a:pt x="730776" y="6754"/>
                  </a:lnTo>
                  <a:lnTo>
                    <a:pt x="767175" y="25566"/>
                  </a:lnTo>
                  <a:lnTo>
                    <a:pt x="795869" y="54260"/>
                  </a:lnTo>
                  <a:lnTo>
                    <a:pt x="814681" y="90659"/>
                  </a:lnTo>
                  <a:lnTo>
                    <a:pt x="821436" y="132587"/>
                  </a:lnTo>
                  <a:lnTo>
                    <a:pt x="814681" y="174516"/>
                  </a:lnTo>
                  <a:lnTo>
                    <a:pt x="795869" y="210915"/>
                  </a:lnTo>
                  <a:lnTo>
                    <a:pt x="767175" y="239609"/>
                  </a:lnTo>
                  <a:lnTo>
                    <a:pt x="730776" y="258421"/>
                  </a:lnTo>
                  <a:lnTo>
                    <a:pt x="688848" y="265175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41697" y="3193541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w="0" h="265429">
                  <a:moveTo>
                    <a:pt x="0" y="0"/>
                  </a:moveTo>
                  <a:lnTo>
                    <a:pt x="0" y="265303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5236" y="3247643"/>
              <a:ext cx="155448" cy="1554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180" y="3325367"/>
              <a:ext cx="265175" cy="37795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37226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89" h="265429">
                  <a:moveTo>
                    <a:pt x="688848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688848" y="265175"/>
                  </a:lnTo>
                  <a:lnTo>
                    <a:pt x="730776" y="258421"/>
                  </a:lnTo>
                  <a:lnTo>
                    <a:pt x="767175" y="239609"/>
                  </a:lnTo>
                  <a:lnTo>
                    <a:pt x="795869" y="210915"/>
                  </a:lnTo>
                  <a:lnTo>
                    <a:pt x="814681" y="174516"/>
                  </a:lnTo>
                  <a:lnTo>
                    <a:pt x="821436" y="132587"/>
                  </a:lnTo>
                  <a:lnTo>
                    <a:pt x="814681" y="90659"/>
                  </a:lnTo>
                  <a:lnTo>
                    <a:pt x="795869" y="54260"/>
                  </a:lnTo>
                  <a:lnTo>
                    <a:pt x="767175" y="25566"/>
                  </a:lnTo>
                  <a:lnTo>
                    <a:pt x="730776" y="6754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237226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89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88848" y="0"/>
                  </a:lnTo>
                  <a:lnTo>
                    <a:pt x="730776" y="6754"/>
                  </a:lnTo>
                  <a:lnTo>
                    <a:pt x="767175" y="25566"/>
                  </a:lnTo>
                  <a:lnTo>
                    <a:pt x="795869" y="54260"/>
                  </a:lnTo>
                  <a:lnTo>
                    <a:pt x="814681" y="90659"/>
                  </a:lnTo>
                  <a:lnTo>
                    <a:pt x="821436" y="132587"/>
                  </a:lnTo>
                  <a:lnTo>
                    <a:pt x="814681" y="174516"/>
                  </a:lnTo>
                  <a:lnTo>
                    <a:pt x="795869" y="210915"/>
                  </a:lnTo>
                  <a:lnTo>
                    <a:pt x="767175" y="239609"/>
                  </a:lnTo>
                  <a:lnTo>
                    <a:pt x="730776" y="258421"/>
                  </a:lnTo>
                  <a:lnTo>
                    <a:pt x="688848" y="265175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48706" y="3193541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w="0" h="265429">
                  <a:moveTo>
                    <a:pt x="0" y="0"/>
                  </a:moveTo>
                  <a:lnTo>
                    <a:pt x="0" y="265303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2244" y="3247643"/>
              <a:ext cx="155447" cy="1554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4188" y="3325367"/>
              <a:ext cx="265175" cy="3779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45757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90" h="265429">
                  <a:moveTo>
                    <a:pt x="688847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7" y="265175"/>
                  </a:lnTo>
                  <a:lnTo>
                    <a:pt x="688847" y="265175"/>
                  </a:lnTo>
                  <a:lnTo>
                    <a:pt x="730776" y="258421"/>
                  </a:lnTo>
                  <a:lnTo>
                    <a:pt x="767175" y="239609"/>
                  </a:lnTo>
                  <a:lnTo>
                    <a:pt x="795869" y="210915"/>
                  </a:lnTo>
                  <a:lnTo>
                    <a:pt x="814681" y="174516"/>
                  </a:lnTo>
                  <a:lnTo>
                    <a:pt x="821436" y="132587"/>
                  </a:lnTo>
                  <a:lnTo>
                    <a:pt x="814681" y="90659"/>
                  </a:lnTo>
                  <a:lnTo>
                    <a:pt x="795869" y="54260"/>
                  </a:lnTo>
                  <a:lnTo>
                    <a:pt x="767175" y="25566"/>
                  </a:lnTo>
                  <a:lnTo>
                    <a:pt x="730776" y="6754"/>
                  </a:lnTo>
                  <a:lnTo>
                    <a:pt x="68884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445757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90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688847" y="0"/>
                  </a:lnTo>
                  <a:lnTo>
                    <a:pt x="730776" y="6754"/>
                  </a:lnTo>
                  <a:lnTo>
                    <a:pt x="767175" y="25566"/>
                  </a:lnTo>
                  <a:lnTo>
                    <a:pt x="795869" y="54260"/>
                  </a:lnTo>
                  <a:lnTo>
                    <a:pt x="814681" y="90659"/>
                  </a:lnTo>
                  <a:lnTo>
                    <a:pt x="821436" y="132587"/>
                  </a:lnTo>
                  <a:lnTo>
                    <a:pt x="814681" y="174516"/>
                  </a:lnTo>
                  <a:lnTo>
                    <a:pt x="795869" y="210915"/>
                  </a:lnTo>
                  <a:lnTo>
                    <a:pt x="767175" y="239609"/>
                  </a:lnTo>
                  <a:lnTo>
                    <a:pt x="730776" y="258421"/>
                  </a:lnTo>
                  <a:lnTo>
                    <a:pt x="688847" y="265175"/>
                  </a:lnTo>
                  <a:lnTo>
                    <a:pt x="132587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5714" y="3193541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w="0" h="265429">
                  <a:moveTo>
                    <a:pt x="0" y="0"/>
                  </a:moveTo>
                  <a:lnTo>
                    <a:pt x="0" y="265303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0776" y="3247643"/>
              <a:ext cx="153924" cy="15544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1195" y="3325367"/>
              <a:ext cx="265175" cy="37795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626857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90" h="265429">
                  <a:moveTo>
                    <a:pt x="688848" y="0"/>
                  </a:moveTo>
                  <a:lnTo>
                    <a:pt x="132588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6754" y="174516"/>
                  </a:lnTo>
                  <a:lnTo>
                    <a:pt x="25566" y="210915"/>
                  </a:lnTo>
                  <a:lnTo>
                    <a:pt x="54260" y="239609"/>
                  </a:lnTo>
                  <a:lnTo>
                    <a:pt x="90659" y="258421"/>
                  </a:lnTo>
                  <a:lnTo>
                    <a:pt x="132588" y="265175"/>
                  </a:lnTo>
                  <a:lnTo>
                    <a:pt x="688848" y="265175"/>
                  </a:lnTo>
                  <a:lnTo>
                    <a:pt x="730776" y="258421"/>
                  </a:lnTo>
                  <a:lnTo>
                    <a:pt x="767175" y="239609"/>
                  </a:lnTo>
                  <a:lnTo>
                    <a:pt x="795869" y="210915"/>
                  </a:lnTo>
                  <a:lnTo>
                    <a:pt x="814681" y="174516"/>
                  </a:lnTo>
                  <a:lnTo>
                    <a:pt x="821436" y="132587"/>
                  </a:lnTo>
                  <a:lnTo>
                    <a:pt x="814681" y="90659"/>
                  </a:lnTo>
                  <a:lnTo>
                    <a:pt x="795869" y="54260"/>
                  </a:lnTo>
                  <a:lnTo>
                    <a:pt x="767175" y="25566"/>
                  </a:lnTo>
                  <a:lnTo>
                    <a:pt x="730776" y="6754"/>
                  </a:lnTo>
                  <a:lnTo>
                    <a:pt x="68884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626857" y="3193541"/>
              <a:ext cx="821690" cy="265430"/>
            </a:xfrm>
            <a:custGeom>
              <a:avLst/>
              <a:gdLst/>
              <a:ahLst/>
              <a:cxnLst/>
              <a:rect l="l" t="t" r="r" b="b"/>
              <a:pathLst>
                <a:path w="821690" h="26542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8" y="0"/>
                  </a:lnTo>
                  <a:lnTo>
                    <a:pt x="688848" y="0"/>
                  </a:lnTo>
                  <a:lnTo>
                    <a:pt x="730776" y="6754"/>
                  </a:lnTo>
                  <a:lnTo>
                    <a:pt x="767175" y="25566"/>
                  </a:lnTo>
                  <a:lnTo>
                    <a:pt x="795869" y="54260"/>
                  </a:lnTo>
                  <a:lnTo>
                    <a:pt x="814681" y="90659"/>
                  </a:lnTo>
                  <a:lnTo>
                    <a:pt x="821436" y="132587"/>
                  </a:lnTo>
                  <a:lnTo>
                    <a:pt x="814681" y="174516"/>
                  </a:lnTo>
                  <a:lnTo>
                    <a:pt x="795869" y="210915"/>
                  </a:lnTo>
                  <a:lnTo>
                    <a:pt x="767175" y="239609"/>
                  </a:lnTo>
                  <a:lnTo>
                    <a:pt x="730776" y="258421"/>
                  </a:lnTo>
                  <a:lnTo>
                    <a:pt x="688848" y="265175"/>
                  </a:lnTo>
                  <a:lnTo>
                    <a:pt x="132588" y="265175"/>
                  </a:lnTo>
                  <a:lnTo>
                    <a:pt x="90659" y="258421"/>
                  </a:lnTo>
                  <a:lnTo>
                    <a:pt x="54260" y="239609"/>
                  </a:lnTo>
                  <a:lnTo>
                    <a:pt x="25566" y="210915"/>
                  </a:lnTo>
                  <a:lnTo>
                    <a:pt x="6754" y="174516"/>
                  </a:lnTo>
                  <a:lnTo>
                    <a:pt x="0" y="132587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36813" y="3193541"/>
              <a:ext cx="0" cy="265430"/>
            </a:xfrm>
            <a:custGeom>
              <a:avLst/>
              <a:gdLst/>
              <a:ahLst/>
              <a:cxnLst/>
              <a:rect l="l" t="t" r="r" b="b"/>
              <a:pathLst>
                <a:path w="0" h="265429">
                  <a:moveTo>
                    <a:pt x="0" y="0"/>
                  </a:moveTo>
                  <a:lnTo>
                    <a:pt x="0" y="265303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1875" y="3247643"/>
              <a:ext cx="153924" cy="1554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2295" y="3325367"/>
              <a:ext cx="265175" cy="37795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43787" y="3239642"/>
              <a:ext cx="7524115" cy="173990"/>
            </a:xfrm>
            <a:custGeom>
              <a:avLst/>
              <a:gdLst/>
              <a:ahLst/>
              <a:cxnLst/>
              <a:rect l="l" t="t" r="r" b="b"/>
              <a:pathLst>
                <a:path w="7524115" h="173989">
                  <a:moveTo>
                    <a:pt x="277495" y="85725"/>
                  </a:moveTo>
                  <a:lnTo>
                    <a:pt x="222008" y="58801"/>
                  </a:lnTo>
                  <a:lnTo>
                    <a:pt x="105029" y="2032"/>
                  </a:lnTo>
                  <a:lnTo>
                    <a:pt x="105702" y="59156"/>
                  </a:lnTo>
                  <a:lnTo>
                    <a:pt x="0" y="60452"/>
                  </a:lnTo>
                  <a:lnTo>
                    <a:pt x="762" y="117602"/>
                  </a:lnTo>
                  <a:lnTo>
                    <a:pt x="106375" y="116306"/>
                  </a:lnTo>
                  <a:lnTo>
                    <a:pt x="107061" y="173482"/>
                  </a:lnTo>
                  <a:lnTo>
                    <a:pt x="277495" y="85725"/>
                  </a:lnTo>
                  <a:close/>
                </a:path>
                <a:path w="7524115" h="173989">
                  <a:moveTo>
                    <a:pt x="1453896" y="85725"/>
                  </a:moveTo>
                  <a:lnTo>
                    <a:pt x="1396746" y="57150"/>
                  </a:lnTo>
                  <a:lnTo>
                    <a:pt x="1282446" y="0"/>
                  </a:lnTo>
                  <a:lnTo>
                    <a:pt x="1282446" y="57150"/>
                  </a:lnTo>
                  <a:lnTo>
                    <a:pt x="958977" y="57150"/>
                  </a:lnTo>
                  <a:lnTo>
                    <a:pt x="958977" y="114300"/>
                  </a:lnTo>
                  <a:lnTo>
                    <a:pt x="1282446" y="114300"/>
                  </a:lnTo>
                  <a:lnTo>
                    <a:pt x="1282446" y="171450"/>
                  </a:lnTo>
                  <a:lnTo>
                    <a:pt x="1396746" y="114300"/>
                  </a:lnTo>
                  <a:lnTo>
                    <a:pt x="1453896" y="85725"/>
                  </a:lnTo>
                  <a:close/>
                </a:path>
                <a:path w="7524115" h="173989">
                  <a:moveTo>
                    <a:pt x="2685923" y="85725"/>
                  </a:moveTo>
                  <a:lnTo>
                    <a:pt x="2628773" y="57150"/>
                  </a:lnTo>
                  <a:lnTo>
                    <a:pt x="2514473" y="0"/>
                  </a:lnTo>
                  <a:lnTo>
                    <a:pt x="2514473" y="57150"/>
                  </a:lnTo>
                  <a:lnTo>
                    <a:pt x="2133981" y="57150"/>
                  </a:lnTo>
                  <a:lnTo>
                    <a:pt x="2133981" y="114300"/>
                  </a:lnTo>
                  <a:lnTo>
                    <a:pt x="2514473" y="114300"/>
                  </a:lnTo>
                  <a:lnTo>
                    <a:pt x="2514473" y="171450"/>
                  </a:lnTo>
                  <a:lnTo>
                    <a:pt x="2628773" y="114300"/>
                  </a:lnTo>
                  <a:lnTo>
                    <a:pt x="2685923" y="85725"/>
                  </a:lnTo>
                  <a:close/>
                </a:path>
                <a:path w="7524115" h="173989">
                  <a:moveTo>
                    <a:pt x="3893312" y="85725"/>
                  </a:moveTo>
                  <a:lnTo>
                    <a:pt x="3836162" y="57150"/>
                  </a:lnTo>
                  <a:lnTo>
                    <a:pt x="3721862" y="0"/>
                  </a:lnTo>
                  <a:lnTo>
                    <a:pt x="3721862" y="57150"/>
                  </a:lnTo>
                  <a:lnTo>
                    <a:pt x="3366897" y="57150"/>
                  </a:lnTo>
                  <a:lnTo>
                    <a:pt x="3366897" y="114300"/>
                  </a:lnTo>
                  <a:lnTo>
                    <a:pt x="3721862" y="114300"/>
                  </a:lnTo>
                  <a:lnTo>
                    <a:pt x="3721862" y="171450"/>
                  </a:lnTo>
                  <a:lnTo>
                    <a:pt x="3836162" y="114300"/>
                  </a:lnTo>
                  <a:lnTo>
                    <a:pt x="3893312" y="85725"/>
                  </a:lnTo>
                  <a:close/>
                </a:path>
                <a:path w="7524115" h="173989">
                  <a:moveTo>
                    <a:pt x="5100955" y="85725"/>
                  </a:moveTo>
                  <a:lnTo>
                    <a:pt x="5043805" y="57150"/>
                  </a:lnTo>
                  <a:lnTo>
                    <a:pt x="4929505" y="0"/>
                  </a:lnTo>
                  <a:lnTo>
                    <a:pt x="4929505" y="57150"/>
                  </a:lnTo>
                  <a:lnTo>
                    <a:pt x="4573905" y="57150"/>
                  </a:lnTo>
                  <a:lnTo>
                    <a:pt x="4573905" y="114300"/>
                  </a:lnTo>
                  <a:lnTo>
                    <a:pt x="4929505" y="114300"/>
                  </a:lnTo>
                  <a:lnTo>
                    <a:pt x="4929505" y="171450"/>
                  </a:lnTo>
                  <a:lnTo>
                    <a:pt x="5043805" y="114300"/>
                  </a:lnTo>
                  <a:lnTo>
                    <a:pt x="5100955" y="85725"/>
                  </a:lnTo>
                  <a:close/>
                </a:path>
                <a:path w="7524115" h="173989">
                  <a:moveTo>
                    <a:pt x="6281547" y="85725"/>
                  </a:moveTo>
                  <a:lnTo>
                    <a:pt x="6224397" y="57150"/>
                  </a:lnTo>
                  <a:lnTo>
                    <a:pt x="6110097" y="0"/>
                  </a:lnTo>
                  <a:lnTo>
                    <a:pt x="6110097" y="57150"/>
                  </a:lnTo>
                  <a:lnTo>
                    <a:pt x="5780913" y="57150"/>
                  </a:lnTo>
                  <a:lnTo>
                    <a:pt x="5780913" y="114300"/>
                  </a:lnTo>
                  <a:lnTo>
                    <a:pt x="6110097" y="114300"/>
                  </a:lnTo>
                  <a:lnTo>
                    <a:pt x="6110097" y="171450"/>
                  </a:lnTo>
                  <a:lnTo>
                    <a:pt x="6224397" y="114300"/>
                  </a:lnTo>
                  <a:lnTo>
                    <a:pt x="6281547" y="85725"/>
                  </a:lnTo>
                  <a:close/>
                </a:path>
                <a:path w="7524115" h="173989">
                  <a:moveTo>
                    <a:pt x="7524115" y="85725"/>
                  </a:moveTo>
                  <a:lnTo>
                    <a:pt x="7466965" y="57150"/>
                  </a:lnTo>
                  <a:lnTo>
                    <a:pt x="7352665" y="0"/>
                  </a:lnTo>
                  <a:lnTo>
                    <a:pt x="7352665" y="57150"/>
                  </a:lnTo>
                  <a:lnTo>
                    <a:pt x="6962013" y="57150"/>
                  </a:lnTo>
                  <a:lnTo>
                    <a:pt x="6962013" y="114300"/>
                  </a:lnTo>
                  <a:lnTo>
                    <a:pt x="7352665" y="114300"/>
                  </a:lnTo>
                  <a:lnTo>
                    <a:pt x="7352665" y="171450"/>
                  </a:lnTo>
                  <a:lnTo>
                    <a:pt x="7466965" y="114300"/>
                  </a:lnTo>
                  <a:lnTo>
                    <a:pt x="7524115" y="8572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5860" y="3177514"/>
              <a:ext cx="329984" cy="3284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57287" y="2714370"/>
              <a:ext cx="1517650" cy="551180"/>
            </a:xfrm>
            <a:custGeom>
              <a:avLst/>
              <a:gdLst/>
              <a:ahLst/>
              <a:cxnLst/>
              <a:rect l="l" t="t" r="r" b="b"/>
              <a:pathLst>
                <a:path w="1517650" h="551179">
                  <a:moveTo>
                    <a:pt x="1368527" y="345146"/>
                  </a:moveTo>
                  <a:lnTo>
                    <a:pt x="1299222" y="366902"/>
                  </a:lnTo>
                  <a:lnTo>
                    <a:pt x="1476768" y="550799"/>
                  </a:lnTo>
                  <a:lnTo>
                    <a:pt x="1503600" y="383666"/>
                  </a:lnTo>
                  <a:lnTo>
                    <a:pt x="1384439" y="383666"/>
                  </a:lnTo>
                  <a:lnTo>
                    <a:pt x="1368527" y="345146"/>
                  </a:lnTo>
                  <a:close/>
                </a:path>
                <a:path w="1517650" h="551179">
                  <a:moveTo>
                    <a:pt x="742327" y="0"/>
                  </a:moveTo>
                  <a:lnTo>
                    <a:pt x="667397" y="3555"/>
                  </a:lnTo>
                  <a:lnTo>
                    <a:pt x="594372" y="12318"/>
                  </a:lnTo>
                  <a:lnTo>
                    <a:pt x="523506" y="26162"/>
                  </a:lnTo>
                  <a:lnTo>
                    <a:pt x="455434" y="44576"/>
                  </a:lnTo>
                  <a:lnTo>
                    <a:pt x="390537" y="67563"/>
                  </a:lnTo>
                  <a:lnTo>
                    <a:pt x="328942" y="94995"/>
                  </a:lnTo>
                  <a:lnTo>
                    <a:pt x="271284" y="126364"/>
                  </a:lnTo>
                  <a:lnTo>
                    <a:pt x="217817" y="161798"/>
                  </a:lnTo>
                  <a:lnTo>
                    <a:pt x="169049" y="200787"/>
                  </a:lnTo>
                  <a:lnTo>
                    <a:pt x="125234" y="243458"/>
                  </a:lnTo>
                  <a:lnTo>
                    <a:pt x="87134" y="289559"/>
                  </a:lnTo>
                  <a:lnTo>
                    <a:pt x="54876" y="338836"/>
                  </a:lnTo>
                  <a:lnTo>
                    <a:pt x="29222" y="391032"/>
                  </a:lnTo>
                  <a:lnTo>
                    <a:pt x="10668" y="446024"/>
                  </a:lnTo>
                  <a:lnTo>
                    <a:pt x="0" y="501903"/>
                  </a:lnTo>
                  <a:lnTo>
                    <a:pt x="75323" y="513588"/>
                  </a:lnTo>
                  <a:lnTo>
                    <a:pt x="78993" y="489965"/>
                  </a:lnTo>
                  <a:lnTo>
                    <a:pt x="79387" y="487425"/>
                  </a:lnTo>
                  <a:lnTo>
                    <a:pt x="84120" y="466725"/>
                  </a:lnTo>
                  <a:lnTo>
                    <a:pt x="84721" y="464057"/>
                  </a:lnTo>
                  <a:lnTo>
                    <a:pt x="84886" y="464057"/>
                  </a:lnTo>
                  <a:lnTo>
                    <a:pt x="90944" y="443864"/>
                  </a:lnTo>
                  <a:lnTo>
                    <a:pt x="91706" y="441325"/>
                  </a:lnTo>
                  <a:lnTo>
                    <a:pt x="99280" y="421258"/>
                  </a:lnTo>
                  <a:lnTo>
                    <a:pt x="100088" y="419100"/>
                  </a:lnTo>
                  <a:lnTo>
                    <a:pt x="110121" y="397001"/>
                  </a:lnTo>
                  <a:lnTo>
                    <a:pt x="110322" y="397001"/>
                  </a:lnTo>
                  <a:lnTo>
                    <a:pt x="120664" y="377570"/>
                  </a:lnTo>
                  <a:lnTo>
                    <a:pt x="120535" y="377570"/>
                  </a:lnTo>
                  <a:lnTo>
                    <a:pt x="121678" y="375665"/>
                  </a:lnTo>
                  <a:lnTo>
                    <a:pt x="133542" y="356362"/>
                  </a:lnTo>
                  <a:lnTo>
                    <a:pt x="133362" y="356362"/>
                  </a:lnTo>
                  <a:lnTo>
                    <a:pt x="148983" y="333882"/>
                  </a:lnTo>
                  <a:lnTo>
                    <a:pt x="149206" y="333882"/>
                  </a:lnTo>
                  <a:lnTo>
                    <a:pt x="163537" y="315594"/>
                  </a:lnTo>
                  <a:lnTo>
                    <a:pt x="164731" y="314070"/>
                  </a:lnTo>
                  <a:lnTo>
                    <a:pt x="180671" y="295909"/>
                  </a:lnTo>
                  <a:lnTo>
                    <a:pt x="182003" y="294386"/>
                  </a:lnTo>
                  <a:lnTo>
                    <a:pt x="198942" y="276987"/>
                  </a:lnTo>
                  <a:lnTo>
                    <a:pt x="200418" y="275463"/>
                  </a:lnTo>
                  <a:lnTo>
                    <a:pt x="200547" y="275463"/>
                  </a:lnTo>
                  <a:lnTo>
                    <a:pt x="218864" y="258571"/>
                  </a:lnTo>
                  <a:lnTo>
                    <a:pt x="220103" y="257428"/>
                  </a:lnTo>
                  <a:lnTo>
                    <a:pt x="239685" y="240918"/>
                  </a:lnTo>
                  <a:lnTo>
                    <a:pt x="241185" y="239649"/>
                  </a:lnTo>
                  <a:lnTo>
                    <a:pt x="241325" y="239649"/>
                  </a:lnTo>
                  <a:lnTo>
                    <a:pt x="262119" y="223774"/>
                  </a:lnTo>
                  <a:lnTo>
                    <a:pt x="285494" y="207517"/>
                  </a:lnTo>
                  <a:lnTo>
                    <a:pt x="285254" y="207517"/>
                  </a:lnTo>
                  <a:lnTo>
                    <a:pt x="311162" y="191262"/>
                  </a:lnTo>
                  <a:lnTo>
                    <a:pt x="311437" y="191262"/>
                  </a:lnTo>
                  <a:lnTo>
                    <a:pt x="335492" y="177418"/>
                  </a:lnTo>
                  <a:lnTo>
                    <a:pt x="336816" y="176656"/>
                  </a:lnTo>
                  <a:lnTo>
                    <a:pt x="362134" y="163575"/>
                  </a:lnTo>
                  <a:lnTo>
                    <a:pt x="363359" y="162940"/>
                  </a:lnTo>
                  <a:lnTo>
                    <a:pt x="389692" y="150621"/>
                  </a:lnTo>
                  <a:lnTo>
                    <a:pt x="389394" y="150621"/>
                  </a:lnTo>
                  <a:lnTo>
                    <a:pt x="418143" y="138683"/>
                  </a:lnTo>
                  <a:lnTo>
                    <a:pt x="419366" y="138175"/>
                  </a:lnTo>
                  <a:lnTo>
                    <a:pt x="447494" y="127507"/>
                  </a:lnTo>
                  <a:lnTo>
                    <a:pt x="447306" y="127507"/>
                  </a:lnTo>
                  <a:lnTo>
                    <a:pt x="477650" y="117475"/>
                  </a:lnTo>
                  <a:lnTo>
                    <a:pt x="508604" y="108457"/>
                  </a:lnTo>
                  <a:lnTo>
                    <a:pt x="509917" y="108076"/>
                  </a:lnTo>
                  <a:lnTo>
                    <a:pt x="540401" y="100456"/>
                  </a:lnTo>
                  <a:lnTo>
                    <a:pt x="540143" y="100456"/>
                  </a:lnTo>
                  <a:lnTo>
                    <a:pt x="572740" y="93471"/>
                  </a:lnTo>
                  <a:lnTo>
                    <a:pt x="572401" y="93471"/>
                  </a:lnTo>
                  <a:lnTo>
                    <a:pt x="606818" y="87502"/>
                  </a:lnTo>
                  <a:lnTo>
                    <a:pt x="607333" y="87502"/>
                  </a:lnTo>
                  <a:lnTo>
                    <a:pt x="640346" y="82803"/>
                  </a:lnTo>
                  <a:lnTo>
                    <a:pt x="641393" y="82803"/>
                  </a:lnTo>
                  <a:lnTo>
                    <a:pt x="673160" y="79501"/>
                  </a:lnTo>
                  <a:lnTo>
                    <a:pt x="672985" y="79501"/>
                  </a:lnTo>
                  <a:lnTo>
                    <a:pt x="674382" y="79375"/>
                  </a:lnTo>
                  <a:lnTo>
                    <a:pt x="674982" y="79375"/>
                  </a:lnTo>
                  <a:lnTo>
                    <a:pt x="708926" y="77215"/>
                  </a:lnTo>
                  <a:lnTo>
                    <a:pt x="711692" y="77215"/>
                  </a:lnTo>
                  <a:lnTo>
                    <a:pt x="743704" y="76208"/>
                  </a:lnTo>
                  <a:lnTo>
                    <a:pt x="1142064" y="76200"/>
                  </a:lnTo>
                  <a:lnTo>
                    <a:pt x="1120660" y="67182"/>
                  </a:lnTo>
                  <a:lnTo>
                    <a:pt x="1058557" y="45212"/>
                  </a:lnTo>
                  <a:lnTo>
                    <a:pt x="993406" y="27304"/>
                  </a:lnTo>
                  <a:lnTo>
                    <a:pt x="925334" y="13715"/>
                  </a:lnTo>
                  <a:lnTo>
                    <a:pt x="854976" y="4571"/>
                  </a:lnTo>
                  <a:lnTo>
                    <a:pt x="780427" y="253"/>
                  </a:lnTo>
                  <a:lnTo>
                    <a:pt x="742327" y="0"/>
                  </a:lnTo>
                  <a:close/>
                </a:path>
                <a:path w="1517650" h="551179">
                  <a:moveTo>
                    <a:pt x="79387" y="487425"/>
                  </a:moveTo>
                  <a:lnTo>
                    <a:pt x="78879" y="489965"/>
                  </a:lnTo>
                  <a:lnTo>
                    <a:pt x="79244" y="488348"/>
                  </a:lnTo>
                  <a:lnTo>
                    <a:pt x="79387" y="487425"/>
                  </a:lnTo>
                  <a:close/>
                </a:path>
                <a:path w="1517650" h="551179">
                  <a:moveTo>
                    <a:pt x="79244" y="488348"/>
                  </a:moveTo>
                  <a:lnTo>
                    <a:pt x="78879" y="489965"/>
                  </a:lnTo>
                  <a:lnTo>
                    <a:pt x="79244" y="488348"/>
                  </a:lnTo>
                  <a:close/>
                </a:path>
                <a:path w="1517650" h="551179">
                  <a:moveTo>
                    <a:pt x="79452" y="487425"/>
                  </a:moveTo>
                  <a:lnTo>
                    <a:pt x="79244" y="488348"/>
                  </a:lnTo>
                  <a:lnTo>
                    <a:pt x="79452" y="487425"/>
                  </a:lnTo>
                  <a:close/>
                </a:path>
                <a:path w="1517650" h="551179">
                  <a:moveTo>
                    <a:pt x="84721" y="464057"/>
                  </a:moveTo>
                  <a:lnTo>
                    <a:pt x="84086" y="466725"/>
                  </a:lnTo>
                  <a:lnTo>
                    <a:pt x="84222" y="466273"/>
                  </a:lnTo>
                  <a:lnTo>
                    <a:pt x="84721" y="464057"/>
                  </a:lnTo>
                  <a:close/>
                </a:path>
                <a:path w="1517650" h="551179">
                  <a:moveTo>
                    <a:pt x="84222" y="466273"/>
                  </a:moveTo>
                  <a:lnTo>
                    <a:pt x="84086" y="466725"/>
                  </a:lnTo>
                  <a:lnTo>
                    <a:pt x="84222" y="466273"/>
                  </a:lnTo>
                  <a:close/>
                </a:path>
                <a:path w="1517650" h="551179">
                  <a:moveTo>
                    <a:pt x="84886" y="464057"/>
                  </a:moveTo>
                  <a:lnTo>
                    <a:pt x="84721" y="464057"/>
                  </a:lnTo>
                  <a:lnTo>
                    <a:pt x="84222" y="466273"/>
                  </a:lnTo>
                  <a:lnTo>
                    <a:pt x="84886" y="464057"/>
                  </a:lnTo>
                  <a:close/>
                </a:path>
                <a:path w="1517650" h="551179">
                  <a:moveTo>
                    <a:pt x="91706" y="441325"/>
                  </a:moveTo>
                  <a:lnTo>
                    <a:pt x="90817" y="443864"/>
                  </a:lnTo>
                  <a:lnTo>
                    <a:pt x="91457" y="442157"/>
                  </a:lnTo>
                  <a:lnTo>
                    <a:pt x="91706" y="441325"/>
                  </a:lnTo>
                  <a:close/>
                </a:path>
                <a:path w="1517650" h="551179">
                  <a:moveTo>
                    <a:pt x="91457" y="442157"/>
                  </a:moveTo>
                  <a:lnTo>
                    <a:pt x="90817" y="443864"/>
                  </a:lnTo>
                  <a:lnTo>
                    <a:pt x="91457" y="442157"/>
                  </a:lnTo>
                  <a:close/>
                </a:path>
                <a:path w="1517650" h="551179">
                  <a:moveTo>
                    <a:pt x="91768" y="441325"/>
                  </a:moveTo>
                  <a:lnTo>
                    <a:pt x="91457" y="442157"/>
                  </a:lnTo>
                  <a:lnTo>
                    <a:pt x="91768" y="441325"/>
                  </a:lnTo>
                  <a:close/>
                </a:path>
                <a:path w="1517650" h="551179">
                  <a:moveTo>
                    <a:pt x="100088" y="419100"/>
                  </a:moveTo>
                  <a:lnTo>
                    <a:pt x="99199" y="421258"/>
                  </a:lnTo>
                  <a:lnTo>
                    <a:pt x="99678" y="420195"/>
                  </a:lnTo>
                  <a:lnTo>
                    <a:pt x="100088" y="419100"/>
                  </a:lnTo>
                  <a:close/>
                </a:path>
                <a:path w="1517650" h="551179">
                  <a:moveTo>
                    <a:pt x="99678" y="420195"/>
                  </a:moveTo>
                  <a:lnTo>
                    <a:pt x="99199" y="421258"/>
                  </a:lnTo>
                  <a:lnTo>
                    <a:pt x="99678" y="420195"/>
                  </a:lnTo>
                  <a:close/>
                </a:path>
                <a:path w="1517650" h="551179">
                  <a:moveTo>
                    <a:pt x="100171" y="419100"/>
                  </a:moveTo>
                  <a:lnTo>
                    <a:pt x="99678" y="420195"/>
                  </a:lnTo>
                  <a:lnTo>
                    <a:pt x="100171" y="419100"/>
                  </a:lnTo>
                  <a:close/>
                </a:path>
                <a:path w="1517650" h="551179">
                  <a:moveTo>
                    <a:pt x="110322" y="397001"/>
                  </a:moveTo>
                  <a:lnTo>
                    <a:pt x="110121" y="397001"/>
                  </a:lnTo>
                  <a:lnTo>
                    <a:pt x="109105" y="399288"/>
                  </a:lnTo>
                  <a:lnTo>
                    <a:pt x="110322" y="397001"/>
                  </a:lnTo>
                  <a:close/>
                </a:path>
                <a:path w="1517650" h="551179">
                  <a:moveTo>
                    <a:pt x="1441566" y="322218"/>
                  </a:moveTo>
                  <a:lnTo>
                    <a:pt x="1368527" y="345146"/>
                  </a:lnTo>
                  <a:lnTo>
                    <a:pt x="1384439" y="383666"/>
                  </a:lnTo>
                  <a:lnTo>
                    <a:pt x="1454924" y="354456"/>
                  </a:lnTo>
                  <a:lnTo>
                    <a:pt x="1441566" y="322218"/>
                  </a:lnTo>
                  <a:close/>
                </a:path>
                <a:path w="1517650" h="551179">
                  <a:moveTo>
                    <a:pt x="1517281" y="298450"/>
                  </a:moveTo>
                  <a:lnTo>
                    <a:pt x="1441566" y="322218"/>
                  </a:lnTo>
                  <a:lnTo>
                    <a:pt x="1454924" y="354456"/>
                  </a:lnTo>
                  <a:lnTo>
                    <a:pt x="1384439" y="383666"/>
                  </a:lnTo>
                  <a:lnTo>
                    <a:pt x="1503600" y="383666"/>
                  </a:lnTo>
                  <a:lnTo>
                    <a:pt x="1517281" y="298450"/>
                  </a:lnTo>
                  <a:close/>
                </a:path>
                <a:path w="1517650" h="551179">
                  <a:moveTo>
                    <a:pt x="121678" y="375665"/>
                  </a:moveTo>
                  <a:lnTo>
                    <a:pt x="120535" y="377570"/>
                  </a:lnTo>
                  <a:lnTo>
                    <a:pt x="121512" y="375977"/>
                  </a:lnTo>
                  <a:lnTo>
                    <a:pt x="121678" y="375665"/>
                  </a:lnTo>
                  <a:close/>
                </a:path>
                <a:path w="1517650" h="551179">
                  <a:moveTo>
                    <a:pt x="121512" y="375977"/>
                  </a:moveTo>
                  <a:lnTo>
                    <a:pt x="120535" y="377570"/>
                  </a:lnTo>
                  <a:lnTo>
                    <a:pt x="120664" y="377570"/>
                  </a:lnTo>
                  <a:lnTo>
                    <a:pt x="121512" y="375977"/>
                  </a:lnTo>
                  <a:close/>
                </a:path>
                <a:path w="1517650" h="551179">
                  <a:moveTo>
                    <a:pt x="121703" y="375665"/>
                  </a:moveTo>
                  <a:lnTo>
                    <a:pt x="121512" y="375977"/>
                  </a:lnTo>
                  <a:lnTo>
                    <a:pt x="121703" y="375665"/>
                  </a:lnTo>
                  <a:close/>
                </a:path>
                <a:path w="1517650" h="551179">
                  <a:moveTo>
                    <a:pt x="134632" y="354583"/>
                  </a:moveTo>
                  <a:lnTo>
                    <a:pt x="133362" y="356362"/>
                  </a:lnTo>
                  <a:lnTo>
                    <a:pt x="133542" y="356362"/>
                  </a:lnTo>
                  <a:lnTo>
                    <a:pt x="134632" y="354583"/>
                  </a:lnTo>
                  <a:close/>
                </a:path>
                <a:path w="1517650" h="551179">
                  <a:moveTo>
                    <a:pt x="1365425" y="337637"/>
                  </a:moveTo>
                  <a:lnTo>
                    <a:pt x="1368527" y="345146"/>
                  </a:lnTo>
                  <a:lnTo>
                    <a:pt x="1379730" y="341629"/>
                  </a:lnTo>
                  <a:lnTo>
                    <a:pt x="1368437" y="341629"/>
                  </a:lnTo>
                  <a:lnTo>
                    <a:pt x="1365425" y="337637"/>
                  </a:lnTo>
                  <a:close/>
                </a:path>
                <a:path w="1517650" h="551179">
                  <a:moveTo>
                    <a:pt x="1363611" y="333248"/>
                  </a:moveTo>
                  <a:lnTo>
                    <a:pt x="1365425" y="337637"/>
                  </a:lnTo>
                  <a:lnTo>
                    <a:pt x="1368437" y="341629"/>
                  </a:lnTo>
                  <a:lnTo>
                    <a:pt x="1363611" y="333248"/>
                  </a:lnTo>
                  <a:close/>
                </a:path>
                <a:path w="1517650" h="551179">
                  <a:moveTo>
                    <a:pt x="1406431" y="333248"/>
                  </a:moveTo>
                  <a:lnTo>
                    <a:pt x="1363611" y="333248"/>
                  </a:lnTo>
                  <a:lnTo>
                    <a:pt x="1368437" y="341629"/>
                  </a:lnTo>
                  <a:lnTo>
                    <a:pt x="1379730" y="341629"/>
                  </a:lnTo>
                  <a:lnTo>
                    <a:pt x="1406431" y="333248"/>
                  </a:lnTo>
                  <a:close/>
                </a:path>
                <a:path w="1517650" h="551179">
                  <a:moveTo>
                    <a:pt x="1441032" y="320928"/>
                  </a:moveTo>
                  <a:lnTo>
                    <a:pt x="1352816" y="320928"/>
                  </a:lnTo>
                  <a:lnTo>
                    <a:pt x="1354086" y="322579"/>
                  </a:lnTo>
                  <a:lnTo>
                    <a:pt x="1365425" y="337637"/>
                  </a:lnTo>
                  <a:lnTo>
                    <a:pt x="1363611" y="333248"/>
                  </a:lnTo>
                  <a:lnTo>
                    <a:pt x="1406431" y="333248"/>
                  </a:lnTo>
                  <a:lnTo>
                    <a:pt x="1441566" y="322218"/>
                  </a:lnTo>
                  <a:lnTo>
                    <a:pt x="1441032" y="320928"/>
                  </a:lnTo>
                  <a:close/>
                </a:path>
                <a:path w="1517650" h="551179">
                  <a:moveTo>
                    <a:pt x="149206" y="333882"/>
                  </a:moveTo>
                  <a:lnTo>
                    <a:pt x="148983" y="333882"/>
                  </a:lnTo>
                  <a:lnTo>
                    <a:pt x="147713" y="335788"/>
                  </a:lnTo>
                  <a:lnTo>
                    <a:pt x="149206" y="333882"/>
                  </a:lnTo>
                  <a:close/>
                </a:path>
                <a:path w="1517650" h="551179">
                  <a:moveTo>
                    <a:pt x="1353853" y="322302"/>
                  </a:moveTo>
                  <a:lnTo>
                    <a:pt x="1354062" y="322579"/>
                  </a:lnTo>
                  <a:lnTo>
                    <a:pt x="1353853" y="322302"/>
                  </a:lnTo>
                  <a:close/>
                </a:path>
                <a:path w="1517650" h="551179">
                  <a:moveTo>
                    <a:pt x="1352816" y="320928"/>
                  </a:moveTo>
                  <a:lnTo>
                    <a:pt x="1353853" y="322302"/>
                  </a:lnTo>
                  <a:lnTo>
                    <a:pt x="1354086" y="322579"/>
                  </a:lnTo>
                  <a:lnTo>
                    <a:pt x="1352816" y="320928"/>
                  </a:lnTo>
                  <a:close/>
                </a:path>
                <a:path w="1517650" h="551179">
                  <a:moveTo>
                    <a:pt x="1433402" y="302513"/>
                  </a:moveTo>
                  <a:lnTo>
                    <a:pt x="1337195" y="302513"/>
                  </a:lnTo>
                  <a:lnTo>
                    <a:pt x="1338338" y="303783"/>
                  </a:lnTo>
                  <a:lnTo>
                    <a:pt x="1353853" y="322302"/>
                  </a:lnTo>
                  <a:lnTo>
                    <a:pt x="1352816" y="320928"/>
                  </a:lnTo>
                  <a:lnTo>
                    <a:pt x="1441032" y="320928"/>
                  </a:lnTo>
                  <a:lnTo>
                    <a:pt x="1433402" y="302513"/>
                  </a:lnTo>
                  <a:close/>
                </a:path>
                <a:path w="1517650" h="551179">
                  <a:moveTo>
                    <a:pt x="164731" y="314070"/>
                  </a:moveTo>
                  <a:lnTo>
                    <a:pt x="163461" y="315594"/>
                  </a:lnTo>
                  <a:lnTo>
                    <a:pt x="164192" y="314759"/>
                  </a:lnTo>
                  <a:lnTo>
                    <a:pt x="164731" y="314070"/>
                  </a:lnTo>
                  <a:close/>
                </a:path>
                <a:path w="1517650" h="551179">
                  <a:moveTo>
                    <a:pt x="164192" y="314759"/>
                  </a:moveTo>
                  <a:lnTo>
                    <a:pt x="163461" y="315594"/>
                  </a:lnTo>
                  <a:lnTo>
                    <a:pt x="164192" y="314759"/>
                  </a:lnTo>
                  <a:close/>
                </a:path>
                <a:path w="1517650" h="551179">
                  <a:moveTo>
                    <a:pt x="164794" y="314070"/>
                  </a:moveTo>
                  <a:lnTo>
                    <a:pt x="164192" y="314759"/>
                  </a:lnTo>
                  <a:lnTo>
                    <a:pt x="164794" y="314070"/>
                  </a:lnTo>
                  <a:close/>
                </a:path>
                <a:path w="1517650" h="551179">
                  <a:moveTo>
                    <a:pt x="1337547" y="302932"/>
                  </a:moveTo>
                  <a:lnTo>
                    <a:pt x="1338264" y="303783"/>
                  </a:lnTo>
                  <a:lnTo>
                    <a:pt x="1337547" y="302932"/>
                  </a:lnTo>
                  <a:close/>
                </a:path>
                <a:path w="1517650" h="551179">
                  <a:moveTo>
                    <a:pt x="1337195" y="302513"/>
                  </a:moveTo>
                  <a:lnTo>
                    <a:pt x="1337547" y="302932"/>
                  </a:lnTo>
                  <a:lnTo>
                    <a:pt x="1338338" y="303783"/>
                  </a:lnTo>
                  <a:lnTo>
                    <a:pt x="1337195" y="302513"/>
                  </a:lnTo>
                  <a:close/>
                </a:path>
                <a:path w="1517650" h="551179">
                  <a:moveTo>
                    <a:pt x="1420589" y="284225"/>
                  </a:moveTo>
                  <a:lnTo>
                    <a:pt x="1320177" y="284225"/>
                  </a:lnTo>
                  <a:lnTo>
                    <a:pt x="1321574" y="285623"/>
                  </a:lnTo>
                  <a:lnTo>
                    <a:pt x="1337547" y="302932"/>
                  </a:lnTo>
                  <a:lnTo>
                    <a:pt x="1337195" y="302513"/>
                  </a:lnTo>
                  <a:lnTo>
                    <a:pt x="1433402" y="302513"/>
                  </a:lnTo>
                  <a:lnTo>
                    <a:pt x="1432191" y="299592"/>
                  </a:lnTo>
                  <a:lnTo>
                    <a:pt x="1420589" y="284225"/>
                  </a:lnTo>
                  <a:close/>
                </a:path>
                <a:path w="1517650" h="551179">
                  <a:moveTo>
                    <a:pt x="182003" y="294386"/>
                  </a:moveTo>
                  <a:lnTo>
                    <a:pt x="180606" y="295909"/>
                  </a:lnTo>
                  <a:lnTo>
                    <a:pt x="181268" y="295227"/>
                  </a:lnTo>
                  <a:lnTo>
                    <a:pt x="182003" y="294386"/>
                  </a:lnTo>
                  <a:close/>
                </a:path>
                <a:path w="1517650" h="551179">
                  <a:moveTo>
                    <a:pt x="181268" y="295227"/>
                  </a:moveTo>
                  <a:lnTo>
                    <a:pt x="180606" y="295909"/>
                  </a:lnTo>
                  <a:lnTo>
                    <a:pt x="181268" y="295227"/>
                  </a:lnTo>
                  <a:close/>
                </a:path>
                <a:path w="1517650" h="551179">
                  <a:moveTo>
                    <a:pt x="182083" y="294386"/>
                  </a:moveTo>
                  <a:lnTo>
                    <a:pt x="181268" y="295227"/>
                  </a:lnTo>
                  <a:lnTo>
                    <a:pt x="182083" y="294386"/>
                  </a:lnTo>
                  <a:close/>
                </a:path>
                <a:path w="1517650" h="551179">
                  <a:moveTo>
                    <a:pt x="1320533" y="284609"/>
                  </a:moveTo>
                  <a:lnTo>
                    <a:pt x="1321474" y="285623"/>
                  </a:lnTo>
                  <a:lnTo>
                    <a:pt x="1320533" y="284609"/>
                  </a:lnTo>
                  <a:close/>
                </a:path>
                <a:path w="1517650" h="551179">
                  <a:moveTo>
                    <a:pt x="1320177" y="284225"/>
                  </a:moveTo>
                  <a:lnTo>
                    <a:pt x="1320533" y="284609"/>
                  </a:lnTo>
                  <a:lnTo>
                    <a:pt x="1321574" y="285623"/>
                  </a:lnTo>
                  <a:lnTo>
                    <a:pt x="1320177" y="284225"/>
                  </a:lnTo>
                  <a:close/>
                </a:path>
                <a:path w="1517650" h="551179">
                  <a:moveTo>
                    <a:pt x="1406818" y="266826"/>
                  </a:moveTo>
                  <a:lnTo>
                    <a:pt x="1302270" y="266826"/>
                  </a:lnTo>
                  <a:lnTo>
                    <a:pt x="1303667" y="268096"/>
                  </a:lnTo>
                  <a:lnTo>
                    <a:pt x="1320533" y="284609"/>
                  </a:lnTo>
                  <a:lnTo>
                    <a:pt x="1320177" y="284225"/>
                  </a:lnTo>
                  <a:lnTo>
                    <a:pt x="1420589" y="284225"/>
                  </a:lnTo>
                  <a:lnTo>
                    <a:pt x="1413014" y="274192"/>
                  </a:lnTo>
                  <a:lnTo>
                    <a:pt x="1406818" y="266826"/>
                  </a:lnTo>
                  <a:close/>
                </a:path>
                <a:path w="1517650" h="551179">
                  <a:moveTo>
                    <a:pt x="200418" y="275463"/>
                  </a:moveTo>
                  <a:lnTo>
                    <a:pt x="198894" y="276987"/>
                  </a:lnTo>
                  <a:lnTo>
                    <a:pt x="199339" y="276577"/>
                  </a:lnTo>
                  <a:lnTo>
                    <a:pt x="200418" y="275463"/>
                  </a:lnTo>
                  <a:close/>
                </a:path>
                <a:path w="1517650" h="551179">
                  <a:moveTo>
                    <a:pt x="199339" y="276577"/>
                  </a:moveTo>
                  <a:lnTo>
                    <a:pt x="198894" y="276987"/>
                  </a:lnTo>
                  <a:lnTo>
                    <a:pt x="199339" y="276577"/>
                  </a:lnTo>
                  <a:close/>
                </a:path>
                <a:path w="1517650" h="551179">
                  <a:moveTo>
                    <a:pt x="200547" y="275463"/>
                  </a:moveTo>
                  <a:lnTo>
                    <a:pt x="200418" y="275463"/>
                  </a:lnTo>
                  <a:lnTo>
                    <a:pt x="199339" y="276577"/>
                  </a:lnTo>
                  <a:lnTo>
                    <a:pt x="200547" y="275463"/>
                  </a:lnTo>
                  <a:close/>
                </a:path>
                <a:path w="1517650" h="551179">
                  <a:moveTo>
                    <a:pt x="1302603" y="267151"/>
                  </a:moveTo>
                  <a:lnTo>
                    <a:pt x="1303575" y="268096"/>
                  </a:lnTo>
                  <a:lnTo>
                    <a:pt x="1302603" y="267151"/>
                  </a:lnTo>
                  <a:close/>
                </a:path>
                <a:path w="1517650" h="551179">
                  <a:moveTo>
                    <a:pt x="1302270" y="266826"/>
                  </a:moveTo>
                  <a:lnTo>
                    <a:pt x="1302603" y="267151"/>
                  </a:lnTo>
                  <a:lnTo>
                    <a:pt x="1303667" y="268096"/>
                  </a:lnTo>
                  <a:lnTo>
                    <a:pt x="1302270" y="266826"/>
                  </a:lnTo>
                  <a:close/>
                </a:path>
                <a:path w="1517650" h="551179">
                  <a:moveTo>
                    <a:pt x="1392247" y="249808"/>
                  </a:moveTo>
                  <a:lnTo>
                    <a:pt x="1283093" y="249808"/>
                  </a:lnTo>
                  <a:lnTo>
                    <a:pt x="1302603" y="267151"/>
                  </a:lnTo>
                  <a:lnTo>
                    <a:pt x="1302270" y="266826"/>
                  </a:lnTo>
                  <a:lnTo>
                    <a:pt x="1406818" y="266826"/>
                  </a:lnTo>
                  <a:lnTo>
                    <a:pt x="1394853" y="252602"/>
                  </a:lnTo>
                  <a:lnTo>
                    <a:pt x="1392247" y="249808"/>
                  </a:lnTo>
                  <a:close/>
                </a:path>
                <a:path w="1517650" h="551179">
                  <a:moveTo>
                    <a:pt x="220103" y="257428"/>
                  </a:moveTo>
                  <a:lnTo>
                    <a:pt x="218833" y="258571"/>
                  </a:lnTo>
                  <a:lnTo>
                    <a:pt x="219206" y="258256"/>
                  </a:lnTo>
                  <a:lnTo>
                    <a:pt x="220103" y="257428"/>
                  </a:lnTo>
                  <a:close/>
                </a:path>
                <a:path w="1517650" h="551179">
                  <a:moveTo>
                    <a:pt x="219206" y="258256"/>
                  </a:moveTo>
                  <a:lnTo>
                    <a:pt x="218833" y="258571"/>
                  </a:lnTo>
                  <a:lnTo>
                    <a:pt x="219206" y="258256"/>
                  </a:lnTo>
                  <a:close/>
                </a:path>
                <a:path w="1517650" h="551179">
                  <a:moveTo>
                    <a:pt x="220183" y="257428"/>
                  </a:moveTo>
                  <a:lnTo>
                    <a:pt x="219206" y="258256"/>
                  </a:lnTo>
                  <a:lnTo>
                    <a:pt x="220183" y="257428"/>
                  </a:lnTo>
                  <a:close/>
                </a:path>
                <a:path w="1517650" h="551179">
                  <a:moveTo>
                    <a:pt x="1376962" y="233425"/>
                  </a:moveTo>
                  <a:lnTo>
                    <a:pt x="1262646" y="233425"/>
                  </a:lnTo>
                  <a:lnTo>
                    <a:pt x="1263916" y="234441"/>
                  </a:lnTo>
                  <a:lnTo>
                    <a:pt x="1284236" y="250951"/>
                  </a:lnTo>
                  <a:lnTo>
                    <a:pt x="1283093" y="249808"/>
                  </a:lnTo>
                  <a:lnTo>
                    <a:pt x="1392247" y="249808"/>
                  </a:lnTo>
                  <a:lnTo>
                    <a:pt x="1376962" y="233425"/>
                  </a:lnTo>
                  <a:close/>
                </a:path>
                <a:path w="1517650" h="551179">
                  <a:moveTo>
                    <a:pt x="241185" y="239649"/>
                  </a:moveTo>
                  <a:lnTo>
                    <a:pt x="239661" y="240918"/>
                  </a:lnTo>
                  <a:lnTo>
                    <a:pt x="239904" y="240733"/>
                  </a:lnTo>
                  <a:lnTo>
                    <a:pt x="241185" y="239649"/>
                  </a:lnTo>
                  <a:close/>
                </a:path>
                <a:path w="1517650" h="551179">
                  <a:moveTo>
                    <a:pt x="239904" y="240733"/>
                  </a:moveTo>
                  <a:lnTo>
                    <a:pt x="239661" y="240918"/>
                  </a:lnTo>
                  <a:lnTo>
                    <a:pt x="239904" y="240733"/>
                  </a:lnTo>
                  <a:close/>
                </a:path>
                <a:path w="1517650" h="551179">
                  <a:moveTo>
                    <a:pt x="241325" y="239649"/>
                  </a:moveTo>
                  <a:lnTo>
                    <a:pt x="241185" y="239649"/>
                  </a:lnTo>
                  <a:lnTo>
                    <a:pt x="239904" y="240733"/>
                  </a:lnTo>
                  <a:lnTo>
                    <a:pt x="241325" y="239649"/>
                  </a:lnTo>
                  <a:close/>
                </a:path>
                <a:path w="1517650" h="551179">
                  <a:moveTo>
                    <a:pt x="1263699" y="234280"/>
                  </a:moveTo>
                  <a:lnTo>
                    <a:pt x="1263898" y="234441"/>
                  </a:lnTo>
                  <a:lnTo>
                    <a:pt x="1263699" y="234280"/>
                  </a:lnTo>
                  <a:close/>
                </a:path>
                <a:path w="1517650" h="551179">
                  <a:moveTo>
                    <a:pt x="1360840" y="217550"/>
                  </a:moveTo>
                  <a:lnTo>
                    <a:pt x="1241183" y="217550"/>
                  </a:lnTo>
                  <a:lnTo>
                    <a:pt x="1242580" y="218566"/>
                  </a:lnTo>
                  <a:lnTo>
                    <a:pt x="1263699" y="234280"/>
                  </a:lnTo>
                  <a:lnTo>
                    <a:pt x="1262646" y="233425"/>
                  </a:lnTo>
                  <a:lnTo>
                    <a:pt x="1376962" y="233425"/>
                  </a:lnTo>
                  <a:lnTo>
                    <a:pt x="1375422" y="231775"/>
                  </a:lnTo>
                  <a:lnTo>
                    <a:pt x="1360840" y="217550"/>
                  </a:lnTo>
                  <a:close/>
                </a:path>
                <a:path w="1517650" h="551179">
                  <a:moveTo>
                    <a:pt x="263146" y="222989"/>
                  </a:moveTo>
                  <a:lnTo>
                    <a:pt x="262013" y="223774"/>
                  </a:lnTo>
                  <a:lnTo>
                    <a:pt x="263146" y="222989"/>
                  </a:lnTo>
                  <a:close/>
                </a:path>
                <a:path w="1517650" h="551179">
                  <a:moveTo>
                    <a:pt x="1242262" y="218352"/>
                  </a:moveTo>
                  <a:lnTo>
                    <a:pt x="1242551" y="218566"/>
                  </a:lnTo>
                  <a:lnTo>
                    <a:pt x="1242262" y="218352"/>
                  </a:lnTo>
                  <a:close/>
                </a:path>
                <a:path w="1517650" h="551179">
                  <a:moveTo>
                    <a:pt x="1241183" y="217550"/>
                  </a:moveTo>
                  <a:lnTo>
                    <a:pt x="1242262" y="218352"/>
                  </a:lnTo>
                  <a:lnTo>
                    <a:pt x="1242580" y="218566"/>
                  </a:lnTo>
                  <a:lnTo>
                    <a:pt x="1241183" y="217550"/>
                  </a:lnTo>
                  <a:close/>
                </a:path>
                <a:path w="1517650" h="551179">
                  <a:moveTo>
                    <a:pt x="1218831" y="202564"/>
                  </a:moveTo>
                  <a:lnTo>
                    <a:pt x="1242262" y="218352"/>
                  </a:lnTo>
                  <a:lnTo>
                    <a:pt x="1241183" y="217550"/>
                  </a:lnTo>
                  <a:lnTo>
                    <a:pt x="1360840" y="217550"/>
                  </a:lnTo>
                  <a:lnTo>
                    <a:pt x="1354721" y="211581"/>
                  </a:lnTo>
                  <a:lnTo>
                    <a:pt x="1345380" y="203326"/>
                  </a:lnTo>
                  <a:lnTo>
                    <a:pt x="1220101" y="203326"/>
                  </a:lnTo>
                  <a:lnTo>
                    <a:pt x="1218831" y="202564"/>
                  </a:lnTo>
                  <a:close/>
                </a:path>
                <a:path w="1517650" h="551179">
                  <a:moveTo>
                    <a:pt x="286778" y="206628"/>
                  </a:moveTo>
                  <a:lnTo>
                    <a:pt x="285254" y="207517"/>
                  </a:lnTo>
                  <a:lnTo>
                    <a:pt x="285494" y="207517"/>
                  </a:lnTo>
                  <a:lnTo>
                    <a:pt x="286778" y="206628"/>
                  </a:lnTo>
                  <a:close/>
                </a:path>
                <a:path w="1517650" h="551179">
                  <a:moveTo>
                    <a:pt x="1327710" y="188087"/>
                  </a:moveTo>
                  <a:lnTo>
                    <a:pt x="1195336" y="188087"/>
                  </a:lnTo>
                  <a:lnTo>
                    <a:pt x="1196606" y="188849"/>
                  </a:lnTo>
                  <a:lnTo>
                    <a:pt x="1220101" y="203326"/>
                  </a:lnTo>
                  <a:lnTo>
                    <a:pt x="1345380" y="203326"/>
                  </a:lnTo>
                  <a:lnTo>
                    <a:pt x="1332877" y="192277"/>
                  </a:lnTo>
                  <a:lnTo>
                    <a:pt x="1327710" y="188087"/>
                  </a:lnTo>
                  <a:close/>
                </a:path>
                <a:path w="1517650" h="551179">
                  <a:moveTo>
                    <a:pt x="311437" y="191262"/>
                  </a:moveTo>
                  <a:lnTo>
                    <a:pt x="311162" y="191262"/>
                  </a:lnTo>
                  <a:lnTo>
                    <a:pt x="309892" y="192150"/>
                  </a:lnTo>
                  <a:lnTo>
                    <a:pt x="311437" y="191262"/>
                  </a:lnTo>
                  <a:close/>
                </a:path>
                <a:path w="1517650" h="551179">
                  <a:moveTo>
                    <a:pt x="1196243" y="188645"/>
                  </a:moveTo>
                  <a:lnTo>
                    <a:pt x="1196574" y="188849"/>
                  </a:lnTo>
                  <a:lnTo>
                    <a:pt x="1196243" y="188645"/>
                  </a:lnTo>
                  <a:close/>
                </a:path>
                <a:path w="1517650" h="551179">
                  <a:moveTo>
                    <a:pt x="1170825" y="174370"/>
                  </a:moveTo>
                  <a:lnTo>
                    <a:pt x="1196243" y="188645"/>
                  </a:lnTo>
                  <a:lnTo>
                    <a:pt x="1195336" y="188087"/>
                  </a:lnTo>
                  <a:lnTo>
                    <a:pt x="1327710" y="188087"/>
                  </a:lnTo>
                  <a:lnTo>
                    <a:pt x="1311583" y="175005"/>
                  </a:lnTo>
                  <a:lnTo>
                    <a:pt x="1172095" y="175005"/>
                  </a:lnTo>
                  <a:lnTo>
                    <a:pt x="1170825" y="174370"/>
                  </a:lnTo>
                  <a:close/>
                </a:path>
                <a:path w="1517650" h="551179">
                  <a:moveTo>
                    <a:pt x="336816" y="176656"/>
                  </a:moveTo>
                  <a:lnTo>
                    <a:pt x="335419" y="177418"/>
                  </a:lnTo>
                  <a:lnTo>
                    <a:pt x="336151" y="177039"/>
                  </a:lnTo>
                  <a:lnTo>
                    <a:pt x="336816" y="176656"/>
                  </a:lnTo>
                  <a:close/>
                </a:path>
                <a:path w="1517650" h="551179">
                  <a:moveTo>
                    <a:pt x="336151" y="177039"/>
                  </a:moveTo>
                  <a:lnTo>
                    <a:pt x="335419" y="177418"/>
                  </a:lnTo>
                  <a:lnTo>
                    <a:pt x="336151" y="177039"/>
                  </a:lnTo>
                  <a:close/>
                </a:path>
                <a:path w="1517650" h="551179">
                  <a:moveTo>
                    <a:pt x="336890" y="176656"/>
                  </a:moveTo>
                  <a:lnTo>
                    <a:pt x="336151" y="177039"/>
                  </a:lnTo>
                  <a:lnTo>
                    <a:pt x="336890" y="176656"/>
                  </a:lnTo>
                  <a:close/>
                </a:path>
                <a:path w="1517650" h="551179">
                  <a:moveTo>
                    <a:pt x="1293246" y="161289"/>
                  </a:moveTo>
                  <a:lnTo>
                    <a:pt x="1145298" y="161289"/>
                  </a:lnTo>
                  <a:lnTo>
                    <a:pt x="1172095" y="175005"/>
                  </a:lnTo>
                  <a:lnTo>
                    <a:pt x="1311583" y="175005"/>
                  </a:lnTo>
                  <a:lnTo>
                    <a:pt x="1310017" y="173736"/>
                  </a:lnTo>
                  <a:lnTo>
                    <a:pt x="1293246" y="161289"/>
                  </a:lnTo>
                  <a:close/>
                </a:path>
                <a:path w="1517650" h="551179">
                  <a:moveTo>
                    <a:pt x="363359" y="162940"/>
                  </a:moveTo>
                  <a:lnTo>
                    <a:pt x="362089" y="163575"/>
                  </a:lnTo>
                  <a:lnTo>
                    <a:pt x="362562" y="163354"/>
                  </a:lnTo>
                  <a:lnTo>
                    <a:pt x="363359" y="162940"/>
                  </a:lnTo>
                  <a:close/>
                </a:path>
                <a:path w="1517650" h="551179">
                  <a:moveTo>
                    <a:pt x="362562" y="163354"/>
                  </a:moveTo>
                  <a:lnTo>
                    <a:pt x="362089" y="163575"/>
                  </a:lnTo>
                  <a:lnTo>
                    <a:pt x="362562" y="163354"/>
                  </a:lnTo>
                  <a:close/>
                </a:path>
                <a:path w="1517650" h="551179">
                  <a:moveTo>
                    <a:pt x="363442" y="162940"/>
                  </a:moveTo>
                  <a:lnTo>
                    <a:pt x="362562" y="163354"/>
                  </a:lnTo>
                  <a:lnTo>
                    <a:pt x="363442" y="162940"/>
                  </a:lnTo>
                  <a:close/>
                </a:path>
                <a:path w="1517650" h="551179">
                  <a:moveTo>
                    <a:pt x="1276105" y="149225"/>
                  </a:moveTo>
                  <a:lnTo>
                    <a:pt x="1119136" y="149225"/>
                  </a:lnTo>
                  <a:lnTo>
                    <a:pt x="1120279" y="149732"/>
                  </a:lnTo>
                  <a:lnTo>
                    <a:pt x="1146695" y="162051"/>
                  </a:lnTo>
                  <a:lnTo>
                    <a:pt x="1145298" y="161289"/>
                  </a:lnTo>
                  <a:lnTo>
                    <a:pt x="1293246" y="161289"/>
                  </a:lnTo>
                  <a:lnTo>
                    <a:pt x="1285887" y="155828"/>
                  </a:lnTo>
                  <a:lnTo>
                    <a:pt x="1276105" y="149225"/>
                  </a:lnTo>
                  <a:close/>
                </a:path>
                <a:path w="1517650" h="551179">
                  <a:moveTo>
                    <a:pt x="391045" y="149987"/>
                  </a:moveTo>
                  <a:lnTo>
                    <a:pt x="389394" y="150621"/>
                  </a:lnTo>
                  <a:lnTo>
                    <a:pt x="389692" y="150621"/>
                  </a:lnTo>
                  <a:lnTo>
                    <a:pt x="391045" y="149987"/>
                  </a:lnTo>
                  <a:close/>
                </a:path>
                <a:path w="1517650" h="551179">
                  <a:moveTo>
                    <a:pt x="1119755" y="149513"/>
                  </a:moveTo>
                  <a:lnTo>
                    <a:pt x="1120228" y="149732"/>
                  </a:lnTo>
                  <a:lnTo>
                    <a:pt x="1119755" y="149513"/>
                  </a:lnTo>
                  <a:close/>
                </a:path>
                <a:path w="1517650" h="551179">
                  <a:moveTo>
                    <a:pt x="1091831" y="137794"/>
                  </a:moveTo>
                  <a:lnTo>
                    <a:pt x="1119755" y="149513"/>
                  </a:lnTo>
                  <a:lnTo>
                    <a:pt x="1119136" y="149225"/>
                  </a:lnTo>
                  <a:lnTo>
                    <a:pt x="1276105" y="149225"/>
                  </a:lnTo>
                  <a:lnTo>
                    <a:pt x="1260868" y="138937"/>
                  </a:lnTo>
                  <a:lnTo>
                    <a:pt x="1259833" y="138302"/>
                  </a:lnTo>
                  <a:lnTo>
                    <a:pt x="1093355" y="138302"/>
                  </a:lnTo>
                  <a:lnTo>
                    <a:pt x="1091831" y="137794"/>
                  </a:lnTo>
                  <a:close/>
                </a:path>
                <a:path w="1517650" h="551179">
                  <a:moveTo>
                    <a:pt x="418648" y="138474"/>
                  </a:moveTo>
                  <a:lnTo>
                    <a:pt x="418096" y="138683"/>
                  </a:lnTo>
                  <a:lnTo>
                    <a:pt x="418648" y="138474"/>
                  </a:lnTo>
                  <a:close/>
                </a:path>
                <a:path w="1517650" h="551179">
                  <a:moveTo>
                    <a:pt x="419432" y="138175"/>
                  </a:moveTo>
                  <a:lnTo>
                    <a:pt x="418648" y="138474"/>
                  </a:lnTo>
                  <a:lnTo>
                    <a:pt x="419432" y="138175"/>
                  </a:lnTo>
                  <a:close/>
                </a:path>
                <a:path w="1517650" h="551179">
                  <a:moveTo>
                    <a:pt x="1034935" y="117728"/>
                  </a:moveTo>
                  <a:lnTo>
                    <a:pt x="1065034" y="127762"/>
                  </a:lnTo>
                  <a:lnTo>
                    <a:pt x="1093355" y="138302"/>
                  </a:lnTo>
                  <a:lnTo>
                    <a:pt x="1259833" y="138302"/>
                  </a:lnTo>
                  <a:lnTo>
                    <a:pt x="1234579" y="122808"/>
                  </a:lnTo>
                  <a:lnTo>
                    <a:pt x="1226238" y="118109"/>
                  </a:lnTo>
                  <a:lnTo>
                    <a:pt x="1036459" y="118109"/>
                  </a:lnTo>
                  <a:lnTo>
                    <a:pt x="1034935" y="117728"/>
                  </a:lnTo>
                  <a:close/>
                </a:path>
                <a:path w="1517650" h="551179">
                  <a:moveTo>
                    <a:pt x="1063891" y="127381"/>
                  </a:moveTo>
                  <a:lnTo>
                    <a:pt x="1064919" y="127762"/>
                  </a:lnTo>
                  <a:lnTo>
                    <a:pt x="1063891" y="127381"/>
                  </a:lnTo>
                  <a:close/>
                </a:path>
                <a:path w="1517650" h="551179">
                  <a:moveTo>
                    <a:pt x="448747" y="127031"/>
                  </a:moveTo>
                  <a:lnTo>
                    <a:pt x="447306" y="127507"/>
                  </a:lnTo>
                  <a:lnTo>
                    <a:pt x="447494" y="127507"/>
                  </a:lnTo>
                  <a:lnTo>
                    <a:pt x="448747" y="127031"/>
                  </a:lnTo>
                  <a:close/>
                </a:path>
                <a:path w="1517650" h="551179">
                  <a:moveTo>
                    <a:pt x="1210233" y="109092"/>
                  </a:moveTo>
                  <a:lnTo>
                    <a:pt x="1005471" y="109092"/>
                  </a:lnTo>
                  <a:lnTo>
                    <a:pt x="1036459" y="118109"/>
                  </a:lnTo>
                  <a:lnTo>
                    <a:pt x="1226238" y="118109"/>
                  </a:lnTo>
                  <a:lnTo>
                    <a:pt x="1210233" y="109092"/>
                  </a:lnTo>
                  <a:close/>
                </a:path>
                <a:path w="1517650" h="551179">
                  <a:moveTo>
                    <a:pt x="478494" y="117195"/>
                  </a:moveTo>
                  <a:lnTo>
                    <a:pt x="477532" y="117475"/>
                  </a:lnTo>
                  <a:lnTo>
                    <a:pt x="478494" y="117195"/>
                  </a:lnTo>
                  <a:close/>
                </a:path>
                <a:path w="1517650" h="551179">
                  <a:moveTo>
                    <a:pt x="1195218" y="101218"/>
                  </a:moveTo>
                  <a:lnTo>
                    <a:pt x="974991" y="101218"/>
                  </a:lnTo>
                  <a:lnTo>
                    <a:pt x="1006614" y="109474"/>
                  </a:lnTo>
                  <a:lnTo>
                    <a:pt x="1005471" y="109092"/>
                  </a:lnTo>
                  <a:lnTo>
                    <a:pt x="1210233" y="109092"/>
                  </a:lnTo>
                  <a:lnTo>
                    <a:pt x="1207528" y="107568"/>
                  </a:lnTo>
                  <a:lnTo>
                    <a:pt x="1195218" y="101218"/>
                  </a:lnTo>
                  <a:close/>
                </a:path>
                <a:path w="1517650" h="551179">
                  <a:moveTo>
                    <a:pt x="509917" y="108076"/>
                  </a:moveTo>
                  <a:lnTo>
                    <a:pt x="508520" y="108457"/>
                  </a:lnTo>
                  <a:lnTo>
                    <a:pt x="509142" y="108301"/>
                  </a:lnTo>
                  <a:lnTo>
                    <a:pt x="509917" y="108076"/>
                  </a:lnTo>
                  <a:close/>
                </a:path>
                <a:path w="1517650" h="551179">
                  <a:moveTo>
                    <a:pt x="509142" y="108301"/>
                  </a:moveTo>
                  <a:lnTo>
                    <a:pt x="508520" y="108457"/>
                  </a:lnTo>
                  <a:lnTo>
                    <a:pt x="509142" y="108301"/>
                  </a:lnTo>
                  <a:close/>
                </a:path>
                <a:path w="1517650" h="551179">
                  <a:moveTo>
                    <a:pt x="510038" y="108076"/>
                  </a:moveTo>
                  <a:lnTo>
                    <a:pt x="509142" y="108301"/>
                  </a:lnTo>
                  <a:lnTo>
                    <a:pt x="510038" y="108076"/>
                  </a:lnTo>
                  <a:close/>
                </a:path>
                <a:path w="1517650" h="551179">
                  <a:moveTo>
                    <a:pt x="1182169" y="94487"/>
                  </a:moveTo>
                  <a:lnTo>
                    <a:pt x="944003" y="94487"/>
                  </a:lnTo>
                  <a:lnTo>
                    <a:pt x="945273" y="94741"/>
                  </a:lnTo>
                  <a:lnTo>
                    <a:pt x="976388" y="101600"/>
                  </a:lnTo>
                  <a:lnTo>
                    <a:pt x="974991" y="101218"/>
                  </a:lnTo>
                  <a:lnTo>
                    <a:pt x="1195218" y="101218"/>
                  </a:lnTo>
                  <a:lnTo>
                    <a:pt x="1182169" y="94487"/>
                  </a:lnTo>
                  <a:close/>
                </a:path>
                <a:path w="1517650" h="551179">
                  <a:moveTo>
                    <a:pt x="541413" y="100202"/>
                  </a:moveTo>
                  <a:lnTo>
                    <a:pt x="540143" y="100456"/>
                  </a:lnTo>
                  <a:lnTo>
                    <a:pt x="540401" y="100456"/>
                  </a:lnTo>
                  <a:lnTo>
                    <a:pt x="541413" y="100202"/>
                  </a:lnTo>
                  <a:close/>
                </a:path>
                <a:path w="1517650" h="551179">
                  <a:moveTo>
                    <a:pt x="944620" y="94623"/>
                  </a:moveTo>
                  <a:lnTo>
                    <a:pt x="945160" y="94741"/>
                  </a:lnTo>
                  <a:lnTo>
                    <a:pt x="944620" y="94623"/>
                  </a:lnTo>
                  <a:close/>
                </a:path>
                <a:path w="1517650" h="551179">
                  <a:moveTo>
                    <a:pt x="1170085" y="88773"/>
                  </a:moveTo>
                  <a:lnTo>
                    <a:pt x="912380" y="88773"/>
                  </a:lnTo>
                  <a:lnTo>
                    <a:pt x="944620" y="94623"/>
                  </a:lnTo>
                  <a:lnTo>
                    <a:pt x="944003" y="94487"/>
                  </a:lnTo>
                  <a:lnTo>
                    <a:pt x="1182169" y="94487"/>
                  </a:lnTo>
                  <a:lnTo>
                    <a:pt x="1179461" y="93090"/>
                  </a:lnTo>
                  <a:lnTo>
                    <a:pt x="1170085" y="88773"/>
                  </a:lnTo>
                  <a:close/>
                </a:path>
                <a:path w="1517650" h="551179">
                  <a:moveTo>
                    <a:pt x="573925" y="93217"/>
                  </a:moveTo>
                  <a:lnTo>
                    <a:pt x="572401" y="93471"/>
                  </a:lnTo>
                  <a:lnTo>
                    <a:pt x="572740" y="93471"/>
                  </a:lnTo>
                  <a:lnTo>
                    <a:pt x="573925" y="93217"/>
                  </a:lnTo>
                  <a:close/>
                </a:path>
                <a:path w="1517650" h="551179">
                  <a:moveTo>
                    <a:pt x="879995" y="84074"/>
                  </a:moveTo>
                  <a:lnTo>
                    <a:pt x="913650" y="89026"/>
                  </a:lnTo>
                  <a:lnTo>
                    <a:pt x="912380" y="88773"/>
                  </a:lnTo>
                  <a:lnTo>
                    <a:pt x="1170085" y="88773"/>
                  </a:lnTo>
                  <a:lnTo>
                    <a:pt x="1160157" y="84200"/>
                  </a:lnTo>
                  <a:lnTo>
                    <a:pt x="881392" y="84200"/>
                  </a:lnTo>
                  <a:lnTo>
                    <a:pt x="879995" y="84074"/>
                  </a:lnTo>
                  <a:close/>
                </a:path>
                <a:path w="1517650" h="551179">
                  <a:moveTo>
                    <a:pt x="607333" y="87502"/>
                  </a:moveTo>
                  <a:lnTo>
                    <a:pt x="606818" y="87502"/>
                  </a:lnTo>
                  <a:lnTo>
                    <a:pt x="605548" y="87756"/>
                  </a:lnTo>
                  <a:lnTo>
                    <a:pt x="607333" y="87502"/>
                  </a:lnTo>
                  <a:close/>
                </a:path>
                <a:path w="1517650" h="551179">
                  <a:moveTo>
                    <a:pt x="847680" y="80455"/>
                  </a:moveTo>
                  <a:lnTo>
                    <a:pt x="881392" y="84200"/>
                  </a:lnTo>
                  <a:lnTo>
                    <a:pt x="1160157" y="84200"/>
                  </a:lnTo>
                  <a:lnTo>
                    <a:pt x="1152160" y="80517"/>
                  </a:lnTo>
                  <a:lnTo>
                    <a:pt x="848499" y="80517"/>
                  </a:lnTo>
                  <a:lnTo>
                    <a:pt x="847680" y="80455"/>
                  </a:lnTo>
                  <a:close/>
                </a:path>
                <a:path w="1517650" h="551179">
                  <a:moveTo>
                    <a:pt x="641393" y="82803"/>
                  </a:moveTo>
                  <a:lnTo>
                    <a:pt x="640346" y="82803"/>
                  </a:lnTo>
                  <a:lnTo>
                    <a:pt x="638949" y="83057"/>
                  </a:lnTo>
                  <a:lnTo>
                    <a:pt x="641393" y="82803"/>
                  </a:lnTo>
                  <a:close/>
                </a:path>
                <a:path w="1517650" h="551179">
                  <a:moveTo>
                    <a:pt x="1151884" y="80390"/>
                  </a:moveTo>
                  <a:lnTo>
                    <a:pt x="847102" y="80390"/>
                  </a:lnTo>
                  <a:lnTo>
                    <a:pt x="848499" y="80517"/>
                  </a:lnTo>
                  <a:lnTo>
                    <a:pt x="1152160" y="80517"/>
                  </a:lnTo>
                  <a:lnTo>
                    <a:pt x="1151884" y="80390"/>
                  </a:lnTo>
                  <a:close/>
                </a:path>
                <a:path w="1517650" h="551179">
                  <a:moveTo>
                    <a:pt x="1145983" y="77850"/>
                  </a:moveTo>
                  <a:lnTo>
                    <a:pt x="813701" y="77850"/>
                  </a:lnTo>
                  <a:lnTo>
                    <a:pt x="847680" y="80455"/>
                  </a:lnTo>
                  <a:lnTo>
                    <a:pt x="847102" y="80390"/>
                  </a:lnTo>
                  <a:lnTo>
                    <a:pt x="1151884" y="80390"/>
                  </a:lnTo>
                  <a:lnTo>
                    <a:pt x="1150505" y="79755"/>
                  </a:lnTo>
                  <a:lnTo>
                    <a:pt x="1145983" y="77850"/>
                  </a:lnTo>
                  <a:close/>
                </a:path>
                <a:path w="1517650" h="551179">
                  <a:moveTo>
                    <a:pt x="674982" y="79375"/>
                  </a:moveTo>
                  <a:lnTo>
                    <a:pt x="674382" y="79375"/>
                  </a:lnTo>
                  <a:lnTo>
                    <a:pt x="673437" y="79473"/>
                  </a:lnTo>
                  <a:lnTo>
                    <a:pt x="674982" y="79375"/>
                  </a:lnTo>
                  <a:close/>
                </a:path>
                <a:path w="1517650" h="551179">
                  <a:moveTo>
                    <a:pt x="1142064" y="76200"/>
                  </a:moveTo>
                  <a:lnTo>
                    <a:pt x="743704" y="76208"/>
                  </a:lnTo>
                  <a:lnTo>
                    <a:pt x="779284" y="76453"/>
                  </a:lnTo>
                  <a:lnTo>
                    <a:pt x="778014" y="76453"/>
                  </a:lnTo>
                  <a:lnTo>
                    <a:pt x="814971" y="77977"/>
                  </a:lnTo>
                  <a:lnTo>
                    <a:pt x="813701" y="77850"/>
                  </a:lnTo>
                  <a:lnTo>
                    <a:pt x="1145983" y="77850"/>
                  </a:lnTo>
                  <a:lnTo>
                    <a:pt x="1142064" y="76200"/>
                  </a:lnTo>
                  <a:close/>
                </a:path>
                <a:path w="1517650" h="551179">
                  <a:moveTo>
                    <a:pt x="711692" y="77215"/>
                  </a:moveTo>
                  <a:lnTo>
                    <a:pt x="708926" y="77215"/>
                  </a:lnTo>
                  <a:lnTo>
                    <a:pt x="707656" y="77342"/>
                  </a:lnTo>
                  <a:lnTo>
                    <a:pt x="711692" y="7721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3547" y="3718559"/>
              <a:ext cx="544068" cy="4343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8760" y="3599687"/>
              <a:ext cx="469391" cy="9906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8044" y="3675887"/>
              <a:ext cx="411479" cy="4038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4271" y="3677411"/>
              <a:ext cx="544068" cy="43433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33116" y="3553967"/>
              <a:ext cx="321563" cy="91439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5512" y="3599687"/>
              <a:ext cx="470916" cy="99060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88442" y="3741877"/>
            <a:ext cx="13081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0896" y="2961548"/>
            <a:ext cx="561975" cy="718185"/>
            <a:chOff x="670896" y="2961548"/>
            <a:chExt cx="561975" cy="718185"/>
          </a:xfrm>
        </p:grpSpPr>
        <p:sp>
          <p:nvSpPr>
            <p:cNvPr id="47" name="object 47"/>
            <p:cNvSpPr/>
            <p:nvPr/>
          </p:nvSpPr>
          <p:spPr>
            <a:xfrm>
              <a:off x="670890" y="2961550"/>
              <a:ext cx="561975" cy="718185"/>
            </a:xfrm>
            <a:custGeom>
              <a:avLst/>
              <a:gdLst/>
              <a:ahLst/>
              <a:cxnLst/>
              <a:rect l="l" t="t" r="r" b="b"/>
              <a:pathLst>
                <a:path w="561975" h="718185">
                  <a:moveTo>
                    <a:pt x="262610" y="556463"/>
                  </a:moveTo>
                  <a:lnTo>
                    <a:pt x="108661" y="556463"/>
                  </a:lnTo>
                  <a:lnTo>
                    <a:pt x="108661" y="592353"/>
                  </a:lnTo>
                  <a:lnTo>
                    <a:pt x="262610" y="592353"/>
                  </a:lnTo>
                  <a:lnTo>
                    <a:pt x="262610" y="556463"/>
                  </a:lnTo>
                  <a:close/>
                </a:path>
                <a:path w="561975" h="718185">
                  <a:moveTo>
                    <a:pt x="262610" y="448767"/>
                  </a:moveTo>
                  <a:lnTo>
                    <a:pt x="108661" y="448767"/>
                  </a:lnTo>
                  <a:lnTo>
                    <a:pt x="108661" y="484657"/>
                  </a:lnTo>
                  <a:lnTo>
                    <a:pt x="262610" y="484657"/>
                  </a:lnTo>
                  <a:lnTo>
                    <a:pt x="262610" y="448767"/>
                  </a:lnTo>
                  <a:close/>
                </a:path>
                <a:path w="561975" h="718185">
                  <a:moveTo>
                    <a:pt x="262610" y="341058"/>
                  </a:moveTo>
                  <a:lnTo>
                    <a:pt x="108661" y="341058"/>
                  </a:lnTo>
                  <a:lnTo>
                    <a:pt x="108661" y="376961"/>
                  </a:lnTo>
                  <a:lnTo>
                    <a:pt x="262610" y="376961"/>
                  </a:lnTo>
                  <a:lnTo>
                    <a:pt x="262610" y="341058"/>
                  </a:lnTo>
                  <a:close/>
                </a:path>
                <a:path w="561975" h="718185">
                  <a:moveTo>
                    <a:pt x="262610" y="233362"/>
                  </a:moveTo>
                  <a:lnTo>
                    <a:pt x="108661" y="233362"/>
                  </a:lnTo>
                  <a:lnTo>
                    <a:pt x="108661" y="269265"/>
                  </a:lnTo>
                  <a:lnTo>
                    <a:pt x="262610" y="269265"/>
                  </a:lnTo>
                  <a:lnTo>
                    <a:pt x="262610" y="233362"/>
                  </a:lnTo>
                  <a:close/>
                </a:path>
                <a:path w="561975" h="718185">
                  <a:moveTo>
                    <a:pt x="430136" y="543001"/>
                  </a:moveTo>
                  <a:lnTo>
                    <a:pt x="366737" y="543001"/>
                  </a:lnTo>
                  <a:lnTo>
                    <a:pt x="366737" y="605815"/>
                  </a:lnTo>
                  <a:lnTo>
                    <a:pt x="430136" y="605815"/>
                  </a:lnTo>
                  <a:lnTo>
                    <a:pt x="430136" y="543001"/>
                  </a:lnTo>
                  <a:close/>
                </a:path>
                <a:path w="561975" h="718185">
                  <a:moveTo>
                    <a:pt x="430136" y="435292"/>
                  </a:moveTo>
                  <a:lnTo>
                    <a:pt x="366737" y="435292"/>
                  </a:lnTo>
                  <a:lnTo>
                    <a:pt x="366737" y="498119"/>
                  </a:lnTo>
                  <a:lnTo>
                    <a:pt x="430136" y="498119"/>
                  </a:lnTo>
                  <a:lnTo>
                    <a:pt x="430136" y="435292"/>
                  </a:lnTo>
                  <a:close/>
                </a:path>
                <a:path w="561975" h="718185">
                  <a:moveTo>
                    <a:pt x="561428" y="89776"/>
                  </a:moveTo>
                  <a:lnTo>
                    <a:pt x="558571" y="75831"/>
                  </a:lnTo>
                  <a:lnTo>
                    <a:pt x="550799" y="64414"/>
                  </a:lnTo>
                  <a:lnTo>
                    <a:pt x="539280" y="56705"/>
                  </a:lnTo>
                  <a:lnTo>
                    <a:pt x="525208" y="53873"/>
                  </a:lnTo>
                  <a:lnTo>
                    <a:pt x="507098" y="53873"/>
                  </a:lnTo>
                  <a:lnTo>
                    <a:pt x="507098" y="107721"/>
                  </a:lnTo>
                  <a:lnTo>
                    <a:pt x="507098" y="664159"/>
                  </a:lnTo>
                  <a:lnTo>
                    <a:pt x="54330" y="664159"/>
                  </a:lnTo>
                  <a:lnTo>
                    <a:pt x="54330" y="107721"/>
                  </a:lnTo>
                  <a:lnTo>
                    <a:pt x="153936" y="107721"/>
                  </a:lnTo>
                  <a:lnTo>
                    <a:pt x="153936" y="161569"/>
                  </a:lnTo>
                  <a:lnTo>
                    <a:pt x="407492" y="161569"/>
                  </a:lnTo>
                  <a:lnTo>
                    <a:pt x="407492" y="107721"/>
                  </a:lnTo>
                  <a:lnTo>
                    <a:pt x="507098" y="107721"/>
                  </a:lnTo>
                  <a:lnTo>
                    <a:pt x="507098" y="53873"/>
                  </a:lnTo>
                  <a:lnTo>
                    <a:pt x="371271" y="53873"/>
                  </a:lnTo>
                  <a:lnTo>
                    <a:pt x="371271" y="35902"/>
                  </a:lnTo>
                  <a:lnTo>
                    <a:pt x="368414" y="21958"/>
                  </a:lnTo>
                  <a:lnTo>
                    <a:pt x="360629" y="10553"/>
                  </a:lnTo>
                  <a:lnTo>
                    <a:pt x="349110" y="2832"/>
                  </a:lnTo>
                  <a:lnTo>
                    <a:pt x="335051" y="0"/>
                  </a:lnTo>
                  <a:lnTo>
                    <a:pt x="307886" y="0"/>
                  </a:lnTo>
                  <a:lnTo>
                    <a:pt x="307886" y="62852"/>
                  </a:lnTo>
                  <a:lnTo>
                    <a:pt x="305803" y="73494"/>
                  </a:lnTo>
                  <a:lnTo>
                    <a:pt x="300075" y="82029"/>
                  </a:lnTo>
                  <a:lnTo>
                    <a:pt x="291452" y="87706"/>
                  </a:lnTo>
                  <a:lnTo>
                    <a:pt x="280720" y="89776"/>
                  </a:lnTo>
                  <a:lnTo>
                    <a:pt x="269976" y="87706"/>
                  </a:lnTo>
                  <a:lnTo>
                    <a:pt x="261366" y="82029"/>
                  </a:lnTo>
                  <a:lnTo>
                    <a:pt x="255625" y="73494"/>
                  </a:lnTo>
                  <a:lnTo>
                    <a:pt x="253555" y="62852"/>
                  </a:lnTo>
                  <a:lnTo>
                    <a:pt x="255651" y="52197"/>
                  </a:lnTo>
                  <a:lnTo>
                    <a:pt x="261480" y="43649"/>
                  </a:lnTo>
                  <a:lnTo>
                    <a:pt x="270357" y="37973"/>
                  </a:lnTo>
                  <a:lnTo>
                    <a:pt x="281622" y="35902"/>
                  </a:lnTo>
                  <a:lnTo>
                    <a:pt x="291833" y="38087"/>
                  </a:lnTo>
                  <a:lnTo>
                    <a:pt x="300189" y="43992"/>
                  </a:lnTo>
                  <a:lnTo>
                    <a:pt x="305816" y="52578"/>
                  </a:lnTo>
                  <a:lnTo>
                    <a:pt x="307886" y="62852"/>
                  </a:lnTo>
                  <a:lnTo>
                    <a:pt x="307886" y="0"/>
                  </a:lnTo>
                  <a:lnTo>
                    <a:pt x="226390" y="0"/>
                  </a:lnTo>
                  <a:lnTo>
                    <a:pt x="212318" y="2832"/>
                  </a:lnTo>
                  <a:lnTo>
                    <a:pt x="200799" y="10553"/>
                  </a:lnTo>
                  <a:lnTo>
                    <a:pt x="193027" y="21958"/>
                  </a:lnTo>
                  <a:lnTo>
                    <a:pt x="190157" y="35902"/>
                  </a:lnTo>
                  <a:lnTo>
                    <a:pt x="190157" y="53873"/>
                  </a:lnTo>
                  <a:lnTo>
                    <a:pt x="36220" y="53873"/>
                  </a:lnTo>
                  <a:lnTo>
                    <a:pt x="22161" y="56705"/>
                  </a:lnTo>
                  <a:lnTo>
                    <a:pt x="10642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42" y="707453"/>
                  </a:lnTo>
                  <a:lnTo>
                    <a:pt x="22161" y="715175"/>
                  </a:lnTo>
                  <a:lnTo>
                    <a:pt x="36220" y="718007"/>
                  </a:lnTo>
                  <a:lnTo>
                    <a:pt x="525208" y="718007"/>
                  </a:lnTo>
                  <a:lnTo>
                    <a:pt x="539280" y="715175"/>
                  </a:lnTo>
                  <a:lnTo>
                    <a:pt x="550799" y="707453"/>
                  </a:lnTo>
                  <a:lnTo>
                    <a:pt x="558571" y="696036"/>
                  </a:lnTo>
                  <a:lnTo>
                    <a:pt x="561428" y="682104"/>
                  </a:lnTo>
                  <a:lnTo>
                    <a:pt x="561428" y="664159"/>
                  </a:lnTo>
                  <a:lnTo>
                    <a:pt x="561428" y="107721"/>
                  </a:lnTo>
                  <a:lnTo>
                    <a:pt x="561428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5985" y="3156321"/>
              <a:ext cx="121342" cy="2046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432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Remo</a:t>
            </a:r>
            <a:r>
              <a:rPr dirty="0" sz="4000" spc="-190" b="1">
                <a:solidFill>
                  <a:srgbClr val="8F9EF5"/>
                </a:solidFill>
                <a:latin typeface="Lucida Sans"/>
                <a:cs typeface="Lucida Sans"/>
              </a:rPr>
              <a:t>v</a:t>
            </a:r>
            <a:r>
              <a:rPr dirty="0" sz="4000" spc="-185" b="1">
                <a:solidFill>
                  <a:srgbClr val="8F9EF5"/>
                </a:solidFill>
                <a:latin typeface="Lucida Sans"/>
                <a:cs typeface="Lucida Sans"/>
              </a:rPr>
              <a:t>ing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5650865" cy="104775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60">
                <a:latin typeface="Trebuchet MS"/>
                <a:cs typeface="Trebuchet MS"/>
              </a:rPr>
              <a:t>Case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55"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dirty="0" sz="2800" spc="35">
                <a:latin typeface="Trebuchet MS"/>
                <a:cs typeface="Trebuchet MS"/>
              </a:rPr>
              <a:t>check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data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o</a:t>
            </a:r>
            <a:r>
              <a:rPr dirty="0" sz="2800" spc="70">
                <a:latin typeface="Trebuchet MS"/>
                <a:cs typeface="Trebuchet MS"/>
              </a:rPr>
              <a:t>f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30">
                <a:latin typeface="Trebuchet MS"/>
                <a:cs typeface="Trebuchet MS"/>
              </a:rPr>
              <a:t>p.</a:t>
            </a:r>
            <a:r>
              <a:rPr dirty="0" sz="2800" spc="-35">
                <a:latin typeface="Trebuchet MS"/>
                <a:cs typeface="Trebuchet MS"/>
              </a:rPr>
              <a:t>n</a:t>
            </a:r>
            <a:r>
              <a:rPr dirty="0" sz="2800" spc="-65">
                <a:latin typeface="Trebuchet MS"/>
                <a:cs typeface="Trebuchet MS"/>
              </a:rPr>
              <a:t>ext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110">
                <a:latin typeface="Trebuchet MS"/>
                <a:cs typeface="Trebuchet MS"/>
              </a:rPr>
              <a:t>n</a:t>
            </a:r>
            <a:r>
              <a:rPr dirty="0" sz="2800" spc="114">
                <a:latin typeface="Trebuchet MS"/>
                <a:cs typeface="Trebuchet MS"/>
              </a:rPr>
              <a:t>o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5248" y="4371213"/>
            <a:ext cx="4903470" cy="1621155"/>
            <a:chOff x="3135248" y="4371213"/>
            <a:chExt cx="4903470" cy="1621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5244" y="5091684"/>
              <a:ext cx="563879" cy="5440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007" y="5068824"/>
              <a:ext cx="545591" cy="4343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203" y="5001768"/>
              <a:ext cx="469392" cy="990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72477" y="4380738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970026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0026" y="373380"/>
                  </a:lnTo>
                  <a:lnTo>
                    <a:pt x="1019661" y="366712"/>
                  </a:lnTo>
                  <a:lnTo>
                    <a:pt x="1064260" y="347895"/>
                  </a:lnTo>
                  <a:lnTo>
                    <a:pt x="1102042" y="318706"/>
                  </a:lnTo>
                  <a:lnTo>
                    <a:pt x="1131231" y="280924"/>
                  </a:lnTo>
                  <a:lnTo>
                    <a:pt x="1150048" y="236325"/>
                  </a:lnTo>
                  <a:lnTo>
                    <a:pt x="1156716" y="186689"/>
                  </a:lnTo>
                  <a:lnTo>
                    <a:pt x="1150048" y="137054"/>
                  </a:lnTo>
                  <a:lnTo>
                    <a:pt x="1131231" y="92456"/>
                  </a:lnTo>
                  <a:lnTo>
                    <a:pt x="1102042" y="54673"/>
                  </a:lnTo>
                  <a:lnTo>
                    <a:pt x="1064259" y="25484"/>
                  </a:lnTo>
                  <a:lnTo>
                    <a:pt x="1019661" y="6667"/>
                  </a:lnTo>
                  <a:lnTo>
                    <a:pt x="970026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72477" y="4380738"/>
              <a:ext cx="1156970" cy="373380"/>
            </a:xfrm>
            <a:custGeom>
              <a:avLst/>
              <a:gdLst/>
              <a:ahLst/>
              <a:cxnLst/>
              <a:rect l="l" t="t" r="r" b="b"/>
              <a:pathLst>
                <a:path w="1156970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0026" y="0"/>
                  </a:lnTo>
                  <a:lnTo>
                    <a:pt x="1019661" y="6667"/>
                  </a:lnTo>
                  <a:lnTo>
                    <a:pt x="1064259" y="25484"/>
                  </a:lnTo>
                  <a:lnTo>
                    <a:pt x="1102042" y="54673"/>
                  </a:lnTo>
                  <a:lnTo>
                    <a:pt x="1131231" y="92456"/>
                  </a:lnTo>
                  <a:lnTo>
                    <a:pt x="1150048" y="137054"/>
                  </a:lnTo>
                  <a:lnTo>
                    <a:pt x="1156716" y="186689"/>
                  </a:lnTo>
                  <a:lnTo>
                    <a:pt x="1150048" y="236325"/>
                  </a:lnTo>
                  <a:lnTo>
                    <a:pt x="1131231" y="280924"/>
                  </a:lnTo>
                  <a:lnTo>
                    <a:pt x="1102042" y="318706"/>
                  </a:lnTo>
                  <a:lnTo>
                    <a:pt x="1064260" y="347895"/>
                  </a:lnTo>
                  <a:lnTo>
                    <a:pt x="1019661" y="366712"/>
                  </a:lnTo>
                  <a:lnTo>
                    <a:pt x="970026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50073" y="4380738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0667" y="4457700"/>
              <a:ext cx="217931" cy="2179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5827" y="4565904"/>
              <a:ext cx="373379" cy="533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01005" y="4380738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4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40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001005" y="4380738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40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4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80125" y="4380738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0907" y="4457700"/>
              <a:ext cx="217931" cy="2179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2351" y="4565904"/>
              <a:ext cx="374903" cy="533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44773" y="4380738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3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39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44773" y="4380738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39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3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23893" y="4380738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4675" y="4457700"/>
              <a:ext cx="217932" cy="2179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2215" y="4565904"/>
              <a:ext cx="374904" cy="5334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63367" y="5863056"/>
            <a:ext cx="121285" cy="264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5"/>
              </a:lnSpc>
            </a:pPr>
            <a:r>
              <a:rPr dirty="0"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24541" y="3655821"/>
            <a:ext cx="6046470" cy="1270635"/>
            <a:chOff x="824541" y="3655821"/>
            <a:chExt cx="6046470" cy="1270635"/>
          </a:xfrm>
        </p:grpSpPr>
        <p:sp>
          <p:nvSpPr>
            <p:cNvPr id="25" name="object 25"/>
            <p:cNvSpPr/>
            <p:nvPr/>
          </p:nvSpPr>
          <p:spPr>
            <a:xfrm>
              <a:off x="1542287" y="4480559"/>
              <a:ext cx="1602105" cy="171450"/>
            </a:xfrm>
            <a:custGeom>
              <a:avLst/>
              <a:gdLst/>
              <a:ahLst/>
              <a:cxnLst/>
              <a:rect l="l" t="t" r="r" b="b"/>
              <a:pathLst>
                <a:path w="1602105" h="171450">
                  <a:moveTo>
                    <a:pt x="1430358" y="57142"/>
                  </a:moveTo>
                  <a:lnTo>
                    <a:pt x="1430274" y="171450"/>
                  </a:lnTo>
                  <a:lnTo>
                    <a:pt x="1544574" y="114300"/>
                  </a:lnTo>
                  <a:lnTo>
                    <a:pt x="1458849" y="114300"/>
                  </a:lnTo>
                  <a:lnTo>
                    <a:pt x="1458849" y="57150"/>
                  </a:lnTo>
                  <a:lnTo>
                    <a:pt x="1430358" y="57142"/>
                  </a:lnTo>
                  <a:close/>
                </a:path>
                <a:path w="1602105" h="171450">
                  <a:moveTo>
                    <a:pt x="1458849" y="114292"/>
                  </a:moveTo>
                  <a:lnTo>
                    <a:pt x="1430316" y="114292"/>
                  </a:lnTo>
                  <a:lnTo>
                    <a:pt x="1458849" y="114300"/>
                  </a:lnTo>
                  <a:close/>
                </a:path>
                <a:path w="1602105" h="171450">
                  <a:moveTo>
                    <a:pt x="1430401" y="0"/>
                  </a:moveTo>
                  <a:lnTo>
                    <a:pt x="1430358" y="57142"/>
                  </a:lnTo>
                  <a:lnTo>
                    <a:pt x="1458849" y="57150"/>
                  </a:lnTo>
                  <a:lnTo>
                    <a:pt x="1458849" y="114300"/>
                  </a:lnTo>
                  <a:lnTo>
                    <a:pt x="1544588" y="114292"/>
                  </a:lnTo>
                  <a:lnTo>
                    <a:pt x="1601724" y="85725"/>
                  </a:lnTo>
                  <a:lnTo>
                    <a:pt x="1430401" y="0"/>
                  </a:lnTo>
                  <a:close/>
                </a:path>
                <a:path w="1602105" h="171450">
                  <a:moveTo>
                    <a:pt x="0" y="56768"/>
                  </a:moveTo>
                  <a:lnTo>
                    <a:pt x="0" y="113918"/>
                  </a:lnTo>
                  <a:lnTo>
                    <a:pt x="1430316" y="114292"/>
                  </a:lnTo>
                  <a:lnTo>
                    <a:pt x="1430358" y="57142"/>
                  </a:lnTo>
                  <a:lnTo>
                    <a:pt x="0" y="5676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4534" y="4208182"/>
              <a:ext cx="560705" cy="718185"/>
            </a:xfrm>
            <a:custGeom>
              <a:avLst/>
              <a:gdLst/>
              <a:ahLst/>
              <a:cxnLst/>
              <a:rect l="l" t="t" r="r" b="b"/>
              <a:pathLst>
                <a:path w="560705" h="718185">
                  <a:moveTo>
                    <a:pt x="262153" y="556463"/>
                  </a:moveTo>
                  <a:lnTo>
                    <a:pt x="108470" y="556463"/>
                  </a:lnTo>
                  <a:lnTo>
                    <a:pt x="108470" y="592353"/>
                  </a:lnTo>
                  <a:lnTo>
                    <a:pt x="262153" y="592353"/>
                  </a:lnTo>
                  <a:lnTo>
                    <a:pt x="262153" y="556463"/>
                  </a:lnTo>
                  <a:close/>
                </a:path>
                <a:path w="560705" h="718185">
                  <a:moveTo>
                    <a:pt x="262153" y="448767"/>
                  </a:moveTo>
                  <a:lnTo>
                    <a:pt x="108470" y="448767"/>
                  </a:lnTo>
                  <a:lnTo>
                    <a:pt x="108470" y="484657"/>
                  </a:lnTo>
                  <a:lnTo>
                    <a:pt x="262153" y="484657"/>
                  </a:lnTo>
                  <a:lnTo>
                    <a:pt x="262153" y="448767"/>
                  </a:lnTo>
                  <a:close/>
                </a:path>
                <a:path w="560705" h="718185">
                  <a:moveTo>
                    <a:pt x="262153" y="341058"/>
                  </a:moveTo>
                  <a:lnTo>
                    <a:pt x="108470" y="341058"/>
                  </a:lnTo>
                  <a:lnTo>
                    <a:pt x="108470" y="376961"/>
                  </a:lnTo>
                  <a:lnTo>
                    <a:pt x="262153" y="376961"/>
                  </a:lnTo>
                  <a:lnTo>
                    <a:pt x="262153" y="341058"/>
                  </a:lnTo>
                  <a:close/>
                </a:path>
                <a:path w="560705" h="718185">
                  <a:moveTo>
                    <a:pt x="262153" y="233362"/>
                  </a:moveTo>
                  <a:lnTo>
                    <a:pt x="108470" y="233362"/>
                  </a:lnTo>
                  <a:lnTo>
                    <a:pt x="108470" y="269265"/>
                  </a:lnTo>
                  <a:lnTo>
                    <a:pt x="262153" y="269265"/>
                  </a:lnTo>
                  <a:lnTo>
                    <a:pt x="262153" y="233362"/>
                  </a:lnTo>
                  <a:close/>
                </a:path>
                <a:path w="560705" h="718185">
                  <a:moveTo>
                    <a:pt x="429387" y="543001"/>
                  </a:moveTo>
                  <a:lnTo>
                    <a:pt x="366102" y="543001"/>
                  </a:lnTo>
                  <a:lnTo>
                    <a:pt x="366102" y="605815"/>
                  </a:lnTo>
                  <a:lnTo>
                    <a:pt x="429387" y="605815"/>
                  </a:lnTo>
                  <a:lnTo>
                    <a:pt x="429387" y="543001"/>
                  </a:lnTo>
                  <a:close/>
                </a:path>
                <a:path w="560705" h="718185">
                  <a:moveTo>
                    <a:pt x="429387" y="435305"/>
                  </a:moveTo>
                  <a:lnTo>
                    <a:pt x="366102" y="435305"/>
                  </a:lnTo>
                  <a:lnTo>
                    <a:pt x="366102" y="498119"/>
                  </a:lnTo>
                  <a:lnTo>
                    <a:pt x="429387" y="498119"/>
                  </a:lnTo>
                  <a:lnTo>
                    <a:pt x="429387" y="435305"/>
                  </a:lnTo>
                  <a:close/>
                </a:path>
                <a:path w="560705" h="718185">
                  <a:moveTo>
                    <a:pt x="560463" y="89776"/>
                  </a:moveTo>
                  <a:lnTo>
                    <a:pt x="557606" y="75831"/>
                  </a:lnTo>
                  <a:lnTo>
                    <a:pt x="549833" y="64414"/>
                  </a:lnTo>
                  <a:lnTo>
                    <a:pt x="538340" y="56705"/>
                  </a:lnTo>
                  <a:lnTo>
                    <a:pt x="524306" y="53873"/>
                  </a:lnTo>
                  <a:lnTo>
                    <a:pt x="506222" y="53873"/>
                  </a:lnTo>
                  <a:lnTo>
                    <a:pt x="506222" y="107721"/>
                  </a:lnTo>
                  <a:lnTo>
                    <a:pt x="506222" y="664159"/>
                  </a:lnTo>
                  <a:lnTo>
                    <a:pt x="54241" y="664159"/>
                  </a:lnTo>
                  <a:lnTo>
                    <a:pt x="54241" y="107721"/>
                  </a:lnTo>
                  <a:lnTo>
                    <a:pt x="153670" y="107721"/>
                  </a:lnTo>
                  <a:lnTo>
                    <a:pt x="153670" y="161569"/>
                  </a:lnTo>
                  <a:lnTo>
                    <a:pt x="406781" y="161569"/>
                  </a:lnTo>
                  <a:lnTo>
                    <a:pt x="406781" y="107721"/>
                  </a:lnTo>
                  <a:lnTo>
                    <a:pt x="506222" y="107721"/>
                  </a:lnTo>
                  <a:lnTo>
                    <a:pt x="506222" y="53873"/>
                  </a:lnTo>
                  <a:lnTo>
                    <a:pt x="370624" y="53873"/>
                  </a:lnTo>
                  <a:lnTo>
                    <a:pt x="370624" y="35902"/>
                  </a:lnTo>
                  <a:lnTo>
                    <a:pt x="367779" y="21958"/>
                  </a:lnTo>
                  <a:lnTo>
                    <a:pt x="360006" y="10553"/>
                  </a:lnTo>
                  <a:lnTo>
                    <a:pt x="348513" y="2832"/>
                  </a:lnTo>
                  <a:lnTo>
                    <a:pt x="334467" y="0"/>
                  </a:lnTo>
                  <a:lnTo>
                    <a:pt x="307352" y="0"/>
                  </a:lnTo>
                  <a:lnTo>
                    <a:pt x="307352" y="62852"/>
                  </a:lnTo>
                  <a:lnTo>
                    <a:pt x="305269" y="73494"/>
                  </a:lnTo>
                  <a:lnTo>
                    <a:pt x="299554" y="82029"/>
                  </a:lnTo>
                  <a:lnTo>
                    <a:pt x="290957" y="87706"/>
                  </a:lnTo>
                  <a:lnTo>
                    <a:pt x="280225" y="89776"/>
                  </a:lnTo>
                  <a:lnTo>
                    <a:pt x="269506" y="87706"/>
                  </a:lnTo>
                  <a:lnTo>
                    <a:pt x="260908" y="82029"/>
                  </a:lnTo>
                  <a:lnTo>
                    <a:pt x="255193" y="73494"/>
                  </a:lnTo>
                  <a:lnTo>
                    <a:pt x="253111" y="62852"/>
                  </a:lnTo>
                  <a:lnTo>
                    <a:pt x="255206" y="52197"/>
                  </a:lnTo>
                  <a:lnTo>
                    <a:pt x="261023" y="43649"/>
                  </a:lnTo>
                  <a:lnTo>
                    <a:pt x="269887" y="37973"/>
                  </a:lnTo>
                  <a:lnTo>
                    <a:pt x="281139" y="35902"/>
                  </a:lnTo>
                  <a:lnTo>
                    <a:pt x="291338" y="38087"/>
                  </a:lnTo>
                  <a:lnTo>
                    <a:pt x="299669" y="43992"/>
                  </a:lnTo>
                  <a:lnTo>
                    <a:pt x="305282" y="52578"/>
                  </a:lnTo>
                  <a:lnTo>
                    <a:pt x="307352" y="62852"/>
                  </a:lnTo>
                  <a:lnTo>
                    <a:pt x="307352" y="0"/>
                  </a:lnTo>
                  <a:lnTo>
                    <a:pt x="225996" y="0"/>
                  </a:lnTo>
                  <a:lnTo>
                    <a:pt x="211950" y="2832"/>
                  </a:lnTo>
                  <a:lnTo>
                    <a:pt x="200456" y="10553"/>
                  </a:lnTo>
                  <a:lnTo>
                    <a:pt x="192684" y="21958"/>
                  </a:lnTo>
                  <a:lnTo>
                    <a:pt x="189839" y="35902"/>
                  </a:lnTo>
                  <a:lnTo>
                    <a:pt x="189839" y="53873"/>
                  </a:lnTo>
                  <a:lnTo>
                    <a:pt x="36156" y="53873"/>
                  </a:lnTo>
                  <a:lnTo>
                    <a:pt x="22123" y="56705"/>
                  </a:lnTo>
                  <a:lnTo>
                    <a:pt x="10617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17" y="707453"/>
                  </a:lnTo>
                  <a:lnTo>
                    <a:pt x="22123" y="715175"/>
                  </a:lnTo>
                  <a:lnTo>
                    <a:pt x="36156" y="718007"/>
                  </a:lnTo>
                  <a:lnTo>
                    <a:pt x="524306" y="718007"/>
                  </a:lnTo>
                  <a:lnTo>
                    <a:pt x="538340" y="715175"/>
                  </a:lnTo>
                  <a:lnTo>
                    <a:pt x="549833" y="707453"/>
                  </a:lnTo>
                  <a:lnTo>
                    <a:pt x="557606" y="696036"/>
                  </a:lnTo>
                  <a:lnTo>
                    <a:pt x="560463" y="682104"/>
                  </a:lnTo>
                  <a:lnTo>
                    <a:pt x="560463" y="664159"/>
                  </a:lnTo>
                  <a:lnTo>
                    <a:pt x="560463" y="107721"/>
                  </a:lnTo>
                  <a:lnTo>
                    <a:pt x="560463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9066" y="4402953"/>
              <a:ext cx="121131" cy="2046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2155" y="4233290"/>
              <a:ext cx="2828544" cy="41833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641223" y="0"/>
                  </a:moveTo>
                  <a:lnTo>
                    <a:pt x="213740" y="0"/>
                  </a:lnTo>
                  <a:lnTo>
                    <a:pt x="213740" y="239267"/>
                  </a:lnTo>
                  <a:lnTo>
                    <a:pt x="0" y="239267"/>
                  </a:lnTo>
                  <a:lnTo>
                    <a:pt x="427482" y="478535"/>
                  </a:lnTo>
                  <a:lnTo>
                    <a:pt x="854963" y="239267"/>
                  </a:lnTo>
                  <a:lnTo>
                    <a:pt x="641223" y="239267"/>
                  </a:lnTo>
                  <a:lnTo>
                    <a:pt x="64122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0" y="239267"/>
                  </a:moveTo>
                  <a:lnTo>
                    <a:pt x="213740" y="239267"/>
                  </a:lnTo>
                  <a:lnTo>
                    <a:pt x="213740" y="0"/>
                  </a:lnTo>
                  <a:lnTo>
                    <a:pt x="641223" y="0"/>
                  </a:lnTo>
                  <a:lnTo>
                    <a:pt x="641223" y="239267"/>
                  </a:lnTo>
                  <a:lnTo>
                    <a:pt x="854963" y="239267"/>
                  </a:lnTo>
                  <a:lnTo>
                    <a:pt x="427482" y="478535"/>
                  </a:lnTo>
                  <a:lnTo>
                    <a:pt x="0" y="239267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699128" y="3667709"/>
            <a:ext cx="158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64892" y="5807964"/>
            <a:ext cx="304800" cy="368935"/>
          </a:xfrm>
          <a:custGeom>
            <a:avLst/>
            <a:gdLst/>
            <a:ahLst/>
            <a:cxnLst/>
            <a:rect l="l" t="t" r="r" b="b"/>
            <a:pathLst>
              <a:path w="304800" h="368935">
                <a:moveTo>
                  <a:pt x="304800" y="0"/>
                </a:moveTo>
                <a:lnTo>
                  <a:pt x="0" y="0"/>
                </a:lnTo>
                <a:lnTo>
                  <a:pt x="0" y="368808"/>
                </a:lnTo>
                <a:lnTo>
                  <a:pt x="304800" y="368808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41147" y="4989321"/>
            <a:ext cx="2348865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dirty="0" sz="1800" spc="5">
                <a:latin typeface="Arial"/>
                <a:cs typeface="Arial"/>
              </a:rPr>
              <a:t>numberOfEntries=</a:t>
            </a:r>
            <a:r>
              <a:rPr dirty="0" sz="1800" spc="155">
                <a:latin typeface="Arial"/>
                <a:cs typeface="Arial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22038" y="3655821"/>
            <a:ext cx="1879600" cy="491490"/>
            <a:chOff x="4622038" y="3655821"/>
            <a:chExt cx="1879600" cy="491490"/>
          </a:xfrm>
        </p:grpSpPr>
        <p:sp>
          <p:nvSpPr>
            <p:cNvPr id="35" name="object 35"/>
            <p:cNvSpPr/>
            <p:nvPr/>
          </p:nvSpPr>
          <p:spPr>
            <a:xfrm>
              <a:off x="4628388" y="3662171"/>
              <a:ext cx="1866900" cy="478790"/>
            </a:xfrm>
            <a:custGeom>
              <a:avLst/>
              <a:gdLst/>
              <a:ahLst/>
              <a:cxnLst/>
              <a:rect l="l" t="t" r="r" b="b"/>
              <a:pathLst>
                <a:path w="1866900" h="478789">
                  <a:moveTo>
                    <a:pt x="1400175" y="0"/>
                  </a:moveTo>
                  <a:lnTo>
                    <a:pt x="466725" y="0"/>
                  </a:lnTo>
                  <a:lnTo>
                    <a:pt x="466725" y="239267"/>
                  </a:lnTo>
                  <a:lnTo>
                    <a:pt x="0" y="239267"/>
                  </a:lnTo>
                  <a:lnTo>
                    <a:pt x="933450" y="478535"/>
                  </a:lnTo>
                  <a:lnTo>
                    <a:pt x="1866900" y="239267"/>
                  </a:lnTo>
                  <a:lnTo>
                    <a:pt x="1400175" y="239267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628388" y="3662171"/>
              <a:ext cx="1866900" cy="478790"/>
            </a:xfrm>
            <a:custGeom>
              <a:avLst/>
              <a:gdLst/>
              <a:ahLst/>
              <a:cxnLst/>
              <a:rect l="l" t="t" r="r" b="b"/>
              <a:pathLst>
                <a:path w="1866900" h="478789">
                  <a:moveTo>
                    <a:pt x="0" y="239267"/>
                  </a:moveTo>
                  <a:lnTo>
                    <a:pt x="466725" y="239267"/>
                  </a:lnTo>
                  <a:lnTo>
                    <a:pt x="466725" y="0"/>
                  </a:lnTo>
                  <a:lnTo>
                    <a:pt x="1400175" y="0"/>
                  </a:lnTo>
                  <a:lnTo>
                    <a:pt x="1400175" y="239267"/>
                  </a:lnTo>
                  <a:lnTo>
                    <a:pt x="1866900" y="239267"/>
                  </a:lnTo>
                  <a:lnTo>
                    <a:pt x="933450" y="478535"/>
                  </a:lnTo>
                  <a:lnTo>
                    <a:pt x="0" y="239267"/>
                  </a:lnTo>
                  <a:close/>
                </a:path>
              </a:pathLst>
            </a:custGeom>
            <a:ln w="12699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227446" y="3667709"/>
            <a:ext cx="6699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rebuchet MS"/>
                <a:cs typeface="Trebuchet MS"/>
              </a:rPr>
              <a:t>p.next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97735" y="2240279"/>
            <a:ext cx="7324725" cy="1344295"/>
            <a:chOff x="1697735" y="2240279"/>
            <a:chExt cx="7324725" cy="1344295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7735" y="2240279"/>
              <a:ext cx="7324344" cy="13441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435352" y="2552699"/>
              <a:ext cx="1724025" cy="372110"/>
            </a:xfrm>
            <a:custGeom>
              <a:avLst/>
              <a:gdLst/>
              <a:ahLst/>
              <a:cxnLst/>
              <a:rect l="l" t="t" r="r" b="b"/>
              <a:pathLst>
                <a:path w="1724025" h="372110">
                  <a:moveTo>
                    <a:pt x="1723644" y="0"/>
                  </a:moveTo>
                  <a:lnTo>
                    <a:pt x="807720" y="0"/>
                  </a:lnTo>
                  <a:lnTo>
                    <a:pt x="807720" y="166116"/>
                  </a:lnTo>
                  <a:lnTo>
                    <a:pt x="0" y="166116"/>
                  </a:lnTo>
                  <a:lnTo>
                    <a:pt x="0" y="371856"/>
                  </a:lnTo>
                  <a:lnTo>
                    <a:pt x="915924" y="371856"/>
                  </a:lnTo>
                  <a:lnTo>
                    <a:pt x="915924" y="205740"/>
                  </a:lnTo>
                  <a:lnTo>
                    <a:pt x="1723644" y="205740"/>
                  </a:lnTo>
                  <a:lnTo>
                    <a:pt x="1723644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43326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Remo</a:t>
            </a:r>
            <a:r>
              <a:rPr dirty="0" sz="4000" spc="-190" b="1">
                <a:solidFill>
                  <a:srgbClr val="8F9EF5"/>
                </a:solidFill>
                <a:latin typeface="Lucida Sans"/>
                <a:cs typeface="Lucida Sans"/>
              </a:rPr>
              <a:t>v</a:t>
            </a:r>
            <a:r>
              <a:rPr dirty="0" sz="4000" spc="-250" b="1">
                <a:solidFill>
                  <a:srgbClr val="8F9EF5"/>
                </a:solidFill>
                <a:latin typeface="Lucida Sans"/>
                <a:cs typeface="Lucida Sans"/>
              </a:rPr>
              <a:t>e</a:t>
            </a:r>
            <a:r>
              <a:rPr dirty="0" sz="4000" spc="-28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40" b="1">
                <a:solidFill>
                  <a:srgbClr val="8F9EF5"/>
                </a:solidFill>
                <a:latin typeface="Lucida Sans"/>
                <a:cs typeface="Lucida Sans"/>
              </a:rPr>
              <a:t>with</a:t>
            </a:r>
            <a:r>
              <a:rPr dirty="0" sz="4000" spc="-31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25" b="1">
                <a:solidFill>
                  <a:srgbClr val="8F9EF5"/>
                </a:solidFill>
                <a:latin typeface="Lucida Sans"/>
                <a:cs typeface="Lucida Sans"/>
              </a:rPr>
              <a:t>data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14224"/>
            <a:ext cx="5580380" cy="76898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800" spc="-5" b="1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dirty="0" sz="1800" spc="-5" b="1">
                <a:latin typeface="Consolas"/>
                <a:cs typeface="Consolas"/>
              </a:rPr>
              <a:t>(</a:t>
            </a:r>
            <a:r>
              <a:rPr dirty="0" sz="1800" spc="-5" b="1">
                <a:solidFill>
                  <a:srgbClr val="6A3D3D"/>
                </a:solidFill>
                <a:latin typeface="Consolas"/>
                <a:cs typeface="Consolas"/>
              </a:rPr>
              <a:t>shoppingList</a:t>
            </a:r>
            <a:r>
              <a:rPr dirty="0" sz="1800" spc="-5" b="1">
                <a:latin typeface="Consolas"/>
                <a:cs typeface="Consolas"/>
              </a:rPr>
              <a:t>.remove(</a:t>
            </a:r>
            <a:r>
              <a:rPr dirty="0" sz="1800" spc="-5" b="1">
                <a:solidFill>
                  <a:srgbClr val="2A00FF"/>
                </a:solidFill>
                <a:latin typeface="Consolas"/>
                <a:cs typeface="Consolas"/>
              </a:rPr>
              <a:t>"tofu"</a:t>
            </a:r>
            <a:r>
              <a:rPr dirty="0" sz="1800" spc="-5" b="1">
                <a:latin typeface="Consolas"/>
                <a:cs typeface="Consolas"/>
              </a:rPr>
              <a:t>))</a:t>
            </a:r>
            <a:endParaRPr sz="18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765"/>
              </a:spcBef>
            </a:pPr>
            <a:r>
              <a:rPr dirty="0" sz="1800" spc="-5" b="1">
                <a:latin typeface="Consolas"/>
                <a:cs typeface="Consolas"/>
              </a:rPr>
              <a:t>System.</a:t>
            </a:r>
            <a:r>
              <a:rPr dirty="0" sz="1800" spc="-5" b="1" i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dirty="0" sz="1800" spc="-5" b="1" i="1">
                <a:latin typeface="Consolas"/>
                <a:cs typeface="Consolas"/>
              </a:rPr>
              <a:t>.println(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"I</a:t>
            </a:r>
            <a:r>
              <a:rPr dirty="0" sz="1800" spc="-3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remove</a:t>
            </a:r>
            <a:r>
              <a:rPr dirty="0" sz="1800" spc="-35" b="1" i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800" spc="-5" b="1" i="1">
                <a:solidFill>
                  <a:srgbClr val="2A00FF"/>
                </a:solidFill>
                <a:latin typeface="Consolas"/>
                <a:cs typeface="Consolas"/>
              </a:rPr>
              <a:t>tofu."</a:t>
            </a:r>
            <a:r>
              <a:rPr dirty="0" sz="1800" spc="-5" b="1" i="1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4541" y="3655821"/>
            <a:ext cx="5344795" cy="2336800"/>
            <a:chOff x="824541" y="3655821"/>
            <a:chExt cx="5344795" cy="2336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7007" y="5108447"/>
              <a:ext cx="562356" cy="5425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6204" y="5001767"/>
              <a:ext cx="469392" cy="990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01006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90" y="0"/>
                  </a:lnTo>
                  <a:lnTo>
                    <a:pt x="137054" y="6667"/>
                  </a:lnTo>
                  <a:lnTo>
                    <a:pt x="92456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90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4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40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01006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6" y="25484"/>
                  </a:lnTo>
                  <a:lnTo>
                    <a:pt x="137054" y="6667"/>
                  </a:lnTo>
                  <a:lnTo>
                    <a:pt x="186690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40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4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90" y="373380"/>
                  </a:lnTo>
                  <a:lnTo>
                    <a:pt x="137054" y="366712"/>
                  </a:lnTo>
                  <a:lnTo>
                    <a:pt x="92456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49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80125" y="438073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907" y="4457699"/>
              <a:ext cx="217931" cy="2179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351" y="4565903"/>
              <a:ext cx="374903" cy="533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44773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971550" y="0"/>
                  </a:moveTo>
                  <a:lnTo>
                    <a:pt x="186689" y="0"/>
                  </a:lnTo>
                  <a:lnTo>
                    <a:pt x="137054" y="6667"/>
                  </a:lnTo>
                  <a:lnTo>
                    <a:pt x="92455" y="25484"/>
                  </a:lnTo>
                  <a:lnTo>
                    <a:pt x="54673" y="54673"/>
                  </a:lnTo>
                  <a:lnTo>
                    <a:pt x="25484" y="92456"/>
                  </a:lnTo>
                  <a:lnTo>
                    <a:pt x="6667" y="137054"/>
                  </a:lnTo>
                  <a:lnTo>
                    <a:pt x="0" y="186689"/>
                  </a:lnTo>
                  <a:lnTo>
                    <a:pt x="6667" y="236325"/>
                  </a:lnTo>
                  <a:lnTo>
                    <a:pt x="25484" y="280924"/>
                  </a:lnTo>
                  <a:lnTo>
                    <a:pt x="54673" y="318706"/>
                  </a:lnTo>
                  <a:lnTo>
                    <a:pt x="92456" y="347895"/>
                  </a:lnTo>
                  <a:lnTo>
                    <a:pt x="137054" y="366712"/>
                  </a:lnTo>
                  <a:lnTo>
                    <a:pt x="186689" y="373380"/>
                  </a:lnTo>
                  <a:lnTo>
                    <a:pt x="971550" y="373380"/>
                  </a:lnTo>
                  <a:lnTo>
                    <a:pt x="1021185" y="366712"/>
                  </a:lnTo>
                  <a:lnTo>
                    <a:pt x="1065783" y="347895"/>
                  </a:lnTo>
                  <a:lnTo>
                    <a:pt x="1103566" y="318706"/>
                  </a:lnTo>
                  <a:lnTo>
                    <a:pt x="1132755" y="280924"/>
                  </a:lnTo>
                  <a:lnTo>
                    <a:pt x="1151572" y="236325"/>
                  </a:lnTo>
                  <a:lnTo>
                    <a:pt x="1158239" y="186689"/>
                  </a:lnTo>
                  <a:lnTo>
                    <a:pt x="1151572" y="137054"/>
                  </a:lnTo>
                  <a:lnTo>
                    <a:pt x="1132755" y="92456"/>
                  </a:lnTo>
                  <a:lnTo>
                    <a:pt x="1103566" y="54673"/>
                  </a:lnTo>
                  <a:lnTo>
                    <a:pt x="1065784" y="25484"/>
                  </a:lnTo>
                  <a:lnTo>
                    <a:pt x="1021185" y="6667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44773" y="4380737"/>
              <a:ext cx="1158240" cy="373380"/>
            </a:xfrm>
            <a:custGeom>
              <a:avLst/>
              <a:gdLst/>
              <a:ahLst/>
              <a:cxnLst/>
              <a:rect l="l" t="t" r="r" b="b"/>
              <a:pathLst>
                <a:path w="1158239" h="373379">
                  <a:moveTo>
                    <a:pt x="0" y="186689"/>
                  </a:moveTo>
                  <a:lnTo>
                    <a:pt x="6667" y="137054"/>
                  </a:lnTo>
                  <a:lnTo>
                    <a:pt x="25484" y="92456"/>
                  </a:lnTo>
                  <a:lnTo>
                    <a:pt x="54673" y="54673"/>
                  </a:lnTo>
                  <a:lnTo>
                    <a:pt x="92455" y="25484"/>
                  </a:lnTo>
                  <a:lnTo>
                    <a:pt x="137054" y="6667"/>
                  </a:lnTo>
                  <a:lnTo>
                    <a:pt x="186689" y="0"/>
                  </a:lnTo>
                  <a:lnTo>
                    <a:pt x="971550" y="0"/>
                  </a:lnTo>
                  <a:lnTo>
                    <a:pt x="1021185" y="6667"/>
                  </a:lnTo>
                  <a:lnTo>
                    <a:pt x="1065784" y="25484"/>
                  </a:lnTo>
                  <a:lnTo>
                    <a:pt x="1103566" y="54673"/>
                  </a:lnTo>
                  <a:lnTo>
                    <a:pt x="1132755" y="92456"/>
                  </a:lnTo>
                  <a:lnTo>
                    <a:pt x="1151572" y="137054"/>
                  </a:lnTo>
                  <a:lnTo>
                    <a:pt x="1158239" y="186689"/>
                  </a:lnTo>
                  <a:lnTo>
                    <a:pt x="1151572" y="236325"/>
                  </a:lnTo>
                  <a:lnTo>
                    <a:pt x="1132755" y="280924"/>
                  </a:lnTo>
                  <a:lnTo>
                    <a:pt x="1103566" y="318706"/>
                  </a:lnTo>
                  <a:lnTo>
                    <a:pt x="1065783" y="347895"/>
                  </a:lnTo>
                  <a:lnTo>
                    <a:pt x="1021185" y="366712"/>
                  </a:lnTo>
                  <a:lnTo>
                    <a:pt x="971550" y="373380"/>
                  </a:lnTo>
                  <a:lnTo>
                    <a:pt x="186689" y="373380"/>
                  </a:lnTo>
                  <a:lnTo>
                    <a:pt x="137054" y="366712"/>
                  </a:lnTo>
                  <a:lnTo>
                    <a:pt x="92455" y="347895"/>
                  </a:lnTo>
                  <a:lnTo>
                    <a:pt x="54673" y="318706"/>
                  </a:lnTo>
                  <a:lnTo>
                    <a:pt x="25484" y="280923"/>
                  </a:lnTo>
                  <a:lnTo>
                    <a:pt x="6667" y="236325"/>
                  </a:lnTo>
                  <a:lnTo>
                    <a:pt x="0" y="186689"/>
                  </a:lnTo>
                  <a:close/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23894" y="4380737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w="0" h="374014">
                  <a:moveTo>
                    <a:pt x="0" y="0"/>
                  </a:moveTo>
                  <a:lnTo>
                    <a:pt x="0" y="373761"/>
                  </a:lnTo>
                </a:path>
              </a:pathLst>
            </a:custGeom>
            <a:ln w="1905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4676" y="4457699"/>
              <a:ext cx="217932" cy="2179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2216" y="4565903"/>
              <a:ext cx="374904" cy="5334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42288" y="4480178"/>
              <a:ext cx="3458210" cy="172085"/>
            </a:xfrm>
            <a:custGeom>
              <a:avLst/>
              <a:gdLst/>
              <a:ahLst/>
              <a:cxnLst/>
              <a:rect l="l" t="t" r="r" b="b"/>
              <a:pathLst>
                <a:path w="3458210" h="172085">
                  <a:moveTo>
                    <a:pt x="1601724" y="86106"/>
                  </a:moveTo>
                  <a:lnTo>
                    <a:pt x="1430401" y="381"/>
                  </a:lnTo>
                  <a:lnTo>
                    <a:pt x="1430350" y="57531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430312" y="114681"/>
                  </a:lnTo>
                  <a:lnTo>
                    <a:pt x="1430274" y="171831"/>
                  </a:lnTo>
                  <a:lnTo>
                    <a:pt x="1544574" y="114681"/>
                  </a:lnTo>
                  <a:lnTo>
                    <a:pt x="1601724" y="86106"/>
                  </a:lnTo>
                  <a:close/>
                </a:path>
                <a:path w="3458210" h="172085">
                  <a:moveTo>
                    <a:pt x="3457702" y="85725"/>
                  </a:moveTo>
                  <a:lnTo>
                    <a:pt x="3400552" y="57150"/>
                  </a:lnTo>
                  <a:lnTo>
                    <a:pt x="3286252" y="0"/>
                  </a:lnTo>
                  <a:lnTo>
                    <a:pt x="3286252" y="57150"/>
                  </a:lnTo>
                  <a:lnTo>
                    <a:pt x="2560320" y="57150"/>
                  </a:lnTo>
                  <a:lnTo>
                    <a:pt x="2560320" y="114300"/>
                  </a:lnTo>
                  <a:lnTo>
                    <a:pt x="3286252" y="114300"/>
                  </a:lnTo>
                  <a:lnTo>
                    <a:pt x="3286252" y="171450"/>
                  </a:lnTo>
                  <a:lnTo>
                    <a:pt x="3400552" y="114300"/>
                  </a:lnTo>
                  <a:lnTo>
                    <a:pt x="3457702" y="8572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4534" y="4208182"/>
              <a:ext cx="560705" cy="718185"/>
            </a:xfrm>
            <a:custGeom>
              <a:avLst/>
              <a:gdLst/>
              <a:ahLst/>
              <a:cxnLst/>
              <a:rect l="l" t="t" r="r" b="b"/>
              <a:pathLst>
                <a:path w="560705" h="718185">
                  <a:moveTo>
                    <a:pt x="262153" y="556463"/>
                  </a:moveTo>
                  <a:lnTo>
                    <a:pt x="108470" y="556463"/>
                  </a:lnTo>
                  <a:lnTo>
                    <a:pt x="108470" y="592353"/>
                  </a:lnTo>
                  <a:lnTo>
                    <a:pt x="262153" y="592353"/>
                  </a:lnTo>
                  <a:lnTo>
                    <a:pt x="262153" y="556463"/>
                  </a:lnTo>
                  <a:close/>
                </a:path>
                <a:path w="560705" h="718185">
                  <a:moveTo>
                    <a:pt x="262153" y="448767"/>
                  </a:moveTo>
                  <a:lnTo>
                    <a:pt x="108470" y="448767"/>
                  </a:lnTo>
                  <a:lnTo>
                    <a:pt x="108470" y="484657"/>
                  </a:lnTo>
                  <a:lnTo>
                    <a:pt x="262153" y="484657"/>
                  </a:lnTo>
                  <a:lnTo>
                    <a:pt x="262153" y="448767"/>
                  </a:lnTo>
                  <a:close/>
                </a:path>
                <a:path w="560705" h="718185">
                  <a:moveTo>
                    <a:pt x="262153" y="341058"/>
                  </a:moveTo>
                  <a:lnTo>
                    <a:pt x="108470" y="341058"/>
                  </a:lnTo>
                  <a:lnTo>
                    <a:pt x="108470" y="376961"/>
                  </a:lnTo>
                  <a:lnTo>
                    <a:pt x="262153" y="376961"/>
                  </a:lnTo>
                  <a:lnTo>
                    <a:pt x="262153" y="341058"/>
                  </a:lnTo>
                  <a:close/>
                </a:path>
                <a:path w="560705" h="718185">
                  <a:moveTo>
                    <a:pt x="262153" y="233362"/>
                  </a:moveTo>
                  <a:lnTo>
                    <a:pt x="108470" y="233362"/>
                  </a:lnTo>
                  <a:lnTo>
                    <a:pt x="108470" y="269265"/>
                  </a:lnTo>
                  <a:lnTo>
                    <a:pt x="262153" y="269265"/>
                  </a:lnTo>
                  <a:lnTo>
                    <a:pt x="262153" y="233362"/>
                  </a:lnTo>
                  <a:close/>
                </a:path>
                <a:path w="560705" h="718185">
                  <a:moveTo>
                    <a:pt x="429387" y="543001"/>
                  </a:moveTo>
                  <a:lnTo>
                    <a:pt x="366102" y="543001"/>
                  </a:lnTo>
                  <a:lnTo>
                    <a:pt x="366102" y="605815"/>
                  </a:lnTo>
                  <a:lnTo>
                    <a:pt x="429387" y="605815"/>
                  </a:lnTo>
                  <a:lnTo>
                    <a:pt x="429387" y="543001"/>
                  </a:lnTo>
                  <a:close/>
                </a:path>
                <a:path w="560705" h="718185">
                  <a:moveTo>
                    <a:pt x="429387" y="435305"/>
                  </a:moveTo>
                  <a:lnTo>
                    <a:pt x="366102" y="435305"/>
                  </a:lnTo>
                  <a:lnTo>
                    <a:pt x="366102" y="498119"/>
                  </a:lnTo>
                  <a:lnTo>
                    <a:pt x="429387" y="498119"/>
                  </a:lnTo>
                  <a:lnTo>
                    <a:pt x="429387" y="435305"/>
                  </a:lnTo>
                  <a:close/>
                </a:path>
                <a:path w="560705" h="718185">
                  <a:moveTo>
                    <a:pt x="560463" y="89776"/>
                  </a:moveTo>
                  <a:lnTo>
                    <a:pt x="557606" y="75831"/>
                  </a:lnTo>
                  <a:lnTo>
                    <a:pt x="549833" y="64414"/>
                  </a:lnTo>
                  <a:lnTo>
                    <a:pt x="538340" y="56705"/>
                  </a:lnTo>
                  <a:lnTo>
                    <a:pt x="524306" y="53873"/>
                  </a:lnTo>
                  <a:lnTo>
                    <a:pt x="506222" y="53873"/>
                  </a:lnTo>
                  <a:lnTo>
                    <a:pt x="506222" y="107721"/>
                  </a:lnTo>
                  <a:lnTo>
                    <a:pt x="506222" y="664159"/>
                  </a:lnTo>
                  <a:lnTo>
                    <a:pt x="54241" y="664159"/>
                  </a:lnTo>
                  <a:lnTo>
                    <a:pt x="54241" y="107721"/>
                  </a:lnTo>
                  <a:lnTo>
                    <a:pt x="153670" y="107721"/>
                  </a:lnTo>
                  <a:lnTo>
                    <a:pt x="153670" y="161569"/>
                  </a:lnTo>
                  <a:lnTo>
                    <a:pt x="406781" y="161569"/>
                  </a:lnTo>
                  <a:lnTo>
                    <a:pt x="406781" y="107721"/>
                  </a:lnTo>
                  <a:lnTo>
                    <a:pt x="506222" y="107721"/>
                  </a:lnTo>
                  <a:lnTo>
                    <a:pt x="506222" y="53873"/>
                  </a:lnTo>
                  <a:lnTo>
                    <a:pt x="370624" y="53873"/>
                  </a:lnTo>
                  <a:lnTo>
                    <a:pt x="370624" y="35902"/>
                  </a:lnTo>
                  <a:lnTo>
                    <a:pt x="367779" y="21958"/>
                  </a:lnTo>
                  <a:lnTo>
                    <a:pt x="360006" y="10553"/>
                  </a:lnTo>
                  <a:lnTo>
                    <a:pt x="348513" y="2832"/>
                  </a:lnTo>
                  <a:lnTo>
                    <a:pt x="334467" y="0"/>
                  </a:lnTo>
                  <a:lnTo>
                    <a:pt x="307352" y="0"/>
                  </a:lnTo>
                  <a:lnTo>
                    <a:pt x="307352" y="62852"/>
                  </a:lnTo>
                  <a:lnTo>
                    <a:pt x="305269" y="73494"/>
                  </a:lnTo>
                  <a:lnTo>
                    <a:pt x="299554" y="82029"/>
                  </a:lnTo>
                  <a:lnTo>
                    <a:pt x="290957" y="87706"/>
                  </a:lnTo>
                  <a:lnTo>
                    <a:pt x="280225" y="89776"/>
                  </a:lnTo>
                  <a:lnTo>
                    <a:pt x="269506" y="87706"/>
                  </a:lnTo>
                  <a:lnTo>
                    <a:pt x="260908" y="82029"/>
                  </a:lnTo>
                  <a:lnTo>
                    <a:pt x="255193" y="73494"/>
                  </a:lnTo>
                  <a:lnTo>
                    <a:pt x="253111" y="62852"/>
                  </a:lnTo>
                  <a:lnTo>
                    <a:pt x="255206" y="52197"/>
                  </a:lnTo>
                  <a:lnTo>
                    <a:pt x="261023" y="43649"/>
                  </a:lnTo>
                  <a:lnTo>
                    <a:pt x="269887" y="37973"/>
                  </a:lnTo>
                  <a:lnTo>
                    <a:pt x="281139" y="35902"/>
                  </a:lnTo>
                  <a:lnTo>
                    <a:pt x="291338" y="38087"/>
                  </a:lnTo>
                  <a:lnTo>
                    <a:pt x="299669" y="43992"/>
                  </a:lnTo>
                  <a:lnTo>
                    <a:pt x="305282" y="52578"/>
                  </a:lnTo>
                  <a:lnTo>
                    <a:pt x="307352" y="62852"/>
                  </a:lnTo>
                  <a:lnTo>
                    <a:pt x="307352" y="0"/>
                  </a:lnTo>
                  <a:lnTo>
                    <a:pt x="225996" y="0"/>
                  </a:lnTo>
                  <a:lnTo>
                    <a:pt x="211950" y="2832"/>
                  </a:lnTo>
                  <a:lnTo>
                    <a:pt x="200456" y="10553"/>
                  </a:lnTo>
                  <a:lnTo>
                    <a:pt x="192684" y="21958"/>
                  </a:lnTo>
                  <a:lnTo>
                    <a:pt x="189839" y="35902"/>
                  </a:lnTo>
                  <a:lnTo>
                    <a:pt x="189839" y="53873"/>
                  </a:lnTo>
                  <a:lnTo>
                    <a:pt x="36156" y="53873"/>
                  </a:lnTo>
                  <a:lnTo>
                    <a:pt x="22123" y="56705"/>
                  </a:lnTo>
                  <a:lnTo>
                    <a:pt x="10617" y="64414"/>
                  </a:lnTo>
                  <a:lnTo>
                    <a:pt x="2857" y="75831"/>
                  </a:lnTo>
                  <a:lnTo>
                    <a:pt x="0" y="89776"/>
                  </a:lnTo>
                  <a:lnTo>
                    <a:pt x="0" y="682104"/>
                  </a:lnTo>
                  <a:lnTo>
                    <a:pt x="2857" y="696036"/>
                  </a:lnTo>
                  <a:lnTo>
                    <a:pt x="10617" y="707453"/>
                  </a:lnTo>
                  <a:lnTo>
                    <a:pt x="22123" y="715175"/>
                  </a:lnTo>
                  <a:lnTo>
                    <a:pt x="36156" y="718007"/>
                  </a:lnTo>
                  <a:lnTo>
                    <a:pt x="524306" y="718007"/>
                  </a:lnTo>
                  <a:lnTo>
                    <a:pt x="538340" y="715175"/>
                  </a:lnTo>
                  <a:lnTo>
                    <a:pt x="549833" y="707453"/>
                  </a:lnTo>
                  <a:lnTo>
                    <a:pt x="557606" y="696036"/>
                  </a:lnTo>
                  <a:lnTo>
                    <a:pt x="560463" y="682104"/>
                  </a:lnTo>
                  <a:lnTo>
                    <a:pt x="560463" y="664159"/>
                  </a:lnTo>
                  <a:lnTo>
                    <a:pt x="560463" y="107721"/>
                  </a:lnTo>
                  <a:lnTo>
                    <a:pt x="560463" y="89776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9066" y="4402953"/>
              <a:ext cx="121131" cy="2046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641223" y="0"/>
                  </a:moveTo>
                  <a:lnTo>
                    <a:pt x="213740" y="0"/>
                  </a:lnTo>
                  <a:lnTo>
                    <a:pt x="213740" y="239267"/>
                  </a:lnTo>
                  <a:lnTo>
                    <a:pt x="0" y="239267"/>
                  </a:lnTo>
                  <a:lnTo>
                    <a:pt x="427482" y="478535"/>
                  </a:lnTo>
                  <a:lnTo>
                    <a:pt x="854963" y="239267"/>
                  </a:lnTo>
                  <a:lnTo>
                    <a:pt x="641223" y="239267"/>
                  </a:lnTo>
                  <a:lnTo>
                    <a:pt x="64122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51276" y="3662171"/>
              <a:ext cx="855344" cy="478790"/>
            </a:xfrm>
            <a:custGeom>
              <a:avLst/>
              <a:gdLst/>
              <a:ahLst/>
              <a:cxnLst/>
              <a:rect l="l" t="t" r="r" b="b"/>
              <a:pathLst>
                <a:path w="855345" h="478789">
                  <a:moveTo>
                    <a:pt x="0" y="239267"/>
                  </a:moveTo>
                  <a:lnTo>
                    <a:pt x="213740" y="239267"/>
                  </a:lnTo>
                  <a:lnTo>
                    <a:pt x="213740" y="0"/>
                  </a:lnTo>
                  <a:lnTo>
                    <a:pt x="641223" y="0"/>
                  </a:lnTo>
                  <a:lnTo>
                    <a:pt x="641223" y="239267"/>
                  </a:lnTo>
                  <a:lnTo>
                    <a:pt x="854963" y="239267"/>
                  </a:lnTo>
                  <a:lnTo>
                    <a:pt x="427482" y="478535"/>
                  </a:lnTo>
                  <a:lnTo>
                    <a:pt x="0" y="239267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41147" y="4989321"/>
            <a:ext cx="225615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shoppingList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numberOfEntries=2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99128" y="3667709"/>
            <a:ext cx="1581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29673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4" b="1">
                <a:solidFill>
                  <a:srgbClr val="8F9EF5"/>
                </a:solidFill>
                <a:latin typeface="Lucida Sans"/>
                <a:cs typeface="Lucida Sans"/>
              </a:rPr>
              <a:t>Design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85" b="1">
                <a:solidFill>
                  <a:srgbClr val="8F9EF5"/>
                </a:solidFill>
                <a:latin typeface="Lucida Sans"/>
                <a:cs typeface="Lucida Sans"/>
              </a:rPr>
              <a:t>issue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46541"/>
            <a:ext cx="7254875" cy="12141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Trebuchet MS"/>
                <a:cs typeface="Trebuchet MS"/>
              </a:rPr>
              <a:t>I</a:t>
            </a:r>
            <a:r>
              <a:rPr dirty="0" sz="2800" spc="50">
                <a:latin typeface="Trebuchet MS"/>
                <a:cs typeface="Trebuchet MS"/>
              </a:rPr>
              <a:t>n</a:t>
            </a:r>
            <a:r>
              <a:rPr dirty="0" sz="2800" spc="40">
                <a:latin typeface="Trebuchet MS"/>
                <a:cs typeface="Trebuchet MS"/>
              </a:rPr>
              <a:t>ner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class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125">
                <a:latin typeface="Trebuchet MS"/>
                <a:cs typeface="Trebuchet MS"/>
              </a:rPr>
              <a:t>vs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package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ts val="2735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0">
                <a:latin typeface="Trebuchet MS"/>
                <a:cs typeface="Trebuchet MS"/>
              </a:rPr>
              <a:t>We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ne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45">
                <a:latin typeface="Trebuchet MS"/>
                <a:cs typeface="Trebuchet MS"/>
              </a:rPr>
              <a:t>d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gett</a:t>
            </a:r>
            <a:r>
              <a:rPr dirty="0" sz="2400" spc="-80">
                <a:latin typeface="Trebuchet MS"/>
                <a:cs typeface="Trebuchet MS"/>
              </a:rPr>
              <a:t>e</a:t>
            </a:r>
            <a:r>
              <a:rPr dirty="0" sz="2400" spc="60">
                <a:latin typeface="Trebuchet MS"/>
                <a:cs typeface="Trebuchet MS"/>
              </a:rPr>
              <a:t>r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a</a:t>
            </a:r>
            <a:r>
              <a:rPr dirty="0" sz="2400" spc="85">
                <a:latin typeface="Trebuchet MS"/>
                <a:cs typeface="Trebuchet MS"/>
              </a:rPr>
              <a:t>nd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s</a:t>
            </a:r>
            <a:r>
              <a:rPr dirty="0" sz="2400" spc="25">
                <a:latin typeface="Trebuchet MS"/>
                <a:cs typeface="Trebuchet MS"/>
              </a:rPr>
              <a:t>e</a:t>
            </a:r>
            <a:r>
              <a:rPr dirty="0" sz="2400" spc="-75">
                <a:latin typeface="Trebuchet MS"/>
                <a:cs typeface="Trebuchet MS"/>
              </a:rPr>
              <a:t>tter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m</a:t>
            </a:r>
            <a:r>
              <a:rPr dirty="0" sz="2400" spc="10">
                <a:latin typeface="Trebuchet MS"/>
                <a:cs typeface="Trebuchet MS"/>
              </a:rPr>
              <a:t>e</a:t>
            </a:r>
            <a:r>
              <a:rPr dirty="0" sz="2400" spc="15">
                <a:latin typeface="Trebuchet MS"/>
                <a:cs typeface="Trebuchet MS"/>
              </a:rPr>
              <a:t>tho</a:t>
            </a:r>
            <a:r>
              <a:rPr dirty="0" sz="2400" spc="10">
                <a:latin typeface="Trebuchet MS"/>
                <a:cs typeface="Trebuchet MS"/>
              </a:rPr>
              <a:t>d</a:t>
            </a:r>
            <a:r>
              <a:rPr dirty="0" sz="2400" spc="140">
                <a:latin typeface="Trebuchet MS"/>
                <a:cs typeface="Trebuchet MS"/>
              </a:rPr>
              <a:t>s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if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you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d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5">
                <a:latin typeface="Trebuchet MS"/>
                <a:cs typeface="Trebuchet MS"/>
              </a:rPr>
              <a:t>fine</a:t>
            </a:r>
            <a:endParaRPr sz="2400">
              <a:latin typeface="Trebuchet MS"/>
              <a:cs typeface="Trebuchet MS"/>
            </a:endParaRPr>
          </a:p>
          <a:p>
            <a:pPr marL="697865">
              <a:lnSpc>
                <a:spcPts val="2735"/>
              </a:lnSpc>
            </a:pPr>
            <a:r>
              <a:rPr dirty="0" sz="2400" spc="40">
                <a:latin typeface="Trebuchet MS"/>
                <a:cs typeface="Trebuchet MS"/>
              </a:rPr>
              <a:t>Node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outsi</a:t>
            </a:r>
            <a:r>
              <a:rPr dirty="0" sz="2400" spc="-20">
                <a:latin typeface="Trebuchet MS"/>
                <a:cs typeface="Trebuchet MS"/>
              </a:rPr>
              <a:t>de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Li</a:t>
            </a:r>
            <a:r>
              <a:rPr dirty="0" sz="2400" spc="30">
                <a:latin typeface="Trebuchet MS"/>
                <a:cs typeface="Trebuchet MS"/>
              </a:rPr>
              <a:t>n</a:t>
            </a:r>
            <a:r>
              <a:rPr dirty="0" sz="2400">
                <a:latin typeface="Trebuchet MS"/>
                <a:cs typeface="Trebuchet MS"/>
              </a:rPr>
              <a:t>ke</a:t>
            </a:r>
            <a:r>
              <a:rPr dirty="0" sz="2400" spc="-5">
                <a:latin typeface="Trebuchet MS"/>
                <a:cs typeface="Trebuchet MS"/>
              </a:rPr>
              <a:t>d</a:t>
            </a:r>
            <a:r>
              <a:rPr dirty="0" sz="2400" spc="80">
                <a:latin typeface="Trebuchet MS"/>
                <a:cs typeface="Trebuchet MS"/>
              </a:rPr>
              <a:t>_Li</a:t>
            </a:r>
            <a:r>
              <a:rPr dirty="0" sz="2400">
                <a:latin typeface="Trebuchet MS"/>
                <a:cs typeface="Trebuchet MS"/>
              </a:rPr>
              <a:t>s</a:t>
            </a:r>
            <a:r>
              <a:rPr dirty="0" sz="2400" spc="10">
                <a:latin typeface="Trebuchet MS"/>
                <a:cs typeface="Trebuchet MS"/>
              </a:rPr>
              <a:t>t</a:t>
            </a:r>
            <a:r>
              <a:rPr dirty="0" sz="2400" spc="-254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0891" y="2446018"/>
            <a:ext cx="6693534" cy="4411980"/>
            <a:chOff x="1040891" y="2446018"/>
            <a:chExt cx="6693534" cy="4411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891" y="2446018"/>
              <a:ext cx="6693408" cy="44119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77918" y="4671822"/>
              <a:ext cx="483234" cy="1801495"/>
            </a:xfrm>
            <a:custGeom>
              <a:avLst/>
              <a:gdLst/>
              <a:ahLst/>
              <a:cxnLst/>
              <a:rect l="l" t="t" r="r" b="b"/>
              <a:pathLst>
                <a:path w="483235" h="1801495">
                  <a:moveTo>
                    <a:pt x="15240" y="0"/>
                  </a:moveTo>
                  <a:lnTo>
                    <a:pt x="89166" y="1982"/>
                  </a:lnTo>
                  <a:lnTo>
                    <a:pt x="153381" y="7506"/>
                  </a:lnTo>
                  <a:lnTo>
                    <a:pt x="204027" y="15937"/>
                  </a:lnTo>
                  <a:lnTo>
                    <a:pt x="249174" y="38988"/>
                  </a:lnTo>
                  <a:lnTo>
                    <a:pt x="249174" y="377825"/>
                  </a:lnTo>
                  <a:lnTo>
                    <a:pt x="261103" y="390170"/>
                  </a:lnTo>
                  <a:lnTo>
                    <a:pt x="294320" y="400876"/>
                  </a:lnTo>
                  <a:lnTo>
                    <a:pt x="344966" y="409307"/>
                  </a:lnTo>
                  <a:lnTo>
                    <a:pt x="409181" y="414831"/>
                  </a:lnTo>
                  <a:lnTo>
                    <a:pt x="483108" y="416813"/>
                  </a:lnTo>
                  <a:lnTo>
                    <a:pt x="409181" y="418796"/>
                  </a:lnTo>
                  <a:lnTo>
                    <a:pt x="344966" y="424320"/>
                  </a:lnTo>
                  <a:lnTo>
                    <a:pt x="294320" y="432751"/>
                  </a:lnTo>
                  <a:lnTo>
                    <a:pt x="261103" y="443457"/>
                  </a:lnTo>
                  <a:lnTo>
                    <a:pt x="249174" y="455802"/>
                  </a:lnTo>
                  <a:lnTo>
                    <a:pt x="249174" y="794638"/>
                  </a:lnTo>
                  <a:lnTo>
                    <a:pt x="237244" y="806984"/>
                  </a:lnTo>
                  <a:lnTo>
                    <a:pt x="204027" y="817690"/>
                  </a:lnTo>
                  <a:lnTo>
                    <a:pt x="153381" y="826121"/>
                  </a:lnTo>
                  <a:lnTo>
                    <a:pt x="89166" y="831645"/>
                  </a:lnTo>
                  <a:lnTo>
                    <a:pt x="15240" y="833627"/>
                  </a:lnTo>
                </a:path>
                <a:path w="483235" h="1801495">
                  <a:moveTo>
                    <a:pt x="0" y="967739"/>
                  </a:moveTo>
                  <a:lnTo>
                    <a:pt x="73926" y="969727"/>
                  </a:lnTo>
                  <a:lnTo>
                    <a:pt x="138141" y="975260"/>
                  </a:lnTo>
                  <a:lnTo>
                    <a:pt x="188787" y="983699"/>
                  </a:lnTo>
                  <a:lnTo>
                    <a:pt x="233934" y="1006728"/>
                  </a:lnTo>
                  <a:lnTo>
                    <a:pt x="233934" y="1345564"/>
                  </a:lnTo>
                  <a:lnTo>
                    <a:pt x="245863" y="1357890"/>
                  </a:lnTo>
                  <a:lnTo>
                    <a:pt x="279080" y="1368594"/>
                  </a:lnTo>
                  <a:lnTo>
                    <a:pt x="329726" y="1377033"/>
                  </a:lnTo>
                  <a:lnTo>
                    <a:pt x="393941" y="1382566"/>
                  </a:lnTo>
                  <a:lnTo>
                    <a:pt x="467868" y="1384553"/>
                  </a:lnTo>
                  <a:lnTo>
                    <a:pt x="393941" y="1386541"/>
                  </a:lnTo>
                  <a:lnTo>
                    <a:pt x="329726" y="1392074"/>
                  </a:lnTo>
                  <a:lnTo>
                    <a:pt x="279080" y="1400513"/>
                  </a:lnTo>
                  <a:lnTo>
                    <a:pt x="245863" y="1411217"/>
                  </a:lnTo>
                  <a:lnTo>
                    <a:pt x="233934" y="1423542"/>
                  </a:lnTo>
                  <a:lnTo>
                    <a:pt x="233934" y="1762378"/>
                  </a:lnTo>
                  <a:lnTo>
                    <a:pt x="222004" y="1774704"/>
                  </a:lnTo>
                  <a:lnTo>
                    <a:pt x="188787" y="1785408"/>
                  </a:lnTo>
                  <a:lnTo>
                    <a:pt x="138141" y="1793847"/>
                  </a:lnTo>
                  <a:lnTo>
                    <a:pt x="73926" y="1799380"/>
                  </a:lnTo>
                  <a:lnTo>
                    <a:pt x="0" y="1801367"/>
                  </a:lnTo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54497" y="5038801"/>
            <a:ext cx="638175" cy="1138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latin typeface="Arial"/>
                <a:cs typeface="Arial"/>
              </a:rPr>
              <a:t>getter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30">
                <a:latin typeface="Arial"/>
                <a:cs typeface="Arial"/>
              </a:rPr>
              <a:t>setter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22528"/>
            <a:ext cx="47891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40" b="1">
                <a:solidFill>
                  <a:srgbClr val="8F9EF5"/>
                </a:solidFill>
                <a:latin typeface="Lucida Sans"/>
                <a:cs typeface="Lucida Sans"/>
              </a:rPr>
              <a:t>Comparing</a:t>
            </a:r>
            <a:r>
              <a:rPr dirty="0" sz="3200" spc="-27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3200" spc="-130" b="1">
                <a:solidFill>
                  <a:srgbClr val="8F9EF5"/>
                </a:solidFill>
                <a:latin typeface="Lucida Sans"/>
                <a:cs typeface="Lucida Sans"/>
              </a:rPr>
              <a:t>to</a:t>
            </a:r>
            <a:r>
              <a:rPr dirty="0" sz="3200" spc="-26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3200" spc="-65" b="1">
                <a:solidFill>
                  <a:srgbClr val="8F9EF5"/>
                </a:solidFill>
                <a:latin typeface="Lucida Sans"/>
                <a:cs typeface="Lucida Sans"/>
              </a:rPr>
              <a:t>Array_List</a:t>
            </a:r>
            <a:endParaRPr sz="320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504188"/>
            <a:ext cx="7886700" cy="43875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39350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Time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70" b="1">
                <a:solidFill>
                  <a:srgbClr val="8F9EF5"/>
                </a:solidFill>
                <a:latin typeface="Lucida Sans"/>
                <a:cs typeface="Lucida Sans"/>
              </a:rPr>
              <a:t>complexity</a:t>
            </a:r>
            <a:endParaRPr sz="4000">
              <a:latin typeface="Lucida Sans"/>
              <a:cs typeface="Lucida San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906904"/>
          <a:ext cx="8070215" cy="334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510"/>
                <a:gridCol w="2683510"/>
                <a:gridCol w="2683510"/>
              </a:tblGrid>
              <a:tr h="55613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2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00" spc="-1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20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rat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2000" spc="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Array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20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Linked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1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5600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O(n)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O(n)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5613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remove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O(n)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O(n)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5613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indexOf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5">
                          <a:latin typeface="Trebuchet MS"/>
                          <a:cs typeface="Trebuchet MS"/>
                        </a:rPr>
                        <a:t>O(n)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5">
                          <a:latin typeface="Trebuchet MS"/>
                          <a:cs typeface="Trebuchet MS"/>
                        </a:rPr>
                        <a:t>O(n)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5600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clear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120">
                          <a:latin typeface="Trebuchet MS"/>
                          <a:cs typeface="Trebuchet MS"/>
                        </a:rPr>
                        <a:t>O(1)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120">
                          <a:latin typeface="Trebuchet MS"/>
                          <a:cs typeface="Trebuchet MS"/>
                        </a:rPr>
                        <a:t>O(1)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556132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20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2000" spc="-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20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O(n)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000">
                          <a:latin typeface="Trebuchet MS"/>
                          <a:cs typeface="Trebuchet MS"/>
                        </a:rPr>
                        <a:t>O(n)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875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List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2369"/>
            <a:ext cx="7341234" cy="12204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319405" algn="l"/>
              </a:tabLst>
            </a:pPr>
            <a:r>
              <a:rPr dirty="0"/>
              <a:t>	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set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of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5">
                <a:latin typeface="Trebuchet MS"/>
                <a:cs typeface="Trebuchet MS"/>
              </a:rPr>
              <a:t>names,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numbers</a:t>
            </a:r>
            <a:r>
              <a:rPr dirty="0" sz="2800" spc="-20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etc,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usually</a:t>
            </a:r>
            <a:r>
              <a:rPr dirty="0" sz="2800" spc="-20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written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one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below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the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other,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for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e</a:t>
            </a:r>
            <a:r>
              <a:rPr dirty="0" sz="2800" spc="-30">
                <a:latin typeface="Trebuchet MS"/>
                <a:cs typeface="Trebuchet MS"/>
              </a:rPr>
              <a:t>x</a:t>
            </a:r>
            <a:r>
              <a:rPr dirty="0" sz="2800" spc="-5">
                <a:latin typeface="Trebuchet MS"/>
                <a:cs typeface="Trebuchet MS"/>
              </a:rPr>
              <a:t>ample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120">
                <a:latin typeface="Trebuchet MS"/>
                <a:cs typeface="Trebuchet MS"/>
              </a:rPr>
              <a:t>so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that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you  </a:t>
            </a:r>
            <a:r>
              <a:rPr dirty="0" sz="2800" spc="70">
                <a:latin typeface="Trebuchet MS"/>
                <a:cs typeface="Trebuchet MS"/>
              </a:rPr>
              <a:t>can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rememb</a:t>
            </a:r>
            <a:r>
              <a:rPr dirty="0" sz="2800">
                <a:latin typeface="Trebuchet MS"/>
                <a:cs typeface="Trebuchet MS"/>
              </a:rPr>
              <a:t>e</a:t>
            </a:r>
            <a:r>
              <a:rPr dirty="0" sz="2800" spc="70">
                <a:latin typeface="Trebuchet MS"/>
                <a:cs typeface="Trebuchet MS"/>
              </a:rPr>
              <a:t>r</a:t>
            </a:r>
            <a:r>
              <a:rPr dirty="0" sz="2800" spc="-19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or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check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th</a:t>
            </a:r>
            <a:r>
              <a:rPr dirty="0" sz="2800" spc="-75">
                <a:latin typeface="Trebuchet MS"/>
                <a:cs typeface="Trebuchet MS"/>
              </a:rPr>
              <a:t>e</a:t>
            </a:r>
            <a:r>
              <a:rPr dirty="0" sz="2800" spc="145"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1076" y="2574035"/>
            <a:ext cx="5396483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594" y="3230321"/>
            <a:ext cx="25685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066" y="3893566"/>
            <a:ext cx="371538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95" b="1">
                <a:solidFill>
                  <a:srgbClr val="FFFFFF"/>
                </a:solidFill>
                <a:latin typeface="Lucida Sans"/>
                <a:cs typeface="Lucida Sans"/>
              </a:rPr>
              <a:t>Vari</a:t>
            </a:r>
            <a:r>
              <a:rPr dirty="0" sz="6000" spc="-210" b="1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dirty="0" sz="6000" spc="-295" b="1">
                <a:solidFill>
                  <a:srgbClr val="FFFFFF"/>
                </a:solidFill>
                <a:latin typeface="Lucida Sans"/>
                <a:cs typeface="Lucida Sans"/>
              </a:rPr>
              <a:t>tions</a:t>
            </a:r>
            <a:endParaRPr sz="6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8573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90" b="1">
                <a:solidFill>
                  <a:srgbClr val="8F9EF5"/>
                </a:solidFill>
                <a:latin typeface="Lucida Sans"/>
                <a:cs typeface="Lucida Sans"/>
              </a:rPr>
              <a:t>Agenda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2369"/>
            <a:ext cx="7728584" cy="3916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25">
                <a:latin typeface="Trebuchet MS"/>
                <a:cs typeface="Trebuchet MS"/>
              </a:rPr>
              <a:t>S</a:t>
            </a:r>
            <a:r>
              <a:rPr dirty="0" sz="2800" spc="145">
                <a:latin typeface="Trebuchet MS"/>
                <a:cs typeface="Trebuchet MS"/>
              </a:rPr>
              <a:t>o</a:t>
            </a:r>
            <a:r>
              <a:rPr dirty="0" sz="2800" spc="-35">
                <a:latin typeface="Trebuchet MS"/>
                <a:cs typeface="Trebuchet MS"/>
              </a:rPr>
              <a:t>rted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55">
                <a:latin typeface="Trebuchet MS"/>
                <a:cs typeface="Trebuchet MS"/>
              </a:rPr>
              <a:t>Sing</a:t>
            </a:r>
            <a:r>
              <a:rPr dirty="0" sz="2800" spc="40">
                <a:latin typeface="Trebuchet MS"/>
                <a:cs typeface="Trebuchet MS"/>
              </a:rPr>
              <a:t>l</a:t>
            </a:r>
            <a:r>
              <a:rPr dirty="0" sz="2800" spc="170">
                <a:latin typeface="Trebuchet MS"/>
                <a:cs typeface="Trebuchet MS"/>
              </a:rPr>
              <a:t>y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linked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114">
                <a:latin typeface="Trebuchet MS"/>
                <a:cs typeface="Trebuchet MS"/>
              </a:rPr>
              <a:t>Do</a:t>
            </a:r>
            <a:r>
              <a:rPr dirty="0" sz="2800" spc="114">
                <a:latin typeface="Trebuchet MS"/>
                <a:cs typeface="Trebuchet MS"/>
              </a:rPr>
              <a:t>u</a:t>
            </a:r>
            <a:r>
              <a:rPr dirty="0" sz="2800" spc="10">
                <a:latin typeface="Trebuchet MS"/>
                <a:cs typeface="Trebuchet MS"/>
              </a:rPr>
              <a:t>bly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linked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25">
                <a:latin typeface="Trebuchet MS"/>
                <a:cs typeface="Trebuchet MS"/>
              </a:rPr>
              <a:t>Circular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linked</a:t>
            </a:r>
            <a:r>
              <a:rPr dirty="0" sz="2800" spc="-24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l</a:t>
            </a:r>
            <a:r>
              <a:rPr dirty="0" sz="2800" spc="-30">
                <a:latin typeface="Trebuchet MS"/>
                <a:cs typeface="Trebuchet MS"/>
              </a:rPr>
              <a:t>ist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0">
                <a:latin typeface="Trebuchet MS"/>
                <a:cs typeface="Trebuchet MS"/>
              </a:rPr>
              <a:t>The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last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node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points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to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first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node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instead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null.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CD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0058" y="130810"/>
            <a:ext cx="8724265" cy="5959475"/>
            <a:chOff x="210058" y="130810"/>
            <a:chExt cx="8724265" cy="5959475"/>
          </a:xfrm>
        </p:grpSpPr>
        <p:sp>
          <p:nvSpPr>
            <p:cNvPr id="4" name="object 4"/>
            <p:cNvSpPr/>
            <p:nvPr/>
          </p:nvSpPr>
          <p:spPr>
            <a:xfrm>
              <a:off x="216408" y="137160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8501761" y="0"/>
                  </a:moveTo>
                  <a:lnTo>
                    <a:pt x="209372" y="0"/>
                  </a:lnTo>
                  <a:lnTo>
                    <a:pt x="161364" y="5529"/>
                  </a:lnTo>
                  <a:lnTo>
                    <a:pt x="117295" y="21279"/>
                  </a:lnTo>
                  <a:lnTo>
                    <a:pt x="78420" y="45996"/>
                  </a:lnTo>
                  <a:lnTo>
                    <a:pt x="45996" y="78424"/>
                  </a:lnTo>
                  <a:lnTo>
                    <a:pt x="21280" y="117308"/>
                  </a:lnTo>
                  <a:lnTo>
                    <a:pt x="5529" y="161392"/>
                  </a:lnTo>
                  <a:lnTo>
                    <a:pt x="0" y="209423"/>
                  </a:lnTo>
                  <a:lnTo>
                    <a:pt x="0" y="5737275"/>
                  </a:lnTo>
                  <a:lnTo>
                    <a:pt x="5529" y="5785283"/>
                  </a:lnTo>
                  <a:lnTo>
                    <a:pt x="21280" y="5829352"/>
                  </a:lnTo>
                  <a:lnTo>
                    <a:pt x="45996" y="5868227"/>
                  </a:lnTo>
                  <a:lnTo>
                    <a:pt x="78420" y="5900651"/>
                  </a:lnTo>
                  <a:lnTo>
                    <a:pt x="117295" y="5925367"/>
                  </a:lnTo>
                  <a:lnTo>
                    <a:pt x="161364" y="5941118"/>
                  </a:lnTo>
                  <a:lnTo>
                    <a:pt x="209372" y="5946648"/>
                  </a:lnTo>
                  <a:lnTo>
                    <a:pt x="8501761" y="5946648"/>
                  </a:lnTo>
                  <a:lnTo>
                    <a:pt x="8549791" y="5941118"/>
                  </a:lnTo>
                  <a:lnTo>
                    <a:pt x="8593875" y="5925367"/>
                  </a:lnTo>
                  <a:lnTo>
                    <a:pt x="8632759" y="5900651"/>
                  </a:lnTo>
                  <a:lnTo>
                    <a:pt x="8665187" y="5868227"/>
                  </a:lnTo>
                  <a:lnTo>
                    <a:pt x="8689904" y="5829352"/>
                  </a:lnTo>
                  <a:lnTo>
                    <a:pt x="8705654" y="5785283"/>
                  </a:lnTo>
                  <a:lnTo>
                    <a:pt x="8711184" y="5737275"/>
                  </a:lnTo>
                  <a:lnTo>
                    <a:pt x="8711184" y="209423"/>
                  </a:lnTo>
                  <a:lnTo>
                    <a:pt x="8705654" y="161392"/>
                  </a:lnTo>
                  <a:lnTo>
                    <a:pt x="8689904" y="117308"/>
                  </a:lnTo>
                  <a:lnTo>
                    <a:pt x="8665187" y="78424"/>
                  </a:lnTo>
                  <a:lnTo>
                    <a:pt x="8632759" y="45996"/>
                  </a:lnTo>
                  <a:lnTo>
                    <a:pt x="8593875" y="21279"/>
                  </a:lnTo>
                  <a:lnTo>
                    <a:pt x="8549791" y="5529"/>
                  </a:lnTo>
                  <a:lnTo>
                    <a:pt x="8501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137160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0" y="209423"/>
                  </a:moveTo>
                  <a:lnTo>
                    <a:pt x="5529" y="161392"/>
                  </a:lnTo>
                  <a:lnTo>
                    <a:pt x="21280" y="117308"/>
                  </a:lnTo>
                  <a:lnTo>
                    <a:pt x="45996" y="78424"/>
                  </a:lnTo>
                  <a:lnTo>
                    <a:pt x="78420" y="45996"/>
                  </a:lnTo>
                  <a:lnTo>
                    <a:pt x="117295" y="21279"/>
                  </a:lnTo>
                  <a:lnTo>
                    <a:pt x="161364" y="5529"/>
                  </a:lnTo>
                  <a:lnTo>
                    <a:pt x="209372" y="0"/>
                  </a:lnTo>
                  <a:lnTo>
                    <a:pt x="8501761" y="0"/>
                  </a:lnTo>
                  <a:lnTo>
                    <a:pt x="8549791" y="5529"/>
                  </a:lnTo>
                  <a:lnTo>
                    <a:pt x="8593875" y="21279"/>
                  </a:lnTo>
                  <a:lnTo>
                    <a:pt x="8632759" y="45996"/>
                  </a:lnTo>
                  <a:lnTo>
                    <a:pt x="8665187" y="78424"/>
                  </a:lnTo>
                  <a:lnTo>
                    <a:pt x="8689904" y="117308"/>
                  </a:lnTo>
                  <a:lnTo>
                    <a:pt x="8705654" y="161392"/>
                  </a:lnTo>
                  <a:lnTo>
                    <a:pt x="8711184" y="209423"/>
                  </a:lnTo>
                  <a:lnTo>
                    <a:pt x="8711184" y="5737275"/>
                  </a:lnTo>
                  <a:lnTo>
                    <a:pt x="8705654" y="5785283"/>
                  </a:lnTo>
                  <a:lnTo>
                    <a:pt x="8689904" y="5829352"/>
                  </a:lnTo>
                  <a:lnTo>
                    <a:pt x="8665187" y="5868227"/>
                  </a:lnTo>
                  <a:lnTo>
                    <a:pt x="8632759" y="5900651"/>
                  </a:lnTo>
                  <a:lnTo>
                    <a:pt x="8593875" y="5925367"/>
                  </a:lnTo>
                  <a:lnTo>
                    <a:pt x="8549791" y="5941118"/>
                  </a:lnTo>
                  <a:lnTo>
                    <a:pt x="8501761" y="5946648"/>
                  </a:lnTo>
                  <a:lnTo>
                    <a:pt x="209372" y="5946648"/>
                  </a:lnTo>
                  <a:lnTo>
                    <a:pt x="161364" y="5941118"/>
                  </a:lnTo>
                  <a:lnTo>
                    <a:pt x="117295" y="5925367"/>
                  </a:lnTo>
                  <a:lnTo>
                    <a:pt x="78420" y="5900651"/>
                  </a:lnTo>
                  <a:lnTo>
                    <a:pt x="45996" y="5868227"/>
                  </a:lnTo>
                  <a:lnTo>
                    <a:pt x="21280" y="5829352"/>
                  </a:lnTo>
                  <a:lnTo>
                    <a:pt x="5529" y="5785283"/>
                  </a:lnTo>
                  <a:lnTo>
                    <a:pt x="0" y="5737275"/>
                  </a:lnTo>
                  <a:lnTo>
                    <a:pt x="0" y="20942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08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8474964" y="0"/>
                  </a:moveTo>
                  <a:lnTo>
                    <a:pt x="236220" y="0"/>
                  </a:lnTo>
                  <a:lnTo>
                    <a:pt x="188615" y="4800"/>
                  </a:lnTo>
                  <a:lnTo>
                    <a:pt x="144275" y="18567"/>
                  </a:lnTo>
                  <a:lnTo>
                    <a:pt x="104149" y="40351"/>
                  </a:lnTo>
                  <a:lnTo>
                    <a:pt x="69189" y="69199"/>
                  </a:lnTo>
                  <a:lnTo>
                    <a:pt x="40344" y="104161"/>
                  </a:lnTo>
                  <a:lnTo>
                    <a:pt x="18564" y="144285"/>
                  </a:lnTo>
                  <a:lnTo>
                    <a:pt x="4799" y="188622"/>
                  </a:lnTo>
                  <a:lnTo>
                    <a:pt x="0" y="236220"/>
                  </a:lnTo>
                  <a:lnTo>
                    <a:pt x="0" y="466725"/>
                  </a:lnTo>
                  <a:lnTo>
                    <a:pt x="5676" y="472440"/>
                  </a:lnTo>
                  <a:lnTo>
                    <a:pt x="8705469" y="472440"/>
                  </a:lnTo>
                  <a:lnTo>
                    <a:pt x="8711184" y="466725"/>
                  </a:lnTo>
                  <a:lnTo>
                    <a:pt x="8711184" y="236220"/>
                  </a:lnTo>
                  <a:lnTo>
                    <a:pt x="8706383" y="188622"/>
                  </a:lnTo>
                  <a:lnTo>
                    <a:pt x="8692616" y="144285"/>
                  </a:lnTo>
                  <a:lnTo>
                    <a:pt x="8670832" y="104161"/>
                  </a:lnTo>
                  <a:lnTo>
                    <a:pt x="8641984" y="69199"/>
                  </a:lnTo>
                  <a:lnTo>
                    <a:pt x="8607022" y="40351"/>
                  </a:lnTo>
                  <a:lnTo>
                    <a:pt x="8566898" y="18567"/>
                  </a:lnTo>
                  <a:lnTo>
                    <a:pt x="8522561" y="4800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6408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236220" y="0"/>
                  </a:moveTo>
                  <a:lnTo>
                    <a:pt x="8474964" y="0"/>
                  </a:lnTo>
                  <a:lnTo>
                    <a:pt x="8522561" y="4800"/>
                  </a:lnTo>
                  <a:lnTo>
                    <a:pt x="8566898" y="18567"/>
                  </a:lnTo>
                  <a:lnTo>
                    <a:pt x="8607022" y="40351"/>
                  </a:lnTo>
                  <a:lnTo>
                    <a:pt x="8641984" y="69199"/>
                  </a:lnTo>
                  <a:lnTo>
                    <a:pt x="8670832" y="104161"/>
                  </a:lnTo>
                  <a:lnTo>
                    <a:pt x="8692616" y="144285"/>
                  </a:lnTo>
                  <a:lnTo>
                    <a:pt x="8706383" y="188622"/>
                  </a:lnTo>
                  <a:lnTo>
                    <a:pt x="8711184" y="236220"/>
                  </a:lnTo>
                  <a:lnTo>
                    <a:pt x="8711184" y="459740"/>
                  </a:lnTo>
                  <a:lnTo>
                    <a:pt x="8711184" y="466725"/>
                  </a:lnTo>
                  <a:lnTo>
                    <a:pt x="8705469" y="472440"/>
                  </a:lnTo>
                  <a:lnTo>
                    <a:pt x="8698484" y="472440"/>
                  </a:lnTo>
                  <a:lnTo>
                    <a:pt x="12687" y="472440"/>
                  </a:lnTo>
                  <a:lnTo>
                    <a:pt x="5676" y="472440"/>
                  </a:lnTo>
                  <a:lnTo>
                    <a:pt x="0" y="466725"/>
                  </a:lnTo>
                  <a:lnTo>
                    <a:pt x="0" y="459740"/>
                  </a:lnTo>
                  <a:lnTo>
                    <a:pt x="0" y="236220"/>
                  </a:lnTo>
                  <a:lnTo>
                    <a:pt x="4799" y="188622"/>
                  </a:lnTo>
                  <a:lnTo>
                    <a:pt x="18564" y="144285"/>
                  </a:lnTo>
                  <a:lnTo>
                    <a:pt x="40344" y="104161"/>
                  </a:lnTo>
                  <a:lnTo>
                    <a:pt x="69189" y="69199"/>
                  </a:lnTo>
                  <a:lnTo>
                    <a:pt x="104149" y="40351"/>
                  </a:lnTo>
                  <a:lnTo>
                    <a:pt x="144275" y="18567"/>
                  </a:lnTo>
                  <a:lnTo>
                    <a:pt x="188615" y="4800"/>
                  </a:lnTo>
                  <a:lnTo>
                    <a:pt x="23622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7114" y="183501"/>
                  </a:lnTo>
                  <a:lnTo>
                    <a:pt x="26919" y="221778"/>
                  </a:lnTo>
                  <a:lnTo>
                    <a:pt x="57113" y="251972"/>
                  </a:lnTo>
                  <a:lnTo>
                    <a:pt x="95390" y="271777"/>
                  </a:lnTo>
                  <a:lnTo>
                    <a:pt x="139446" y="278891"/>
                  </a:lnTo>
                  <a:lnTo>
                    <a:pt x="183501" y="271777"/>
                  </a:lnTo>
                  <a:lnTo>
                    <a:pt x="221778" y="251972"/>
                  </a:lnTo>
                  <a:lnTo>
                    <a:pt x="251972" y="221778"/>
                  </a:lnTo>
                  <a:lnTo>
                    <a:pt x="271777" y="183501"/>
                  </a:lnTo>
                  <a:lnTo>
                    <a:pt x="278892" y="139445"/>
                  </a:lnTo>
                  <a:lnTo>
                    <a:pt x="271777" y="95390"/>
                  </a:lnTo>
                  <a:lnTo>
                    <a:pt x="251972" y="57113"/>
                  </a:lnTo>
                  <a:lnTo>
                    <a:pt x="221778" y="26919"/>
                  </a:lnTo>
                  <a:lnTo>
                    <a:pt x="183501" y="711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83501" y="7114"/>
                  </a:lnTo>
                  <a:lnTo>
                    <a:pt x="221778" y="26919"/>
                  </a:lnTo>
                  <a:lnTo>
                    <a:pt x="251972" y="57113"/>
                  </a:lnTo>
                  <a:lnTo>
                    <a:pt x="271777" y="95390"/>
                  </a:lnTo>
                  <a:lnTo>
                    <a:pt x="278892" y="139445"/>
                  </a:lnTo>
                  <a:lnTo>
                    <a:pt x="271777" y="183501"/>
                  </a:lnTo>
                  <a:lnTo>
                    <a:pt x="251972" y="221778"/>
                  </a:lnTo>
                  <a:lnTo>
                    <a:pt x="221778" y="251972"/>
                  </a:lnTo>
                  <a:lnTo>
                    <a:pt x="183501" y="271777"/>
                  </a:lnTo>
                  <a:lnTo>
                    <a:pt x="139446" y="278891"/>
                  </a:lnTo>
                  <a:lnTo>
                    <a:pt x="95390" y="271777"/>
                  </a:lnTo>
                  <a:lnTo>
                    <a:pt x="57113" y="251972"/>
                  </a:lnTo>
                  <a:lnTo>
                    <a:pt x="26919" y="221778"/>
                  </a:lnTo>
                  <a:lnTo>
                    <a:pt x="711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42781" y="198882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2EF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742" y="226822"/>
            <a:ext cx="736600" cy="292100"/>
            <a:chOff x="7587742" y="226822"/>
            <a:chExt cx="736600" cy="292100"/>
          </a:xfrm>
        </p:grpSpPr>
        <p:sp>
          <p:nvSpPr>
            <p:cNvPr id="12" name="object 12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7114" y="183501"/>
                  </a:lnTo>
                  <a:lnTo>
                    <a:pt x="26919" y="221778"/>
                  </a:lnTo>
                  <a:lnTo>
                    <a:pt x="57113" y="251972"/>
                  </a:lnTo>
                  <a:lnTo>
                    <a:pt x="95390" y="271777"/>
                  </a:lnTo>
                  <a:lnTo>
                    <a:pt x="139446" y="278891"/>
                  </a:lnTo>
                  <a:lnTo>
                    <a:pt x="183501" y="271777"/>
                  </a:lnTo>
                  <a:lnTo>
                    <a:pt x="221778" y="251972"/>
                  </a:lnTo>
                  <a:lnTo>
                    <a:pt x="251972" y="221778"/>
                  </a:lnTo>
                  <a:lnTo>
                    <a:pt x="271777" y="183501"/>
                  </a:lnTo>
                  <a:lnTo>
                    <a:pt x="278892" y="139445"/>
                  </a:lnTo>
                  <a:lnTo>
                    <a:pt x="271777" y="95390"/>
                  </a:lnTo>
                  <a:lnTo>
                    <a:pt x="251972" y="57113"/>
                  </a:lnTo>
                  <a:lnTo>
                    <a:pt x="221778" y="26919"/>
                  </a:lnTo>
                  <a:lnTo>
                    <a:pt x="183501" y="711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83501" y="7114"/>
                  </a:lnTo>
                  <a:lnTo>
                    <a:pt x="221778" y="26919"/>
                  </a:lnTo>
                  <a:lnTo>
                    <a:pt x="251972" y="57113"/>
                  </a:lnTo>
                  <a:lnTo>
                    <a:pt x="271777" y="95390"/>
                  </a:lnTo>
                  <a:lnTo>
                    <a:pt x="278892" y="139445"/>
                  </a:lnTo>
                  <a:lnTo>
                    <a:pt x="271777" y="183501"/>
                  </a:lnTo>
                  <a:lnTo>
                    <a:pt x="251972" y="221778"/>
                  </a:lnTo>
                  <a:lnTo>
                    <a:pt x="221778" y="251972"/>
                  </a:lnTo>
                  <a:lnTo>
                    <a:pt x="183501" y="271777"/>
                  </a:lnTo>
                  <a:lnTo>
                    <a:pt x="139446" y="278891"/>
                  </a:lnTo>
                  <a:lnTo>
                    <a:pt x="95390" y="271777"/>
                  </a:lnTo>
                  <a:lnTo>
                    <a:pt x="57113" y="251972"/>
                  </a:lnTo>
                  <a:lnTo>
                    <a:pt x="26919" y="221778"/>
                  </a:lnTo>
                  <a:lnTo>
                    <a:pt x="711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7" y="0"/>
                  </a:moveTo>
                  <a:lnTo>
                    <a:pt x="95877" y="7114"/>
                  </a:lnTo>
                  <a:lnTo>
                    <a:pt x="57387" y="26919"/>
                  </a:lnTo>
                  <a:lnTo>
                    <a:pt x="27041" y="57113"/>
                  </a:lnTo>
                  <a:lnTo>
                    <a:pt x="7144" y="95390"/>
                  </a:lnTo>
                  <a:lnTo>
                    <a:pt x="0" y="139445"/>
                  </a:lnTo>
                  <a:lnTo>
                    <a:pt x="7144" y="183501"/>
                  </a:lnTo>
                  <a:lnTo>
                    <a:pt x="27041" y="221778"/>
                  </a:lnTo>
                  <a:lnTo>
                    <a:pt x="57387" y="251972"/>
                  </a:lnTo>
                  <a:lnTo>
                    <a:pt x="95877" y="271777"/>
                  </a:lnTo>
                  <a:lnTo>
                    <a:pt x="140207" y="278891"/>
                  </a:lnTo>
                  <a:lnTo>
                    <a:pt x="184538" y="271777"/>
                  </a:lnTo>
                  <a:lnTo>
                    <a:pt x="223028" y="251972"/>
                  </a:lnTo>
                  <a:lnTo>
                    <a:pt x="253374" y="221778"/>
                  </a:lnTo>
                  <a:lnTo>
                    <a:pt x="273271" y="183501"/>
                  </a:lnTo>
                  <a:lnTo>
                    <a:pt x="280415" y="139445"/>
                  </a:lnTo>
                  <a:lnTo>
                    <a:pt x="273271" y="95390"/>
                  </a:lnTo>
                  <a:lnTo>
                    <a:pt x="253374" y="57113"/>
                  </a:lnTo>
                  <a:lnTo>
                    <a:pt x="223028" y="26919"/>
                  </a:lnTo>
                  <a:lnTo>
                    <a:pt x="184538" y="711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4" y="95390"/>
                  </a:lnTo>
                  <a:lnTo>
                    <a:pt x="27041" y="57113"/>
                  </a:lnTo>
                  <a:lnTo>
                    <a:pt x="57387" y="26919"/>
                  </a:lnTo>
                  <a:lnTo>
                    <a:pt x="95877" y="7114"/>
                  </a:lnTo>
                  <a:lnTo>
                    <a:pt x="140207" y="0"/>
                  </a:lnTo>
                  <a:lnTo>
                    <a:pt x="184538" y="7114"/>
                  </a:lnTo>
                  <a:lnTo>
                    <a:pt x="223028" y="26919"/>
                  </a:lnTo>
                  <a:lnTo>
                    <a:pt x="253374" y="57113"/>
                  </a:lnTo>
                  <a:lnTo>
                    <a:pt x="273271" y="95390"/>
                  </a:lnTo>
                  <a:lnTo>
                    <a:pt x="280415" y="139445"/>
                  </a:lnTo>
                  <a:lnTo>
                    <a:pt x="273271" y="183501"/>
                  </a:lnTo>
                  <a:lnTo>
                    <a:pt x="253374" y="221778"/>
                  </a:lnTo>
                  <a:lnTo>
                    <a:pt x="223028" y="251972"/>
                  </a:lnTo>
                  <a:lnTo>
                    <a:pt x="184538" y="271777"/>
                  </a:lnTo>
                  <a:lnTo>
                    <a:pt x="140207" y="278891"/>
                  </a:lnTo>
                  <a:lnTo>
                    <a:pt x="95877" y="271777"/>
                  </a:lnTo>
                  <a:lnTo>
                    <a:pt x="57387" y="251972"/>
                  </a:lnTo>
                  <a:lnTo>
                    <a:pt x="27041" y="221778"/>
                  </a:lnTo>
                  <a:lnTo>
                    <a:pt x="714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69530" y="198882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2E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1661" y="299974"/>
            <a:ext cx="7497445" cy="6322060"/>
            <a:chOff x="851661" y="299974"/>
            <a:chExt cx="7497445" cy="6322060"/>
          </a:xfrm>
        </p:grpSpPr>
        <p:sp>
          <p:nvSpPr>
            <p:cNvPr id="18" name="object 18"/>
            <p:cNvSpPr/>
            <p:nvPr/>
          </p:nvSpPr>
          <p:spPr>
            <a:xfrm>
              <a:off x="8109204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9204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134112"/>
                  </a:moveTo>
                  <a:lnTo>
                    <a:pt x="140207" y="134112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8011" y="1027175"/>
              <a:ext cx="7484745" cy="5588635"/>
            </a:xfrm>
            <a:custGeom>
              <a:avLst/>
              <a:gdLst/>
              <a:ahLst/>
              <a:cxnLst/>
              <a:rect l="l" t="t" r="r" b="b"/>
              <a:pathLst>
                <a:path w="7484745" h="5588634">
                  <a:moveTo>
                    <a:pt x="7221473" y="0"/>
                  </a:moveTo>
                  <a:lnTo>
                    <a:pt x="0" y="0"/>
                  </a:lnTo>
                  <a:lnTo>
                    <a:pt x="0" y="5588508"/>
                  </a:lnTo>
                  <a:lnTo>
                    <a:pt x="7484363" y="5588508"/>
                  </a:lnTo>
                  <a:lnTo>
                    <a:pt x="7484363" y="262889"/>
                  </a:lnTo>
                  <a:lnTo>
                    <a:pt x="7221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58011" y="1027175"/>
              <a:ext cx="7484745" cy="5588635"/>
            </a:xfrm>
            <a:custGeom>
              <a:avLst/>
              <a:gdLst/>
              <a:ahLst/>
              <a:cxnLst/>
              <a:rect l="l" t="t" r="r" b="b"/>
              <a:pathLst>
                <a:path w="7484745" h="5588634">
                  <a:moveTo>
                    <a:pt x="0" y="0"/>
                  </a:moveTo>
                  <a:lnTo>
                    <a:pt x="7221473" y="0"/>
                  </a:lnTo>
                  <a:lnTo>
                    <a:pt x="7484363" y="262889"/>
                  </a:lnTo>
                  <a:lnTo>
                    <a:pt x="7484363" y="5588508"/>
                  </a:lnTo>
                  <a:lnTo>
                    <a:pt x="0" y="558850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98475" y="41529"/>
            <a:ext cx="1969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9" b="1">
                <a:solidFill>
                  <a:srgbClr val="FFFFFF"/>
                </a:solidFill>
                <a:latin typeface="Lucida Sans"/>
                <a:cs typeface="Lucida Sans"/>
              </a:rPr>
              <a:t>ADT</a:t>
            </a:r>
            <a:r>
              <a:rPr dirty="0" sz="4000" spc="-32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4000" spc="-170" b="1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4000" spc="-90" b="1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4000" spc="-280" b="1">
                <a:solidFill>
                  <a:srgbClr val="FFFFFF"/>
                </a:solidFill>
                <a:latin typeface="Lucida Sans"/>
                <a:cs typeface="Lucida Sans"/>
              </a:rPr>
              <a:t>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7158" y="1474723"/>
            <a:ext cx="17151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25">
                <a:latin typeface="Trebuchet MS"/>
                <a:cs typeface="Trebuchet MS"/>
              </a:rPr>
              <a:t>S</a:t>
            </a:r>
            <a:r>
              <a:rPr dirty="0" sz="2800" spc="145">
                <a:latin typeface="Trebuchet MS"/>
                <a:cs typeface="Trebuchet MS"/>
              </a:rPr>
              <a:t>o</a:t>
            </a:r>
            <a:r>
              <a:rPr dirty="0" sz="2800" spc="-35">
                <a:latin typeface="Trebuchet MS"/>
                <a:cs typeface="Trebuchet MS"/>
              </a:rPr>
              <a:t>rted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947" y="2207767"/>
            <a:ext cx="6679565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Responsibilities</a:t>
            </a:r>
            <a:endParaRPr sz="1600">
              <a:latin typeface="Trebuchet MS"/>
              <a:cs typeface="Trebuchet MS"/>
            </a:endParaRPr>
          </a:p>
          <a:p>
            <a:pPr marL="533400" marR="68580">
              <a:lnSpc>
                <a:spcPct val="200000"/>
              </a:lnSpc>
            </a:pPr>
            <a:r>
              <a:rPr dirty="0" sz="1600" spc="-25">
                <a:latin typeface="Trebuchet MS"/>
                <a:cs typeface="Trebuchet MS"/>
              </a:rPr>
              <a:t>add: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60">
                <a:latin typeface="Trebuchet MS"/>
                <a:cs typeface="Trebuchet MS"/>
              </a:rPr>
              <a:t>Adds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newEntry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to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sorted</a:t>
            </a:r>
            <a:r>
              <a:rPr dirty="0" sz="1600" spc="-110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list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so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that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list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25">
                <a:latin typeface="Trebuchet MS"/>
                <a:cs typeface="Trebuchet MS"/>
              </a:rPr>
              <a:t>remains</a:t>
            </a:r>
            <a:r>
              <a:rPr dirty="0" sz="1600" spc="-110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sorted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remo</a:t>
            </a:r>
            <a:r>
              <a:rPr dirty="0" sz="1600" spc="20">
                <a:latin typeface="Trebuchet MS"/>
                <a:cs typeface="Trebuchet MS"/>
              </a:rPr>
              <a:t>v</a:t>
            </a:r>
            <a:r>
              <a:rPr dirty="0" sz="1600" spc="-105">
                <a:latin typeface="Trebuchet MS"/>
                <a:cs typeface="Trebuchet MS"/>
              </a:rPr>
              <a:t>e: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dele</a:t>
            </a:r>
            <a:r>
              <a:rPr dirty="0" sz="1600" spc="-55">
                <a:latin typeface="Trebuchet MS"/>
                <a:cs typeface="Trebuchet MS"/>
              </a:rPr>
              <a:t>t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l</a:t>
            </a:r>
            <a:r>
              <a:rPr dirty="0" sz="1600" spc="10">
                <a:latin typeface="Trebuchet MS"/>
                <a:cs typeface="Trebuchet MS"/>
              </a:rPr>
              <a:t>emen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533400">
              <a:lnSpc>
                <a:spcPct val="100000"/>
              </a:lnSpc>
            </a:pPr>
            <a:r>
              <a:rPr dirty="0" sz="1600" spc="30">
                <a:latin typeface="Trebuchet MS"/>
                <a:cs typeface="Trebuchet MS"/>
              </a:rPr>
              <a:t>remo</a:t>
            </a:r>
            <a:r>
              <a:rPr dirty="0" sz="1600" spc="20">
                <a:latin typeface="Trebuchet MS"/>
                <a:cs typeface="Trebuchet MS"/>
              </a:rPr>
              <a:t>v</a:t>
            </a:r>
            <a:r>
              <a:rPr dirty="0" sz="1600" spc="-105">
                <a:latin typeface="Trebuchet MS"/>
                <a:cs typeface="Trebuchet MS"/>
              </a:rPr>
              <a:t>e: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dele</a:t>
            </a:r>
            <a:r>
              <a:rPr dirty="0" sz="1600" spc="-55">
                <a:latin typeface="Trebuchet MS"/>
                <a:cs typeface="Trebuchet MS"/>
              </a:rPr>
              <a:t>t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10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baseline="26455" sz="1575" spc="-15">
                <a:latin typeface="Trebuchet MS"/>
                <a:cs typeface="Trebuchet MS"/>
              </a:rPr>
              <a:t>t</a:t>
            </a:r>
            <a:r>
              <a:rPr dirty="0" baseline="26455" sz="1575" spc="-7">
                <a:latin typeface="Trebuchet MS"/>
                <a:cs typeface="Trebuchet MS"/>
              </a:rPr>
              <a:t>h</a:t>
            </a:r>
            <a:r>
              <a:rPr dirty="0" baseline="26455" sz="1575" spc="-10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l</a:t>
            </a:r>
            <a:r>
              <a:rPr dirty="0" sz="1600" spc="10">
                <a:latin typeface="Trebuchet MS"/>
                <a:cs typeface="Trebuchet MS"/>
              </a:rPr>
              <a:t>emen</a:t>
            </a:r>
            <a:r>
              <a:rPr dirty="0" sz="1600" spc="-95"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 marL="533400" marR="1284605">
              <a:lnSpc>
                <a:spcPct val="200000"/>
              </a:lnSpc>
              <a:spcBef>
                <a:spcPts val="5"/>
              </a:spcBef>
            </a:pPr>
            <a:r>
              <a:rPr dirty="0" sz="1600" spc="-55">
                <a:latin typeface="Trebuchet MS"/>
                <a:cs typeface="Trebuchet MS"/>
              </a:rPr>
              <a:t>get: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let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caller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know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what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element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i</a:t>
            </a:r>
            <a:r>
              <a:rPr dirty="0" baseline="26455" sz="1575" spc="-30">
                <a:latin typeface="Trebuchet MS"/>
                <a:cs typeface="Trebuchet MS"/>
              </a:rPr>
              <a:t>th</a:t>
            </a:r>
            <a:r>
              <a:rPr dirty="0" baseline="26455" sz="1575" spc="67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element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in</a:t>
            </a:r>
            <a:r>
              <a:rPr dirty="0" sz="1600" spc="20">
                <a:latin typeface="Trebuchet MS"/>
                <a:cs typeface="Trebuchet MS"/>
              </a:rPr>
              <a:t>dexO</a:t>
            </a:r>
            <a:r>
              <a:rPr dirty="0" sz="1600" spc="45">
                <a:latin typeface="Trebuchet MS"/>
                <a:cs typeface="Trebuchet MS"/>
              </a:rPr>
              <a:t>f</a:t>
            </a:r>
            <a:r>
              <a:rPr dirty="0" sz="1600" spc="-155">
                <a:latin typeface="Trebuchet MS"/>
                <a:cs typeface="Trebuchet MS"/>
              </a:rPr>
              <a:t>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l</a:t>
            </a:r>
            <a:r>
              <a:rPr dirty="0" sz="1600" spc="-75">
                <a:latin typeface="Trebuchet MS"/>
                <a:cs typeface="Trebuchet MS"/>
              </a:rPr>
              <a:t>et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cal</a:t>
            </a:r>
            <a:r>
              <a:rPr dirty="0" sz="1600" spc="-35">
                <a:latin typeface="Trebuchet MS"/>
                <a:cs typeface="Trebuchet MS"/>
              </a:rPr>
              <a:t>l</a:t>
            </a:r>
            <a:r>
              <a:rPr dirty="0" sz="1600" spc="-10">
                <a:latin typeface="Trebuchet MS"/>
                <a:cs typeface="Trebuchet MS"/>
              </a:rPr>
              <a:t>er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k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80">
                <a:latin typeface="Trebuchet MS"/>
                <a:cs typeface="Trebuchet MS"/>
              </a:rPr>
              <a:t>ow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what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baseline="26455" sz="1575" spc="-15">
                <a:latin typeface="Trebuchet MS"/>
                <a:cs typeface="Trebuchet MS"/>
              </a:rPr>
              <a:t>t</a:t>
            </a:r>
            <a:r>
              <a:rPr dirty="0" baseline="26455" sz="1575" spc="-7">
                <a:latin typeface="Trebuchet MS"/>
                <a:cs typeface="Trebuchet MS"/>
              </a:rPr>
              <a:t>h</a:t>
            </a:r>
            <a:r>
              <a:rPr dirty="0" baseline="26455" sz="1575" spc="4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l</a:t>
            </a:r>
            <a:r>
              <a:rPr dirty="0" sz="1600" spc="10">
                <a:latin typeface="Trebuchet MS"/>
                <a:cs typeface="Trebuchet MS"/>
              </a:rPr>
              <a:t>emen</a:t>
            </a:r>
            <a:r>
              <a:rPr dirty="0" sz="1600" spc="-80">
                <a:latin typeface="Trebuchet MS"/>
                <a:cs typeface="Trebuchet MS"/>
              </a:rPr>
              <a:t>t  </a:t>
            </a:r>
            <a:r>
              <a:rPr dirty="0" sz="1600" spc="-35">
                <a:latin typeface="Trebuchet MS"/>
                <a:cs typeface="Trebuchet MS"/>
              </a:rPr>
              <a:t>cl</a:t>
            </a:r>
            <a:r>
              <a:rPr dirty="0" sz="1600" spc="-50">
                <a:latin typeface="Trebuchet MS"/>
                <a:cs typeface="Trebuchet MS"/>
              </a:rPr>
              <a:t>e</a:t>
            </a:r>
            <a:r>
              <a:rPr dirty="0" sz="1600" spc="-35">
                <a:latin typeface="Trebuchet MS"/>
                <a:cs typeface="Trebuchet MS"/>
              </a:rPr>
              <a:t>ar: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remo</a:t>
            </a:r>
            <a:r>
              <a:rPr dirty="0" sz="1600" spc="20">
                <a:latin typeface="Trebuchet MS"/>
                <a:cs typeface="Trebuchet MS"/>
              </a:rPr>
              <a:t>v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all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entries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form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l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95"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533400">
              <a:lnSpc>
                <a:spcPct val="100000"/>
              </a:lnSpc>
            </a:pPr>
            <a:r>
              <a:rPr dirty="0" sz="1600" spc="-25">
                <a:latin typeface="Trebuchet MS"/>
                <a:cs typeface="Trebuchet MS"/>
              </a:rPr>
              <a:t>size: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gets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number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of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entries</a:t>
            </a:r>
            <a:r>
              <a:rPr dirty="0" sz="1600" spc="-11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currently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in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list.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42238" y="1255627"/>
            <a:ext cx="7001509" cy="4864735"/>
            <a:chOff x="1142238" y="1255627"/>
            <a:chExt cx="7001509" cy="4864735"/>
          </a:xfrm>
        </p:grpSpPr>
        <p:sp>
          <p:nvSpPr>
            <p:cNvPr id="26" name="object 26"/>
            <p:cNvSpPr/>
            <p:nvPr/>
          </p:nvSpPr>
          <p:spPr>
            <a:xfrm>
              <a:off x="1142238" y="3429761"/>
              <a:ext cx="6861175" cy="2680970"/>
            </a:xfrm>
            <a:custGeom>
              <a:avLst/>
              <a:gdLst/>
              <a:ahLst/>
              <a:cxnLst/>
              <a:rect l="l" t="t" r="r" b="b"/>
              <a:pathLst>
                <a:path w="6861175" h="2680970">
                  <a:moveTo>
                    <a:pt x="0" y="0"/>
                  </a:moveTo>
                  <a:lnTo>
                    <a:pt x="6861175" y="0"/>
                  </a:lnTo>
                </a:path>
                <a:path w="6861175" h="2680970">
                  <a:moveTo>
                    <a:pt x="0" y="530351"/>
                  </a:moveTo>
                  <a:lnTo>
                    <a:pt x="6861175" y="530351"/>
                  </a:lnTo>
                </a:path>
                <a:path w="6861175" h="2680970">
                  <a:moveTo>
                    <a:pt x="0" y="1034795"/>
                  </a:moveTo>
                  <a:lnTo>
                    <a:pt x="6861175" y="1034795"/>
                  </a:lnTo>
                </a:path>
                <a:path w="6861175" h="2680970">
                  <a:moveTo>
                    <a:pt x="0" y="1645920"/>
                  </a:moveTo>
                  <a:lnTo>
                    <a:pt x="6861175" y="1645920"/>
                  </a:lnTo>
                </a:path>
                <a:path w="6861175" h="2680970">
                  <a:moveTo>
                    <a:pt x="0" y="2176272"/>
                  </a:moveTo>
                  <a:lnTo>
                    <a:pt x="6861175" y="2176272"/>
                  </a:lnTo>
                </a:path>
                <a:path w="6861175" h="2680970">
                  <a:moveTo>
                    <a:pt x="0" y="2680716"/>
                  </a:moveTo>
                  <a:lnTo>
                    <a:pt x="6861175" y="2680716"/>
                  </a:lnTo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72871" y="1255636"/>
              <a:ext cx="1170940" cy="1511935"/>
            </a:xfrm>
            <a:custGeom>
              <a:avLst/>
              <a:gdLst/>
              <a:ahLst/>
              <a:cxnLst/>
              <a:rect l="l" t="t" r="r" b="b"/>
              <a:pathLst>
                <a:path w="1170940" h="1511935">
                  <a:moveTo>
                    <a:pt x="547509" y="1171295"/>
                  </a:moveTo>
                  <a:lnTo>
                    <a:pt x="226555" y="1171295"/>
                  </a:lnTo>
                  <a:lnTo>
                    <a:pt x="226555" y="1246860"/>
                  </a:lnTo>
                  <a:lnTo>
                    <a:pt x="547509" y="1246860"/>
                  </a:lnTo>
                  <a:lnTo>
                    <a:pt x="547509" y="1171295"/>
                  </a:lnTo>
                  <a:close/>
                </a:path>
                <a:path w="1170940" h="1511935">
                  <a:moveTo>
                    <a:pt x="547509" y="944600"/>
                  </a:moveTo>
                  <a:lnTo>
                    <a:pt x="226555" y="944600"/>
                  </a:lnTo>
                  <a:lnTo>
                    <a:pt x="226555" y="1020165"/>
                  </a:lnTo>
                  <a:lnTo>
                    <a:pt x="547509" y="1020165"/>
                  </a:lnTo>
                  <a:lnTo>
                    <a:pt x="547509" y="944600"/>
                  </a:lnTo>
                  <a:close/>
                </a:path>
                <a:path w="1170940" h="1511935">
                  <a:moveTo>
                    <a:pt x="547509" y="717905"/>
                  </a:moveTo>
                  <a:lnTo>
                    <a:pt x="226555" y="717905"/>
                  </a:lnTo>
                  <a:lnTo>
                    <a:pt x="226555" y="793470"/>
                  </a:lnTo>
                  <a:lnTo>
                    <a:pt x="547509" y="793470"/>
                  </a:lnTo>
                  <a:lnTo>
                    <a:pt x="547509" y="717905"/>
                  </a:lnTo>
                  <a:close/>
                </a:path>
                <a:path w="1170940" h="1511935">
                  <a:moveTo>
                    <a:pt x="547509" y="491210"/>
                  </a:moveTo>
                  <a:lnTo>
                    <a:pt x="226555" y="491210"/>
                  </a:lnTo>
                  <a:lnTo>
                    <a:pt x="226555" y="566775"/>
                  </a:lnTo>
                  <a:lnTo>
                    <a:pt x="547509" y="566775"/>
                  </a:lnTo>
                  <a:lnTo>
                    <a:pt x="547509" y="491210"/>
                  </a:lnTo>
                  <a:close/>
                </a:path>
                <a:path w="1170940" h="1511935">
                  <a:moveTo>
                    <a:pt x="896785" y="1142961"/>
                  </a:moveTo>
                  <a:lnTo>
                    <a:pt x="764628" y="1142961"/>
                  </a:lnTo>
                  <a:lnTo>
                    <a:pt x="764628" y="1275194"/>
                  </a:lnTo>
                  <a:lnTo>
                    <a:pt x="896785" y="1275194"/>
                  </a:lnTo>
                  <a:lnTo>
                    <a:pt x="896785" y="1142961"/>
                  </a:lnTo>
                  <a:close/>
                </a:path>
                <a:path w="1170940" h="1511935">
                  <a:moveTo>
                    <a:pt x="896785" y="916266"/>
                  </a:moveTo>
                  <a:lnTo>
                    <a:pt x="764628" y="916266"/>
                  </a:lnTo>
                  <a:lnTo>
                    <a:pt x="764628" y="1048499"/>
                  </a:lnTo>
                  <a:lnTo>
                    <a:pt x="896785" y="1048499"/>
                  </a:lnTo>
                  <a:lnTo>
                    <a:pt x="896785" y="916266"/>
                  </a:lnTo>
                  <a:close/>
                </a:path>
                <a:path w="1170940" h="1511935">
                  <a:moveTo>
                    <a:pt x="1170546" y="1397990"/>
                  </a:moveTo>
                  <a:lnTo>
                    <a:pt x="1170533" y="226733"/>
                  </a:lnTo>
                  <a:lnTo>
                    <a:pt x="1170533" y="188950"/>
                  </a:lnTo>
                  <a:lnTo>
                    <a:pt x="1164577" y="159613"/>
                  </a:lnTo>
                  <a:lnTo>
                    <a:pt x="1148359" y="135585"/>
                  </a:lnTo>
                  <a:lnTo>
                    <a:pt x="1124343" y="119354"/>
                  </a:lnTo>
                  <a:lnTo>
                    <a:pt x="1095019" y="113385"/>
                  </a:lnTo>
                  <a:lnTo>
                    <a:pt x="1057262" y="113385"/>
                  </a:lnTo>
                  <a:lnTo>
                    <a:pt x="1057262" y="226733"/>
                  </a:lnTo>
                  <a:lnTo>
                    <a:pt x="1057262" y="1397990"/>
                  </a:lnTo>
                  <a:lnTo>
                    <a:pt x="113271" y="1397990"/>
                  </a:lnTo>
                  <a:lnTo>
                    <a:pt x="113271" y="226733"/>
                  </a:lnTo>
                  <a:lnTo>
                    <a:pt x="320954" y="226733"/>
                  </a:lnTo>
                  <a:lnTo>
                    <a:pt x="320954" y="340080"/>
                  </a:lnTo>
                  <a:lnTo>
                    <a:pt x="849579" y="340080"/>
                  </a:lnTo>
                  <a:lnTo>
                    <a:pt x="849579" y="226733"/>
                  </a:lnTo>
                  <a:lnTo>
                    <a:pt x="1057262" y="226733"/>
                  </a:lnTo>
                  <a:lnTo>
                    <a:pt x="1057262" y="113385"/>
                  </a:lnTo>
                  <a:lnTo>
                    <a:pt x="774065" y="113385"/>
                  </a:lnTo>
                  <a:lnTo>
                    <a:pt x="774065" y="75565"/>
                  </a:lnTo>
                  <a:lnTo>
                    <a:pt x="768108" y="46228"/>
                  </a:lnTo>
                  <a:lnTo>
                    <a:pt x="751878" y="22199"/>
                  </a:lnTo>
                  <a:lnTo>
                    <a:pt x="727862" y="5956"/>
                  </a:lnTo>
                  <a:lnTo>
                    <a:pt x="698550" y="0"/>
                  </a:lnTo>
                  <a:lnTo>
                    <a:pt x="641908" y="0"/>
                  </a:lnTo>
                  <a:lnTo>
                    <a:pt x="641908" y="132283"/>
                  </a:lnTo>
                  <a:lnTo>
                    <a:pt x="637565" y="154686"/>
                  </a:lnTo>
                  <a:lnTo>
                    <a:pt x="625627" y="172669"/>
                  </a:lnTo>
                  <a:lnTo>
                    <a:pt x="607656" y="184619"/>
                  </a:lnTo>
                  <a:lnTo>
                    <a:pt x="585266" y="188950"/>
                  </a:lnTo>
                  <a:lnTo>
                    <a:pt x="562876" y="184619"/>
                  </a:lnTo>
                  <a:lnTo>
                    <a:pt x="544906" y="172669"/>
                  </a:lnTo>
                  <a:lnTo>
                    <a:pt x="532968" y="154686"/>
                  </a:lnTo>
                  <a:lnTo>
                    <a:pt x="528624" y="132283"/>
                  </a:lnTo>
                  <a:lnTo>
                    <a:pt x="532993" y="109867"/>
                  </a:lnTo>
                  <a:lnTo>
                    <a:pt x="545147" y="91884"/>
                  </a:lnTo>
                  <a:lnTo>
                    <a:pt x="563676" y="79908"/>
                  </a:lnTo>
                  <a:lnTo>
                    <a:pt x="587159" y="75565"/>
                  </a:lnTo>
                  <a:lnTo>
                    <a:pt x="608457" y="80175"/>
                  </a:lnTo>
                  <a:lnTo>
                    <a:pt x="625856" y="92583"/>
                  </a:lnTo>
                  <a:lnTo>
                    <a:pt x="637603" y="110667"/>
                  </a:lnTo>
                  <a:lnTo>
                    <a:pt x="641908" y="132283"/>
                  </a:lnTo>
                  <a:lnTo>
                    <a:pt x="641908" y="0"/>
                  </a:lnTo>
                  <a:lnTo>
                    <a:pt x="471982" y="0"/>
                  </a:lnTo>
                  <a:lnTo>
                    <a:pt x="442671" y="5956"/>
                  </a:lnTo>
                  <a:lnTo>
                    <a:pt x="418655" y="22199"/>
                  </a:lnTo>
                  <a:lnTo>
                    <a:pt x="402424" y="46228"/>
                  </a:lnTo>
                  <a:lnTo>
                    <a:pt x="396468" y="75565"/>
                  </a:lnTo>
                  <a:lnTo>
                    <a:pt x="396468" y="113385"/>
                  </a:lnTo>
                  <a:lnTo>
                    <a:pt x="75514" y="113385"/>
                  </a:lnTo>
                  <a:lnTo>
                    <a:pt x="46189" y="119354"/>
                  </a:lnTo>
                  <a:lnTo>
                    <a:pt x="22174" y="135585"/>
                  </a:lnTo>
                  <a:lnTo>
                    <a:pt x="5956" y="159613"/>
                  </a:lnTo>
                  <a:lnTo>
                    <a:pt x="0" y="188950"/>
                  </a:lnTo>
                  <a:lnTo>
                    <a:pt x="0" y="1435773"/>
                  </a:lnTo>
                  <a:lnTo>
                    <a:pt x="5956" y="1465110"/>
                  </a:lnTo>
                  <a:lnTo>
                    <a:pt x="22174" y="1489138"/>
                  </a:lnTo>
                  <a:lnTo>
                    <a:pt x="46189" y="1505381"/>
                  </a:lnTo>
                  <a:lnTo>
                    <a:pt x="75514" y="1511338"/>
                  </a:lnTo>
                  <a:lnTo>
                    <a:pt x="1095019" y="1511338"/>
                  </a:lnTo>
                  <a:lnTo>
                    <a:pt x="1124343" y="1505381"/>
                  </a:lnTo>
                  <a:lnTo>
                    <a:pt x="1148359" y="1489138"/>
                  </a:lnTo>
                  <a:lnTo>
                    <a:pt x="1164577" y="1465110"/>
                  </a:lnTo>
                  <a:lnTo>
                    <a:pt x="1170546" y="1435773"/>
                  </a:lnTo>
                  <a:lnTo>
                    <a:pt x="1170546" y="139799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656" y="1665613"/>
              <a:ext cx="252988" cy="2040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656" y="1892307"/>
              <a:ext cx="252988" cy="2040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42238" y="3035045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75" y="0"/>
                  </a:lnTo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9429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0" b="1">
                <a:solidFill>
                  <a:srgbClr val="8F9EF5"/>
                </a:solidFill>
                <a:latin typeface="Lucida Sans"/>
                <a:cs typeface="Lucida Sans"/>
              </a:rPr>
              <a:t>add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7173595" cy="351726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rebuchet MS"/>
                <a:cs typeface="Trebuchet MS"/>
              </a:rPr>
              <a:t>precondition: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is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in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ascending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order;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Trebuchet MS"/>
                <a:cs typeface="Trebuchet MS"/>
              </a:rPr>
              <a:t>postcondition: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is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in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ascending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order, </a:t>
            </a:r>
            <a:r>
              <a:rPr dirty="0" sz="2800" spc="-82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and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it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c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10">
                <a:latin typeface="Trebuchet MS"/>
                <a:cs typeface="Trebuchet MS"/>
              </a:rPr>
              <a:t>ntai</a:t>
            </a:r>
            <a:r>
              <a:rPr dirty="0" sz="2800" spc="15">
                <a:latin typeface="Trebuchet MS"/>
                <a:cs typeface="Trebuchet MS"/>
              </a:rPr>
              <a:t>n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x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0">
                <a:latin typeface="Trebuchet MS"/>
                <a:cs typeface="Trebuchet MS"/>
              </a:rPr>
              <a:t>Cases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0">
                <a:latin typeface="Trebuchet MS"/>
                <a:cs typeface="Trebuchet MS"/>
              </a:rPr>
              <a:t>C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se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345">
                <a:latin typeface="Trebuchet MS"/>
                <a:cs typeface="Trebuchet MS"/>
              </a:rPr>
              <a:t>1: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empty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sorted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list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0">
                <a:latin typeface="Trebuchet MS"/>
                <a:cs typeface="Trebuchet MS"/>
              </a:rPr>
              <a:t>C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se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2: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ins</a:t>
            </a:r>
            <a:r>
              <a:rPr dirty="0" sz="2400" spc="-10">
                <a:latin typeface="Trebuchet MS"/>
                <a:cs typeface="Trebuchet MS"/>
              </a:rPr>
              <a:t>ertion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front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list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0">
                <a:latin typeface="Trebuchet MS"/>
                <a:cs typeface="Trebuchet MS"/>
              </a:rPr>
              <a:t>C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se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3: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attach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a</a:t>
            </a:r>
            <a:r>
              <a:rPr dirty="0" sz="2400" spc="20">
                <a:latin typeface="Trebuchet MS"/>
                <a:cs typeface="Trebuchet MS"/>
              </a:rPr>
              <a:t>f</a:t>
            </a:r>
            <a:r>
              <a:rPr dirty="0" sz="2400" spc="-55">
                <a:latin typeface="Trebuchet MS"/>
                <a:cs typeface="Trebuchet MS"/>
              </a:rPr>
              <a:t>ter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last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node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0">
                <a:latin typeface="Trebuchet MS"/>
                <a:cs typeface="Trebuchet MS"/>
              </a:rPr>
              <a:t>C</a:t>
            </a:r>
            <a:r>
              <a:rPr dirty="0" sz="2400" spc="60">
                <a:latin typeface="Trebuchet MS"/>
                <a:cs typeface="Trebuchet MS"/>
              </a:rPr>
              <a:t>a</a:t>
            </a:r>
            <a:r>
              <a:rPr dirty="0" sz="2400" spc="30">
                <a:latin typeface="Trebuchet MS"/>
                <a:cs typeface="Trebuchet MS"/>
              </a:rPr>
              <a:t>se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4: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betwe</a:t>
            </a:r>
            <a:r>
              <a:rPr dirty="0" sz="2400" spc="-40">
                <a:latin typeface="Trebuchet MS"/>
                <a:cs typeface="Trebuchet MS"/>
              </a:rPr>
              <a:t>e</a:t>
            </a:r>
            <a:r>
              <a:rPr dirty="0" sz="2400" spc="125">
                <a:latin typeface="Trebuchet MS"/>
                <a:cs typeface="Trebuchet MS"/>
              </a:rPr>
              <a:t>n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two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nodes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8511" y="4754879"/>
            <a:ext cx="4285488" cy="210311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45351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5" b="1">
                <a:solidFill>
                  <a:srgbClr val="8F9EF5"/>
                </a:solidFill>
                <a:latin typeface="Lucida Sans"/>
                <a:cs typeface="Lucida Sans"/>
              </a:rPr>
              <a:t>Case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450" b="1">
                <a:solidFill>
                  <a:srgbClr val="8F9EF5"/>
                </a:solidFill>
                <a:latin typeface="Lucida Sans"/>
                <a:cs typeface="Lucida Sans"/>
              </a:rPr>
              <a:t>1:</a:t>
            </a:r>
            <a:r>
              <a:rPr dirty="0" sz="4000" spc="-31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2800" spc="-145" b="1">
                <a:solidFill>
                  <a:srgbClr val="8F9EF5"/>
                </a:solidFill>
                <a:latin typeface="Lucida Sans"/>
                <a:cs typeface="Lucida Sans"/>
              </a:rPr>
              <a:t>empty</a:t>
            </a:r>
            <a:r>
              <a:rPr dirty="0" sz="2800" spc="-2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2800" spc="-150" b="1">
                <a:solidFill>
                  <a:srgbClr val="8F9EF5"/>
                </a:solidFill>
                <a:latin typeface="Lucida Sans"/>
                <a:cs typeface="Lucida Sans"/>
              </a:rPr>
              <a:t>sorted</a:t>
            </a:r>
            <a:r>
              <a:rPr dirty="0" sz="2800" spc="-21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2800" spc="-145" b="1">
                <a:solidFill>
                  <a:srgbClr val="8F9EF5"/>
                </a:solidFill>
                <a:latin typeface="Lucida Sans"/>
                <a:cs typeface="Lucida Sans"/>
              </a:rPr>
              <a:t>list</a:t>
            </a:r>
            <a:endParaRPr sz="28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3651250" cy="104775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35">
                <a:latin typeface="Trebuchet MS"/>
                <a:cs typeface="Trebuchet MS"/>
              </a:rPr>
              <a:t>Client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pr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25">
                <a:latin typeface="Trebuchet MS"/>
                <a:cs typeface="Trebuchet MS"/>
              </a:rPr>
              <a:t>gram: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dirty="0" sz="2800" spc="-50">
                <a:latin typeface="Trebuchet MS"/>
                <a:cs typeface="Trebuchet MS"/>
              </a:rPr>
              <a:t>list.ad</a:t>
            </a:r>
            <a:r>
              <a:rPr dirty="0" sz="2800" spc="-80">
                <a:latin typeface="Trebuchet MS"/>
                <a:cs typeface="Trebuchet MS"/>
              </a:rPr>
              <a:t>d</a:t>
            </a:r>
            <a:r>
              <a:rPr dirty="0" sz="2800" spc="-125">
                <a:latin typeface="Trebuchet MS"/>
                <a:cs typeface="Trebuchet MS"/>
              </a:rPr>
              <a:t>(“Jamie”);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4583" y="3939540"/>
            <a:ext cx="966469" cy="1056640"/>
          </a:xfrm>
          <a:custGeom>
            <a:avLst/>
            <a:gdLst/>
            <a:ahLst/>
            <a:cxnLst/>
            <a:rect l="l" t="t" r="r" b="b"/>
            <a:pathLst>
              <a:path w="966469" h="1056639">
                <a:moveTo>
                  <a:pt x="483108" y="0"/>
                </a:moveTo>
                <a:lnTo>
                  <a:pt x="436579" y="2417"/>
                </a:lnTo>
                <a:lnTo>
                  <a:pt x="391302" y="9523"/>
                </a:lnTo>
                <a:lnTo>
                  <a:pt x="347479" y="21096"/>
                </a:lnTo>
                <a:lnTo>
                  <a:pt x="305313" y="36913"/>
                </a:lnTo>
                <a:lnTo>
                  <a:pt x="265006" y="56754"/>
                </a:lnTo>
                <a:lnTo>
                  <a:pt x="226760" y="80397"/>
                </a:lnTo>
                <a:lnTo>
                  <a:pt x="190779" y="107621"/>
                </a:lnTo>
                <a:lnTo>
                  <a:pt x="157263" y="138204"/>
                </a:lnTo>
                <a:lnTo>
                  <a:pt x="126416" y="171924"/>
                </a:lnTo>
                <a:lnTo>
                  <a:pt x="98440" y="208561"/>
                </a:lnTo>
                <a:lnTo>
                  <a:pt x="73538" y="247892"/>
                </a:lnTo>
                <a:lnTo>
                  <a:pt x="51911" y="289697"/>
                </a:lnTo>
                <a:lnTo>
                  <a:pt x="33763" y="333753"/>
                </a:lnTo>
                <a:lnTo>
                  <a:pt x="19295" y="379839"/>
                </a:lnTo>
                <a:lnTo>
                  <a:pt x="8710" y="427735"/>
                </a:lnTo>
                <a:lnTo>
                  <a:pt x="2211" y="477217"/>
                </a:lnTo>
                <a:lnTo>
                  <a:pt x="0" y="528066"/>
                </a:lnTo>
                <a:lnTo>
                  <a:pt x="2211" y="578914"/>
                </a:lnTo>
                <a:lnTo>
                  <a:pt x="8710" y="628396"/>
                </a:lnTo>
                <a:lnTo>
                  <a:pt x="19295" y="676292"/>
                </a:lnTo>
                <a:lnTo>
                  <a:pt x="33763" y="722378"/>
                </a:lnTo>
                <a:lnTo>
                  <a:pt x="51911" y="766434"/>
                </a:lnTo>
                <a:lnTo>
                  <a:pt x="73538" y="808239"/>
                </a:lnTo>
                <a:lnTo>
                  <a:pt x="98440" y="847570"/>
                </a:lnTo>
                <a:lnTo>
                  <a:pt x="126416" y="884207"/>
                </a:lnTo>
                <a:lnTo>
                  <a:pt x="157263" y="917927"/>
                </a:lnTo>
                <a:lnTo>
                  <a:pt x="190779" y="948510"/>
                </a:lnTo>
                <a:lnTo>
                  <a:pt x="226760" y="975734"/>
                </a:lnTo>
                <a:lnTo>
                  <a:pt x="265006" y="999377"/>
                </a:lnTo>
                <a:lnTo>
                  <a:pt x="305313" y="1019218"/>
                </a:lnTo>
                <a:lnTo>
                  <a:pt x="347479" y="1035035"/>
                </a:lnTo>
                <a:lnTo>
                  <a:pt x="391302" y="1046608"/>
                </a:lnTo>
                <a:lnTo>
                  <a:pt x="436579" y="1053714"/>
                </a:lnTo>
                <a:lnTo>
                  <a:pt x="483108" y="1056132"/>
                </a:lnTo>
                <a:lnTo>
                  <a:pt x="529636" y="1053714"/>
                </a:lnTo>
                <a:lnTo>
                  <a:pt x="574913" y="1046608"/>
                </a:lnTo>
                <a:lnTo>
                  <a:pt x="618736" y="1035035"/>
                </a:lnTo>
                <a:lnTo>
                  <a:pt x="660902" y="1019218"/>
                </a:lnTo>
                <a:lnTo>
                  <a:pt x="701209" y="999377"/>
                </a:lnTo>
                <a:lnTo>
                  <a:pt x="739455" y="975734"/>
                </a:lnTo>
                <a:lnTo>
                  <a:pt x="775436" y="948510"/>
                </a:lnTo>
                <a:lnTo>
                  <a:pt x="808952" y="917927"/>
                </a:lnTo>
                <a:lnTo>
                  <a:pt x="839799" y="884207"/>
                </a:lnTo>
                <a:lnTo>
                  <a:pt x="867775" y="847570"/>
                </a:lnTo>
                <a:lnTo>
                  <a:pt x="892677" y="808239"/>
                </a:lnTo>
                <a:lnTo>
                  <a:pt x="914304" y="766434"/>
                </a:lnTo>
                <a:lnTo>
                  <a:pt x="932452" y="722378"/>
                </a:lnTo>
                <a:lnTo>
                  <a:pt x="946920" y="676292"/>
                </a:lnTo>
                <a:lnTo>
                  <a:pt x="957505" y="628396"/>
                </a:lnTo>
                <a:lnTo>
                  <a:pt x="964004" y="578914"/>
                </a:lnTo>
                <a:lnTo>
                  <a:pt x="966216" y="528066"/>
                </a:lnTo>
                <a:lnTo>
                  <a:pt x="964004" y="477217"/>
                </a:lnTo>
                <a:lnTo>
                  <a:pt x="957505" y="427735"/>
                </a:lnTo>
                <a:lnTo>
                  <a:pt x="946920" y="379839"/>
                </a:lnTo>
                <a:lnTo>
                  <a:pt x="932452" y="333753"/>
                </a:lnTo>
                <a:lnTo>
                  <a:pt x="914304" y="289697"/>
                </a:lnTo>
                <a:lnTo>
                  <a:pt x="892677" y="247892"/>
                </a:lnTo>
                <a:lnTo>
                  <a:pt x="867775" y="208561"/>
                </a:lnTo>
                <a:lnTo>
                  <a:pt x="839799" y="171924"/>
                </a:lnTo>
                <a:lnTo>
                  <a:pt x="808952" y="138204"/>
                </a:lnTo>
                <a:lnTo>
                  <a:pt x="775436" y="107621"/>
                </a:lnTo>
                <a:lnTo>
                  <a:pt x="739455" y="80397"/>
                </a:lnTo>
                <a:lnTo>
                  <a:pt x="701209" y="56754"/>
                </a:lnTo>
                <a:lnTo>
                  <a:pt x="660902" y="36913"/>
                </a:lnTo>
                <a:lnTo>
                  <a:pt x="618736" y="21096"/>
                </a:lnTo>
                <a:lnTo>
                  <a:pt x="574913" y="9523"/>
                </a:lnTo>
                <a:lnTo>
                  <a:pt x="529636" y="2417"/>
                </a:lnTo>
                <a:lnTo>
                  <a:pt x="4831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6358" y="4294073"/>
            <a:ext cx="5041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sta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20111" y="4117847"/>
            <a:ext cx="2117090" cy="701040"/>
            <a:chOff x="2420111" y="4117847"/>
            <a:chExt cx="2117090" cy="701040"/>
          </a:xfrm>
        </p:grpSpPr>
        <p:sp>
          <p:nvSpPr>
            <p:cNvPr id="7" name="object 7"/>
            <p:cNvSpPr/>
            <p:nvPr/>
          </p:nvSpPr>
          <p:spPr>
            <a:xfrm>
              <a:off x="2420111" y="4117847"/>
              <a:ext cx="695325" cy="701040"/>
            </a:xfrm>
            <a:custGeom>
              <a:avLst/>
              <a:gdLst/>
              <a:ahLst/>
              <a:cxnLst/>
              <a:rect l="l" t="t" r="r" b="b"/>
              <a:pathLst>
                <a:path w="695325" h="701039">
                  <a:moveTo>
                    <a:pt x="347471" y="0"/>
                  </a:moveTo>
                  <a:lnTo>
                    <a:pt x="347471" y="175259"/>
                  </a:lnTo>
                  <a:lnTo>
                    <a:pt x="0" y="175259"/>
                  </a:lnTo>
                  <a:lnTo>
                    <a:pt x="0" y="525779"/>
                  </a:lnTo>
                  <a:lnTo>
                    <a:pt x="347471" y="525779"/>
                  </a:lnTo>
                  <a:lnTo>
                    <a:pt x="347471" y="701039"/>
                  </a:lnTo>
                  <a:lnTo>
                    <a:pt x="694944" y="350519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055" y="4142231"/>
              <a:ext cx="1418844" cy="635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15055" y="4142231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8"/>
                  </a:moveTo>
                  <a:lnTo>
                    <a:pt x="1418844" y="635508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18230" y="4304538"/>
            <a:ext cx="704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rebuchet MS"/>
                <a:cs typeface="Trebuchet MS"/>
              </a:rPr>
              <a:t>Jamie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065" y="4110240"/>
            <a:ext cx="1221105" cy="783590"/>
            <a:chOff x="3822065" y="4110240"/>
            <a:chExt cx="1221105" cy="783590"/>
          </a:xfrm>
        </p:grpSpPr>
        <p:sp>
          <p:nvSpPr>
            <p:cNvPr id="12" name="object 12"/>
            <p:cNvSpPr/>
            <p:nvPr/>
          </p:nvSpPr>
          <p:spPr>
            <a:xfrm>
              <a:off x="3825240" y="4142231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2" y="4110240"/>
              <a:ext cx="1022591" cy="7833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9080" y="4262602"/>
              <a:ext cx="758977" cy="5410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9748" y="4149851"/>
              <a:ext cx="908303" cy="6705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28415" y="4330446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0" y="1749551"/>
            <a:ext cx="4463796" cy="218998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51371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5" b="1">
                <a:solidFill>
                  <a:srgbClr val="8F9EF5"/>
                </a:solidFill>
                <a:latin typeface="Lucida Sans"/>
                <a:cs typeface="Lucida Sans"/>
              </a:rPr>
              <a:t>Case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00" b="1">
                <a:solidFill>
                  <a:srgbClr val="8F9EF5"/>
                </a:solidFill>
                <a:latin typeface="Lucida Sans"/>
                <a:cs typeface="Lucida Sans"/>
              </a:rPr>
              <a:t>2:</a:t>
            </a:r>
            <a:r>
              <a:rPr dirty="0" sz="4000" spc="-31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800" spc="-40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1800" spc="-90" b="1">
                <a:solidFill>
                  <a:srgbClr val="8F9EF5"/>
                </a:solidFill>
                <a:latin typeface="Lucida Sans"/>
                <a:cs typeface="Lucida Sans"/>
              </a:rPr>
              <a:t>n</a:t>
            </a:r>
            <a:r>
              <a:rPr dirty="0" sz="1800" spc="-85" b="1">
                <a:solidFill>
                  <a:srgbClr val="8F9EF5"/>
                </a:solidFill>
                <a:latin typeface="Lucida Sans"/>
                <a:cs typeface="Lucida Sans"/>
              </a:rPr>
              <a:t>sertion</a:t>
            </a:r>
            <a:r>
              <a:rPr dirty="0" sz="1800" spc="-14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800" spc="-45" b="1">
                <a:solidFill>
                  <a:srgbClr val="8F9EF5"/>
                </a:solidFill>
                <a:latin typeface="Lucida Sans"/>
                <a:cs typeface="Lucida Sans"/>
              </a:rPr>
              <a:t>a</a:t>
            </a:r>
            <a:r>
              <a:rPr dirty="0" sz="1800" spc="-7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800" spc="-14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800" spc="-70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800" spc="-85" b="1">
                <a:solidFill>
                  <a:srgbClr val="8F9EF5"/>
                </a:solidFill>
                <a:latin typeface="Lucida Sans"/>
                <a:cs typeface="Lucida Sans"/>
              </a:rPr>
              <a:t>he</a:t>
            </a:r>
            <a:r>
              <a:rPr dirty="0" sz="1800" spc="-14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800" spc="-15" b="1">
                <a:solidFill>
                  <a:srgbClr val="8F9EF5"/>
                </a:solidFill>
                <a:latin typeface="Lucida Sans"/>
                <a:cs typeface="Lucida Sans"/>
              </a:rPr>
              <a:t>f</a:t>
            </a:r>
            <a:r>
              <a:rPr dirty="0" sz="1800" spc="-55" b="1">
                <a:solidFill>
                  <a:srgbClr val="8F9EF5"/>
                </a:solidFill>
                <a:latin typeface="Lucida Sans"/>
                <a:cs typeface="Lucida Sans"/>
              </a:rPr>
              <a:t>ro</a:t>
            </a:r>
            <a:r>
              <a:rPr dirty="0" sz="1800" spc="-75" b="1">
                <a:solidFill>
                  <a:srgbClr val="8F9EF5"/>
                </a:solidFill>
                <a:latin typeface="Lucida Sans"/>
                <a:cs typeface="Lucida Sans"/>
              </a:rPr>
              <a:t>n</a:t>
            </a:r>
            <a:r>
              <a:rPr dirty="0" sz="1800" spc="-7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800" spc="-14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800" spc="-70" b="1">
                <a:solidFill>
                  <a:srgbClr val="8F9EF5"/>
                </a:solidFill>
                <a:latin typeface="Lucida Sans"/>
                <a:cs typeface="Lucida Sans"/>
              </a:rPr>
              <a:t>o</a:t>
            </a:r>
            <a:r>
              <a:rPr dirty="0" sz="1800" spc="-20" b="1">
                <a:solidFill>
                  <a:srgbClr val="8F9EF5"/>
                </a:solidFill>
                <a:latin typeface="Lucida Sans"/>
                <a:cs typeface="Lucida Sans"/>
              </a:rPr>
              <a:t>f</a:t>
            </a:r>
            <a:r>
              <a:rPr dirty="0" sz="1800" spc="-15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800" spc="-80" b="1">
                <a:solidFill>
                  <a:srgbClr val="8F9EF5"/>
                </a:solidFill>
                <a:latin typeface="Lucida Sans"/>
                <a:cs typeface="Lucida Sans"/>
              </a:rPr>
              <a:t>the</a:t>
            </a:r>
            <a:r>
              <a:rPr dirty="0" sz="1800" spc="-14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800" spc="-95" b="1">
                <a:solidFill>
                  <a:srgbClr val="8F9EF5"/>
                </a:solidFill>
                <a:latin typeface="Lucida Sans"/>
                <a:cs typeface="Lucida Sans"/>
              </a:rPr>
              <a:t>list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3863975" cy="155956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35">
                <a:latin typeface="Trebuchet MS"/>
                <a:cs typeface="Trebuchet MS"/>
              </a:rPr>
              <a:t>Client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pr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25">
                <a:latin typeface="Trebuchet MS"/>
                <a:cs typeface="Trebuchet MS"/>
              </a:rPr>
              <a:t>gram: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dirty="0" sz="2800" spc="-90">
                <a:latin typeface="Trebuchet MS"/>
                <a:cs typeface="Trebuchet MS"/>
              </a:rPr>
              <a:t>list.add(“Jamie”);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dirty="0" sz="2800" spc="-70">
                <a:latin typeface="Trebuchet MS"/>
                <a:cs typeface="Trebuchet MS"/>
              </a:rPr>
              <a:t>list.add(“Brenda”);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4583" y="3939540"/>
            <a:ext cx="966469" cy="1056640"/>
          </a:xfrm>
          <a:custGeom>
            <a:avLst/>
            <a:gdLst/>
            <a:ahLst/>
            <a:cxnLst/>
            <a:rect l="l" t="t" r="r" b="b"/>
            <a:pathLst>
              <a:path w="966469" h="1056639">
                <a:moveTo>
                  <a:pt x="483108" y="0"/>
                </a:moveTo>
                <a:lnTo>
                  <a:pt x="436579" y="2417"/>
                </a:lnTo>
                <a:lnTo>
                  <a:pt x="391302" y="9523"/>
                </a:lnTo>
                <a:lnTo>
                  <a:pt x="347479" y="21096"/>
                </a:lnTo>
                <a:lnTo>
                  <a:pt x="305313" y="36913"/>
                </a:lnTo>
                <a:lnTo>
                  <a:pt x="265006" y="56754"/>
                </a:lnTo>
                <a:lnTo>
                  <a:pt x="226760" y="80397"/>
                </a:lnTo>
                <a:lnTo>
                  <a:pt x="190779" y="107621"/>
                </a:lnTo>
                <a:lnTo>
                  <a:pt x="157263" y="138204"/>
                </a:lnTo>
                <a:lnTo>
                  <a:pt x="126416" y="171924"/>
                </a:lnTo>
                <a:lnTo>
                  <a:pt x="98440" y="208561"/>
                </a:lnTo>
                <a:lnTo>
                  <a:pt x="73538" y="247892"/>
                </a:lnTo>
                <a:lnTo>
                  <a:pt x="51911" y="289697"/>
                </a:lnTo>
                <a:lnTo>
                  <a:pt x="33763" y="333753"/>
                </a:lnTo>
                <a:lnTo>
                  <a:pt x="19295" y="379839"/>
                </a:lnTo>
                <a:lnTo>
                  <a:pt x="8710" y="427735"/>
                </a:lnTo>
                <a:lnTo>
                  <a:pt x="2211" y="477217"/>
                </a:lnTo>
                <a:lnTo>
                  <a:pt x="0" y="528066"/>
                </a:lnTo>
                <a:lnTo>
                  <a:pt x="2211" y="578914"/>
                </a:lnTo>
                <a:lnTo>
                  <a:pt x="8710" y="628396"/>
                </a:lnTo>
                <a:lnTo>
                  <a:pt x="19295" y="676292"/>
                </a:lnTo>
                <a:lnTo>
                  <a:pt x="33763" y="722378"/>
                </a:lnTo>
                <a:lnTo>
                  <a:pt x="51911" y="766434"/>
                </a:lnTo>
                <a:lnTo>
                  <a:pt x="73538" y="808239"/>
                </a:lnTo>
                <a:lnTo>
                  <a:pt x="98440" y="847570"/>
                </a:lnTo>
                <a:lnTo>
                  <a:pt x="126416" y="884207"/>
                </a:lnTo>
                <a:lnTo>
                  <a:pt x="157263" y="917927"/>
                </a:lnTo>
                <a:lnTo>
                  <a:pt x="190779" y="948510"/>
                </a:lnTo>
                <a:lnTo>
                  <a:pt x="226760" y="975734"/>
                </a:lnTo>
                <a:lnTo>
                  <a:pt x="265006" y="999377"/>
                </a:lnTo>
                <a:lnTo>
                  <a:pt x="305313" y="1019218"/>
                </a:lnTo>
                <a:lnTo>
                  <a:pt x="347479" y="1035035"/>
                </a:lnTo>
                <a:lnTo>
                  <a:pt x="391302" y="1046608"/>
                </a:lnTo>
                <a:lnTo>
                  <a:pt x="436579" y="1053714"/>
                </a:lnTo>
                <a:lnTo>
                  <a:pt x="483108" y="1056132"/>
                </a:lnTo>
                <a:lnTo>
                  <a:pt x="529636" y="1053714"/>
                </a:lnTo>
                <a:lnTo>
                  <a:pt x="574913" y="1046608"/>
                </a:lnTo>
                <a:lnTo>
                  <a:pt x="618736" y="1035035"/>
                </a:lnTo>
                <a:lnTo>
                  <a:pt x="660902" y="1019218"/>
                </a:lnTo>
                <a:lnTo>
                  <a:pt x="701209" y="999377"/>
                </a:lnTo>
                <a:lnTo>
                  <a:pt x="739455" y="975734"/>
                </a:lnTo>
                <a:lnTo>
                  <a:pt x="775436" y="948510"/>
                </a:lnTo>
                <a:lnTo>
                  <a:pt x="808952" y="917927"/>
                </a:lnTo>
                <a:lnTo>
                  <a:pt x="839799" y="884207"/>
                </a:lnTo>
                <a:lnTo>
                  <a:pt x="867775" y="847570"/>
                </a:lnTo>
                <a:lnTo>
                  <a:pt x="892677" y="808239"/>
                </a:lnTo>
                <a:lnTo>
                  <a:pt x="914304" y="766434"/>
                </a:lnTo>
                <a:lnTo>
                  <a:pt x="932452" y="722378"/>
                </a:lnTo>
                <a:lnTo>
                  <a:pt x="946920" y="676292"/>
                </a:lnTo>
                <a:lnTo>
                  <a:pt x="957505" y="628396"/>
                </a:lnTo>
                <a:lnTo>
                  <a:pt x="964004" y="578914"/>
                </a:lnTo>
                <a:lnTo>
                  <a:pt x="966216" y="528066"/>
                </a:lnTo>
                <a:lnTo>
                  <a:pt x="964004" y="477217"/>
                </a:lnTo>
                <a:lnTo>
                  <a:pt x="957505" y="427735"/>
                </a:lnTo>
                <a:lnTo>
                  <a:pt x="946920" y="379839"/>
                </a:lnTo>
                <a:lnTo>
                  <a:pt x="932452" y="333753"/>
                </a:lnTo>
                <a:lnTo>
                  <a:pt x="914304" y="289697"/>
                </a:lnTo>
                <a:lnTo>
                  <a:pt x="892677" y="247892"/>
                </a:lnTo>
                <a:lnTo>
                  <a:pt x="867775" y="208561"/>
                </a:lnTo>
                <a:lnTo>
                  <a:pt x="839799" y="171924"/>
                </a:lnTo>
                <a:lnTo>
                  <a:pt x="808952" y="138204"/>
                </a:lnTo>
                <a:lnTo>
                  <a:pt x="775436" y="107621"/>
                </a:lnTo>
                <a:lnTo>
                  <a:pt x="739455" y="80397"/>
                </a:lnTo>
                <a:lnTo>
                  <a:pt x="701209" y="56754"/>
                </a:lnTo>
                <a:lnTo>
                  <a:pt x="660902" y="36913"/>
                </a:lnTo>
                <a:lnTo>
                  <a:pt x="618736" y="21096"/>
                </a:lnTo>
                <a:lnTo>
                  <a:pt x="574913" y="9523"/>
                </a:lnTo>
                <a:lnTo>
                  <a:pt x="529636" y="2417"/>
                </a:lnTo>
                <a:lnTo>
                  <a:pt x="4831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6358" y="4294073"/>
            <a:ext cx="5041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sta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20111" y="4117847"/>
            <a:ext cx="2117090" cy="701040"/>
            <a:chOff x="2420111" y="4117847"/>
            <a:chExt cx="2117090" cy="701040"/>
          </a:xfrm>
        </p:grpSpPr>
        <p:sp>
          <p:nvSpPr>
            <p:cNvPr id="7" name="object 7"/>
            <p:cNvSpPr/>
            <p:nvPr/>
          </p:nvSpPr>
          <p:spPr>
            <a:xfrm>
              <a:off x="2420111" y="4117847"/>
              <a:ext cx="695325" cy="701040"/>
            </a:xfrm>
            <a:custGeom>
              <a:avLst/>
              <a:gdLst/>
              <a:ahLst/>
              <a:cxnLst/>
              <a:rect l="l" t="t" r="r" b="b"/>
              <a:pathLst>
                <a:path w="695325" h="701039">
                  <a:moveTo>
                    <a:pt x="347471" y="0"/>
                  </a:moveTo>
                  <a:lnTo>
                    <a:pt x="347471" y="175259"/>
                  </a:lnTo>
                  <a:lnTo>
                    <a:pt x="0" y="175259"/>
                  </a:lnTo>
                  <a:lnTo>
                    <a:pt x="0" y="525779"/>
                  </a:lnTo>
                  <a:lnTo>
                    <a:pt x="347471" y="525779"/>
                  </a:lnTo>
                  <a:lnTo>
                    <a:pt x="347471" y="701039"/>
                  </a:lnTo>
                  <a:lnTo>
                    <a:pt x="694944" y="350519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055" y="4139183"/>
              <a:ext cx="1418844" cy="635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15055" y="4139183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7"/>
                  </a:moveTo>
                  <a:lnTo>
                    <a:pt x="1418844" y="635507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18230" y="4301997"/>
            <a:ext cx="704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rebuchet MS"/>
                <a:cs typeface="Trebuchet MS"/>
              </a:rPr>
              <a:t>Jamie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065" y="4107192"/>
            <a:ext cx="1221105" cy="784860"/>
            <a:chOff x="3822065" y="4107192"/>
            <a:chExt cx="1221105" cy="784860"/>
          </a:xfrm>
        </p:grpSpPr>
        <p:sp>
          <p:nvSpPr>
            <p:cNvPr id="12" name="object 12"/>
            <p:cNvSpPr/>
            <p:nvPr/>
          </p:nvSpPr>
          <p:spPr>
            <a:xfrm>
              <a:off x="3825240" y="4139184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2" y="4107192"/>
              <a:ext cx="1022591" cy="7848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9080" y="4259554"/>
              <a:ext cx="758977" cy="5410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9748" y="4146804"/>
              <a:ext cx="908303" cy="67208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28415" y="4327652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04517" y="6085204"/>
            <a:ext cx="1425575" cy="641985"/>
            <a:chOff x="2104517" y="6085204"/>
            <a:chExt cx="1425575" cy="64198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7692" y="6088379"/>
              <a:ext cx="1418844" cy="6355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07692" y="6088379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4">
                  <a:moveTo>
                    <a:pt x="0" y="635508"/>
                  </a:moveTo>
                  <a:lnTo>
                    <a:pt x="1418844" y="635508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110867" y="6251549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600" spc="25">
                <a:latin typeface="Trebuchet MS"/>
                <a:cs typeface="Trebuchet MS"/>
              </a:rPr>
              <a:t>Brend</a:t>
            </a:r>
            <a:r>
              <a:rPr dirty="0" sz="1600" spc="5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14701" y="6056378"/>
            <a:ext cx="1221105" cy="783590"/>
            <a:chOff x="2814701" y="6056378"/>
            <a:chExt cx="1221105" cy="783590"/>
          </a:xfrm>
        </p:grpSpPr>
        <p:sp>
          <p:nvSpPr>
            <p:cNvPr id="22" name="object 22"/>
            <p:cNvSpPr/>
            <p:nvPr/>
          </p:nvSpPr>
          <p:spPr>
            <a:xfrm>
              <a:off x="2817876" y="6088379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69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2948" y="6056378"/>
              <a:ext cx="1022591" cy="7833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1716" y="6208775"/>
              <a:ext cx="758977" cy="5410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2384" y="6095999"/>
              <a:ext cx="908304" cy="67056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821051" y="6277457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80203" y="1693164"/>
            <a:ext cx="4463796" cy="218998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47752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5" b="1">
                <a:solidFill>
                  <a:srgbClr val="8F9EF5"/>
                </a:solidFill>
                <a:latin typeface="Lucida Sans"/>
                <a:cs typeface="Lucida Sans"/>
              </a:rPr>
              <a:t>Case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00" b="1">
                <a:solidFill>
                  <a:srgbClr val="8F9EF5"/>
                </a:solidFill>
                <a:latin typeface="Lucida Sans"/>
                <a:cs typeface="Lucida Sans"/>
              </a:rPr>
              <a:t>2:</a:t>
            </a:r>
            <a:r>
              <a:rPr dirty="0" sz="4000" spc="-31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85" b="1">
                <a:solidFill>
                  <a:srgbClr val="8F9EF5"/>
                </a:solidFill>
                <a:latin typeface="Lucida Sans"/>
                <a:cs typeface="Lucida Sans"/>
              </a:rPr>
              <a:t>inser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ion</a:t>
            </a:r>
            <a:r>
              <a:rPr dirty="0" sz="1600" spc="-8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50" b="1">
                <a:solidFill>
                  <a:srgbClr val="8F9EF5"/>
                </a:solidFill>
                <a:latin typeface="Lucida Sans"/>
                <a:cs typeface="Lucida Sans"/>
              </a:rPr>
              <a:t>at</a:t>
            </a:r>
            <a:r>
              <a:rPr dirty="0" sz="1600" spc="-11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he</a:t>
            </a:r>
            <a:r>
              <a:rPr dirty="0" sz="1600" spc="-1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45" b="1">
                <a:solidFill>
                  <a:srgbClr val="8F9EF5"/>
                </a:solidFill>
                <a:latin typeface="Lucida Sans"/>
                <a:cs typeface="Lucida Sans"/>
              </a:rPr>
              <a:t>fro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nt</a:t>
            </a:r>
            <a:r>
              <a:rPr dirty="0" sz="1600" spc="-11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45" b="1">
                <a:solidFill>
                  <a:srgbClr val="8F9EF5"/>
                </a:solidFill>
                <a:latin typeface="Lucida Sans"/>
                <a:cs typeface="Lucida Sans"/>
              </a:rPr>
              <a:t>of</a:t>
            </a:r>
            <a:r>
              <a:rPr dirty="0" sz="1600" spc="-114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he</a:t>
            </a:r>
            <a:r>
              <a:rPr dirty="0" sz="1600" spc="-1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l</a:t>
            </a:r>
            <a:r>
              <a:rPr dirty="0" sz="1600" spc="-80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1600" spc="-150" b="1">
                <a:solidFill>
                  <a:srgbClr val="8F9EF5"/>
                </a:solidFill>
                <a:latin typeface="Lucida Sans"/>
                <a:cs typeface="Lucida Sans"/>
              </a:rPr>
              <a:t>s</a:t>
            </a:r>
            <a:r>
              <a:rPr dirty="0" sz="1600" spc="-70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46541"/>
            <a:ext cx="6311265" cy="12763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60">
                <a:latin typeface="Trebuchet MS"/>
                <a:cs typeface="Trebuchet MS"/>
              </a:rPr>
              <a:t>Case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2: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insertion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at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front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of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next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75">
                <a:latin typeface="Trebuchet MS"/>
                <a:cs typeface="Trebuchet MS"/>
              </a:rPr>
              <a:t>new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node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to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start</a:t>
            </a:r>
            <a:r>
              <a:rPr dirty="0" sz="2400" spc="-55">
                <a:latin typeface="Trebuchet MS"/>
                <a:cs typeface="Trebuchet MS"/>
              </a:rPr>
              <a:t>.</a:t>
            </a:r>
            <a:r>
              <a:rPr dirty="0" sz="2400" spc="-10">
                <a:latin typeface="Trebuchet MS"/>
                <a:cs typeface="Trebuchet MS"/>
              </a:rPr>
              <a:t>next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35">
                <a:latin typeface="Trebuchet MS"/>
                <a:cs typeface="Trebuchet MS"/>
              </a:rPr>
              <a:t>start.next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poi</a:t>
            </a:r>
            <a:r>
              <a:rPr dirty="0" sz="2400" spc="50">
                <a:latin typeface="Trebuchet MS"/>
                <a:cs typeface="Trebuchet MS"/>
              </a:rPr>
              <a:t>n</a:t>
            </a:r>
            <a:r>
              <a:rPr dirty="0" sz="2400">
                <a:latin typeface="Trebuchet MS"/>
                <a:cs typeface="Trebuchet MS"/>
              </a:rPr>
              <a:t>ts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75">
                <a:latin typeface="Trebuchet MS"/>
                <a:cs typeface="Trebuchet MS"/>
              </a:rPr>
              <a:t>new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node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4583" y="3939540"/>
            <a:ext cx="966469" cy="1056640"/>
          </a:xfrm>
          <a:custGeom>
            <a:avLst/>
            <a:gdLst/>
            <a:ahLst/>
            <a:cxnLst/>
            <a:rect l="l" t="t" r="r" b="b"/>
            <a:pathLst>
              <a:path w="966469" h="1056639">
                <a:moveTo>
                  <a:pt x="483108" y="0"/>
                </a:moveTo>
                <a:lnTo>
                  <a:pt x="436579" y="2417"/>
                </a:lnTo>
                <a:lnTo>
                  <a:pt x="391302" y="9523"/>
                </a:lnTo>
                <a:lnTo>
                  <a:pt x="347479" y="21096"/>
                </a:lnTo>
                <a:lnTo>
                  <a:pt x="305313" y="36913"/>
                </a:lnTo>
                <a:lnTo>
                  <a:pt x="265006" y="56754"/>
                </a:lnTo>
                <a:lnTo>
                  <a:pt x="226760" y="80397"/>
                </a:lnTo>
                <a:lnTo>
                  <a:pt x="190779" y="107621"/>
                </a:lnTo>
                <a:lnTo>
                  <a:pt x="157263" y="138204"/>
                </a:lnTo>
                <a:lnTo>
                  <a:pt x="126416" y="171924"/>
                </a:lnTo>
                <a:lnTo>
                  <a:pt x="98440" y="208561"/>
                </a:lnTo>
                <a:lnTo>
                  <a:pt x="73538" y="247892"/>
                </a:lnTo>
                <a:lnTo>
                  <a:pt x="51911" y="289697"/>
                </a:lnTo>
                <a:lnTo>
                  <a:pt x="33763" y="333753"/>
                </a:lnTo>
                <a:lnTo>
                  <a:pt x="19295" y="379839"/>
                </a:lnTo>
                <a:lnTo>
                  <a:pt x="8710" y="427735"/>
                </a:lnTo>
                <a:lnTo>
                  <a:pt x="2211" y="477217"/>
                </a:lnTo>
                <a:lnTo>
                  <a:pt x="0" y="528066"/>
                </a:lnTo>
                <a:lnTo>
                  <a:pt x="2211" y="578914"/>
                </a:lnTo>
                <a:lnTo>
                  <a:pt x="8710" y="628396"/>
                </a:lnTo>
                <a:lnTo>
                  <a:pt x="19295" y="676292"/>
                </a:lnTo>
                <a:lnTo>
                  <a:pt x="33763" y="722378"/>
                </a:lnTo>
                <a:lnTo>
                  <a:pt x="51911" y="766434"/>
                </a:lnTo>
                <a:lnTo>
                  <a:pt x="73538" y="808239"/>
                </a:lnTo>
                <a:lnTo>
                  <a:pt x="98440" y="847570"/>
                </a:lnTo>
                <a:lnTo>
                  <a:pt x="126416" y="884207"/>
                </a:lnTo>
                <a:lnTo>
                  <a:pt x="157263" y="917927"/>
                </a:lnTo>
                <a:lnTo>
                  <a:pt x="190779" y="948510"/>
                </a:lnTo>
                <a:lnTo>
                  <a:pt x="226760" y="975734"/>
                </a:lnTo>
                <a:lnTo>
                  <a:pt x="265006" y="999377"/>
                </a:lnTo>
                <a:lnTo>
                  <a:pt x="305313" y="1019218"/>
                </a:lnTo>
                <a:lnTo>
                  <a:pt x="347479" y="1035035"/>
                </a:lnTo>
                <a:lnTo>
                  <a:pt x="391302" y="1046608"/>
                </a:lnTo>
                <a:lnTo>
                  <a:pt x="436579" y="1053714"/>
                </a:lnTo>
                <a:lnTo>
                  <a:pt x="483108" y="1056132"/>
                </a:lnTo>
                <a:lnTo>
                  <a:pt x="529636" y="1053714"/>
                </a:lnTo>
                <a:lnTo>
                  <a:pt x="574913" y="1046608"/>
                </a:lnTo>
                <a:lnTo>
                  <a:pt x="618736" y="1035035"/>
                </a:lnTo>
                <a:lnTo>
                  <a:pt x="660902" y="1019218"/>
                </a:lnTo>
                <a:lnTo>
                  <a:pt x="701209" y="999377"/>
                </a:lnTo>
                <a:lnTo>
                  <a:pt x="739455" y="975734"/>
                </a:lnTo>
                <a:lnTo>
                  <a:pt x="775436" y="948510"/>
                </a:lnTo>
                <a:lnTo>
                  <a:pt x="808952" y="917927"/>
                </a:lnTo>
                <a:lnTo>
                  <a:pt x="839799" y="884207"/>
                </a:lnTo>
                <a:lnTo>
                  <a:pt x="867775" y="847570"/>
                </a:lnTo>
                <a:lnTo>
                  <a:pt x="892677" y="808239"/>
                </a:lnTo>
                <a:lnTo>
                  <a:pt x="914304" y="766434"/>
                </a:lnTo>
                <a:lnTo>
                  <a:pt x="932452" y="722378"/>
                </a:lnTo>
                <a:lnTo>
                  <a:pt x="946920" y="676292"/>
                </a:lnTo>
                <a:lnTo>
                  <a:pt x="957505" y="628396"/>
                </a:lnTo>
                <a:lnTo>
                  <a:pt x="964004" y="578914"/>
                </a:lnTo>
                <a:lnTo>
                  <a:pt x="966216" y="528066"/>
                </a:lnTo>
                <a:lnTo>
                  <a:pt x="964004" y="477217"/>
                </a:lnTo>
                <a:lnTo>
                  <a:pt x="957505" y="427735"/>
                </a:lnTo>
                <a:lnTo>
                  <a:pt x="946920" y="379839"/>
                </a:lnTo>
                <a:lnTo>
                  <a:pt x="932452" y="333753"/>
                </a:lnTo>
                <a:lnTo>
                  <a:pt x="914304" y="289697"/>
                </a:lnTo>
                <a:lnTo>
                  <a:pt x="892677" y="247892"/>
                </a:lnTo>
                <a:lnTo>
                  <a:pt x="867775" y="208561"/>
                </a:lnTo>
                <a:lnTo>
                  <a:pt x="839799" y="171924"/>
                </a:lnTo>
                <a:lnTo>
                  <a:pt x="808952" y="138204"/>
                </a:lnTo>
                <a:lnTo>
                  <a:pt x="775436" y="107621"/>
                </a:lnTo>
                <a:lnTo>
                  <a:pt x="739455" y="80397"/>
                </a:lnTo>
                <a:lnTo>
                  <a:pt x="701209" y="56754"/>
                </a:lnTo>
                <a:lnTo>
                  <a:pt x="660902" y="36913"/>
                </a:lnTo>
                <a:lnTo>
                  <a:pt x="618736" y="21096"/>
                </a:lnTo>
                <a:lnTo>
                  <a:pt x="574913" y="9523"/>
                </a:lnTo>
                <a:lnTo>
                  <a:pt x="529636" y="2417"/>
                </a:lnTo>
                <a:lnTo>
                  <a:pt x="4831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6358" y="4294073"/>
            <a:ext cx="5041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sta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20111" y="4117847"/>
            <a:ext cx="2117090" cy="701040"/>
            <a:chOff x="2420111" y="4117847"/>
            <a:chExt cx="2117090" cy="701040"/>
          </a:xfrm>
        </p:grpSpPr>
        <p:sp>
          <p:nvSpPr>
            <p:cNvPr id="7" name="object 7"/>
            <p:cNvSpPr/>
            <p:nvPr/>
          </p:nvSpPr>
          <p:spPr>
            <a:xfrm>
              <a:off x="2420111" y="4117847"/>
              <a:ext cx="695325" cy="701040"/>
            </a:xfrm>
            <a:custGeom>
              <a:avLst/>
              <a:gdLst/>
              <a:ahLst/>
              <a:cxnLst/>
              <a:rect l="l" t="t" r="r" b="b"/>
              <a:pathLst>
                <a:path w="695325" h="701039">
                  <a:moveTo>
                    <a:pt x="347471" y="0"/>
                  </a:moveTo>
                  <a:lnTo>
                    <a:pt x="347471" y="175259"/>
                  </a:lnTo>
                  <a:lnTo>
                    <a:pt x="0" y="175259"/>
                  </a:lnTo>
                  <a:lnTo>
                    <a:pt x="0" y="525779"/>
                  </a:lnTo>
                  <a:lnTo>
                    <a:pt x="347471" y="525779"/>
                  </a:lnTo>
                  <a:lnTo>
                    <a:pt x="347471" y="701039"/>
                  </a:lnTo>
                  <a:lnTo>
                    <a:pt x="694944" y="350519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055" y="4139183"/>
              <a:ext cx="1418844" cy="635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15055" y="4139183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7"/>
                  </a:moveTo>
                  <a:lnTo>
                    <a:pt x="1418844" y="635507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18230" y="4301997"/>
            <a:ext cx="704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rebuchet MS"/>
                <a:cs typeface="Trebuchet MS"/>
              </a:rPr>
              <a:t>Jamie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065" y="4107192"/>
            <a:ext cx="1221105" cy="784860"/>
            <a:chOff x="3822065" y="4107192"/>
            <a:chExt cx="1221105" cy="784860"/>
          </a:xfrm>
        </p:grpSpPr>
        <p:sp>
          <p:nvSpPr>
            <p:cNvPr id="12" name="object 12"/>
            <p:cNvSpPr/>
            <p:nvPr/>
          </p:nvSpPr>
          <p:spPr>
            <a:xfrm>
              <a:off x="3825240" y="4139184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2" y="4107192"/>
              <a:ext cx="1022591" cy="7848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9080" y="4259554"/>
              <a:ext cx="758977" cy="5410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9748" y="4146804"/>
              <a:ext cx="908303" cy="67208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28415" y="4327652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04517" y="6085204"/>
            <a:ext cx="1425575" cy="641985"/>
            <a:chOff x="2104517" y="6085204"/>
            <a:chExt cx="1425575" cy="64198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7692" y="6088379"/>
              <a:ext cx="1418844" cy="6355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07692" y="6088379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4">
                  <a:moveTo>
                    <a:pt x="0" y="635508"/>
                  </a:moveTo>
                  <a:lnTo>
                    <a:pt x="1418844" y="635508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110867" y="6251549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600" spc="25">
                <a:latin typeface="Trebuchet MS"/>
                <a:cs typeface="Trebuchet MS"/>
              </a:rPr>
              <a:t>Brend</a:t>
            </a:r>
            <a:r>
              <a:rPr dirty="0" sz="1600" spc="5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14701" y="4735080"/>
            <a:ext cx="1102360" cy="1992630"/>
            <a:chOff x="2814701" y="4735080"/>
            <a:chExt cx="1102360" cy="1992630"/>
          </a:xfrm>
        </p:grpSpPr>
        <p:sp>
          <p:nvSpPr>
            <p:cNvPr id="22" name="object 22"/>
            <p:cNvSpPr/>
            <p:nvPr/>
          </p:nvSpPr>
          <p:spPr>
            <a:xfrm>
              <a:off x="2817876" y="6088380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69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1820" y="4735080"/>
              <a:ext cx="784847" cy="13822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4220" y="5131308"/>
              <a:ext cx="541045" cy="7589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1256" y="4774692"/>
              <a:ext cx="670559" cy="126949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423229" y="5281874"/>
            <a:ext cx="228600" cy="4267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02892" y="4668010"/>
            <a:ext cx="7312659" cy="2094230"/>
            <a:chOff x="1802892" y="4668010"/>
            <a:chExt cx="7312659" cy="2094230"/>
          </a:xfrm>
        </p:grpSpPr>
        <p:sp>
          <p:nvSpPr>
            <p:cNvPr id="28" name="object 28"/>
            <p:cNvSpPr/>
            <p:nvPr/>
          </p:nvSpPr>
          <p:spPr>
            <a:xfrm>
              <a:off x="1802892" y="4861560"/>
              <a:ext cx="699770" cy="1183005"/>
            </a:xfrm>
            <a:custGeom>
              <a:avLst/>
              <a:gdLst/>
              <a:ahLst/>
              <a:cxnLst/>
              <a:rect l="l" t="t" r="r" b="b"/>
              <a:pathLst>
                <a:path w="699769" h="1183004">
                  <a:moveTo>
                    <a:pt x="524637" y="0"/>
                  </a:moveTo>
                  <a:lnTo>
                    <a:pt x="174878" y="0"/>
                  </a:lnTo>
                  <a:lnTo>
                    <a:pt x="174878" y="832865"/>
                  </a:lnTo>
                  <a:lnTo>
                    <a:pt x="0" y="832865"/>
                  </a:lnTo>
                  <a:lnTo>
                    <a:pt x="349757" y="1182623"/>
                  </a:lnTo>
                  <a:lnTo>
                    <a:pt x="699515" y="832865"/>
                  </a:lnTo>
                  <a:lnTo>
                    <a:pt x="524637" y="832865"/>
                  </a:lnTo>
                  <a:lnTo>
                    <a:pt x="52463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7844" y="4668010"/>
              <a:ext cx="4267200" cy="2093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41173"/>
            <a:ext cx="42354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5" b="1">
                <a:solidFill>
                  <a:srgbClr val="8F9EF5"/>
                </a:solidFill>
                <a:latin typeface="Lucida Sans"/>
                <a:cs typeface="Lucida Sans"/>
              </a:rPr>
              <a:t>Case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25" b="1">
                <a:solidFill>
                  <a:srgbClr val="8F9EF5"/>
                </a:solidFill>
                <a:latin typeface="Lucida Sans"/>
                <a:cs typeface="Lucida Sans"/>
              </a:rPr>
              <a:t>3:</a:t>
            </a:r>
            <a:r>
              <a:rPr dirty="0" sz="4000" spc="-31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at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600" spc="-35" b="1">
                <a:solidFill>
                  <a:srgbClr val="8F9EF5"/>
                </a:solidFill>
                <a:latin typeface="Lucida Sans"/>
                <a:cs typeface="Lucida Sans"/>
              </a:rPr>
              <a:t>ach</a:t>
            </a:r>
            <a:r>
              <a:rPr dirty="0" sz="1600" spc="-8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25" b="1">
                <a:solidFill>
                  <a:srgbClr val="8F9EF5"/>
                </a:solidFill>
                <a:latin typeface="Lucida Sans"/>
                <a:cs typeface="Lucida Sans"/>
              </a:rPr>
              <a:t>af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er</a:t>
            </a:r>
            <a:r>
              <a:rPr dirty="0" sz="1600" spc="-1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he</a:t>
            </a:r>
            <a:r>
              <a:rPr dirty="0" sz="1600" spc="-11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l</a:t>
            </a:r>
            <a:r>
              <a:rPr dirty="0" sz="1600" spc="-90" b="1">
                <a:solidFill>
                  <a:srgbClr val="8F9EF5"/>
                </a:solidFill>
                <a:latin typeface="Lucida Sans"/>
                <a:cs typeface="Lucida Sans"/>
              </a:rPr>
              <a:t>ast</a:t>
            </a:r>
            <a:r>
              <a:rPr dirty="0" sz="1600" spc="-114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no</a:t>
            </a:r>
            <a:r>
              <a:rPr dirty="0" sz="1600" spc="-90" b="1">
                <a:solidFill>
                  <a:srgbClr val="8F9EF5"/>
                </a:solidFill>
                <a:latin typeface="Lucida Sans"/>
                <a:cs typeface="Lucida Sans"/>
              </a:rPr>
              <a:t>de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3863975" cy="20701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35">
                <a:latin typeface="Trebuchet MS"/>
                <a:cs typeface="Trebuchet MS"/>
              </a:rPr>
              <a:t>Client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pr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25">
                <a:latin typeface="Trebuchet MS"/>
                <a:cs typeface="Trebuchet MS"/>
              </a:rPr>
              <a:t>gram: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dirty="0" sz="2800" spc="-90">
                <a:latin typeface="Trebuchet MS"/>
                <a:cs typeface="Trebuchet MS"/>
              </a:rPr>
              <a:t>list.add(“Jamie”);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dirty="0" sz="2800" spc="-70">
                <a:latin typeface="Trebuchet MS"/>
                <a:cs typeface="Trebuchet MS"/>
              </a:rPr>
              <a:t>list.add(“Brenda”);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dirty="0" sz="2800" spc="-40">
                <a:latin typeface="Trebuchet MS"/>
                <a:cs typeface="Trebuchet MS"/>
              </a:rPr>
              <a:t>list.add("Tom");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4583" y="3939540"/>
            <a:ext cx="966469" cy="1056640"/>
          </a:xfrm>
          <a:custGeom>
            <a:avLst/>
            <a:gdLst/>
            <a:ahLst/>
            <a:cxnLst/>
            <a:rect l="l" t="t" r="r" b="b"/>
            <a:pathLst>
              <a:path w="966469" h="1056639">
                <a:moveTo>
                  <a:pt x="483108" y="0"/>
                </a:moveTo>
                <a:lnTo>
                  <a:pt x="436579" y="2417"/>
                </a:lnTo>
                <a:lnTo>
                  <a:pt x="391302" y="9523"/>
                </a:lnTo>
                <a:lnTo>
                  <a:pt x="347479" y="21096"/>
                </a:lnTo>
                <a:lnTo>
                  <a:pt x="305313" y="36913"/>
                </a:lnTo>
                <a:lnTo>
                  <a:pt x="265006" y="56754"/>
                </a:lnTo>
                <a:lnTo>
                  <a:pt x="226760" y="80397"/>
                </a:lnTo>
                <a:lnTo>
                  <a:pt x="190779" y="107621"/>
                </a:lnTo>
                <a:lnTo>
                  <a:pt x="157263" y="138204"/>
                </a:lnTo>
                <a:lnTo>
                  <a:pt x="126416" y="171924"/>
                </a:lnTo>
                <a:lnTo>
                  <a:pt x="98440" y="208561"/>
                </a:lnTo>
                <a:lnTo>
                  <a:pt x="73538" y="247892"/>
                </a:lnTo>
                <a:lnTo>
                  <a:pt x="51911" y="289697"/>
                </a:lnTo>
                <a:lnTo>
                  <a:pt x="33763" y="333753"/>
                </a:lnTo>
                <a:lnTo>
                  <a:pt x="19295" y="379839"/>
                </a:lnTo>
                <a:lnTo>
                  <a:pt x="8710" y="427735"/>
                </a:lnTo>
                <a:lnTo>
                  <a:pt x="2211" y="477217"/>
                </a:lnTo>
                <a:lnTo>
                  <a:pt x="0" y="528066"/>
                </a:lnTo>
                <a:lnTo>
                  <a:pt x="2211" y="578914"/>
                </a:lnTo>
                <a:lnTo>
                  <a:pt x="8710" y="628396"/>
                </a:lnTo>
                <a:lnTo>
                  <a:pt x="19295" y="676292"/>
                </a:lnTo>
                <a:lnTo>
                  <a:pt x="33763" y="722378"/>
                </a:lnTo>
                <a:lnTo>
                  <a:pt x="51911" y="766434"/>
                </a:lnTo>
                <a:lnTo>
                  <a:pt x="73538" y="808239"/>
                </a:lnTo>
                <a:lnTo>
                  <a:pt x="98440" y="847570"/>
                </a:lnTo>
                <a:lnTo>
                  <a:pt x="126416" y="884207"/>
                </a:lnTo>
                <a:lnTo>
                  <a:pt x="157263" y="917927"/>
                </a:lnTo>
                <a:lnTo>
                  <a:pt x="190779" y="948510"/>
                </a:lnTo>
                <a:lnTo>
                  <a:pt x="226760" y="975734"/>
                </a:lnTo>
                <a:lnTo>
                  <a:pt x="265006" y="999377"/>
                </a:lnTo>
                <a:lnTo>
                  <a:pt x="305313" y="1019218"/>
                </a:lnTo>
                <a:lnTo>
                  <a:pt x="347479" y="1035035"/>
                </a:lnTo>
                <a:lnTo>
                  <a:pt x="391302" y="1046608"/>
                </a:lnTo>
                <a:lnTo>
                  <a:pt x="436579" y="1053714"/>
                </a:lnTo>
                <a:lnTo>
                  <a:pt x="483108" y="1056132"/>
                </a:lnTo>
                <a:lnTo>
                  <a:pt x="529636" y="1053714"/>
                </a:lnTo>
                <a:lnTo>
                  <a:pt x="574913" y="1046608"/>
                </a:lnTo>
                <a:lnTo>
                  <a:pt x="618736" y="1035035"/>
                </a:lnTo>
                <a:lnTo>
                  <a:pt x="660902" y="1019218"/>
                </a:lnTo>
                <a:lnTo>
                  <a:pt x="701209" y="999377"/>
                </a:lnTo>
                <a:lnTo>
                  <a:pt x="739455" y="975734"/>
                </a:lnTo>
                <a:lnTo>
                  <a:pt x="775436" y="948510"/>
                </a:lnTo>
                <a:lnTo>
                  <a:pt x="808952" y="917927"/>
                </a:lnTo>
                <a:lnTo>
                  <a:pt x="839799" y="884207"/>
                </a:lnTo>
                <a:lnTo>
                  <a:pt x="867775" y="847570"/>
                </a:lnTo>
                <a:lnTo>
                  <a:pt x="892677" y="808239"/>
                </a:lnTo>
                <a:lnTo>
                  <a:pt x="914304" y="766434"/>
                </a:lnTo>
                <a:lnTo>
                  <a:pt x="932452" y="722378"/>
                </a:lnTo>
                <a:lnTo>
                  <a:pt x="946920" y="676292"/>
                </a:lnTo>
                <a:lnTo>
                  <a:pt x="957505" y="628396"/>
                </a:lnTo>
                <a:lnTo>
                  <a:pt x="964004" y="578914"/>
                </a:lnTo>
                <a:lnTo>
                  <a:pt x="966216" y="528066"/>
                </a:lnTo>
                <a:lnTo>
                  <a:pt x="964004" y="477217"/>
                </a:lnTo>
                <a:lnTo>
                  <a:pt x="957505" y="427735"/>
                </a:lnTo>
                <a:lnTo>
                  <a:pt x="946920" y="379839"/>
                </a:lnTo>
                <a:lnTo>
                  <a:pt x="932452" y="333753"/>
                </a:lnTo>
                <a:lnTo>
                  <a:pt x="914304" y="289697"/>
                </a:lnTo>
                <a:lnTo>
                  <a:pt x="892677" y="247892"/>
                </a:lnTo>
                <a:lnTo>
                  <a:pt x="867775" y="208561"/>
                </a:lnTo>
                <a:lnTo>
                  <a:pt x="839799" y="171924"/>
                </a:lnTo>
                <a:lnTo>
                  <a:pt x="808952" y="138204"/>
                </a:lnTo>
                <a:lnTo>
                  <a:pt x="775436" y="107621"/>
                </a:lnTo>
                <a:lnTo>
                  <a:pt x="739455" y="80397"/>
                </a:lnTo>
                <a:lnTo>
                  <a:pt x="701209" y="56754"/>
                </a:lnTo>
                <a:lnTo>
                  <a:pt x="660902" y="36913"/>
                </a:lnTo>
                <a:lnTo>
                  <a:pt x="618736" y="21096"/>
                </a:lnTo>
                <a:lnTo>
                  <a:pt x="574913" y="9523"/>
                </a:lnTo>
                <a:lnTo>
                  <a:pt x="529636" y="2417"/>
                </a:lnTo>
                <a:lnTo>
                  <a:pt x="4831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6358" y="4294073"/>
            <a:ext cx="5041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sta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20111" y="4117847"/>
            <a:ext cx="2117090" cy="701040"/>
            <a:chOff x="2420111" y="4117847"/>
            <a:chExt cx="2117090" cy="701040"/>
          </a:xfrm>
        </p:grpSpPr>
        <p:sp>
          <p:nvSpPr>
            <p:cNvPr id="7" name="object 7"/>
            <p:cNvSpPr/>
            <p:nvPr/>
          </p:nvSpPr>
          <p:spPr>
            <a:xfrm>
              <a:off x="2420111" y="4117847"/>
              <a:ext cx="695325" cy="701040"/>
            </a:xfrm>
            <a:custGeom>
              <a:avLst/>
              <a:gdLst/>
              <a:ahLst/>
              <a:cxnLst/>
              <a:rect l="l" t="t" r="r" b="b"/>
              <a:pathLst>
                <a:path w="695325" h="701039">
                  <a:moveTo>
                    <a:pt x="347471" y="0"/>
                  </a:moveTo>
                  <a:lnTo>
                    <a:pt x="347471" y="175259"/>
                  </a:lnTo>
                  <a:lnTo>
                    <a:pt x="0" y="175259"/>
                  </a:lnTo>
                  <a:lnTo>
                    <a:pt x="0" y="525779"/>
                  </a:lnTo>
                  <a:lnTo>
                    <a:pt x="347471" y="525779"/>
                  </a:lnTo>
                  <a:lnTo>
                    <a:pt x="347471" y="701039"/>
                  </a:lnTo>
                  <a:lnTo>
                    <a:pt x="694944" y="350519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055" y="4139183"/>
              <a:ext cx="1418844" cy="635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15055" y="4139183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7"/>
                  </a:moveTo>
                  <a:lnTo>
                    <a:pt x="1418844" y="635507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118230" y="430199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600" spc="25">
                <a:latin typeface="Trebuchet MS"/>
                <a:cs typeface="Trebuchet MS"/>
              </a:rPr>
              <a:t>Brend</a:t>
            </a:r>
            <a:r>
              <a:rPr dirty="0" sz="1600" spc="5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065" y="4107192"/>
            <a:ext cx="1221105" cy="784860"/>
            <a:chOff x="3822065" y="4107192"/>
            <a:chExt cx="1221105" cy="784860"/>
          </a:xfrm>
        </p:grpSpPr>
        <p:sp>
          <p:nvSpPr>
            <p:cNvPr id="12" name="object 12"/>
            <p:cNvSpPr/>
            <p:nvPr/>
          </p:nvSpPr>
          <p:spPr>
            <a:xfrm>
              <a:off x="3825240" y="4139184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2" y="4107192"/>
              <a:ext cx="1022591" cy="7848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9080" y="4259554"/>
              <a:ext cx="758977" cy="5410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9748" y="4146804"/>
              <a:ext cx="908303" cy="67208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828415" y="4327652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06213" y="4136009"/>
            <a:ext cx="1425575" cy="641985"/>
            <a:chOff x="5006213" y="4136009"/>
            <a:chExt cx="1425575" cy="64198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9388" y="4139184"/>
              <a:ext cx="1418843" cy="6355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009388" y="4139184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7"/>
                  </a:moveTo>
                  <a:lnTo>
                    <a:pt x="1418843" y="635507"/>
                  </a:lnTo>
                  <a:lnTo>
                    <a:pt x="1418843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012563" y="4301997"/>
            <a:ext cx="702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rebuchet MS"/>
                <a:cs typeface="Trebuchet MS"/>
              </a:rPr>
              <a:t>Jamie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14872" y="4107192"/>
            <a:ext cx="1221105" cy="784860"/>
            <a:chOff x="5714872" y="4107192"/>
            <a:chExt cx="1221105" cy="784860"/>
          </a:xfrm>
        </p:grpSpPr>
        <p:sp>
          <p:nvSpPr>
            <p:cNvPr id="22" name="object 22"/>
            <p:cNvSpPr/>
            <p:nvPr/>
          </p:nvSpPr>
          <p:spPr>
            <a:xfrm>
              <a:off x="5718047" y="4139184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643" y="4107192"/>
              <a:ext cx="1021067" cy="7848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1887" y="4259554"/>
              <a:ext cx="758977" cy="5410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4079" y="4146804"/>
              <a:ext cx="906779" cy="67208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721222" y="4327652"/>
            <a:ext cx="837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95"/>
              </a:spcBef>
            </a:pPr>
            <a:r>
              <a:rPr dirty="0" sz="1600" spc="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77684" y="4136009"/>
            <a:ext cx="1425575" cy="687705"/>
            <a:chOff x="6877684" y="4136009"/>
            <a:chExt cx="1425575" cy="687705"/>
          </a:xfrm>
        </p:grpSpPr>
        <p:sp>
          <p:nvSpPr>
            <p:cNvPr id="28" name="object 28"/>
            <p:cNvSpPr/>
            <p:nvPr/>
          </p:nvSpPr>
          <p:spPr>
            <a:xfrm>
              <a:off x="7612379" y="4139184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w="0" h="45720">
                  <a:moveTo>
                    <a:pt x="0" y="0"/>
                  </a:moveTo>
                  <a:lnTo>
                    <a:pt x="0" y="4572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0859" y="4184904"/>
              <a:ext cx="1418844" cy="6355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880859" y="4184904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8"/>
                  </a:moveTo>
                  <a:lnTo>
                    <a:pt x="1418844" y="635508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884034" y="4347209"/>
            <a:ext cx="704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Trebuchet MS"/>
                <a:cs typeface="Trebuchet MS"/>
              </a:rPr>
              <a:t>Tom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87868" y="4152912"/>
            <a:ext cx="1221105" cy="783590"/>
            <a:chOff x="7587868" y="4152912"/>
            <a:chExt cx="1221105" cy="783590"/>
          </a:xfrm>
        </p:grpSpPr>
        <p:sp>
          <p:nvSpPr>
            <p:cNvPr id="33" name="object 33"/>
            <p:cNvSpPr/>
            <p:nvPr/>
          </p:nvSpPr>
          <p:spPr>
            <a:xfrm>
              <a:off x="7591043" y="4184904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7639" y="4152912"/>
              <a:ext cx="1021067" cy="7833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34883" y="4303750"/>
              <a:ext cx="758977" cy="54104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47075" y="4192524"/>
              <a:ext cx="906779" cy="67055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594218" y="4372736"/>
            <a:ext cx="836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137661" y="4908550"/>
            <a:ext cx="785495" cy="678815"/>
            <a:chOff x="3137661" y="4908550"/>
            <a:chExt cx="785495" cy="678815"/>
          </a:xfrm>
        </p:grpSpPr>
        <p:sp>
          <p:nvSpPr>
            <p:cNvPr id="39" name="object 39"/>
            <p:cNvSpPr/>
            <p:nvPr/>
          </p:nvSpPr>
          <p:spPr>
            <a:xfrm>
              <a:off x="3144011" y="4914900"/>
              <a:ext cx="772795" cy="666115"/>
            </a:xfrm>
            <a:custGeom>
              <a:avLst/>
              <a:gdLst/>
              <a:ahLst/>
              <a:cxnLst/>
              <a:rect l="l" t="t" r="r" b="b"/>
              <a:pathLst>
                <a:path w="772795" h="666114">
                  <a:moveTo>
                    <a:pt x="386334" y="0"/>
                  </a:moveTo>
                  <a:lnTo>
                    <a:pt x="0" y="332994"/>
                  </a:lnTo>
                  <a:lnTo>
                    <a:pt x="193166" y="332994"/>
                  </a:lnTo>
                  <a:lnTo>
                    <a:pt x="193166" y="665988"/>
                  </a:lnTo>
                  <a:lnTo>
                    <a:pt x="579501" y="665988"/>
                  </a:lnTo>
                  <a:lnTo>
                    <a:pt x="579501" y="332994"/>
                  </a:lnTo>
                  <a:lnTo>
                    <a:pt x="772667" y="332994"/>
                  </a:lnTo>
                  <a:lnTo>
                    <a:pt x="38633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144011" y="4914900"/>
              <a:ext cx="772795" cy="666115"/>
            </a:xfrm>
            <a:custGeom>
              <a:avLst/>
              <a:gdLst/>
              <a:ahLst/>
              <a:cxnLst/>
              <a:rect l="l" t="t" r="r" b="b"/>
              <a:pathLst>
                <a:path w="772795" h="666114">
                  <a:moveTo>
                    <a:pt x="0" y="332994"/>
                  </a:moveTo>
                  <a:lnTo>
                    <a:pt x="386334" y="0"/>
                  </a:lnTo>
                  <a:lnTo>
                    <a:pt x="772667" y="332994"/>
                  </a:lnTo>
                  <a:lnTo>
                    <a:pt x="579501" y="332994"/>
                  </a:lnTo>
                  <a:lnTo>
                    <a:pt x="579501" y="665988"/>
                  </a:lnTo>
                  <a:lnTo>
                    <a:pt x="193166" y="665988"/>
                  </a:lnTo>
                  <a:lnTo>
                    <a:pt x="193166" y="332994"/>
                  </a:lnTo>
                  <a:lnTo>
                    <a:pt x="0" y="332994"/>
                  </a:lnTo>
                  <a:close/>
                </a:path>
              </a:pathLst>
            </a:custGeom>
            <a:ln w="12700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395217" y="5027167"/>
            <a:ext cx="2698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49723" y="1610867"/>
            <a:ext cx="4464050" cy="3150235"/>
            <a:chOff x="4649723" y="1610867"/>
            <a:chExt cx="4464050" cy="3150235"/>
          </a:xfrm>
        </p:grpSpPr>
        <p:sp>
          <p:nvSpPr>
            <p:cNvPr id="43" name="object 43"/>
            <p:cNvSpPr/>
            <p:nvPr/>
          </p:nvSpPr>
          <p:spPr>
            <a:xfrm>
              <a:off x="5029961" y="4185666"/>
              <a:ext cx="558165" cy="556260"/>
            </a:xfrm>
            <a:custGeom>
              <a:avLst/>
              <a:gdLst/>
              <a:ahLst/>
              <a:cxnLst/>
              <a:rect l="l" t="t" r="r" b="b"/>
              <a:pathLst>
                <a:path w="558164" h="556260">
                  <a:moveTo>
                    <a:pt x="0" y="278129"/>
                  </a:moveTo>
                  <a:lnTo>
                    <a:pt x="3649" y="233000"/>
                  </a:lnTo>
                  <a:lnTo>
                    <a:pt x="14215" y="190195"/>
                  </a:lnTo>
                  <a:lnTo>
                    <a:pt x="31125" y="150285"/>
                  </a:lnTo>
                  <a:lnTo>
                    <a:pt x="53803" y="113842"/>
                  </a:lnTo>
                  <a:lnTo>
                    <a:pt x="81676" y="81438"/>
                  </a:lnTo>
                  <a:lnTo>
                    <a:pt x="114171" y="53644"/>
                  </a:lnTo>
                  <a:lnTo>
                    <a:pt x="150714" y="31032"/>
                  </a:lnTo>
                  <a:lnTo>
                    <a:pt x="190731" y="14173"/>
                  </a:lnTo>
                  <a:lnTo>
                    <a:pt x="233648" y="3638"/>
                  </a:lnTo>
                  <a:lnTo>
                    <a:pt x="278891" y="0"/>
                  </a:lnTo>
                  <a:lnTo>
                    <a:pt x="324135" y="3638"/>
                  </a:lnTo>
                  <a:lnTo>
                    <a:pt x="367052" y="14173"/>
                  </a:lnTo>
                  <a:lnTo>
                    <a:pt x="407069" y="31032"/>
                  </a:lnTo>
                  <a:lnTo>
                    <a:pt x="443612" y="53644"/>
                  </a:lnTo>
                  <a:lnTo>
                    <a:pt x="476107" y="81438"/>
                  </a:lnTo>
                  <a:lnTo>
                    <a:pt x="503980" y="113842"/>
                  </a:lnTo>
                  <a:lnTo>
                    <a:pt x="526658" y="150285"/>
                  </a:lnTo>
                  <a:lnTo>
                    <a:pt x="543568" y="190195"/>
                  </a:lnTo>
                  <a:lnTo>
                    <a:pt x="554134" y="233000"/>
                  </a:lnTo>
                  <a:lnTo>
                    <a:pt x="557784" y="278129"/>
                  </a:lnTo>
                  <a:lnTo>
                    <a:pt x="554134" y="323259"/>
                  </a:lnTo>
                  <a:lnTo>
                    <a:pt x="543568" y="366064"/>
                  </a:lnTo>
                  <a:lnTo>
                    <a:pt x="526658" y="405974"/>
                  </a:lnTo>
                  <a:lnTo>
                    <a:pt x="503980" y="442417"/>
                  </a:lnTo>
                  <a:lnTo>
                    <a:pt x="476107" y="474821"/>
                  </a:lnTo>
                  <a:lnTo>
                    <a:pt x="443612" y="502615"/>
                  </a:lnTo>
                  <a:lnTo>
                    <a:pt x="407069" y="525227"/>
                  </a:lnTo>
                  <a:lnTo>
                    <a:pt x="367052" y="542086"/>
                  </a:lnTo>
                  <a:lnTo>
                    <a:pt x="324135" y="552621"/>
                  </a:lnTo>
                  <a:lnTo>
                    <a:pt x="278891" y="556259"/>
                  </a:lnTo>
                  <a:lnTo>
                    <a:pt x="233648" y="552621"/>
                  </a:lnTo>
                  <a:lnTo>
                    <a:pt x="190731" y="542086"/>
                  </a:lnTo>
                  <a:lnTo>
                    <a:pt x="150714" y="525227"/>
                  </a:lnTo>
                  <a:lnTo>
                    <a:pt x="114171" y="502615"/>
                  </a:lnTo>
                  <a:lnTo>
                    <a:pt x="81676" y="474821"/>
                  </a:lnTo>
                  <a:lnTo>
                    <a:pt x="53803" y="442417"/>
                  </a:lnTo>
                  <a:lnTo>
                    <a:pt x="31125" y="405974"/>
                  </a:lnTo>
                  <a:lnTo>
                    <a:pt x="14215" y="366064"/>
                  </a:lnTo>
                  <a:lnTo>
                    <a:pt x="3649" y="323259"/>
                  </a:lnTo>
                  <a:lnTo>
                    <a:pt x="0" y="27812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49723" y="1610867"/>
              <a:ext cx="4463796" cy="21899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41173"/>
            <a:ext cx="37153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5" b="1">
                <a:solidFill>
                  <a:srgbClr val="8F9EF5"/>
                </a:solidFill>
                <a:latin typeface="Lucida Sans"/>
                <a:cs typeface="Lucida Sans"/>
              </a:rPr>
              <a:t>Case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40" b="1">
                <a:solidFill>
                  <a:srgbClr val="8F9EF5"/>
                </a:solidFill>
                <a:latin typeface="Lucida Sans"/>
                <a:cs typeface="Lucida Sans"/>
              </a:rPr>
              <a:t>4:</a:t>
            </a:r>
            <a:r>
              <a:rPr dirty="0" sz="4000" spc="-31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114" b="1">
                <a:solidFill>
                  <a:srgbClr val="8F9EF5"/>
                </a:solidFill>
                <a:latin typeface="Lucida Sans"/>
                <a:cs typeface="Lucida Sans"/>
              </a:rPr>
              <a:t>be</a:t>
            </a:r>
            <a:r>
              <a:rPr dirty="0" sz="1600" spc="-8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ween</a:t>
            </a:r>
            <a:r>
              <a:rPr dirty="0" sz="1600" spc="-1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75" b="1">
                <a:solidFill>
                  <a:srgbClr val="8F9EF5"/>
                </a:solidFill>
                <a:latin typeface="Lucida Sans"/>
                <a:cs typeface="Lucida Sans"/>
              </a:rPr>
              <a:t>t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wo</a:t>
            </a:r>
            <a:r>
              <a:rPr dirty="0" sz="1600" spc="-10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1600" spc="-60" b="1">
                <a:solidFill>
                  <a:srgbClr val="8F9EF5"/>
                </a:solidFill>
                <a:latin typeface="Lucida Sans"/>
                <a:cs typeface="Lucida Sans"/>
              </a:rPr>
              <a:t>no</a:t>
            </a:r>
            <a:r>
              <a:rPr dirty="0" sz="1600" spc="-114" b="1">
                <a:solidFill>
                  <a:srgbClr val="8F9EF5"/>
                </a:solidFill>
                <a:latin typeface="Lucida Sans"/>
                <a:cs typeface="Lucida Sans"/>
              </a:rPr>
              <a:t>des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3863975" cy="258064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35">
                <a:latin typeface="Trebuchet MS"/>
                <a:cs typeface="Trebuchet MS"/>
              </a:rPr>
              <a:t>Client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pr</a:t>
            </a:r>
            <a:r>
              <a:rPr dirty="0" sz="2800" spc="75">
                <a:latin typeface="Trebuchet MS"/>
                <a:cs typeface="Trebuchet MS"/>
              </a:rPr>
              <a:t>o</a:t>
            </a:r>
            <a:r>
              <a:rPr dirty="0" sz="2800" spc="25">
                <a:latin typeface="Trebuchet MS"/>
                <a:cs typeface="Trebuchet MS"/>
              </a:rPr>
              <a:t>gram: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dirty="0" sz="2800" spc="-90">
                <a:latin typeface="Trebuchet MS"/>
                <a:cs typeface="Trebuchet MS"/>
              </a:rPr>
              <a:t>list.add(“Jamie”);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</a:pPr>
            <a:r>
              <a:rPr dirty="0" sz="2800" spc="-70">
                <a:latin typeface="Trebuchet MS"/>
                <a:cs typeface="Trebuchet MS"/>
              </a:rPr>
              <a:t>list.add(“Brenda”);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dirty="0" sz="2800" spc="-40">
                <a:latin typeface="Trebuchet MS"/>
                <a:cs typeface="Trebuchet MS"/>
              </a:rPr>
              <a:t>list.add("Tom");</a:t>
            </a:r>
            <a:endParaRPr sz="2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dirty="0" sz="2800" spc="-20">
                <a:latin typeface="Trebuchet MS"/>
                <a:cs typeface="Trebuchet MS"/>
              </a:rPr>
              <a:t>list.add("Carlos");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363" y="4194047"/>
            <a:ext cx="966469" cy="1056640"/>
          </a:xfrm>
          <a:custGeom>
            <a:avLst/>
            <a:gdLst/>
            <a:ahLst/>
            <a:cxnLst/>
            <a:rect l="l" t="t" r="r" b="b"/>
            <a:pathLst>
              <a:path w="966469" h="1056639">
                <a:moveTo>
                  <a:pt x="483108" y="0"/>
                </a:moveTo>
                <a:lnTo>
                  <a:pt x="436581" y="2417"/>
                </a:lnTo>
                <a:lnTo>
                  <a:pt x="391305" y="9523"/>
                </a:lnTo>
                <a:lnTo>
                  <a:pt x="347484" y="21096"/>
                </a:lnTo>
                <a:lnTo>
                  <a:pt x="305318" y="36913"/>
                </a:lnTo>
                <a:lnTo>
                  <a:pt x="265012" y="56754"/>
                </a:lnTo>
                <a:lnTo>
                  <a:pt x="226766" y="80397"/>
                </a:lnTo>
                <a:lnTo>
                  <a:pt x="190784" y="107621"/>
                </a:lnTo>
                <a:lnTo>
                  <a:pt x="157268" y="138204"/>
                </a:lnTo>
                <a:lnTo>
                  <a:pt x="126421" y="171924"/>
                </a:lnTo>
                <a:lnTo>
                  <a:pt x="98444" y="208561"/>
                </a:lnTo>
                <a:lnTo>
                  <a:pt x="73541" y="247892"/>
                </a:lnTo>
                <a:lnTo>
                  <a:pt x="51913" y="289697"/>
                </a:lnTo>
                <a:lnTo>
                  <a:pt x="33764" y="333753"/>
                </a:lnTo>
                <a:lnTo>
                  <a:pt x="19296" y="379839"/>
                </a:lnTo>
                <a:lnTo>
                  <a:pt x="8711" y="427735"/>
                </a:lnTo>
                <a:lnTo>
                  <a:pt x="2211" y="477217"/>
                </a:lnTo>
                <a:lnTo>
                  <a:pt x="0" y="528065"/>
                </a:lnTo>
                <a:lnTo>
                  <a:pt x="2211" y="578914"/>
                </a:lnTo>
                <a:lnTo>
                  <a:pt x="8711" y="628396"/>
                </a:lnTo>
                <a:lnTo>
                  <a:pt x="19296" y="676292"/>
                </a:lnTo>
                <a:lnTo>
                  <a:pt x="33764" y="722378"/>
                </a:lnTo>
                <a:lnTo>
                  <a:pt x="51913" y="766434"/>
                </a:lnTo>
                <a:lnTo>
                  <a:pt x="73541" y="808239"/>
                </a:lnTo>
                <a:lnTo>
                  <a:pt x="98444" y="847570"/>
                </a:lnTo>
                <a:lnTo>
                  <a:pt x="126421" y="884207"/>
                </a:lnTo>
                <a:lnTo>
                  <a:pt x="157268" y="917927"/>
                </a:lnTo>
                <a:lnTo>
                  <a:pt x="190784" y="948510"/>
                </a:lnTo>
                <a:lnTo>
                  <a:pt x="226766" y="975734"/>
                </a:lnTo>
                <a:lnTo>
                  <a:pt x="265012" y="999377"/>
                </a:lnTo>
                <a:lnTo>
                  <a:pt x="305318" y="1019218"/>
                </a:lnTo>
                <a:lnTo>
                  <a:pt x="347484" y="1035035"/>
                </a:lnTo>
                <a:lnTo>
                  <a:pt x="391305" y="1046608"/>
                </a:lnTo>
                <a:lnTo>
                  <a:pt x="436581" y="1053714"/>
                </a:lnTo>
                <a:lnTo>
                  <a:pt x="483108" y="1056132"/>
                </a:lnTo>
                <a:lnTo>
                  <a:pt x="529636" y="1053714"/>
                </a:lnTo>
                <a:lnTo>
                  <a:pt x="574913" y="1046608"/>
                </a:lnTo>
                <a:lnTo>
                  <a:pt x="618736" y="1035035"/>
                </a:lnTo>
                <a:lnTo>
                  <a:pt x="660902" y="1019218"/>
                </a:lnTo>
                <a:lnTo>
                  <a:pt x="701209" y="999377"/>
                </a:lnTo>
                <a:lnTo>
                  <a:pt x="739455" y="975734"/>
                </a:lnTo>
                <a:lnTo>
                  <a:pt x="775436" y="948510"/>
                </a:lnTo>
                <a:lnTo>
                  <a:pt x="808952" y="917927"/>
                </a:lnTo>
                <a:lnTo>
                  <a:pt x="839799" y="884207"/>
                </a:lnTo>
                <a:lnTo>
                  <a:pt x="867775" y="847570"/>
                </a:lnTo>
                <a:lnTo>
                  <a:pt x="892677" y="808239"/>
                </a:lnTo>
                <a:lnTo>
                  <a:pt x="914304" y="766434"/>
                </a:lnTo>
                <a:lnTo>
                  <a:pt x="932452" y="722378"/>
                </a:lnTo>
                <a:lnTo>
                  <a:pt x="946920" y="676292"/>
                </a:lnTo>
                <a:lnTo>
                  <a:pt x="957505" y="628396"/>
                </a:lnTo>
                <a:lnTo>
                  <a:pt x="964004" y="578914"/>
                </a:lnTo>
                <a:lnTo>
                  <a:pt x="966216" y="528065"/>
                </a:lnTo>
                <a:lnTo>
                  <a:pt x="964004" y="477217"/>
                </a:lnTo>
                <a:lnTo>
                  <a:pt x="957505" y="427735"/>
                </a:lnTo>
                <a:lnTo>
                  <a:pt x="946920" y="379839"/>
                </a:lnTo>
                <a:lnTo>
                  <a:pt x="932452" y="333753"/>
                </a:lnTo>
                <a:lnTo>
                  <a:pt x="914304" y="289697"/>
                </a:lnTo>
                <a:lnTo>
                  <a:pt x="892677" y="247892"/>
                </a:lnTo>
                <a:lnTo>
                  <a:pt x="867775" y="208561"/>
                </a:lnTo>
                <a:lnTo>
                  <a:pt x="839799" y="171924"/>
                </a:lnTo>
                <a:lnTo>
                  <a:pt x="808952" y="138204"/>
                </a:lnTo>
                <a:lnTo>
                  <a:pt x="775436" y="107621"/>
                </a:lnTo>
                <a:lnTo>
                  <a:pt x="739455" y="80397"/>
                </a:lnTo>
                <a:lnTo>
                  <a:pt x="701209" y="56754"/>
                </a:lnTo>
                <a:lnTo>
                  <a:pt x="660902" y="36913"/>
                </a:lnTo>
                <a:lnTo>
                  <a:pt x="618736" y="21096"/>
                </a:lnTo>
                <a:lnTo>
                  <a:pt x="574913" y="9523"/>
                </a:lnTo>
                <a:lnTo>
                  <a:pt x="529636" y="2417"/>
                </a:lnTo>
                <a:lnTo>
                  <a:pt x="4831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39113" y="4549267"/>
            <a:ext cx="504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2892" y="4372355"/>
            <a:ext cx="2117090" cy="699770"/>
            <a:chOff x="1802892" y="4372355"/>
            <a:chExt cx="2117090" cy="699770"/>
          </a:xfrm>
        </p:grpSpPr>
        <p:sp>
          <p:nvSpPr>
            <p:cNvPr id="7" name="object 7"/>
            <p:cNvSpPr/>
            <p:nvPr/>
          </p:nvSpPr>
          <p:spPr>
            <a:xfrm>
              <a:off x="1802892" y="4372355"/>
              <a:ext cx="695325" cy="699770"/>
            </a:xfrm>
            <a:custGeom>
              <a:avLst/>
              <a:gdLst/>
              <a:ahLst/>
              <a:cxnLst/>
              <a:rect l="l" t="t" r="r" b="b"/>
              <a:pathLst>
                <a:path w="695325" h="699770">
                  <a:moveTo>
                    <a:pt x="347471" y="0"/>
                  </a:moveTo>
                  <a:lnTo>
                    <a:pt x="347471" y="174879"/>
                  </a:lnTo>
                  <a:lnTo>
                    <a:pt x="0" y="174879"/>
                  </a:lnTo>
                  <a:lnTo>
                    <a:pt x="0" y="524637"/>
                  </a:lnTo>
                  <a:lnTo>
                    <a:pt x="347471" y="524637"/>
                  </a:lnTo>
                  <a:lnTo>
                    <a:pt x="347471" y="699516"/>
                  </a:lnTo>
                  <a:lnTo>
                    <a:pt x="694944" y="349758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7836" y="4393691"/>
              <a:ext cx="1418843" cy="635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97836" y="4393691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7"/>
                  </a:moveTo>
                  <a:lnTo>
                    <a:pt x="1418843" y="635507"/>
                  </a:lnTo>
                  <a:lnTo>
                    <a:pt x="1418843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01010" y="4556505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600" spc="25">
                <a:latin typeface="Trebuchet MS"/>
                <a:cs typeface="Trebuchet MS"/>
              </a:rPr>
              <a:t>Brend</a:t>
            </a:r>
            <a:r>
              <a:rPr dirty="0" sz="1600" spc="5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4845" y="4361700"/>
            <a:ext cx="1221105" cy="783590"/>
            <a:chOff x="3204845" y="4361700"/>
            <a:chExt cx="1221105" cy="783590"/>
          </a:xfrm>
        </p:grpSpPr>
        <p:sp>
          <p:nvSpPr>
            <p:cNvPr id="12" name="object 12"/>
            <p:cNvSpPr/>
            <p:nvPr/>
          </p:nvSpPr>
          <p:spPr>
            <a:xfrm>
              <a:off x="3208020" y="4393692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4616" y="4361700"/>
              <a:ext cx="1021067" cy="7833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1860" y="4514062"/>
              <a:ext cx="758977" cy="5410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052" y="4401312"/>
              <a:ext cx="906780" cy="6705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211195" y="4581855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88992" y="4390516"/>
            <a:ext cx="1425575" cy="641985"/>
            <a:chOff x="4388992" y="4390516"/>
            <a:chExt cx="1425575" cy="64198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2167" y="4393691"/>
              <a:ext cx="1418843" cy="6355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92167" y="4393691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7"/>
                  </a:moveTo>
                  <a:lnTo>
                    <a:pt x="1418843" y="635507"/>
                  </a:lnTo>
                  <a:lnTo>
                    <a:pt x="1418843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95342" y="4556505"/>
            <a:ext cx="7023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rebuchet MS"/>
                <a:cs typeface="Trebuchet MS"/>
              </a:rPr>
              <a:t>Jamie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97653" y="4390516"/>
            <a:ext cx="2609850" cy="642620"/>
            <a:chOff x="5097653" y="4390516"/>
            <a:chExt cx="2609850" cy="642620"/>
          </a:xfrm>
        </p:grpSpPr>
        <p:sp>
          <p:nvSpPr>
            <p:cNvPr id="22" name="object 22"/>
            <p:cNvSpPr/>
            <p:nvPr/>
          </p:nvSpPr>
          <p:spPr>
            <a:xfrm>
              <a:off x="5100828" y="4393691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4976" y="4393691"/>
              <a:ext cx="1418844" cy="63550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84976" y="4393691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7"/>
                  </a:moveTo>
                  <a:lnTo>
                    <a:pt x="1418844" y="635507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288151" y="4556505"/>
            <a:ext cx="704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latin typeface="Trebuchet MS"/>
                <a:cs typeface="Trebuchet MS"/>
              </a:rPr>
              <a:t>Tom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91984" y="4361700"/>
            <a:ext cx="1221105" cy="783590"/>
            <a:chOff x="6991984" y="4361700"/>
            <a:chExt cx="1221105" cy="783590"/>
          </a:xfrm>
        </p:grpSpPr>
        <p:sp>
          <p:nvSpPr>
            <p:cNvPr id="27" name="object 27"/>
            <p:cNvSpPr/>
            <p:nvPr/>
          </p:nvSpPr>
          <p:spPr>
            <a:xfrm>
              <a:off x="6995159" y="4393692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76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1755" y="4361700"/>
              <a:ext cx="1021067" cy="7833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999" y="4514062"/>
              <a:ext cx="758977" cy="54104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1191" y="4401312"/>
              <a:ext cx="906779" cy="67056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998334" y="4581855"/>
            <a:ext cx="836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30625" y="5752972"/>
            <a:ext cx="1425575" cy="641985"/>
            <a:chOff x="3730625" y="5752972"/>
            <a:chExt cx="1425575" cy="64198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5756147"/>
              <a:ext cx="1418844" cy="63550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733800" y="5756147"/>
              <a:ext cx="1419225" cy="635635"/>
            </a:xfrm>
            <a:custGeom>
              <a:avLst/>
              <a:gdLst/>
              <a:ahLst/>
              <a:cxnLst/>
              <a:rect l="l" t="t" r="r" b="b"/>
              <a:pathLst>
                <a:path w="1419225" h="635635">
                  <a:moveTo>
                    <a:pt x="0" y="635507"/>
                  </a:moveTo>
                  <a:lnTo>
                    <a:pt x="1418844" y="635507"/>
                  </a:lnTo>
                  <a:lnTo>
                    <a:pt x="1418844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736975" y="5918708"/>
            <a:ext cx="704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600" spc="30">
                <a:latin typeface="Trebuchet MS"/>
                <a:cs typeface="Trebuchet MS"/>
              </a:rPr>
              <a:t>Carlos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01896" y="4948428"/>
            <a:ext cx="786765" cy="908685"/>
            <a:chOff x="4501896" y="4948428"/>
            <a:chExt cx="786765" cy="908685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1896" y="4948428"/>
              <a:ext cx="786409" cy="8885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4296" y="5097780"/>
              <a:ext cx="541045" cy="758977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40809" y="4988052"/>
            <a:ext cx="793115" cy="1407160"/>
            <a:chOff x="4440809" y="4988052"/>
            <a:chExt cx="793115" cy="1407160"/>
          </a:xfrm>
        </p:grpSpPr>
        <p:sp>
          <p:nvSpPr>
            <p:cNvPr id="40" name="object 40"/>
            <p:cNvSpPr/>
            <p:nvPr/>
          </p:nvSpPr>
          <p:spPr>
            <a:xfrm>
              <a:off x="4443984" y="5756148"/>
              <a:ext cx="0" cy="636270"/>
            </a:xfrm>
            <a:custGeom>
              <a:avLst/>
              <a:gdLst/>
              <a:ahLst/>
              <a:cxnLst/>
              <a:rect l="l" t="t" r="r" b="b"/>
              <a:pathLst>
                <a:path w="0" h="636270">
                  <a:moveTo>
                    <a:pt x="0" y="0"/>
                  </a:moveTo>
                  <a:lnTo>
                    <a:pt x="0" y="63569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1332" y="4988052"/>
              <a:ext cx="672083" cy="77571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794420" y="5249152"/>
            <a:ext cx="228600" cy="4267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91485" y="5158485"/>
            <a:ext cx="785495" cy="677545"/>
            <a:chOff x="2491485" y="5158485"/>
            <a:chExt cx="785495" cy="677545"/>
          </a:xfrm>
        </p:grpSpPr>
        <p:sp>
          <p:nvSpPr>
            <p:cNvPr id="44" name="object 44"/>
            <p:cNvSpPr/>
            <p:nvPr/>
          </p:nvSpPr>
          <p:spPr>
            <a:xfrm>
              <a:off x="2497835" y="5164835"/>
              <a:ext cx="772795" cy="664845"/>
            </a:xfrm>
            <a:custGeom>
              <a:avLst/>
              <a:gdLst/>
              <a:ahLst/>
              <a:cxnLst/>
              <a:rect l="l" t="t" r="r" b="b"/>
              <a:pathLst>
                <a:path w="772795" h="664845">
                  <a:moveTo>
                    <a:pt x="386333" y="0"/>
                  </a:moveTo>
                  <a:lnTo>
                    <a:pt x="0" y="332231"/>
                  </a:lnTo>
                  <a:lnTo>
                    <a:pt x="193166" y="332231"/>
                  </a:lnTo>
                  <a:lnTo>
                    <a:pt x="193166" y="664463"/>
                  </a:lnTo>
                  <a:lnTo>
                    <a:pt x="579501" y="664463"/>
                  </a:lnTo>
                  <a:lnTo>
                    <a:pt x="579501" y="332231"/>
                  </a:lnTo>
                  <a:lnTo>
                    <a:pt x="772667" y="332231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497835" y="5164835"/>
              <a:ext cx="772795" cy="664845"/>
            </a:xfrm>
            <a:custGeom>
              <a:avLst/>
              <a:gdLst/>
              <a:ahLst/>
              <a:cxnLst/>
              <a:rect l="l" t="t" r="r" b="b"/>
              <a:pathLst>
                <a:path w="772795" h="664845">
                  <a:moveTo>
                    <a:pt x="0" y="332231"/>
                  </a:moveTo>
                  <a:lnTo>
                    <a:pt x="386333" y="0"/>
                  </a:lnTo>
                  <a:lnTo>
                    <a:pt x="772667" y="332231"/>
                  </a:lnTo>
                  <a:lnTo>
                    <a:pt x="579501" y="332231"/>
                  </a:lnTo>
                  <a:lnTo>
                    <a:pt x="579501" y="664463"/>
                  </a:lnTo>
                  <a:lnTo>
                    <a:pt x="193166" y="664463"/>
                  </a:lnTo>
                  <a:lnTo>
                    <a:pt x="193166" y="332231"/>
                  </a:lnTo>
                  <a:lnTo>
                    <a:pt x="0" y="332231"/>
                  </a:lnTo>
                  <a:close/>
                </a:path>
              </a:pathLst>
            </a:custGeom>
            <a:ln w="12700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750057" y="5275884"/>
            <a:ext cx="2698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66259" y="4361700"/>
            <a:ext cx="1952625" cy="783590"/>
            <a:chOff x="4366259" y="4361700"/>
            <a:chExt cx="1952625" cy="783590"/>
          </a:xfrm>
        </p:grpSpPr>
        <p:sp>
          <p:nvSpPr>
            <p:cNvPr id="48" name="object 48"/>
            <p:cNvSpPr/>
            <p:nvPr/>
          </p:nvSpPr>
          <p:spPr>
            <a:xfrm>
              <a:off x="4385309" y="4434078"/>
              <a:ext cx="558165" cy="556260"/>
            </a:xfrm>
            <a:custGeom>
              <a:avLst/>
              <a:gdLst/>
              <a:ahLst/>
              <a:cxnLst/>
              <a:rect l="l" t="t" r="r" b="b"/>
              <a:pathLst>
                <a:path w="558164" h="556260">
                  <a:moveTo>
                    <a:pt x="0" y="278130"/>
                  </a:moveTo>
                  <a:lnTo>
                    <a:pt x="3649" y="233000"/>
                  </a:lnTo>
                  <a:lnTo>
                    <a:pt x="14215" y="190195"/>
                  </a:lnTo>
                  <a:lnTo>
                    <a:pt x="31125" y="150285"/>
                  </a:lnTo>
                  <a:lnTo>
                    <a:pt x="53803" y="113842"/>
                  </a:lnTo>
                  <a:lnTo>
                    <a:pt x="81676" y="81438"/>
                  </a:lnTo>
                  <a:lnTo>
                    <a:pt x="114171" y="53644"/>
                  </a:lnTo>
                  <a:lnTo>
                    <a:pt x="150714" y="31032"/>
                  </a:lnTo>
                  <a:lnTo>
                    <a:pt x="190731" y="14173"/>
                  </a:lnTo>
                  <a:lnTo>
                    <a:pt x="233648" y="3638"/>
                  </a:lnTo>
                  <a:lnTo>
                    <a:pt x="278891" y="0"/>
                  </a:lnTo>
                  <a:lnTo>
                    <a:pt x="324135" y="3638"/>
                  </a:lnTo>
                  <a:lnTo>
                    <a:pt x="367052" y="14173"/>
                  </a:lnTo>
                  <a:lnTo>
                    <a:pt x="407069" y="31032"/>
                  </a:lnTo>
                  <a:lnTo>
                    <a:pt x="443612" y="53644"/>
                  </a:lnTo>
                  <a:lnTo>
                    <a:pt x="476107" y="81438"/>
                  </a:lnTo>
                  <a:lnTo>
                    <a:pt x="503980" y="113842"/>
                  </a:lnTo>
                  <a:lnTo>
                    <a:pt x="526658" y="150285"/>
                  </a:lnTo>
                  <a:lnTo>
                    <a:pt x="543568" y="190195"/>
                  </a:lnTo>
                  <a:lnTo>
                    <a:pt x="554134" y="233000"/>
                  </a:lnTo>
                  <a:lnTo>
                    <a:pt x="557784" y="278130"/>
                  </a:lnTo>
                  <a:lnTo>
                    <a:pt x="554134" y="323259"/>
                  </a:lnTo>
                  <a:lnTo>
                    <a:pt x="543568" y="366064"/>
                  </a:lnTo>
                  <a:lnTo>
                    <a:pt x="526658" y="405974"/>
                  </a:lnTo>
                  <a:lnTo>
                    <a:pt x="503980" y="442417"/>
                  </a:lnTo>
                  <a:lnTo>
                    <a:pt x="476107" y="474821"/>
                  </a:lnTo>
                  <a:lnTo>
                    <a:pt x="443612" y="502615"/>
                  </a:lnTo>
                  <a:lnTo>
                    <a:pt x="407069" y="525227"/>
                  </a:lnTo>
                  <a:lnTo>
                    <a:pt x="367052" y="542086"/>
                  </a:lnTo>
                  <a:lnTo>
                    <a:pt x="324135" y="552621"/>
                  </a:lnTo>
                  <a:lnTo>
                    <a:pt x="278891" y="556260"/>
                  </a:lnTo>
                  <a:lnTo>
                    <a:pt x="233648" y="552621"/>
                  </a:lnTo>
                  <a:lnTo>
                    <a:pt x="190731" y="542086"/>
                  </a:lnTo>
                  <a:lnTo>
                    <a:pt x="150714" y="525227"/>
                  </a:lnTo>
                  <a:lnTo>
                    <a:pt x="114171" y="502615"/>
                  </a:lnTo>
                  <a:lnTo>
                    <a:pt x="81676" y="474821"/>
                  </a:lnTo>
                  <a:lnTo>
                    <a:pt x="53803" y="442417"/>
                  </a:lnTo>
                  <a:lnTo>
                    <a:pt x="31125" y="405974"/>
                  </a:lnTo>
                  <a:lnTo>
                    <a:pt x="14215" y="366064"/>
                  </a:lnTo>
                  <a:lnTo>
                    <a:pt x="3649" y="323259"/>
                  </a:lnTo>
                  <a:lnTo>
                    <a:pt x="0" y="27813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423" y="4361700"/>
              <a:ext cx="1021067" cy="7833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4667" y="4514062"/>
              <a:ext cx="758977" cy="54104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6859" y="4401312"/>
              <a:ext cx="906779" cy="670560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5104003" y="4581855"/>
            <a:ext cx="837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325367" y="4928615"/>
            <a:ext cx="784860" cy="908685"/>
            <a:chOff x="3325367" y="4928615"/>
            <a:chExt cx="784860" cy="908685"/>
          </a:xfrm>
        </p:grpSpPr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5367" y="4948427"/>
              <a:ext cx="784847" cy="8885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16807" y="4928615"/>
              <a:ext cx="541045" cy="758977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84803" y="4988052"/>
            <a:ext cx="670560" cy="775716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3596342" y="5079238"/>
            <a:ext cx="228600" cy="42735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43984" y="1560575"/>
            <a:ext cx="4462271" cy="218998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41268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9" b="1">
                <a:solidFill>
                  <a:srgbClr val="8F9EF5"/>
                </a:solidFill>
                <a:latin typeface="Lucida Sans"/>
                <a:cs typeface="Lucida Sans"/>
              </a:rPr>
              <a:t>dou</a:t>
            </a:r>
            <a:r>
              <a:rPr dirty="0" sz="4000" spc="-254" b="1">
                <a:solidFill>
                  <a:srgbClr val="8F9EF5"/>
                </a:solidFill>
                <a:latin typeface="Lucida Sans"/>
                <a:cs typeface="Lucida Sans"/>
              </a:rPr>
              <a:t>b</a:t>
            </a:r>
            <a:r>
              <a:rPr dirty="0" sz="4000" spc="-90" b="1">
                <a:solidFill>
                  <a:srgbClr val="8F9EF5"/>
                </a:solidFill>
                <a:latin typeface="Lucida Sans"/>
                <a:cs typeface="Lucida Sans"/>
              </a:rPr>
              <a:t>ly</a:t>
            </a:r>
            <a:r>
              <a:rPr dirty="0" sz="4000" spc="-28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90" b="1">
                <a:solidFill>
                  <a:srgbClr val="8F9EF5"/>
                </a:solidFill>
                <a:latin typeface="Lucida Sans"/>
                <a:cs typeface="Lucida Sans"/>
              </a:rPr>
              <a:t>linked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10" b="1">
                <a:solidFill>
                  <a:srgbClr val="8F9EF5"/>
                </a:solidFill>
                <a:latin typeface="Lucida Sans"/>
                <a:cs typeface="Lucida Sans"/>
              </a:rPr>
              <a:t>list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6982459" cy="104775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70">
                <a:latin typeface="Trebuchet MS"/>
                <a:cs typeface="Trebuchet MS"/>
              </a:rPr>
              <a:t>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node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80">
                <a:latin typeface="Trebuchet MS"/>
                <a:cs typeface="Trebuchet MS"/>
              </a:rPr>
              <a:t>o</a:t>
            </a:r>
            <a:r>
              <a:rPr dirty="0" sz="2800" spc="70">
                <a:latin typeface="Trebuchet MS"/>
                <a:cs typeface="Trebuchet MS"/>
              </a:rPr>
              <a:t>f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doubly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linked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node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=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40">
                <a:latin typeface="Trebuchet MS"/>
                <a:cs typeface="Trebuchet MS"/>
              </a:rPr>
              <a:t>d</a:t>
            </a:r>
            <a:r>
              <a:rPr dirty="0" sz="2800" spc="-45">
                <a:latin typeface="Trebuchet MS"/>
                <a:cs typeface="Trebuchet MS"/>
              </a:rPr>
              <a:t>ata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114">
                <a:latin typeface="Trebuchet MS"/>
                <a:cs typeface="Trebuchet MS"/>
              </a:rPr>
              <a:t>+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previo</a:t>
            </a:r>
            <a:r>
              <a:rPr dirty="0" sz="2800" spc="30">
                <a:latin typeface="Trebuchet MS"/>
                <a:cs typeface="Trebuchet MS"/>
              </a:rPr>
              <a:t>u</a:t>
            </a:r>
            <a:r>
              <a:rPr dirty="0" sz="2800" spc="160">
                <a:latin typeface="Trebuchet MS"/>
                <a:cs typeface="Trebuchet MS"/>
              </a:rPr>
              <a:t>s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p</a:t>
            </a:r>
            <a:r>
              <a:rPr dirty="0" sz="2800" spc="-10">
                <a:latin typeface="Trebuchet MS"/>
                <a:cs typeface="Trebuchet MS"/>
              </a:rPr>
              <a:t>oint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14">
                <a:latin typeface="Trebuchet MS"/>
                <a:cs typeface="Trebuchet MS"/>
              </a:rPr>
              <a:t>+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next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poi</a:t>
            </a:r>
            <a:r>
              <a:rPr dirty="0" sz="2800" spc="55">
                <a:latin typeface="Trebuchet MS"/>
                <a:cs typeface="Trebuchet MS"/>
              </a:rPr>
              <a:t>n</a:t>
            </a:r>
            <a:r>
              <a:rPr dirty="0" sz="2800" spc="-165"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5789" y="3003676"/>
            <a:ext cx="4732655" cy="1338580"/>
            <a:chOff x="2375789" y="3003676"/>
            <a:chExt cx="4732655" cy="1338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8964" y="3006851"/>
              <a:ext cx="4725924" cy="13319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78964" y="3006851"/>
              <a:ext cx="4726305" cy="1332230"/>
            </a:xfrm>
            <a:custGeom>
              <a:avLst/>
              <a:gdLst/>
              <a:ahLst/>
              <a:cxnLst/>
              <a:rect l="l" t="t" r="r" b="b"/>
              <a:pathLst>
                <a:path w="4726305" h="1332229">
                  <a:moveTo>
                    <a:pt x="0" y="1331976"/>
                  </a:moveTo>
                  <a:lnTo>
                    <a:pt x="4725924" y="1331976"/>
                  </a:lnTo>
                  <a:lnTo>
                    <a:pt x="4725924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977640" y="3301110"/>
            <a:ext cx="14979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75604" y="2983992"/>
            <a:ext cx="2725420" cy="1519555"/>
            <a:chOff x="5475604" y="2983992"/>
            <a:chExt cx="2725420" cy="1519555"/>
          </a:xfrm>
        </p:grpSpPr>
        <p:sp>
          <p:nvSpPr>
            <p:cNvPr id="9" name="object 9"/>
            <p:cNvSpPr/>
            <p:nvPr/>
          </p:nvSpPr>
          <p:spPr>
            <a:xfrm>
              <a:off x="5478779" y="3006852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w="0" h="1332229">
                  <a:moveTo>
                    <a:pt x="0" y="0"/>
                  </a:moveTo>
                  <a:lnTo>
                    <a:pt x="0" y="133223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6083" y="2983992"/>
              <a:ext cx="2194560" cy="15194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4015" y="3322332"/>
              <a:ext cx="1406652" cy="9677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5519" y="3023616"/>
              <a:ext cx="2080259" cy="140665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81954" y="3426714"/>
            <a:ext cx="1863089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45844">
              <a:lnSpc>
                <a:spcPct val="100000"/>
              </a:lnSpc>
              <a:spcBef>
                <a:spcPts val="105"/>
              </a:spcBef>
            </a:pPr>
            <a:r>
              <a:rPr dirty="0" sz="3200" spc="45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3200" spc="-1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8279" y="4698826"/>
            <a:ext cx="3846195" cy="84963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800" spc="-10" b="1">
                <a:latin typeface="Courier New"/>
                <a:cs typeface="Courier New"/>
              </a:rPr>
              <a:t>Class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Node&lt;T&gt;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Courier New"/>
                <a:cs typeface="Courier New"/>
              </a:rPr>
              <a:t>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data;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for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data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field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8661" y="5601461"/>
            <a:ext cx="5149850" cy="421005"/>
          </a:xfrm>
          <a:prstGeom prst="rect">
            <a:avLst/>
          </a:prstGeom>
          <a:solidFill>
            <a:srgbClr val="4D62EF"/>
          </a:solidFill>
          <a:ln w="38100">
            <a:solidFill>
              <a:srgbClr val="4471C4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560"/>
              </a:spcBef>
            </a:pPr>
            <a:r>
              <a:rPr dirty="0" sz="1800" spc="-10" b="1">
                <a:latin typeface="Courier New"/>
                <a:cs typeface="Courier New"/>
              </a:rPr>
              <a:t>Node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prev;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for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previous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8279" y="5933947"/>
            <a:ext cx="4666615" cy="848994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1180"/>
              </a:spcBef>
            </a:pPr>
            <a:r>
              <a:rPr dirty="0" sz="1800" spc="-10" b="1">
                <a:latin typeface="Courier New"/>
                <a:cs typeface="Courier New"/>
              </a:rPr>
              <a:t>Node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next;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for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next node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75232" y="2983992"/>
            <a:ext cx="2486025" cy="1519555"/>
            <a:chOff x="1475232" y="2983992"/>
            <a:chExt cx="2486025" cy="1519555"/>
          </a:xfrm>
        </p:grpSpPr>
        <p:sp>
          <p:nvSpPr>
            <p:cNvPr id="18" name="object 18"/>
            <p:cNvSpPr/>
            <p:nvPr/>
          </p:nvSpPr>
          <p:spPr>
            <a:xfrm>
              <a:off x="3957827" y="3023616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w="0" h="1332229">
                  <a:moveTo>
                    <a:pt x="0" y="0"/>
                  </a:moveTo>
                  <a:lnTo>
                    <a:pt x="0" y="133223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232" y="2983992"/>
              <a:ext cx="2196084" cy="15194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6064" y="3322332"/>
              <a:ext cx="1426464" cy="9677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4668" y="3023616"/>
              <a:ext cx="2081783" cy="140665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326385" y="3426714"/>
            <a:ext cx="16135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35">
                <a:solidFill>
                  <a:srgbClr val="FFFFFF"/>
                </a:solidFill>
                <a:latin typeface="Trebuchet MS"/>
                <a:cs typeface="Trebuchet MS"/>
              </a:rPr>
              <a:t>prev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39417" y="1736598"/>
            <a:ext cx="4383405" cy="2856230"/>
          </a:xfrm>
          <a:custGeom>
            <a:avLst/>
            <a:gdLst/>
            <a:ahLst/>
            <a:cxnLst/>
            <a:rect l="l" t="t" r="r" b="b"/>
            <a:pathLst>
              <a:path w="4383405" h="2856229">
                <a:moveTo>
                  <a:pt x="0" y="2855976"/>
                </a:moveTo>
                <a:lnTo>
                  <a:pt x="2519172" y="2855976"/>
                </a:lnTo>
                <a:lnTo>
                  <a:pt x="2519172" y="1068324"/>
                </a:lnTo>
                <a:lnTo>
                  <a:pt x="0" y="1068324"/>
                </a:lnTo>
                <a:lnTo>
                  <a:pt x="0" y="2855976"/>
                </a:lnTo>
                <a:close/>
              </a:path>
              <a:path w="4383405" h="2856229">
                <a:moveTo>
                  <a:pt x="1863852" y="420624"/>
                </a:moveTo>
                <a:lnTo>
                  <a:pt x="4383024" y="420624"/>
                </a:lnTo>
                <a:lnTo>
                  <a:pt x="4383024" y="0"/>
                </a:lnTo>
                <a:lnTo>
                  <a:pt x="1863852" y="0"/>
                </a:lnTo>
                <a:lnTo>
                  <a:pt x="1863852" y="420624"/>
                </a:lnTo>
                <a:close/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CD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0058" y="130810"/>
            <a:ext cx="8724265" cy="5959475"/>
            <a:chOff x="210058" y="130810"/>
            <a:chExt cx="8724265" cy="5959475"/>
          </a:xfrm>
        </p:grpSpPr>
        <p:sp>
          <p:nvSpPr>
            <p:cNvPr id="4" name="object 4"/>
            <p:cNvSpPr/>
            <p:nvPr/>
          </p:nvSpPr>
          <p:spPr>
            <a:xfrm>
              <a:off x="216408" y="137160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8501761" y="0"/>
                  </a:moveTo>
                  <a:lnTo>
                    <a:pt x="209372" y="0"/>
                  </a:lnTo>
                  <a:lnTo>
                    <a:pt x="161364" y="5529"/>
                  </a:lnTo>
                  <a:lnTo>
                    <a:pt x="117295" y="21279"/>
                  </a:lnTo>
                  <a:lnTo>
                    <a:pt x="78420" y="45996"/>
                  </a:lnTo>
                  <a:lnTo>
                    <a:pt x="45996" y="78424"/>
                  </a:lnTo>
                  <a:lnTo>
                    <a:pt x="21280" y="117308"/>
                  </a:lnTo>
                  <a:lnTo>
                    <a:pt x="5529" y="161392"/>
                  </a:lnTo>
                  <a:lnTo>
                    <a:pt x="0" y="209423"/>
                  </a:lnTo>
                  <a:lnTo>
                    <a:pt x="0" y="5737275"/>
                  </a:lnTo>
                  <a:lnTo>
                    <a:pt x="5529" y="5785283"/>
                  </a:lnTo>
                  <a:lnTo>
                    <a:pt x="21280" y="5829352"/>
                  </a:lnTo>
                  <a:lnTo>
                    <a:pt x="45996" y="5868227"/>
                  </a:lnTo>
                  <a:lnTo>
                    <a:pt x="78420" y="5900651"/>
                  </a:lnTo>
                  <a:lnTo>
                    <a:pt x="117295" y="5925367"/>
                  </a:lnTo>
                  <a:lnTo>
                    <a:pt x="161364" y="5941118"/>
                  </a:lnTo>
                  <a:lnTo>
                    <a:pt x="209372" y="5946648"/>
                  </a:lnTo>
                  <a:lnTo>
                    <a:pt x="8501761" y="5946648"/>
                  </a:lnTo>
                  <a:lnTo>
                    <a:pt x="8549791" y="5941118"/>
                  </a:lnTo>
                  <a:lnTo>
                    <a:pt x="8593875" y="5925367"/>
                  </a:lnTo>
                  <a:lnTo>
                    <a:pt x="8632759" y="5900651"/>
                  </a:lnTo>
                  <a:lnTo>
                    <a:pt x="8665187" y="5868227"/>
                  </a:lnTo>
                  <a:lnTo>
                    <a:pt x="8689904" y="5829352"/>
                  </a:lnTo>
                  <a:lnTo>
                    <a:pt x="8705654" y="5785283"/>
                  </a:lnTo>
                  <a:lnTo>
                    <a:pt x="8711184" y="5737275"/>
                  </a:lnTo>
                  <a:lnTo>
                    <a:pt x="8711184" y="209423"/>
                  </a:lnTo>
                  <a:lnTo>
                    <a:pt x="8705654" y="161392"/>
                  </a:lnTo>
                  <a:lnTo>
                    <a:pt x="8689904" y="117308"/>
                  </a:lnTo>
                  <a:lnTo>
                    <a:pt x="8665187" y="78424"/>
                  </a:lnTo>
                  <a:lnTo>
                    <a:pt x="8632759" y="45996"/>
                  </a:lnTo>
                  <a:lnTo>
                    <a:pt x="8593875" y="21279"/>
                  </a:lnTo>
                  <a:lnTo>
                    <a:pt x="8549791" y="5529"/>
                  </a:lnTo>
                  <a:lnTo>
                    <a:pt x="8501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137160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0" y="209423"/>
                  </a:moveTo>
                  <a:lnTo>
                    <a:pt x="5529" y="161392"/>
                  </a:lnTo>
                  <a:lnTo>
                    <a:pt x="21280" y="117308"/>
                  </a:lnTo>
                  <a:lnTo>
                    <a:pt x="45996" y="78424"/>
                  </a:lnTo>
                  <a:lnTo>
                    <a:pt x="78420" y="45996"/>
                  </a:lnTo>
                  <a:lnTo>
                    <a:pt x="117295" y="21279"/>
                  </a:lnTo>
                  <a:lnTo>
                    <a:pt x="161364" y="5529"/>
                  </a:lnTo>
                  <a:lnTo>
                    <a:pt x="209372" y="0"/>
                  </a:lnTo>
                  <a:lnTo>
                    <a:pt x="8501761" y="0"/>
                  </a:lnTo>
                  <a:lnTo>
                    <a:pt x="8549791" y="5529"/>
                  </a:lnTo>
                  <a:lnTo>
                    <a:pt x="8593875" y="21279"/>
                  </a:lnTo>
                  <a:lnTo>
                    <a:pt x="8632759" y="45996"/>
                  </a:lnTo>
                  <a:lnTo>
                    <a:pt x="8665187" y="78424"/>
                  </a:lnTo>
                  <a:lnTo>
                    <a:pt x="8689904" y="117308"/>
                  </a:lnTo>
                  <a:lnTo>
                    <a:pt x="8705654" y="161392"/>
                  </a:lnTo>
                  <a:lnTo>
                    <a:pt x="8711184" y="209423"/>
                  </a:lnTo>
                  <a:lnTo>
                    <a:pt x="8711184" y="5737275"/>
                  </a:lnTo>
                  <a:lnTo>
                    <a:pt x="8705654" y="5785283"/>
                  </a:lnTo>
                  <a:lnTo>
                    <a:pt x="8689904" y="5829352"/>
                  </a:lnTo>
                  <a:lnTo>
                    <a:pt x="8665187" y="5868227"/>
                  </a:lnTo>
                  <a:lnTo>
                    <a:pt x="8632759" y="5900651"/>
                  </a:lnTo>
                  <a:lnTo>
                    <a:pt x="8593875" y="5925367"/>
                  </a:lnTo>
                  <a:lnTo>
                    <a:pt x="8549791" y="5941118"/>
                  </a:lnTo>
                  <a:lnTo>
                    <a:pt x="8501761" y="5946648"/>
                  </a:lnTo>
                  <a:lnTo>
                    <a:pt x="209372" y="5946648"/>
                  </a:lnTo>
                  <a:lnTo>
                    <a:pt x="161364" y="5941118"/>
                  </a:lnTo>
                  <a:lnTo>
                    <a:pt x="117295" y="5925367"/>
                  </a:lnTo>
                  <a:lnTo>
                    <a:pt x="78420" y="5900651"/>
                  </a:lnTo>
                  <a:lnTo>
                    <a:pt x="45996" y="5868227"/>
                  </a:lnTo>
                  <a:lnTo>
                    <a:pt x="21280" y="5829352"/>
                  </a:lnTo>
                  <a:lnTo>
                    <a:pt x="5529" y="5785283"/>
                  </a:lnTo>
                  <a:lnTo>
                    <a:pt x="0" y="5737275"/>
                  </a:lnTo>
                  <a:lnTo>
                    <a:pt x="0" y="20942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08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8474964" y="0"/>
                  </a:moveTo>
                  <a:lnTo>
                    <a:pt x="236220" y="0"/>
                  </a:lnTo>
                  <a:lnTo>
                    <a:pt x="188615" y="4800"/>
                  </a:lnTo>
                  <a:lnTo>
                    <a:pt x="144275" y="18567"/>
                  </a:lnTo>
                  <a:lnTo>
                    <a:pt x="104149" y="40351"/>
                  </a:lnTo>
                  <a:lnTo>
                    <a:pt x="69189" y="69199"/>
                  </a:lnTo>
                  <a:lnTo>
                    <a:pt x="40344" y="104161"/>
                  </a:lnTo>
                  <a:lnTo>
                    <a:pt x="18564" y="144285"/>
                  </a:lnTo>
                  <a:lnTo>
                    <a:pt x="4799" y="188622"/>
                  </a:lnTo>
                  <a:lnTo>
                    <a:pt x="0" y="236220"/>
                  </a:lnTo>
                  <a:lnTo>
                    <a:pt x="0" y="466725"/>
                  </a:lnTo>
                  <a:lnTo>
                    <a:pt x="5676" y="472440"/>
                  </a:lnTo>
                  <a:lnTo>
                    <a:pt x="8705469" y="472440"/>
                  </a:lnTo>
                  <a:lnTo>
                    <a:pt x="8711184" y="466725"/>
                  </a:lnTo>
                  <a:lnTo>
                    <a:pt x="8711184" y="236220"/>
                  </a:lnTo>
                  <a:lnTo>
                    <a:pt x="8706383" y="188622"/>
                  </a:lnTo>
                  <a:lnTo>
                    <a:pt x="8692616" y="144285"/>
                  </a:lnTo>
                  <a:lnTo>
                    <a:pt x="8670832" y="104161"/>
                  </a:lnTo>
                  <a:lnTo>
                    <a:pt x="8641984" y="69199"/>
                  </a:lnTo>
                  <a:lnTo>
                    <a:pt x="8607022" y="40351"/>
                  </a:lnTo>
                  <a:lnTo>
                    <a:pt x="8566898" y="18567"/>
                  </a:lnTo>
                  <a:lnTo>
                    <a:pt x="8522561" y="4800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6408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236220" y="0"/>
                  </a:moveTo>
                  <a:lnTo>
                    <a:pt x="8474964" y="0"/>
                  </a:lnTo>
                  <a:lnTo>
                    <a:pt x="8522561" y="4800"/>
                  </a:lnTo>
                  <a:lnTo>
                    <a:pt x="8566898" y="18567"/>
                  </a:lnTo>
                  <a:lnTo>
                    <a:pt x="8607022" y="40351"/>
                  </a:lnTo>
                  <a:lnTo>
                    <a:pt x="8641984" y="69199"/>
                  </a:lnTo>
                  <a:lnTo>
                    <a:pt x="8670832" y="104161"/>
                  </a:lnTo>
                  <a:lnTo>
                    <a:pt x="8692616" y="144285"/>
                  </a:lnTo>
                  <a:lnTo>
                    <a:pt x="8706383" y="188622"/>
                  </a:lnTo>
                  <a:lnTo>
                    <a:pt x="8711184" y="236220"/>
                  </a:lnTo>
                  <a:lnTo>
                    <a:pt x="8711184" y="459740"/>
                  </a:lnTo>
                  <a:lnTo>
                    <a:pt x="8711184" y="466725"/>
                  </a:lnTo>
                  <a:lnTo>
                    <a:pt x="8705469" y="472440"/>
                  </a:lnTo>
                  <a:lnTo>
                    <a:pt x="8698484" y="472440"/>
                  </a:lnTo>
                  <a:lnTo>
                    <a:pt x="12687" y="472440"/>
                  </a:lnTo>
                  <a:lnTo>
                    <a:pt x="5676" y="472440"/>
                  </a:lnTo>
                  <a:lnTo>
                    <a:pt x="0" y="466725"/>
                  </a:lnTo>
                  <a:lnTo>
                    <a:pt x="0" y="459740"/>
                  </a:lnTo>
                  <a:lnTo>
                    <a:pt x="0" y="236220"/>
                  </a:lnTo>
                  <a:lnTo>
                    <a:pt x="4799" y="188622"/>
                  </a:lnTo>
                  <a:lnTo>
                    <a:pt x="18564" y="144285"/>
                  </a:lnTo>
                  <a:lnTo>
                    <a:pt x="40344" y="104161"/>
                  </a:lnTo>
                  <a:lnTo>
                    <a:pt x="69189" y="69199"/>
                  </a:lnTo>
                  <a:lnTo>
                    <a:pt x="104149" y="40351"/>
                  </a:lnTo>
                  <a:lnTo>
                    <a:pt x="144275" y="18567"/>
                  </a:lnTo>
                  <a:lnTo>
                    <a:pt x="188615" y="4800"/>
                  </a:lnTo>
                  <a:lnTo>
                    <a:pt x="23622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7114" y="183501"/>
                  </a:lnTo>
                  <a:lnTo>
                    <a:pt x="26919" y="221778"/>
                  </a:lnTo>
                  <a:lnTo>
                    <a:pt x="57113" y="251972"/>
                  </a:lnTo>
                  <a:lnTo>
                    <a:pt x="95390" y="271777"/>
                  </a:lnTo>
                  <a:lnTo>
                    <a:pt x="139446" y="278891"/>
                  </a:lnTo>
                  <a:lnTo>
                    <a:pt x="183501" y="271777"/>
                  </a:lnTo>
                  <a:lnTo>
                    <a:pt x="221778" y="251972"/>
                  </a:lnTo>
                  <a:lnTo>
                    <a:pt x="251972" y="221778"/>
                  </a:lnTo>
                  <a:lnTo>
                    <a:pt x="271777" y="183501"/>
                  </a:lnTo>
                  <a:lnTo>
                    <a:pt x="278892" y="139445"/>
                  </a:lnTo>
                  <a:lnTo>
                    <a:pt x="271777" y="95390"/>
                  </a:lnTo>
                  <a:lnTo>
                    <a:pt x="251972" y="57113"/>
                  </a:lnTo>
                  <a:lnTo>
                    <a:pt x="221778" y="26919"/>
                  </a:lnTo>
                  <a:lnTo>
                    <a:pt x="183501" y="711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83501" y="7114"/>
                  </a:lnTo>
                  <a:lnTo>
                    <a:pt x="221778" y="26919"/>
                  </a:lnTo>
                  <a:lnTo>
                    <a:pt x="251972" y="57113"/>
                  </a:lnTo>
                  <a:lnTo>
                    <a:pt x="271777" y="95390"/>
                  </a:lnTo>
                  <a:lnTo>
                    <a:pt x="278892" y="139445"/>
                  </a:lnTo>
                  <a:lnTo>
                    <a:pt x="271777" y="183501"/>
                  </a:lnTo>
                  <a:lnTo>
                    <a:pt x="251972" y="221778"/>
                  </a:lnTo>
                  <a:lnTo>
                    <a:pt x="221778" y="251972"/>
                  </a:lnTo>
                  <a:lnTo>
                    <a:pt x="183501" y="271777"/>
                  </a:lnTo>
                  <a:lnTo>
                    <a:pt x="139446" y="278891"/>
                  </a:lnTo>
                  <a:lnTo>
                    <a:pt x="95390" y="271777"/>
                  </a:lnTo>
                  <a:lnTo>
                    <a:pt x="57113" y="251972"/>
                  </a:lnTo>
                  <a:lnTo>
                    <a:pt x="26919" y="221778"/>
                  </a:lnTo>
                  <a:lnTo>
                    <a:pt x="711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42781" y="198882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2EF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742" y="226822"/>
            <a:ext cx="736600" cy="292100"/>
            <a:chOff x="7587742" y="226822"/>
            <a:chExt cx="736600" cy="292100"/>
          </a:xfrm>
        </p:grpSpPr>
        <p:sp>
          <p:nvSpPr>
            <p:cNvPr id="12" name="object 12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7114" y="183501"/>
                  </a:lnTo>
                  <a:lnTo>
                    <a:pt x="26919" y="221778"/>
                  </a:lnTo>
                  <a:lnTo>
                    <a:pt x="57113" y="251972"/>
                  </a:lnTo>
                  <a:lnTo>
                    <a:pt x="95390" y="271777"/>
                  </a:lnTo>
                  <a:lnTo>
                    <a:pt x="139446" y="278891"/>
                  </a:lnTo>
                  <a:lnTo>
                    <a:pt x="183501" y="271777"/>
                  </a:lnTo>
                  <a:lnTo>
                    <a:pt x="221778" y="251972"/>
                  </a:lnTo>
                  <a:lnTo>
                    <a:pt x="251972" y="221778"/>
                  </a:lnTo>
                  <a:lnTo>
                    <a:pt x="271777" y="183501"/>
                  </a:lnTo>
                  <a:lnTo>
                    <a:pt x="278892" y="139445"/>
                  </a:lnTo>
                  <a:lnTo>
                    <a:pt x="271777" y="95390"/>
                  </a:lnTo>
                  <a:lnTo>
                    <a:pt x="251972" y="57113"/>
                  </a:lnTo>
                  <a:lnTo>
                    <a:pt x="221778" y="26919"/>
                  </a:lnTo>
                  <a:lnTo>
                    <a:pt x="183501" y="711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83501" y="7114"/>
                  </a:lnTo>
                  <a:lnTo>
                    <a:pt x="221778" y="26919"/>
                  </a:lnTo>
                  <a:lnTo>
                    <a:pt x="251972" y="57113"/>
                  </a:lnTo>
                  <a:lnTo>
                    <a:pt x="271777" y="95390"/>
                  </a:lnTo>
                  <a:lnTo>
                    <a:pt x="278892" y="139445"/>
                  </a:lnTo>
                  <a:lnTo>
                    <a:pt x="271777" y="183501"/>
                  </a:lnTo>
                  <a:lnTo>
                    <a:pt x="251972" y="221778"/>
                  </a:lnTo>
                  <a:lnTo>
                    <a:pt x="221778" y="251972"/>
                  </a:lnTo>
                  <a:lnTo>
                    <a:pt x="183501" y="271777"/>
                  </a:lnTo>
                  <a:lnTo>
                    <a:pt x="139446" y="278891"/>
                  </a:lnTo>
                  <a:lnTo>
                    <a:pt x="95390" y="271777"/>
                  </a:lnTo>
                  <a:lnTo>
                    <a:pt x="57113" y="251972"/>
                  </a:lnTo>
                  <a:lnTo>
                    <a:pt x="26919" y="221778"/>
                  </a:lnTo>
                  <a:lnTo>
                    <a:pt x="711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7" y="0"/>
                  </a:moveTo>
                  <a:lnTo>
                    <a:pt x="95877" y="7114"/>
                  </a:lnTo>
                  <a:lnTo>
                    <a:pt x="57387" y="26919"/>
                  </a:lnTo>
                  <a:lnTo>
                    <a:pt x="27041" y="57113"/>
                  </a:lnTo>
                  <a:lnTo>
                    <a:pt x="7144" y="95390"/>
                  </a:lnTo>
                  <a:lnTo>
                    <a:pt x="0" y="139445"/>
                  </a:lnTo>
                  <a:lnTo>
                    <a:pt x="7144" y="183501"/>
                  </a:lnTo>
                  <a:lnTo>
                    <a:pt x="27041" y="221778"/>
                  </a:lnTo>
                  <a:lnTo>
                    <a:pt x="57387" y="251972"/>
                  </a:lnTo>
                  <a:lnTo>
                    <a:pt x="95877" y="271777"/>
                  </a:lnTo>
                  <a:lnTo>
                    <a:pt x="140207" y="278891"/>
                  </a:lnTo>
                  <a:lnTo>
                    <a:pt x="184538" y="271777"/>
                  </a:lnTo>
                  <a:lnTo>
                    <a:pt x="223028" y="251972"/>
                  </a:lnTo>
                  <a:lnTo>
                    <a:pt x="253374" y="221778"/>
                  </a:lnTo>
                  <a:lnTo>
                    <a:pt x="273271" y="183501"/>
                  </a:lnTo>
                  <a:lnTo>
                    <a:pt x="280415" y="139445"/>
                  </a:lnTo>
                  <a:lnTo>
                    <a:pt x="273271" y="95390"/>
                  </a:lnTo>
                  <a:lnTo>
                    <a:pt x="253374" y="57113"/>
                  </a:lnTo>
                  <a:lnTo>
                    <a:pt x="223028" y="26919"/>
                  </a:lnTo>
                  <a:lnTo>
                    <a:pt x="184538" y="711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4" y="95390"/>
                  </a:lnTo>
                  <a:lnTo>
                    <a:pt x="27041" y="57113"/>
                  </a:lnTo>
                  <a:lnTo>
                    <a:pt x="57387" y="26919"/>
                  </a:lnTo>
                  <a:lnTo>
                    <a:pt x="95877" y="7114"/>
                  </a:lnTo>
                  <a:lnTo>
                    <a:pt x="140207" y="0"/>
                  </a:lnTo>
                  <a:lnTo>
                    <a:pt x="184538" y="7114"/>
                  </a:lnTo>
                  <a:lnTo>
                    <a:pt x="223028" y="26919"/>
                  </a:lnTo>
                  <a:lnTo>
                    <a:pt x="253374" y="57113"/>
                  </a:lnTo>
                  <a:lnTo>
                    <a:pt x="273271" y="95390"/>
                  </a:lnTo>
                  <a:lnTo>
                    <a:pt x="280415" y="139445"/>
                  </a:lnTo>
                  <a:lnTo>
                    <a:pt x="273271" y="183501"/>
                  </a:lnTo>
                  <a:lnTo>
                    <a:pt x="253374" y="221778"/>
                  </a:lnTo>
                  <a:lnTo>
                    <a:pt x="223028" y="251972"/>
                  </a:lnTo>
                  <a:lnTo>
                    <a:pt x="184538" y="271777"/>
                  </a:lnTo>
                  <a:lnTo>
                    <a:pt x="140207" y="278891"/>
                  </a:lnTo>
                  <a:lnTo>
                    <a:pt x="95877" y="271777"/>
                  </a:lnTo>
                  <a:lnTo>
                    <a:pt x="57387" y="251972"/>
                  </a:lnTo>
                  <a:lnTo>
                    <a:pt x="27041" y="221778"/>
                  </a:lnTo>
                  <a:lnTo>
                    <a:pt x="714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69530" y="198882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2E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1661" y="299974"/>
            <a:ext cx="7497445" cy="6322060"/>
            <a:chOff x="851661" y="299974"/>
            <a:chExt cx="7497445" cy="6322060"/>
          </a:xfrm>
        </p:grpSpPr>
        <p:sp>
          <p:nvSpPr>
            <p:cNvPr id="18" name="object 18"/>
            <p:cNvSpPr/>
            <p:nvPr/>
          </p:nvSpPr>
          <p:spPr>
            <a:xfrm>
              <a:off x="8109204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9204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134112"/>
                  </a:moveTo>
                  <a:lnTo>
                    <a:pt x="140207" y="134112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8011" y="1027175"/>
              <a:ext cx="7484745" cy="5588635"/>
            </a:xfrm>
            <a:custGeom>
              <a:avLst/>
              <a:gdLst/>
              <a:ahLst/>
              <a:cxnLst/>
              <a:rect l="l" t="t" r="r" b="b"/>
              <a:pathLst>
                <a:path w="7484745" h="5588634">
                  <a:moveTo>
                    <a:pt x="7221473" y="0"/>
                  </a:moveTo>
                  <a:lnTo>
                    <a:pt x="0" y="0"/>
                  </a:lnTo>
                  <a:lnTo>
                    <a:pt x="0" y="5588508"/>
                  </a:lnTo>
                  <a:lnTo>
                    <a:pt x="7484363" y="5588508"/>
                  </a:lnTo>
                  <a:lnTo>
                    <a:pt x="7484363" y="262889"/>
                  </a:lnTo>
                  <a:lnTo>
                    <a:pt x="7221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58011" y="1027175"/>
              <a:ext cx="7484745" cy="5588635"/>
            </a:xfrm>
            <a:custGeom>
              <a:avLst/>
              <a:gdLst/>
              <a:ahLst/>
              <a:cxnLst/>
              <a:rect l="l" t="t" r="r" b="b"/>
              <a:pathLst>
                <a:path w="7484745" h="5588634">
                  <a:moveTo>
                    <a:pt x="0" y="0"/>
                  </a:moveTo>
                  <a:lnTo>
                    <a:pt x="7221473" y="0"/>
                  </a:lnTo>
                  <a:lnTo>
                    <a:pt x="7484363" y="262889"/>
                  </a:lnTo>
                  <a:lnTo>
                    <a:pt x="7484363" y="5588508"/>
                  </a:lnTo>
                  <a:lnTo>
                    <a:pt x="0" y="558850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98475" y="41529"/>
            <a:ext cx="1969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9" b="1">
                <a:solidFill>
                  <a:srgbClr val="FFFFFF"/>
                </a:solidFill>
                <a:latin typeface="Lucida Sans"/>
                <a:cs typeface="Lucida Sans"/>
              </a:rPr>
              <a:t>ADT</a:t>
            </a:r>
            <a:r>
              <a:rPr dirty="0" sz="4000" spc="-320" b="1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dirty="0" sz="4000" spc="-170" b="1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dirty="0" sz="4000" spc="-90" b="1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dirty="0" sz="4000" spc="-280" b="1">
                <a:solidFill>
                  <a:srgbClr val="FFFFFF"/>
                </a:solidFill>
                <a:latin typeface="Lucida Sans"/>
                <a:cs typeface="Lucida Sans"/>
              </a:rPr>
              <a:t>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42561" y="1474723"/>
            <a:ext cx="582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7547" y="2207767"/>
            <a:ext cx="5501005" cy="4171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Responsibilities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558800">
              <a:lnSpc>
                <a:spcPct val="100000"/>
              </a:lnSpc>
            </a:pPr>
            <a:r>
              <a:rPr dirty="0" sz="1600" spc="15">
                <a:latin typeface="Trebuchet MS"/>
                <a:cs typeface="Trebuchet MS"/>
              </a:rPr>
              <a:t>ad</a:t>
            </a:r>
            <a:r>
              <a:rPr dirty="0" sz="1600" spc="-65">
                <a:latin typeface="Trebuchet MS"/>
                <a:cs typeface="Trebuchet MS"/>
              </a:rPr>
              <a:t>d: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app</a:t>
            </a:r>
            <a:r>
              <a:rPr dirty="0" sz="1600" spc="15">
                <a:latin typeface="Trebuchet MS"/>
                <a:cs typeface="Trebuchet MS"/>
              </a:rPr>
              <a:t>end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l</a:t>
            </a:r>
            <a:r>
              <a:rPr dirty="0" sz="1600" spc="10">
                <a:latin typeface="Trebuchet MS"/>
                <a:cs typeface="Trebuchet MS"/>
              </a:rPr>
              <a:t>emen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  <a:p>
            <a:pPr marL="558800" marR="1648460">
              <a:lnSpc>
                <a:spcPct val="200000"/>
              </a:lnSpc>
            </a:pPr>
            <a:r>
              <a:rPr dirty="0" sz="1600" spc="15">
                <a:latin typeface="Trebuchet MS"/>
                <a:cs typeface="Trebuchet MS"/>
              </a:rPr>
              <a:t>ad</a:t>
            </a:r>
            <a:r>
              <a:rPr dirty="0" sz="1600" spc="-65">
                <a:latin typeface="Trebuchet MS"/>
                <a:cs typeface="Trebuchet MS"/>
              </a:rPr>
              <a:t>d: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in</a:t>
            </a:r>
            <a:r>
              <a:rPr dirty="0" sz="1600" spc="-5">
                <a:latin typeface="Trebuchet MS"/>
                <a:cs typeface="Trebuchet MS"/>
              </a:rPr>
              <a:t>sert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l</a:t>
            </a:r>
            <a:r>
              <a:rPr dirty="0" sz="1600" spc="10">
                <a:latin typeface="Trebuchet MS"/>
                <a:cs typeface="Trebuchet MS"/>
              </a:rPr>
              <a:t>emen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x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in</a:t>
            </a:r>
            <a:r>
              <a:rPr dirty="0" sz="1600" spc="-30">
                <a:latin typeface="Trebuchet MS"/>
                <a:cs typeface="Trebuchet MS"/>
              </a:rPr>
              <a:t>to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baseline="26455" sz="1575" spc="-15">
                <a:latin typeface="Trebuchet MS"/>
                <a:cs typeface="Trebuchet MS"/>
              </a:rPr>
              <a:t>t</a:t>
            </a:r>
            <a:r>
              <a:rPr dirty="0" baseline="26455" sz="1575" spc="-7">
                <a:latin typeface="Trebuchet MS"/>
                <a:cs typeface="Trebuchet MS"/>
              </a:rPr>
              <a:t>h</a:t>
            </a:r>
            <a:r>
              <a:rPr dirty="0" baseline="26455" sz="1575" spc="-120">
                <a:latin typeface="Trebuchet MS"/>
                <a:cs typeface="Trebuchet MS"/>
              </a:rPr>
              <a:t> </a:t>
            </a:r>
            <a:r>
              <a:rPr dirty="0" sz="1600" spc="25">
                <a:latin typeface="Trebuchet MS"/>
                <a:cs typeface="Trebuchet MS"/>
              </a:rPr>
              <a:t>posi</a:t>
            </a:r>
            <a:r>
              <a:rPr dirty="0" sz="1600" spc="-5">
                <a:latin typeface="Trebuchet MS"/>
                <a:cs typeface="Trebuchet MS"/>
              </a:rPr>
              <a:t>tion  </a:t>
            </a:r>
            <a:r>
              <a:rPr dirty="0" sz="1600" spc="30">
                <a:latin typeface="Trebuchet MS"/>
                <a:cs typeface="Trebuchet MS"/>
              </a:rPr>
              <a:t>remo</a:t>
            </a:r>
            <a:r>
              <a:rPr dirty="0" sz="1600" spc="20">
                <a:latin typeface="Trebuchet MS"/>
                <a:cs typeface="Trebuchet MS"/>
              </a:rPr>
              <a:t>v</a:t>
            </a:r>
            <a:r>
              <a:rPr dirty="0" sz="1600" spc="-105">
                <a:latin typeface="Trebuchet MS"/>
                <a:cs typeface="Trebuchet MS"/>
              </a:rPr>
              <a:t>e: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dele</a:t>
            </a:r>
            <a:r>
              <a:rPr dirty="0" sz="1600" spc="-55">
                <a:latin typeface="Trebuchet MS"/>
                <a:cs typeface="Trebuchet MS"/>
              </a:rPr>
              <a:t>t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l</a:t>
            </a:r>
            <a:r>
              <a:rPr dirty="0" sz="1600" spc="10">
                <a:latin typeface="Trebuchet MS"/>
                <a:cs typeface="Trebuchet MS"/>
              </a:rPr>
              <a:t>emen</a:t>
            </a:r>
            <a:r>
              <a:rPr dirty="0" sz="1600" spc="-95">
                <a:latin typeface="Trebuchet MS"/>
                <a:cs typeface="Trebuchet MS"/>
              </a:rPr>
              <a:t>t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558800">
              <a:lnSpc>
                <a:spcPct val="100000"/>
              </a:lnSpc>
              <a:spcBef>
                <a:spcPts val="5"/>
              </a:spcBef>
            </a:pPr>
            <a:r>
              <a:rPr dirty="0" sz="1600" spc="30">
                <a:latin typeface="Trebuchet MS"/>
                <a:cs typeface="Trebuchet MS"/>
              </a:rPr>
              <a:t>remo</a:t>
            </a:r>
            <a:r>
              <a:rPr dirty="0" sz="1600" spc="20">
                <a:latin typeface="Trebuchet MS"/>
                <a:cs typeface="Trebuchet MS"/>
              </a:rPr>
              <a:t>v</a:t>
            </a:r>
            <a:r>
              <a:rPr dirty="0" sz="1600" spc="-105">
                <a:latin typeface="Trebuchet MS"/>
                <a:cs typeface="Trebuchet MS"/>
              </a:rPr>
              <a:t>e: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dele</a:t>
            </a:r>
            <a:r>
              <a:rPr dirty="0" sz="1600" spc="-55">
                <a:latin typeface="Trebuchet MS"/>
                <a:cs typeface="Trebuchet MS"/>
              </a:rPr>
              <a:t>t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10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baseline="26455" sz="1575" spc="-15">
                <a:latin typeface="Trebuchet MS"/>
                <a:cs typeface="Trebuchet MS"/>
              </a:rPr>
              <a:t>t</a:t>
            </a:r>
            <a:r>
              <a:rPr dirty="0" baseline="26455" sz="1575" spc="-7">
                <a:latin typeface="Trebuchet MS"/>
                <a:cs typeface="Trebuchet MS"/>
              </a:rPr>
              <a:t>h</a:t>
            </a:r>
            <a:r>
              <a:rPr dirty="0" baseline="26455" sz="1575" spc="-10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l</a:t>
            </a:r>
            <a:r>
              <a:rPr dirty="0" sz="1600" spc="10">
                <a:latin typeface="Trebuchet MS"/>
                <a:cs typeface="Trebuchet MS"/>
              </a:rPr>
              <a:t>emen</a:t>
            </a:r>
            <a:r>
              <a:rPr dirty="0" sz="1600" spc="-95"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 marL="558800" marR="81280">
              <a:lnSpc>
                <a:spcPct val="200000"/>
              </a:lnSpc>
            </a:pPr>
            <a:r>
              <a:rPr dirty="0" sz="1600" spc="-55">
                <a:latin typeface="Trebuchet MS"/>
                <a:cs typeface="Trebuchet MS"/>
              </a:rPr>
              <a:t>get: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let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caller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know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what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element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i</a:t>
            </a:r>
            <a:r>
              <a:rPr dirty="0" baseline="26455" sz="1575" spc="-30">
                <a:latin typeface="Trebuchet MS"/>
                <a:cs typeface="Trebuchet MS"/>
              </a:rPr>
              <a:t>th</a:t>
            </a:r>
            <a:r>
              <a:rPr dirty="0" baseline="26455" sz="1575" spc="67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element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in</a:t>
            </a:r>
            <a:r>
              <a:rPr dirty="0" sz="1600" spc="20">
                <a:latin typeface="Trebuchet MS"/>
                <a:cs typeface="Trebuchet MS"/>
              </a:rPr>
              <a:t>dexO</a:t>
            </a:r>
            <a:r>
              <a:rPr dirty="0" sz="1600" spc="45">
                <a:latin typeface="Trebuchet MS"/>
                <a:cs typeface="Trebuchet MS"/>
              </a:rPr>
              <a:t>f</a:t>
            </a:r>
            <a:r>
              <a:rPr dirty="0" sz="1600" spc="-155">
                <a:latin typeface="Trebuchet MS"/>
                <a:cs typeface="Trebuchet MS"/>
              </a:rPr>
              <a:t>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l</a:t>
            </a:r>
            <a:r>
              <a:rPr dirty="0" sz="1600" spc="-75">
                <a:latin typeface="Trebuchet MS"/>
                <a:cs typeface="Trebuchet MS"/>
              </a:rPr>
              <a:t>et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cal</a:t>
            </a:r>
            <a:r>
              <a:rPr dirty="0" sz="1600" spc="-35">
                <a:latin typeface="Trebuchet MS"/>
                <a:cs typeface="Trebuchet MS"/>
              </a:rPr>
              <a:t>l</a:t>
            </a:r>
            <a:r>
              <a:rPr dirty="0" sz="1600" spc="-10">
                <a:latin typeface="Trebuchet MS"/>
                <a:cs typeface="Trebuchet MS"/>
              </a:rPr>
              <a:t>er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k</a:t>
            </a:r>
            <a:r>
              <a:rPr dirty="0" sz="1600" spc="60">
                <a:latin typeface="Trebuchet MS"/>
                <a:cs typeface="Trebuchet MS"/>
              </a:rPr>
              <a:t>n</a:t>
            </a:r>
            <a:r>
              <a:rPr dirty="0" sz="1600" spc="80">
                <a:latin typeface="Trebuchet MS"/>
                <a:cs typeface="Trebuchet MS"/>
              </a:rPr>
              <a:t>ow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what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i</a:t>
            </a:r>
            <a:r>
              <a:rPr dirty="0" baseline="26455" sz="1575" spc="-15">
                <a:latin typeface="Trebuchet MS"/>
                <a:cs typeface="Trebuchet MS"/>
              </a:rPr>
              <a:t>t</a:t>
            </a:r>
            <a:r>
              <a:rPr dirty="0" baseline="26455" sz="1575" spc="-7">
                <a:latin typeface="Trebuchet MS"/>
                <a:cs typeface="Trebuchet MS"/>
              </a:rPr>
              <a:t>h</a:t>
            </a:r>
            <a:r>
              <a:rPr dirty="0" baseline="26455" sz="1575" spc="4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l</a:t>
            </a:r>
            <a:r>
              <a:rPr dirty="0" sz="1600" spc="10">
                <a:latin typeface="Trebuchet MS"/>
                <a:cs typeface="Trebuchet MS"/>
              </a:rPr>
              <a:t>emen</a:t>
            </a:r>
            <a:r>
              <a:rPr dirty="0" sz="1600" spc="-95"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558800">
              <a:lnSpc>
                <a:spcPct val="100000"/>
              </a:lnSpc>
            </a:pPr>
            <a:r>
              <a:rPr dirty="0" sz="1600" spc="-35">
                <a:latin typeface="Trebuchet MS"/>
                <a:cs typeface="Trebuchet MS"/>
              </a:rPr>
              <a:t>cl</a:t>
            </a:r>
            <a:r>
              <a:rPr dirty="0" sz="1600" spc="-50">
                <a:latin typeface="Trebuchet MS"/>
                <a:cs typeface="Trebuchet MS"/>
              </a:rPr>
              <a:t>e</a:t>
            </a:r>
            <a:r>
              <a:rPr dirty="0" sz="1600" spc="-35">
                <a:latin typeface="Trebuchet MS"/>
                <a:cs typeface="Trebuchet MS"/>
              </a:rPr>
              <a:t>ar: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remo</a:t>
            </a:r>
            <a:r>
              <a:rPr dirty="0" sz="1600" spc="20">
                <a:latin typeface="Trebuchet MS"/>
                <a:cs typeface="Trebuchet MS"/>
              </a:rPr>
              <a:t>v</a:t>
            </a:r>
            <a:r>
              <a:rPr dirty="0" sz="1600" spc="-60">
                <a:latin typeface="Trebuchet MS"/>
                <a:cs typeface="Trebuchet MS"/>
              </a:rPr>
              <a:t>e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all</a:t>
            </a:r>
            <a:r>
              <a:rPr dirty="0" sz="1600" spc="-1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entries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form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l</a:t>
            </a:r>
            <a:r>
              <a:rPr dirty="0" sz="1600" spc="20">
                <a:latin typeface="Trebuchet MS"/>
                <a:cs typeface="Trebuchet MS"/>
              </a:rPr>
              <a:t>is</a:t>
            </a:r>
            <a:r>
              <a:rPr dirty="0" sz="1600" spc="-95"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50">
              <a:latin typeface="Trebuchet MS"/>
              <a:cs typeface="Trebuchet MS"/>
            </a:endParaRPr>
          </a:p>
          <a:p>
            <a:pPr marL="558800">
              <a:lnSpc>
                <a:spcPct val="100000"/>
              </a:lnSpc>
              <a:spcBef>
                <a:spcPts val="5"/>
              </a:spcBef>
            </a:pPr>
            <a:r>
              <a:rPr dirty="0" sz="1600" spc="-25">
                <a:latin typeface="Trebuchet MS"/>
                <a:cs typeface="Trebuchet MS"/>
              </a:rPr>
              <a:t>size: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gets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30">
                <a:latin typeface="Trebuchet MS"/>
                <a:cs typeface="Trebuchet MS"/>
              </a:rPr>
              <a:t>number</a:t>
            </a:r>
            <a:r>
              <a:rPr dirty="0" sz="1600" spc="-130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of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entries</a:t>
            </a:r>
            <a:r>
              <a:rPr dirty="0" sz="1600" spc="-11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currently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15">
                <a:latin typeface="Trebuchet MS"/>
                <a:cs typeface="Trebuchet MS"/>
              </a:rPr>
              <a:t>in</a:t>
            </a:r>
            <a:r>
              <a:rPr dirty="0" sz="1600" spc="-12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the</a:t>
            </a:r>
            <a:r>
              <a:rPr dirty="0" sz="1600" spc="-125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list.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42238" y="1255627"/>
            <a:ext cx="7001509" cy="4864735"/>
            <a:chOff x="1142238" y="1255627"/>
            <a:chExt cx="7001509" cy="4864735"/>
          </a:xfrm>
        </p:grpSpPr>
        <p:sp>
          <p:nvSpPr>
            <p:cNvPr id="26" name="object 26"/>
            <p:cNvSpPr/>
            <p:nvPr/>
          </p:nvSpPr>
          <p:spPr>
            <a:xfrm>
              <a:off x="1142238" y="3429761"/>
              <a:ext cx="6861175" cy="2680970"/>
            </a:xfrm>
            <a:custGeom>
              <a:avLst/>
              <a:gdLst/>
              <a:ahLst/>
              <a:cxnLst/>
              <a:rect l="l" t="t" r="r" b="b"/>
              <a:pathLst>
                <a:path w="6861175" h="2680970">
                  <a:moveTo>
                    <a:pt x="0" y="0"/>
                  </a:moveTo>
                  <a:lnTo>
                    <a:pt x="6861175" y="0"/>
                  </a:lnTo>
                </a:path>
                <a:path w="6861175" h="2680970">
                  <a:moveTo>
                    <a:pt x="0" y="530351"/>
                  </a:moveTo>
                  <a:lnTo>
                    <a:pt x="6861175" y="530351"/>
                  </a:lnTo>
                </a:path>
                <a:path w="6861175" h="2680970">
                  <a:moveTo>
                    <a:pt x="0" y="1034795"/>
                  </a:moveTo>
                  <a:lnTo>
                    <a:pt x="6861175" y="1034795"/>
                  </a:lnTo>
                </a:path>
                <a:path w="6861175" h="2680970">
                  <a:moveTo>
                    <a:pt x="0" y="1645920"/>
                  </a:moveTo>
                  <a:lnTo>
                    <a:pt x="6861175" y="1645920"/>
                  </a:lnTo>
                </a:path>
                <a:path w="6861175" h="2680970">
                  <a:moveTo>
                    <a:pt x="0" y="2176272"/>
                  </a:moveTo>
                  <a:lnTo>
                    <a:pt x="6861175" y="2176272"/>
                  </a:lnTo>
                </a:path>
                <a:path w="6861175" h="2680970">
                  <a:moveTo>
                    <a:pt x="0" y="2680716"/>
                  </a:moveTo>
                  <a:lnTo>
                    <a:pt x="6861175" y="2680716"/>
                  </a:lnTo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72871" y="1255636"/>
              <a:ext cx="1170940" cy="1511935"/>
            </a:xfrm>
            <a:custGeom>
              <a:avLst/>
              <a:gdLst/>
              <a:ahLst/>
              <a:cxnLst/>
              <a:rect l="l" t="t" r="r" b="b"/>
              <a:pathLst>
                <a:path w="1170940" h="1511935">
                  <a:moveTo>
                    <a:pt x="547509" y="1171295"/>
                  </a:moveTo>
                  <a:lnTo>
                    <a:pt x="226555" y="1171295"/>
                  </a:lnTo>
                  <a:lnTo>
                    <a:pt x="226555" y="1246860"/>
                  </a:lnTo>
                  <a:lnTo>
                    <a:pt x="547509" y="1246860"/>
                  </a:lnTo>
                  <a:lnTo>
                    <a:pt x="547509" y="1171295"/>
                  </a:lnTo>
                  <a:close/>
                </a:path>
                <a:path w="1170940" h="1511935">
                  <a:moveTo>
                    <a:pt x="547509" y="944600"/>
                  </a:moveTo>
                  <a:lnTo>
                    <a:pt x="226555" y="944600"/>
                  </a:lnTo>
                  <a:lnTo>
                    <a:pt x="226555" y="1020165"/>
                  </a:lnTo>
                  <a:lnTo>
                    <a:pt x="547509" y="1020165"/>
                  </a:lnTo>
                  <a:lnTo>
                    <a:pt x="547509" y="944600"/>
                  </a:lnTo>
                  <a:close/>
                </a:path>
                <a:path w="1170940" h="1511935">
                  <a:moveTo>
                    <a:pt x="547509" y="717905"/>
                  </a:moveTo>
                  <a:lnTo>
                    <a:pt x="226555" y="717905"/>
                  </a:lnTo>
                  <a:lnTo>
                    <a:pt x="226555" y="793470"/>
                  </a:lnTo>
                  <a:lnTo>
                    <a:pt x="547509" y="793470"/>
                  </a:lnTo>
                  <a:lnTo>
                    <a:pt x="547509" y="717905"/>
                  </a:lnTo>
                  <a:close/>
                </a:path>
                <a:path w="1170940" h="1511935">
                  <a:moveTo>
                    <a:pt x="547509" y="491210"/>
                  </a:moveTo>
                  <a:lnTo>
                    <a:pt x="226555" y="491210"/>
                  </a:lnTo>
                  <a:lnTo>
                    <a:pt x="226555" y="566775"/>
                  </a:lnTo>
                  <a:lnTo>
                    <a:pt x="547509" y="566775"/>
                  </a:lnTo>
                  <a:lnTo>
                    <a:pt x="547509" y="491210"/>
                  </a:lnTo>
                  <a:close/>
                </a:path>
                <a:path w="1170940" h="1511935">
                  <a:moveTo>
                    <a:pt x="896785" y="1142961"/>
                  </a:moveTo>
                  <a:lnTo>
                    <a:pt x="764628" y="1142961"/>
                  </a:lnTo>
                  <a:lnTo>
                    <a:pt x="764628" y="1275194"/>
                  </a:lnTo>
                  <a:lnTo>
                    <a:pt x="896785" y="1275194"/>
                  </a:lnTo>
                  <a:lnTo>
                    <a:pt x="896785" y="1142961"/>
                  </a:lnTo>
                  <a:close/>
                </a:path>
                <a:path w="1170940" h="1511935">
                  <a:moveTo>
                    <a:pt x="896785" y="916266"/>
                  </a:moveTo>
                  <a:lnTo>
                    <a:pt x="764628" y="916266"/>
                  </a:lnTo>
                  <a:lnTo>
                    <a:pt x="764628" y="1048499"/>
                  </a:lnTo>
                  <a:lnTo>
                    <a:pt x="896785" y="1048499"/>
                  </a:lnTo>
                  <a:lnTo>
                    <a:pt x="896785" y="916266"/>
                  </a:lnTo>
                  <a:close/>
                </a:path>
                <a:path w="1170940" h="1511935">
                  <a:moveTo>
                    <a:pt x="1170546" y="1397990"/>
                  </a:moveTo>
                  <a:lnTo>
                    <a:pt x="1170533" y="226733"/>
                  </a:lnTo>
                  <a:lnTo>
                    <a:pt x="1170533" y="188950"/>
                  </a:lnTo>
                  <a:lnTo>
                    <a:pt x="1164577" y="159613"/>
                  </a:lnTo>
                  <a:lnTo>
                    <a:pt x="1148359" y="135585"/>
                  </a:lnTo>
                  <a:lnTo>
                    <a:pt x="1124343" y="119354"/>
                  </a:lnTo>
                  <a:lnTo>
                    <a:pt x="1095019" y="113385"/>
                  </a:lnTo>
                  <a:lnTo>
                    <a:pt x="1057262" y="113385"/>
                  </a:lnTo>
                  <a:lnTo>
                    <a:pt x="1057262" y="226733"/>
                  </a:lnTo>
                  <a:lnTo>
                    <a:pt x="1057262" y="1397990"/>
                  </a:lnTo>
                  <a:lnTo>
                    <a:pt x="113271" y="1397990"/>
                  </a:lnTo>
                  <a:lnTo>
                    <a:pt x="113271" y="226733"/>
                  </a:lnTo>
                  <a:lnTo>
                    <a:pt x="320954" y="226733"/>
                  </a:lnTo>
                  <a:lnTo>
                    <a:pt x="320954" y="340080"/>
                  </a:lnTo>
                  <a:lnTo>
                    <a:pt x="849579" y="340080"/>
                  </a:lnTo>
                  <a:lnTo>
                    <a:pt x="849579" y="226733"/>
                  </a:lnTo>
                  <a:lnTo>
                    <a:pt x="1057262" y="226733"/>
                  </a:lnTo>
                  <a:lnTo>
                    <a:pt x="1057262" y="113385"/>
                  </a:lnTo>
                  <a:lnTo>
                    <a:pt x="774065" y="113385"/>
                  </a:lnTo>
                  <a:lnTo>
                    <a:pt x="774065" y="75565"/>
                  </a:lnTo>
                  <a:lnTo>
                    <a:pt x="768108" y="46228"/>
                  </a:lnTo>
                  <a:lnTo>
                    <a:pt x="751878" y="22199"/>
                  </a:lnTo>
                  <a:lnTo>
                    <a:pt x="727862" y="5956"/>
                  </a:lnTo>
                  <a:lnTo>
                    <a:pt x="698550" y="0"/>
                  </a:lnTo>
                  <a:lnTo>
                    <a:pt x="641908" y="0"/>
                  </a:lnTo>
                  <a:lnTo>
                    <a:pt x="641908" y="132283"/>
                  </a:lnTo>
                  <a:lnTo>
                    <a:pt x="637565" y="154686"/>
                  </a:lnTo>
                  <a:lnTo>
                    <a:pt x="625627" y="172669"/>
                  </a:lnTo>
                  <a:lnTo>
                    <a:pt x="607656" y="184619"/>
                  </a:lnTo>
                  <a:lnTo>
                    <a:pt x="585266" y="188950"/>
                  </a:lnTo>
                  <a:lnTo>
                    <a:pt x="562876" y="184619"/>
                  </a:lnTo>
                  <a:lnTo>
                    <a:pt x="544906" y="172669"/>
                  </a:lnTo>
                  <a:lnTo>
                    <a:pt x="532968" y="154686"/>
                  </a:lnTo>
                  <a:lnTo>
                    <a:pt x="528624" y="132283"/>
                  </a:lnTo>
                  <a:lnTo>
                    <a:pt x="532993" y="109867"/>
                  </a:lnTo>
                  <a:lnTo>
                    <a:pt x="545147" y="91884"/>
                  </a:lnTo>
                  <a:lnTo>
                    <a:pt x="563676" y="79908"/>
                  </a:lnTo>
                  <a:lnTo>
                    <a:pt x="587159" y="75565"/>
                  </a:lnTo>
                  <a:lnTo>
                    <a:pt x="608457" y="80175"/>
                  </a:lnTo>
                  <a:lnTo>
                    <a:pt x="625856" y="92583"/>
                  </a:lnTo>
                  <a:lnTo>
                    <a:pt x="637603" y="110667"/>
                  </a:lnTo>
                  <a:lnTo>
                    <a:pt x="641908" y="132283"/>
                  </a:lnTo>
                  <a:lnTo>
                    <a:pt x="641908" y="0"/>
                  </a:lnTo>
                  <a:lnTo>
                    <a:pt x="471982" y="0"/>
                  </a:lnTo>
                  <a:lnTo>
                    <a:pt x="442671" y="5956"/>
                  </a:lnTo>
                  <a:lnTo>
                    <a:pt x="418655" y="22199"/>
                  </a:lnTo>
                  <a:lnTo>
                    <a:pt x="402424" y="46228"/>
                  </a:lnTo>
                  <a:lnTo>
                    <a:pt x="396468" y="75565"/>
                  </a:lnTo>
                  <a:lnTo>
                    <a:pt x="396468" y="113385"/>
                  </a:lnTo>
                  <a:lnTo>
                    <a:pt x="75514" y="113385"/>
                  </a:lnTo>
                  <a:lnTo>
                    <a:pt x="46189" y="119354"/>
                  </a:lnTo>
                  <a:lnTo>
                    <a:pt x="22174" y="135585"/>
                  </a:lnTo>
                  <a:lnTo>
                    <a:pt x="5956" y="159613"/>
                  </a:lnTo>
                  <a:lnTo>
                    <a:pt x="0" y="188950"/>
                  </a:lnTo>
                  <a:lnTo>
                    <a:pt x="0" y="1435773"/>
                  </a:lnTo>
                  <a:lnTo>
                    <a:pt x="5956" y="1465110"/>
                  </a:lnTo>
                  <a:lnTo>
                    <a:pt x="22174" y="1489138"/>
                  </a:lnTo>
                  <a:lnTo>
                    <a:pt x="46189" y="1505381"/>
                  </a:lnTo>
                  <a:lnTo>
                    <a:pt x="75514" y="1511338"/>
                  </a:lnTo>
                  <a:lnTo>
                    <a:pt x="1095019" y="1511338"/>
                  </a:lnTo>
                  <a:lnTo>
                    <a:pt x="1124343" y="1505381"/>
                  </a:lnTo>
                  <a:lnTo>
                    <a:pt x="1148359" y="1489138"/>
                  </a:lnTo>
                  <a:lnTo>
                    <a:pt x="1164577" y="1465110"/>
                  </a:lnTo>
                  <a:lnTo>
                    <a:pt x="1170546" y="1435773"/>
                  </a:lnTo>
                  <a:lnTo>
                    <a:pt x="1170546" y="139799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656" y="1665613"/>
              <a:ext cx="252988" cy="2040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656" y="1892307"/>
              <a:ext cx="252988" cy="2040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42238" y="3035045"/>
              <a:ext cx="6861175" cy="0"/>
            </a:xfrm>
            <a:custGeom>
              <a:avLst/>
              <a:gdLst/>
              <a:ahLst/>
              <a:cxnLst/>
              <a:rect l="l" t="t" r="r" b="b"/>
              <a:pathLst>
                <a:path w="6861175" h="0">
                  <a:moveTo>
                    <a:pt x="0" y="0"/>
                  </a:moveTo>
                  <a:lnTo>
                    <a:pt x="6861175" y="0"/>
                  </a:lnTo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41268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9" b="1">
                <a:solidFill>
                  <a:srgbClr val="8F9EF5"/>
                </a:solidFill>
                <a:latin typeface="Lucida Sans"/>
                <a:cs typeface="Lucida Sans"/>
              </a:rPr>
              <a:t>dou</a:t>
            </a:r>
            <a:r>
              <a:rPr dirty="0" sz="4000" spc="-254" b="1">
                <a:solidFill>
                  <a:srgbClr val="8F9EF5"/>
                </a:solidFill>
                <a:latin typeface="Lucida Sans"/>
                <a:cs typeface="Lucida Sans"/>
              </a:rPr>
              <a:t>b</a:t>
            </a:r>
            <a:r>
              <a:rPr dirty="0" sz="4000" spc="-90" b="1">
                <a:solidFill>
                  <a:srgbClr val="8F9EF5"/>
                </a:solidFill>
                <a:latin typeface="Lucida Sans"/>
                <a:cs typeface="Lucida Sans"/>
              </a:rPr>
              <a:t>ly</a:t>
            </a:r>
            <a:r>
              <a:rPr dirty="0" sz="4000" spc="-28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90" b="1">
                <a:solidFill>
                  <a:srgbClr val="8F9EF5"/>
                </a:solidFill>
                <a:latin typeface="Lucida Sans"/>
                <a:cs typeface="Lucida Sans"/>
              </a:rPr>
              <a:t>linked</a:t>
            </a:r>
            <a:r>
              <a:rPr dirty="0" sz="4000" spc="-30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10" b="1">
                <a:solidFill>
                  <a:srgbClr val="8F9EF5"/>
                </a:solidFill>
                <a:latin typeface="Lucida Sans"/>
                <a:cs typeface="Lucida Sans"/>
              </a:rPr>
              <a:t>list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097559"/>
            <a:ext cx="7379970" cy="306133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5">
                <a:latin typeface="Trebuchet MS"/>
                <a:cs typeface="Trebuchet MS"/>
              </a:rPr>
              <a:t>St</a:t>
            </a:r>
            <a:r>
              <a:rPr dirty="0" sz="2800" spc="35">
                <a:latin typeface="Trebuchet MS"/>
                <a:cs typeface="Trebuchet MS"/>
              </a:rPr>
              <a:t>r</a:t>
            </a:r>
            <a:r>
              <a:rPr dirty="0" sz="2800" spc="5">
                <a:latin typeface="Trebuchet MS"/>
                <a:cs typeface="Trebuchet MS"/>
              </a:rPr>
              <a:t>uct</a:t>
            </a:r>
            <a:r>
              <a:rPr dirty="0" sz="2800" spc="10">
                <a:latin typeface="Trebuchet MS"/>
                <a:cs typeface="Trebuchet MS"/>
              </a:rPr>
              <a:t>u</a:t>
            </a:r>
            <a:r>
              <a:rPr dirty="0" sz="2800" spc="-15">
                <a:latin typeface="Trebuchet MS"/>
                <a:cs typeface="Trebuchet MS"/>
              </a:rPr>
              <a:t>re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of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doubly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linked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60">
                <a:latin typeface="Trebuchet MS"/>
                <a:cs typeface="Trebuchet MS"/>
              </a:rPr>
              <a:t>The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first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and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last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nodes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of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doubly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linked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-5">
                <a:latin typeface="Trebuchet MS"/>
                <a:cs typeface="Trebuchet MS"/>
              </a:rPr>
              <a:t>are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imme</a:t>
            </a:r>
            <a:r>
              <a:rPr dirty="0" sz="2800" spc="15">
                <a:latin typeface="Trebuchet MS"/>
                <a:cs typeface="Trebuchet MS"/>
              </a:rPr>
              <a:t>d</a:t>
            </a:r>
            <a:r>
              <a:rPr dirty="0" sz="2800" spc="-50">
                <a:latin typeface="Trebuchet MS"/>
                <a:cs typeface="Trebuchet MS"/>
              </a:rPr>
              <a:t>iately</a:t>
            </a:r>
            <a:r>
              <a:rPr dirty="0" sz="2800" spc="-185">
                <a:latin typeface="Trebuchet MS"/>
                <a:cs typeface="Trebuchet MS"/>
              </a:rPr>
              <a:t> </a:t>
            </a:r>
            <a:r>
              <a:rPr dirty="0" sz="2800" spc="5">
                <a:latin typeface="Trebuchet MS"/>
                <a:cs typeface="Trebuchet MS"/>
              </a:rPr>
              <a:t>accessible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0">
                <a:latin typeface="Trebuchet MS"/>
                <a:cs typeface="Trebuchet MS"/>
              </a:rPr>
              <a:t>Advantage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5">
                <a:latin typeface="Trebuchet MS"/>
                <a:cs typeface="Trebuchet MS"/>
              </a:rPr>
              <a:t>Allo</a:t>
            </a:r>
            <a:r>
              <a:rPr dirty="0" sz="2400" spc="35">
                <a:latin typeface="Trebuchet MS"/>
                <a:cs typeface="Trebuchet MS"/>
              </a:rPr>
              <a:t>w</a:t>
            </a:r>
            <a:r>
              <a:rPr dirty="0" sz="2400" spc="140">
                <a:latin typeface="Trebuchet MS"/>
                <a:cs typeface="Trebuchet MS"/>
              </a:rPr>
              <a:t>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5">
                <a:latin typeface="Trebuchet MS"/>
                <a:cs typeface="Trebuchet MS"/>
              </a:rPr>
              <a:t>tra</a:t>
            </a:r>
            <a:r>
              <a:rPr dirty="0" sz="2400" spc="-5">
                <a:latin typeface="Trebuchet MS"/>
                <a:cs typeface="Trebuchet MS"/>
              </a:rPr>
              <a:t>v</a:t>
            </a:r>
            <a:r>
              <a:rPr dirty="0" sz="2400" spc="30">
                <a:latin typeface="Trebuchet MS"/>
                <a:cs typeface="Trebuchet MS"/>
              </a:rPr>
              <a:t>ers</a:t>
            </a:r>
            <a:r>
              <a:rPr dirty="0" sz="2400" spc="25">
                <a:latin typeface="Trebuchet MS"/>
                <a:cs typeface="Trebuchet MS"/>
              </a:rPr>
              <a:t>a</a:t>
            </a:r>
            <a:r>
              <a:rPr dirty="0" sz="2400" spc="-125">
                <a:latin typeface="Trebuchet MS"/>
                <a:cs typeface="Trebuchet MS"/>
              </a:rPr>
              <a:t>l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80">
                <a:latin typeface="Trebuchet MS"/>
                <a:cs typeface="Trebuchet MS"/>
              </a:rPr>
              <a:t>no</a:t>
            </a:r>
            <a:r>
              <a:rPr dirty="0" sz="2400" spc="70">
                <a:latin typeface="Trebuchet MS"/>
                <a:cs typeface="Trebuchet MS"/>
              </a:rPr>
              <a:t>d</a:t>
            </a:r>
            <a:r>
              <a:rPr dirty="0" sz="2400" spc="30">
                <a:latin typeface="Trebuchet MS"/>
                <a:cs typeface="Trebuchet MS"/>
              </a:rPr>
              <a:t>es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in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both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dir</a:t>
            </a:r>
            <a:r>
              <a:rPr dirty="0" sz="2400" spc="-30">
                <a:latin typeface="Trebuchet MS"/>
                <a:cs typeface="Trebuchet MS"/>
              </a:rPr>
              <a:t>e</a:t>
            </a:r>
            <a:r>
              <a:rPr dirty="0" sz="2400" spc="5">
                <a:latin typeface="Trebuchet MS"/>
                <a:cs typeface="Trebuchet MS"/>
              </a:rPr>
              <a:t>ction</a:t>
            </a:r>
            <a:endParaRPr sz="2400">
              <a:latin typeface="Trebuchet MS"/>
              <a:cs typeface="Trebuchet MS"/>
            </a:endParaRPr>
          </a:p>
          <a:p>
            <a:pPr lvl="1" marL="697865" marR="45720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Trebuchet MS"/>
                <a:cs typeface="Trebuchet MS"/>
              </a:rPr>
              <a:t>D</a:t>
            </a:r>
            <a:r>
              <a:rPr dirty="0" sz="2400" spc="30">
                <a:latin typeface="Trebuchet MS"/>
                <a:cs typeface="Trebuchet MS"/>
              </a:rPr>
              <a:t>e</a:t>
            </a:r>
            <a:r>
              <a:rPr dirty="0" sz="2400" spc="-5">
                <a:latin typeface="Trebuchet MS"/>
                <a:cs typeface="Trebuchet MS"/>
              </a:rPr>
              <a:t>que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can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be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im</a:t>
            </a:r>
            <a:r>
              <a:rPr dirty="0" sz="2400" spc="35">
                <a:latin typeface="Trebuchet MS"/>
                <a:cs typeface="Trebuchet MS"/>
              </a:rPr>
              <a:t>p</a:t>
            </a:r>
            <a:r>
              <a:rPr dirty="0" sz="2400" spc="-25">
                <a:latin typeface="Trebuchet MS"/>
                <a:cs typeface="Trebuchet MS"/>
              </a:rPr>
              <a:t>lemented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usin</a:t>
            </a:r>
            <a:r>
              <a:rPr dirty="0" sz="2400" spc="140">
                <a:latin typeface="Trebuchet MS"/>
                <a:cs typeface="Trebuchet MS"/>
              </a:rPr>
              <a:t>g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a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35">
                <a:latin typeface="Trebuchet MS"/>
                <a:cs typeface="Trebuchet MS"/>
              </a:rPr>
              <a:t>d</a:t>
            </a:r>
            <a:r>
              <a:rPr dirty="0" sz="2400">
                <a:latin typeface="Trebuchet MS"/>
                <a:cs typeface="Trebuchet MS"/>
              </a:rPr>
              <a:t>oubl</a:t>
            </a:r>
            <a:r>
              <a:rPr dirty="0" sz="2400" spc="150">
                <a:latin typeface="Trebuchet MS"/>
                <a:cs typeface="Trebuchet MS"/>
              </a:rPr>
              <a:t>y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lin</a:t>
            </a:r>
            <a:r>
              <a:rPr dirty="0" sz="2400">
                <a:latin typeface="Trebuchet MS"/>
                <a:cs typeface="Trebuchet MS"/>
              </a:rPr>
              <a:t>ked  </a:t>
            </a:r>
            <a:r>
              <a:rPr dirty="0" sz="2400" spc="-20">
                <a:latin typeface="Trebuchet MS"/>
                <a:cs typeface="Trebuchet MS"/>
              </a:rPr>
              <a:t>lis</a:t>
            </a:r>
            <a:r>
              <a:rPr dirty="0" sz="2400" spc="-140">
                <a:latin typeface="Trebuchet MS"/>
                <a:cs typeface="Trebuchet MS"/>
              </a:rPr>
              <a:t>t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e</a:t>
            </a:r>
            <a:r>
              <a:rPr dirty="0" sz="2400" spc="-45">
                <a:latin typeface="Trebuchet MS"/>
                <a:cs typeface="Trebuchet MS"/>
              </a:rPr>
              <a:t>a</a:t>
            </a:r>
            <a:r>
              <a:rPr dirty="0" sz="2400" spc="-20">
                <a:latin typeface="Trebuchet MS"/>
                <a:cs typeface="Trebuchet MS"/>
              </a:rPr>
              <a:t>sil</a:t>
            </a:r>
            <a:r>
              <a:rPr dirty="0" sz="2400" spc="150"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3477" y="5786501"/>
            <a:ext cx="986790" cy="641985"/>
            <a:chOff x="1403477" y="5786501"/>
            <a:chExt cx="986790" cy="641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6652" y="5789676"/>
              <a:ext cx="979932" cy="635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06652" y="5789676"/>
              <a:ext cx="980440" cy="635635"/>
            </a:xfrm>
            <a:custGeom>
              <a:avLst/>
              <a:gdLst/>
              <a:ahLst/>
              <a:cxnLst/>
              <a:rect l="l" t="t" r="r" b="b"/>
              <a:pathLst>
                <a:path w="980439" h="635635">
                  <a:moveTo>
                    <a:pt x="0" y="635508"/>
                  </a:moveTo>
                  <a:lnTo>
                    <a:pt x="979932" y="635508"/>
                  </a:lnTo>
                  <a:lnTo>
                    <a:pt x="979932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63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76476" y="5952845"/>
            <a:ext cx="238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22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43683" y="5745479"/>
            <a:ext cx="864235" cy="784860"/>
            <a:chOff x="2043683" y="5745479"/>
            <a:chExt cx="864235" cy="7848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167" y="5745479"/>
              <a:ext cx="801611" cy="7848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3683" y="5897879"/>
              <a:ext cx="758977" cy="5410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5603" y="5785103"/>
              <a:ext cx="687323" cy="6720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12975" y="5965952"/>
            <a:ext cx="426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1701" y="4506340"/>
            <a:ext cx="6218555" cy="641985"/>
            <a:chOff x="1671701" y="4506340"/>
            <a:chExt cx="6218555" cy="6419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4876" y="4509515"/>
              <a:ext cx="6211824" cy="6355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74876" y="4509515"/>
              <a:ext cx="6212205" cy="635635"/>
            </a:xfrm>
            <a:custGeom>
              <a:avLst/>
              <a:gdLst/>
              <a:ahLst/>
              <a:cxnLst/>
              <a:rect l="l" t="t" r="r" b="b"/>
              <a:pathLst>
                <a:path w="6212205" h="635635">
                  <a:moveTo>
                    <a:pt x="0" y="635507"/>
                  </a:moveTo>
                  <a:lnTo>
                    <a:pt x="6211824" y="635507"/>
                  </a:lnTo>
                  <a:lnTo>
                    <a:pt x="6211824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658359" y="4672710"/>
            <a:ext cx="289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6191" y="4953000"/>
            <a:ext cx="786765" cy="889000"/>
            <a:chOff x="1536191" y="4953000"/>
            <a:chExt cx="786765" cy="88900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6191" y="5039868"/>
              <a:ext cx="786409" cy="8016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7631" y="4953000"/>
              <a:ext cx="541045" cy="8062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5627" y="5079492"/>
              <a:ext cx="672084" cy="68884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807420" y="5104257"/>
            <a:ext cx="228600" cy="47307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96911" y="5017008"/>
            <a:ext cx="784860" cy="803275"/>
            <a:chOff x="7296911" y="5017008"/>
            <a:chExt cx="784860" cy="80327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6911" y="5018532"/>
              <a:ext cx="784847" cy="8016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49311" y="5017008"/>
              <a:ext cx="541045" cy="6355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56347" y="5058156"/>
              <a:ext cx="670559" cy="6888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589182" y="5168528"/>
            <a:ext cx="228600" cy="3028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tail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14572" y="5786501"/>
            <a:ext cx="988060" cy="641985"/>
            <a:chOff x="3314572" y="5786501"/>
            <a:chExt cx="988060" cy="64198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7747" y="5789676"/>
              <a:ext cx="981455" cy="6355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17747" y="5789676"/>
              <a:ext cx="981710" cy="635635"/>
            </a:xfrm>
            <a:custGeom>
              <a:avLst/>
              <a:gdLst/>
              <a:ahLst/>
              <a:cxnLst/>
              <a:rect l="l" t="t" r="r" b="b"/>
              <a:pathLst>
                <a:path w="981710" h="635635">
                  <a:moveTo>
                    <a:pt x="0" y="635508"/>
                  </a:moveTo>
                  <a:lnTo>
                    <a:pt x="981455" y="635508"/>
                  </a:lnTo>
                  <a:lnTo>
                    <a:pt x="981455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63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689096" y="5952845"/>
            <a:ext cx="2393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33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56303" y="5745479"/>
            <a:ext cx="864235" cy="784860"/>
            <a:chOff x="3956303" y="5745479"/>
            <a:chExt cx="864235" cy="78486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7263" y="5745479"/>
              <a:ext cx="803135" cy="7848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56303" y="5897879"/>
              <a:ext cx="758977" cy="54104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76699" y="5785103"/>
              <a:ext cx="688848" cy="67208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125595" y="5965952"/>
            <a:ext cx="426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76727" y="5757671"/>
            <a:ext cx="869315" cy="784860"/>
            <a:chOff x="2776727" y="5757671"/>
            <a:chExt cx="869315" cy="784860"/>
          </a:xfrm>
        </p:grpSpPr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76727" y="5757671"/>
              <a:ext cx="803135" cy="7848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77311" y="5910071"/>
              <a:ext cx="768121" cy="54104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36163" y="5797295"/>
              <a:ext cx="688848" cy="67208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047238" y="5978753"/>
            <a:ext cx="43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prev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77484" y="5786501"/>
            <a:ext cx="988060" cy="641985"/>
            <a:chOff x="5277484" y="5786501"/>
            <a:chExt cx="988060" cy="64198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0659" y="5789676"/>
              <a:ext cx="981456" cy="63550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80659" y="5789676"/>
              <a:ext cx="981710" cy="635635"/>
            </a:xfrm>
            <a:custGeom>
              <a:avLst/>
              <a:gdLst/>
              <a:ahLst/>
              <a:cxnLst/>
              <a:rect l="l" t="t" r="r" b="b"/>
              <a:pathLst>
                <a:path w="981710" h="635635">
                  <a:moveTo>
                    <a:pt x="0" y="635508"/>
                  </a:moveTo>
                  <a:lnTo>
                    <a:pt x="981456" y="635508"/>
                  </a:lnTo>
                  <a:lnTo>
                    <a:pt x="981456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641340" y="5952845"/>
            <a:ext cx="2603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0">
                <a:latin typeface="Trebuchet MS"/>
                <a:cs typeface="Trebuchet MS"/>
              </a:rPr>
              <a:t>44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919215" y="5745479"/>
            <a:ext cx="864235" cy="784860"/>
            <a:chOff x="5919215" y="5745479"/>
            <a:chExt cx="864235" cy="784860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80175" y="5745479"/>
              <a:ext cx="803135" cy="78484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19215" y="5897879"/>
              <a:ext cx="758977" cy="5410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39611" y="5785103"/>
              <a:ext cx="688847" cy="67208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088507" y="5965952"/>
            <a:ext cx="426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39640" y="5757671"/>
            <a:ext cx="869315" cy="784860"/>
            <a:chOff x="4739640" y="5757671"/>
            <a:chExt cx="869315" cy="784860"/>
          </a:xfrm>
        </p:grpSpPr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39640" y="5757671"/>
              <a:ext cx="801611" cy="7848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40224" y="5910071"/>
              <a:ext cx="768121" cy="54104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99076" y="5797295"/>
              <a:ext cx="687324" cy="672083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009769" y="5978753"/>
            <a:ext cx="43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209917" y="5786501"/>
            <a:ext cx="986790" cy="641985"/>
            <a:chOff x="7209917" y="5786501"/>
            <a:chExt cx="986790" cy="641985"/>
          </a:xfrm>
        </p:grpSpPr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13092" y="5789676"/>
              <a:ext cx="979931" cy="63550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213092" y="5789676"/>
              <a:ext cx="980440" cy="635635"/>
            </a:xfrm>
            <a:custGeom>
              <a:avLst/>
              <a:gdLst/>
              <a:ahLst/>
              <a:cxnLst/>
              <a:rect l="l" t="t" r="r" b="b"/>
              <a:pathLst>
                <a:path w="980440" h="635635">
                  <a:moveTo>
                    <a:pt x="0" y="635508"/>
                  </a:moveTo>
                  <a:lnTo>
                    <a:pt x="979931" y="635508"/>
                  </a:lnTo>
                  <a:lnTo>
                    <a:pt x="979931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63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7570723" y="5952845"/>
            <a:ext cx="266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5">
                <a:latin typeface="Trebuchet MS"/>
                <a:cs typeface="Trebuchet MS"/>
              </a:rPr>
              <a:t>55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670547" y="5757671"/>
            <a:ext cx="870585" cy="784860"/>
            <a:chOff x="6670547" y="5757671"/>
            <a:chExt cx="870585" cy="784860"/>
          </a:xfrm>
        </p:grpSpPr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70547" y="5757671"/>
              <a:ext cx="803135" cy="78484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72655" y="5910071"/>
              <a:ext cx="768121" cy="54104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29983" y="5797295"/>
              <a:ext cx="688848" cy="672083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6942581" y="5978753"/>
            <a:ext cx="43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prev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46583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30" b="1">
                <a:solidFill>
                  <a:srgbClr val="8F9EF5"/>
                </a:solidFill>
                <a:latin typeface="Lucida Sans"/>
                <a:cs typeface="Lucida Sans"/>
              </a:rPr>
              <a:t>Circular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85" b="1">
                <a:solidFill>
                  <a:srgbClr val="8F9EF5"/>
                </a:solidFill>
                <a:latin typeface="Lucida Sans"/>
                <a:cs typeface="Lucida Sans"/>
              </a:rPr>
              <a:t>Linked</a:t>
            </a:r>
            <a:r>
              <a:rPr dirty="0" sz="4000" spc="-305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204" b="1">
                <a:solidFill>
                  <a:srgbClr val="8F9EF5"/>
                </a:solidFill>
                <a:latin typeface="Lucida Sans"/>
                <a:cs typeface="Lucida Sans"/>
              </a:rPr>
              <a:t>List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2369"/>
            <a:ext cx="7690484" cy="17310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60">
                <a:latin typeface="Trebuchet MS"/>
                <a:cs typeface="Trebuchet MS"/>
              </a:rPr>
              <a:t>The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last</a:t>
            </a:r>
            <a:r>
              <a:rPr dirty="0" sz="2800" spc="-220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node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points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to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55">
                <a:latin typeface="Trebuchet MS"/>
                <a:cs typeface="Trebuchet MS"/>
              </a:rPr>
              <a:t>the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first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node</a:t>
            </a:r>
            <a:r>
              <a:rPr dirty="0" sz="2800" spc="-23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instead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of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-75">
                <a:latin typeface="Trebuchet MS"/>
                <a:cs typeface="Trebuchet MS"/>
              </a:rPr>
              <a:t>null.</a:t>
            </a:r>
            <a:endParaRPr sz="2800">
              <a:latin typeface="Trebuchet MS"/>
              <a:cs typeface="Trebuchet MS"/>
            </a:endParaRPr>
          </a:p>
          <a:p>
            <a:pPr marL="241300" marR="32067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20">
                <a:latin typeface="Trebuchet MS"/>
                <a:cs typeface="Trebuchet MS"/>
              </a:rPr>
              <a:t>It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can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be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singly</a:t>
            </a:r>
            <a:r>
              <a:rPr dirty="0" sz="2800" spc="-215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linked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or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a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doubly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15">
                <a:latin typeface="Trebuchet MS"/>
                <a:cs typeface="Trebuchet MS"/>
              </a:rPr>
              <a:t>linked </a:t>
            </a:r>
            <a:r>
              <a:rPr dirty="0" sz="2800" spc="-825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2660" y="4652645"/>
            <a:ext cx="988060" cy="641985"/>
            <a:chOff x="1732660" y="4652645"/>
            <a:chExt cx="988060" cy="641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5835" y="4655820"/>
              <a:ext cx="981456" cy="635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35835" y="4655820"/>
              <a:ext cx="981710" cy="635635"/>
            </a:xfrm>
            <a:custGeom>
              <a:avLst/>
              <a:gdLst/>
              <a:ahLst/>
              <a:cxnLst/>
              <a:rect l="l" t="t" r="r" b="b"/>
              <a:pathLst>
                <a:path w="981710" h="635635">
                  <a:moveTo>
                    <a:pt x="0" y="635507"/>
                  </a:moveTo>
                  <a:lnTo>
                    <a:pt x="981456" y="635507"/>
                  </a:lnTo>
                  <a:lnTo>
                    <a:pt x="981456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07183" y="4818379"/>
            <a:ext cx="238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22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74392" y="4611636"/>
            <a:ext cx="864235" cy="783590"/>
            <a:chOff x="2374392" y="4611636"/>
            <a:chExt cx="864235" cy="7835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6876" y="4611636"/>
              <a:ext cx="801611" cy="7833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392" y="4763998"/>
              <a:ext cx="758977" cy="5410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312" y="4651248"/>
              <a:ext cx="687324" cy="6705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43682" y="4831841"/>
            <a:ext cx="426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45280" y="4652645"/>
            <a:ext cx="988060" cy="641985"/>
            <a:chOff x="3645280" y="4652645"/>
            <a:chExt cx="988060" cy="6419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455" y="4655820"/>
              <a:ext cx="981455" cy="6355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48455" y="4655820"/>
              <a:ext cx="981710" cy="635635"/>
            </a:xfrm>
            <a:custGeom>
              <a:avLst/>
              <a:gdLst/>
              <a:ahLst/>
              <a:cxnLst/>
              <a:rect l="l" t="t" r="r" b="b"/>
              <a:pathLst>
                <a:path w="981710" h="635635">
                  <a:moveTo>
                    <a:pt x="0" y="635507"/>
                  </a:moveTo>
                  <a:lnTo>
                    <a:pt x="981455" y="635507"/>
                  </a:lnTo>
                  <a:lnTo>
                    <a:pt x="981455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019803" y="4818379"/>
            <a:ext cx="2387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33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87011" y="4611636"/>
            <a:ext cx="864235" cy="783590"/>
            <a:chOff x="4287011" y="4611636"/>
            <a:chExt cx="864235" cy="78359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7971" y="4611636"/>
              <a:ext cx="803135" cy="7833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7011" y="4763998"/>
              <a:ext cx="758977" cy="5410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7407" y="4651248"/>
              <a:ext cx="688847" cy="67056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456303" y="4831841"/>
            <a:ext cx="426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07435" y="4623828"/>
            <a:ext cx="869315" cy="783590"/>
            <a:chOff x="3107435" y="4623828"/>
            <a:chExt cx="869315" cy="78359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7435" y="4623828"/>
              <a:ext cx="801611" cy="7833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8019" y="4776190"/>
              <a:ext cx="768121" cy="5410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6871" y="4663439"/>
              <a:ext cx="687324" cy="67056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377565" y="4844034"/>
            <a:ext cx="43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pre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08192" y="4652645"/>
            <a:ext cx="988060" cy="641985"/>
            <a:chOff x="5608192" y="4652645"/>
            <a:chExt cx="988060" cy="64198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1367" y="4655820"/>
              <a:ext cx="981456" cy="6355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611367" y="4655820"/>
              <a:ext cx="981710" cy="635635"/>
            </a:xfrm>
            <a:custGeom>
              <a:avLst/>
              <a:gdLst/>
              <a:ahLst/>
              <a:cxnLst/>
              <a:rect l="l" t="t" r="r" b="b"/>
              <a:pathLst>
                <a:path w="981709" h="635635">
                  <a:moveTo>
                    <a:pt x="0" y="635507"/>
                  </a:moveTo>
                  <a:lnTo>
                    <a:pt x="981456" y="635507"/>
                  </a:lnTo>
                  <a:lnTo>
                    <a:pt x="981456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971794" y="4818379"/>
            <a:ext cx="260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0">
                <a:latin typeface="Trebuchet MS"/>
                <a:cs typeface="Trebuchet MS"/>
              </a:rPr>
              <a:t>44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249923" y="4611636"/>
            <a:ext cx="864235" cy="783590"/>
            <a:chOff x="6249923" y="4611636"/>
            <a:chExt cx="864235" cy="78359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0883" y="4611636"/>
              <a:ext cx="803135" cy="7833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9923" y="4763998"/>
              <a:ext cx="758977" cy="54104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70319" y="4651248"/>
              <a:ext cx="688848" cy="67056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418834" y="4831841"/>
            <a:ext cx="426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nex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68823" y="4623828"/>
            <a:ext cx="870585" cy="783590"/>
            <a:chOff x="5068823" y="4623828"/>
            <a:chExt cx="870585" cy="783590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8823" y="4623828"/>
              <a:ext cx="803135" cy="7833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70931" y="4776190"/>
              <a:ext cx="768121" cy="54104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28259" y="4663439"/>
              <a:ext cx="688848" cy="67056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340477" y="4844034"/>
            <a:ext cx="43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prev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540625" y="4652645"/>
            <a:ext cx="986790" cy="641985"/>
            <a:chOff x="7540625" y="4652645"/>
            <a:chExt cx="986790" cy="641985"/>
          </a:xfrm>
        </p:grpSpPr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0" y="4655820"/>
              <a:ext cx="979931" cy="63550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543800" y="4655820"/>
              <a:ext cx="980440" cy="635635"/>
            </a:xfrm>
            <a:custGeom>
              <a:avLst/>
              <a:gdLst/>
              <a:ahLst/>
              <a:cxnLst/>
              <a:rect l="l" t="t" r="r" b="b"/>
              <a:pathLst>
                <a:path w="980440" h="635635">
                  <a:moveTo>
                    <a:pt x="0" y="635507"/>
                  </a:moveTo>
                  <a:lnTo>
                    <a:pt x="979931" y="635507"/>
                  </a:lnTo>
                  <a:lnTo>
                    <a:pt x="979931" y="0"/>
                  </a:lnTo>
                  <a:lnTo>
                    <a:pt x="0" y="0"/>
                  </a:lnTo>
                  <a:lnTo>
                    <a:pt x="0" y="635507"/>
                  </a:lnTo>
                  <a:close/>
                </a:path>
              </a:pathLst>
            </a:custGeom>
            <a:ln w="634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901431" y="4818379"/>
            <a:ext cx="266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5">
                <a:latin typeface="Trebuchet MS"/>
                <a:cs typeface="Trebuchet MS"/>
              </a:rPr>
              <a:t>55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01256" y="4623828"/>
            <a:ext cx="870585" cy="783590"/>
            <a:chOff x="7001256" y="4623828"/>
            <a:chExt cx="870585" cy="783590"/>
          </a:xfrm>
        </p:grpSpPr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01256" y="4623828"/>
              <a:ext cx="803135" cy="7833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03364" y="4776190"/>
              <a:ext cx="768121" cy="54104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60692" y="4663439"/>
              <a:ext cx="688848" cy="67056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272908" y="4844034"/>
            <a:ext cx="4368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prev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3840" y="3600958"/>
            <a:ext cx="8310626" cy="2797047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474675" y="4848225"/>
            <a:ext cx="504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art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5CD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10058" y="130810"/>
            <a:ext cx="8724265" cy="5959475"/>
            <a:chOff x="210058" y="130810"/>
            <a:chExt cx="8724265" cy="5959475"/>
          </a:xfrm>
        </p:grpSpPr>
        <p:sp>
          <p:nvSpPr>
            <p:cNvPr id="4" name="object 4"/>
            <p:cNvSpPr/>
            <p:nvPr/>
          </p:nvSpPr>
          <p:spPr>
            <a:xfrm>
              <a:off x="216408" y="137160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8501761" y="0"/>
                  </a:moveTo>
                  <a:lnTo>
                    <a:pt x="209372" y="0"/>
                  </a:lnTo>
                  <a:lnTo>
                    <a:pt x="161364" y="5529"/>
                  </a:lnTo>
                  <a:lnTo>
                    <a:pt x="117295" y="21279"/>
                  </a:lnTo>
                  <a:lnTo>
                    <a:pt x="78420" y="45996"/>
                  </a:lnTo>
                  <a:lnTo>
                    <a:pt x="45996" y="78424"/>
                  </a:lnTo>
                  <a:lnTo>
                    <a:pt x="21280" y="117308"/>
                  </a:lnTo>
                  <a:lnTo>
                    <a:pt x="5529" y="161392"/>
                  </a:lnTo>
                  <a:lnTo>
                    <a:pt x="0" y="209423"/>
                  </a:lnTo>
                  <a:lnTo>
                    <a:pt x="0" y="5737275"/>
                  </a:lnTo>
                  <a:lnTo>
                    <a:pt x="5529" y="5785283"/>
                  </a:lnTo>
                  <a:lnTo>
                    <a:pt x="21280" y="5829352"/>
                  </a:lnTo>
                  <a:lnTo>
                    <a:pt x="45996" y="5868227"/>
                  </a:lnTo>
                  <a:lnTo>
                    <a:pt x="78420" y="5900651"/>
                  </a:lnTo>
                  <a:lnTo>
                    <a:pt x="117295" y="5925367"/>
                  </a:lnTo>
                  <a:lnTo>
                    <a:pt x="161364" y="5941118"/>
                  </a:lnTo>
                  <a:lnTo>
                    <a:pt x="209372" y="5946648"/>
                  </a:lnTo>
                  <a:lnTo>
                    <a:pt x="8501761" y="5946648"/>
                  </a:lnTo>
                  <a:lnTo>
                    <a:pt x="8549791" y="5941118"/>
                  </a:lnTo>
                  <a:lnTo>
                    <a:pt x="8593875" y="5925367"/>
                  </a:lnTo>
                  <a:lnTo>
                    <a:pt x="8632759" y="5900651"/>
                  </a:lnTo>
                  <a:lnTo>
                    <a:pt x="8665187" y="5868227"/>
                  </a:lnTo>
                  <a:lnTo>
                    <a:pt x="8689904" y="5829352"/>
                  </a:lnTo>
                  <a:lnTo>
                    <a:pt x="8705654" y="5785283"/>
                  </a:lnTo>
                  <a:lnTo>
                    <a:pt x="8711184" y="5737275"/>
                  </a:lnTo>
                  <a:lnTo>
                    <a:pt x="8711184" y="209423"/>
                  </a:lnTo>
                  <a:lnTo>
                    <a:pt x="8705654" y="161392"/>
                  </a:lnTo>
                  <a:lnTo>
                    <a:pt x="8689904" y="117308"/>
                  </a:lnTo>
                  <a:lnTo>
                    <a:pt x="8665187" y="78424"/>
                  </a:lnTo>
                  <a:lnTo>
                    <a:pt x="8632759" y="45996"/>
                  </a:lnTo>
                  <a:lnTo>
                    <a:pt x="8593875" y="21279"/>
                  </a:lnTo>
                  <a:lnTo>
                    <a:pt x="8549791" y="5529"/>
                  </a:lnTo>
                  <a:lnTo>
                    <a:pt x="8501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408" y="137160"/>
              <a:ext cx="8711565" cy="5946775"/>
            </a:xfrm>
            <a:custGeom>
              <a:avLst/>
              <a:gdLst/>
              <a:ahLst/>
              <a:cxnLst/>
              <a:rect l="l" t="t" r="r" b="b"/>
              <a:pathLst>
                <a:path w="8711565" h="5946775">
                  <a:moveTo>
                    <a:pt x="0" y="209423"/>
                  </a:moveTo>
                  <a:lnTo>
                    <a:pt x="5529" y="161392"/>
                  </a:lnTo>
                  <a:lnTo>
                    <a:pt x="21280" y="117308"/>
                  </a:lnTo>
                  <a:lnTo>
                    <a:pt x="45996" y="78424"/>
                  </a:lnTo>
                  <a:lnTo>
                    <a:pt x="78420" y="45996"/>
                  </a:lnTo>
                  <a:lnTo>
                    <a:pt x="117295" y="21279"/>
                  </a:lnTo>
                  <a:lnTo>
                    <a:pt x="161364" y="5529"/>
                  </a:lnTo>
                  <a:lnTo>
                    <a:pt x="209372" y="0"/>
                  </a:lnTo>
                  <a:lnTo>
                    <a:pt x="8501761" y="0"/>
                  </a:lnTo>
                  <a:lnTo>
                    <a:pt x="8549791" y="5529"/>
                  </a:lnTo>
                  <a:lnTo>
                    <a:pt x="8593875" y="21279"/>
                  </a:lnTo>
                  <a:lnTo>
                    <a:pt x="8632759" y="45996"/>
                  </a:lnTo>
                  <a:lnTo>
                    <a:pt x="8665187" y="78424"/>
                  </a:lnTo>
                  <a:lnTo>
                    <a:pt x="8689904" y="117308"/>
                  </a:lnTo>
                  <a:lnTo>
                    <a:pt x="8705654" y="161392"/>
                  </a:lnTo>
                  <a:lnTo>
                    <a:pt x="8711184" y="209423"/>
                  </a:lnTo>
                  <a:lnTo>
                    <a:pt x="8711184" y="5737275"/>
                  </a:lnTo>
                  <a:lnTo>
                    <a:pt x="8705654" y="5785283"/>
                  </a:lnTo>
                  <a:lnTo>
                    <a:pt x="8689904" y="5829352"/>
                  </a:lnTo>
                  <a:lnTo>
                    <a:pt x="8665187" y="5868227"/>
                  </a:lnTo>
                  <a:lnTo>
                    <a:pt x="8632759" y="5900651"/>
                  </a:lnTo>
                  <a:lnTo>
                    <a:pt x="8593875" y="5925367"/>
                  </a:lnTo>
                  <a:lnTo>
                    <a:pt x="8549791" y="5941118"/>
                  </a:lnTo>
                  <a:lnTo>
                    <a:pt x="8501761" y="5946648"/>
                  </a:lnTo>
                  <a:lnTo>
                    <a:pt x="209372" y="5946648"/>
                  </a:lnTo>
                  <a:lnTo>
                    <a:pt x="161364" y="5941118"/>
                  </a:lnTo>
                  <a:lnTo>
                    <a:pt x="117295" y="5925367"/>
                  </a:lnTo>
                  <a:lnTo>
                    <a:pt x="78420" y="5900651"/>
                  </a:lnTo>
                  <a:lnTo>
                    <a:pt x="45996" y="5868227"/>
                  </a:lnTo>
                  <a:lnTo>
                    <a:pt x="21280" y="5829352"/>
                  </a:lnTo>
                  <a:lnTo>
                    <a:pt x="5529" y="5785283"/>
                  </a:lnTo>
                  <a:lnTo>
                    <a:pt x="0" y="5737275"/>
                  </a:lnTo>
                  <a:lnTo>
                    <a:pt x="0" y="20942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6408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8474964" y="0"/>
                  </a:moveTo>
                  <a:lnTo>
                    <a:pt x="236220" y="0"/>
                  </a:lnTo>
                  <a:lnTo>
                    <a:pt x="188615" y="4800"/>
                  </a:lnTo>
                  <a:lnTo>
                    <a:pt x="144275" y="18567"/>
                  </a:lnTo>
                  <a:lnTo>
                    <a:pt x="104149" y="40351"/>
                  </a:lnTo>
                  <a:lnTo>
                    <a:pt x="69189" y="69199"/>
                  </a:lnTo>
                  <a:lnTo>
                    <a:pt x="40344" y="104161"/>
                  </a:lnTo>
                  <a:lnTo>
                    <a:pt x="18564" y="144285"/>
                  </a:lnTo>
                  <a:lnTo>
                    <a:pt x="4799" y="188622"/>
                  </a:lnTo>
                  <a:lnTo>
                    <a:pt x="0" y="236220"/>
                  </a:lnTo>
                  <a:lnTo>
                    <a:pt x="0" y="466725"/>
                  </a:lnTo>
                  <a:lnTo>
                    <a:pt x="5676" y="472440"/>
                  </a:lnTo>
                  <a:lnTo>
                    <a:pt x="8705469" y="472440"/>
                  </a:lnTo>
                  <a:lnTo>
                    <a:pt x="8711184" y="466725"/>
                  </a:lnTo>
                  <a:lnTo>
                    <a:pt x="8711184" y="236220"/>
                  </a:lnTo>
                  <a:lnTo>
                    <a:pt x="8706383" y="188622"/>
                  </a:lnTo>
                  <a:lnTo>
                    <a:pt x="8692616" y="144285"/>
                  </a:lnTo>
                  <a:lnTo>
                    <a:pt x="8670832" y="104161"/>
                  </a:lnTo>
                  <a:lnTo>
                    <a:pt x="8641984" y="69199"/>
                  </a:lnTo>
                  <a:lnTo>
                    <a:pt x="8607022" y="40351"/>
                  </a:lnTo>
                  <a:lnTo>
                    <a:pt x="8566898" y="18567"/>
                  </a:lnTo>
                  <a:lnTo>
                    <a:pt x="8522561" y="4800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6408" y="137160"/>
              <a:ext cx="8711565" cy="472440"/>
            </a:xfrm>
            <a:custGeom>
              <a:avLst/>
              <a:gdLst/>
              <a:ahLst/>
              <a:cxnLst/>
              <a:rect l="l" t="t" r="r" b="b"/>
              <a:pathLst>
                <a:path w="8711565" h="472440">
                  <a:moveTo>
                    <a:pt x="236220" y="0"/>
                  </a:moveTo>
                  <a:lnTo>
                    <a:pt x="8474964" y="0"/>
                  </a:lnTo>
                  <a:lnTo>
                    <a:pt x="8522561" y="4800"/>
                  </a:lnTo>
                  <a:lnTo>
                    <a:pt x="8566898" y="18567"/>
                  </a:lnTo>
                  <a:lnTo>
                    <a:pt x="8607022" y="40351"/>
                  </a:lnTo>
                  <a:lnTo>
                    <a:pt x="8641984" y="69199"/>
                  </a:lnTo>
                  <a:lnTo>
                    <a:pt x="8670832" y="104161"/>
                  </a:lnTo>
                  <a:lnTo>
                    <a:pt x="8692616" y="144285"/>
                  </a:lnTo>
                  <a:lnTo>
                    <a:pt x="8706383" y="188622"/>
                  </a:lnTo>
                  <a:lnTo>
                    <a:pt x="8711184" y="236220"/>
                  </a:lnTo>
                  <a:lnTo>
                    <a:pt x="8711184" y="459740"/>
                  </a:lnTo>
                  <a:lnTo>
                    <a:pt x="8711184" y="466725"/>
                  </a:lnTo>
                  <a:lnTo>
                    <a:pt x="8705469" y="472440"/>
                  </a:lnTo>
                  <a:lnTo>
                    <a:pt x="8698484" y="472440"/>
                  </a:lnTo>
                  <a:lnTo>
                    <a:pt x="12687" y="472440"/>
                  </a:lnTo>
                  <a:lnTo>
                    <a:pt x="5676" y="472440"/>
                  </a:lnTo>
                  <a:lnTo>
                    <a:pt x="0" y="466725"/>
                  </a:lnTo>
                  <a:lnTo>
                    <a:pt x="0" y="459740"/>
                  </a:lnTo>
                  <a:lnTo>
                    <a:pt x="0" y="236220"/>
                  </a:lnTo>
                  <a:lnTo>
                    <a:pt x="4799" y="188622"/>
                  </a:lnTo>
                  <a:lnTo>
                    <a:pt x="18564" y="144285"/>
                  </a:lnTo>
                  <a:lnTo>
                    <a:pt x="40344" y="104161"/>
                  </a:lnTo>
                  <a:lnTo>
                    <a:pt x="69189" y="69199"/>
                  </a:lnTo>
                  <a:lnTo>
                    <a:pt x="104149" y="40351"/>
                  </a:lnTo>
                  <a:lnTo>
                    <a:pt x="144275" y="18567"/>
                  </a:lnTo>
                  <a:lnTo>
                    <a:pt x="188615" y="4800"/>
                  </a:lnTo>
                  <a:lnTo>
                    <a:pt x="23622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7114" y="183501"/>
                  </a:lnTo>
                  <a:lnTo>
                    <a:pt x="26919" y="221778"/>
                  </a:lnTo>
                  <a:lnTo>
                    <a:pt x="57113" y="251972"/>
                  </a:lnTo>
                  <a:lnTo>
                    <a:pt x="95390" y="271777"/>
                  </a:lnTo>
                  <a:lnTo>
                    <a:pt x="139446" y="278891"/>
                  </a:lnTo>
                  <a:lnTo>
                    <a:pt x="183501" y="271777"/>
                  </a:lnTo>
                  <a:lnTo>
                    <a:pt x="221778" y="251972"/>
                  </a:lnTo>
                  <a:lnTo>
                    <a:pt x="251972" y="221778"/>
                  </a:lnTo>
                  <a:lnTo>
                    <a:pt x="271777" y="183501"/>
                  </a:lnTo>
                  <a:lnTo>
                    <a:pt x="278892" y="139445"/>
                  </a:lnTo>
                  <a:lnTo>
                    <a:pt x="271777" y="95390"/>
                  </a:lnTo>
                  <a:lnTo>
                    <a:pt x="251972" y="57113"/>
                  </a:lnTo>
                  <a:lnTo>
                    <a:pt x="221778" y="26919"/>
                  </a:lnTo>
                  <a:lnTo>
                    <a:pt x="183501" y="711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84108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83501" y="7114"/>
                  </a:lnTo>
                  <a:lnTo>
                    <a:pt x="221778" y="26919"/>
                  </a:lnTo>
                  <a:lnTo>
                    <a:pt x="251972" y="57113"/>
                  </a:lnTo>
                  <a:lnTo>
                    <a:pt x="271777" y="95390"/>
                  </a:lnTo>
                  <a:lnTo>
                    <a:pt x="278892" y="139445"/>
                  </a:lnTo>
                  <a:lnTo>
                    <a:pt x="271777" y="183501"/>
                  </a:lnTo>
                  <a:lnTo>
                    <a:pt x="251972" y="221778"/>
                  </a:lnTo>
                  <a:lnTo>
                    <a:pt x="221778" y="251972"/>
                  </a:lnTo>
                  <a:lnTo>
                    <a:pt x="183501" y="271777"/>
                  </a:lnTo>
                  <a:lnTo>
                    <a:pt x="139446" y="278891"/>
                  </a:lnTo>
                  <a:lnTo>
                    <a:pt x="95390" y="271777"/>
                  </a:lnTo>
                  <a:lnTo>
                    <a:pt x="57113" y="251972"/>
                  </a:lnTo>
                  <a:lnTo>
                    <a:pt x="26919" y="221778"/>
                  </a:lnTo>
                  <a:lnTo>
                    <a:pt x="711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542781" y="198882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4D62EF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87742" y="226822"/>
            <a:ext cx="736600" cy="292100"/>
            <a:chOff x="7587742" y="226822"/>
            <a:chExt cx="736600" cy="292100"/>
          </a:xfrm>
        </p:grpSpPr>
        <p:sp>
          <p:nvSpPr>
            <p:cNvPr id="12" name="object 12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9446" y="0"/>
                  </a:moveTo>
                  <a:lnTo>
                    <a:pt x="95390" y="7114"/>
                  </a:lnTo>
                  <a:lnTo>
                    <a:pt x="57113" y="26919"/>
                  </a:lnTo>
                  <a:lnTo>
                    <a:pt x="26919" y="57113"/>
                  </a:lnTo>
                  <a:lnTo>
                    <a:pt x="7114" y="95390"/>
                  </a:lnTo>
                  <a:lnTo>
                    <a:pt x="0" y="139445"/>
                  </a:lnTo>
                  <a:lnTo>
                    <a:pt x="7114" y="183501"/>
                  </a:lnTo>
                  <a:lnTo>
                    <a:pt x="26919" y="221778"/>
                  </a:lnTo>
                  <a:lnTo>
                    <a:pt x="57113" y="251972"/>
                  </a:lnTo>
                  <a:lnTo>
                    <a:pt x="95390" y="271777"/>
                  </a:lnTo>
                  <a:lnTo>
                    <a:pt x="139446" y="278891"/>
                  </a:lnTo>
                  <a:lnTo>
                    <a:pt x="183501" y="271777"/>
                  </a:lnTo>
                  <a:lnTo>
                    <a:pt x="221778" y="251972"/>
                  </a:lnTo>
                  <a:lnTo>
                    <a:pt x="251972" y="221778"/>
                  </a:lnTo>
                  <a:lnTo>
                    <a:pt x="271777" y="183501"/>
                  </a:lnTo>
                  <a:lnTo>
                    <a:pt x="278892" y="139445"/>
                  </a:lnTo>
                  <a:lnTo>
                    <a:pt x="271777" y="95390"/>
                  </a:lnTo>
                  <a:lnTo>
                    <a:pt x="251972" y="57113"/>
                  </a:lnTo>
                  <a:lnTo>
                    <a:pt x="221778" y="26919"/>
                  </a:lnTo>
                  <a:lnTo>
                    <a:pt x="183501" y="7114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39100" y="23317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0" y="139445"/>
                  </a:moveTo>
                  <a:lnTo>
                    <a:pt x="7114" y="95390"/>
                  </a:lnTo>
                  <a:lnTo>
                    <a:pt x="26919" y="57113"/>
                  </a:lnTo>
                  <a:lnTo>
                    <a:pt x="57113" y="26919"/>
                  </a:lnTo>
                  <a:lnTo>
                    <a:pt x="95390" y="7114"/>
                  </a:lnTo>
                  <a:lnTo>
                    <a:pt x="139446" y="0"/>
                  </a:lnTo>
                  <a:lnTo>
                    <a:pt x="183501" y="7114"/>
                  </a:lnTo>
                  <a:lnTo>
                    <a:pt x="221778" y="26919"/>
                  </a:lnTo>
                  <a:lnTo>
                    <a:pt x="251972" y="57113"/>
                  </a:lnTo>
                  <a:lnTo>
                    <a:pt x="271777" y="95390"/>
                  </a:lnTo>
                  <a:lnTo>
                    <a:pt x="278892" y="139445"/>
                  </a:lnTo>
                  <a:lnTo>
                    <a:pt x="271777" y="183501"/>
                  </a:lnTo>
                  <a:lnTo>
                    <a:pt x="251972" y="221778"/>
                  </a:lnTo>
                  <a:lnTo>
                    <a:pt x="221778" y="251972"/>
                  </a:lnTo>
                  <a:lnTo>
                    <a:pt x="183501" y="271777"/>
                  </a:lnTo>
                  <a:lnTo>
                    <a:pt x="139446" y="278891"/>
                  </a:lnTo>
                  <a:lnTo>
                    <a:pt x="95390" y="271777"/>
                  </a:lnTo>
                  <a:lnTo>
                    <a:pt x="57113" y="251972"/>
                  </a:lnTo>
                  <a:lnTo>
                    <a:pt x="26919" y="221778"/>
                  </a:lnTo>
                  <a:lnTo>
                    <a:pt x="711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140207" y="0"/>
                  </a:moveTo>
                  <a:lnTo>
                    <a:pt x="95877" y="7114"/>
                  </a:lnTo>
                  <a:lnTo>
                    <a:pt x="57387" y="26919"/>
                  </a:lnTo>
                  <a:lnTo>
                    <a:pt x="27041" y="57113"/>
                  </a:lnTo>
                  <a:lnTo>
                    <a:pt x="7144" y="95390"/>
                  </a:lnTo>
                  <a:lnTo>
                    <a:pt x="0" y="139445"/>
                  </a:lnTo>
                  <a:lnTo>
                    <a:pt x="7144" y="183501"/>
                  </a:lnTo>
                  <a:lnTo>
                    <a:pt x="27041" y="221778"/>
                  </a:lnTo>
                  <a:lnTo>
                    <a:pt x="57387" y="251972"/>
                  </a:lnTo>
                  <a:lnTo>
                    <a:pt x="95877" y="271777"/>
                  </a:lnTo>
                  <a:lnTo>
                    <a:pt x="140207" y="278891"/>
                  </a:lnTo>
                  <a:lnTo>
                    <a:pt x="184538" y="271777"/>
                  </a:lnTo>
                  <a:lnTo>
                    <a:pt x="223028" y="251972"/>
                  </a:lnTo>
                  <a:lnTo>
                    <a:pt x="253374" y="221778"/>
                  </a:lnTo>
                  <a:lnTo>
                    <a:pt x="273271" y="183501"/>
                  </a:lnTo>
                  <a:lnTo>
                    <a:pt x="280415" y="139445"/>
                  </a:lnTo>
                  <a:lnTo>
                    <a:pt x="273271" y="95390"/>
                  </a:lnTo>
                  <a:lnTo>
                    <a:pt x="253374" y="57113"/>
                  </a:lnTo>
                  <a:lnTo>
                    <a:pt x="223028" y="26919"/>
                  </a:lnTo>
                  <a:lnTo>
                    <a:pt x="184538" y="7114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94092" y="233172"/>
              <a:ext cx="280670" cy="279400"/>
            </a:xfrm>
            <a:custGeom>
              <a:avLst/>
              <a:gdLst/>
              <a:ahLst/>
              <a:cxnLst/>
              <a:rect l="l" t="t" r="r" b="b"/>
              <a:pathLst>
                <a:path w="280670" h="279400">
                  <a:moveTo>
                    <a:pt x="0" y="139445"/>
                  </a:moveTo>
                  <a:lnTo>
                    <a:pt x="7144" y="95390"/>
                  </a:lnTo>
                  <a:lnTo>
                    <a:pt x="27041" y="57113"/>
                  </a:lnTo>
                  <a:lnTo>
                    <a:pt x="57387" y="26919"/>
                  </a:lnTo>
                  <a:lnTo>
                    <a:pt x="95877" y="7114"/>
                  </a:lnTo>
                  <a:lnTo>
                    <a:pt x="140207" y="0"/>
                  </a:lnTo>
                  <a:lnTo>
                    <a:pt x="184538" y="7114"/>
                  </a:lnTo>
                  <a:lnTo>
                    <a:pt x="223028" y="26919"/>
                  </a:lnTo>
                  <a:lnTo>
                    <a:pt x="253374" y="57113"/>
                  </a:lnTo>
                  <a:lnTo>
                    <a:pt x="273271" y="95390"/>
                  </a:lnTo>
                  <a:lnTo>
                    <a:pt x="280415" y="139445"/>
                  </a:lnTo>
                  <a:lnTo>
                    <a:pt x="273271" y="183501"/>
                  </a:lnTo>
                  <a:lnTo>
                    <a:pt x="253374" y="221778"/>
                  </a:lnTo>
                  <a:lnTo>
                    <a:pt x="223028" y="251972"/>
                  </a:lnTo>
                  <a:lnTo>
                    <a:pt x="184538" y="271777"/>
                  </a:lnTo>
                  <a:lnTo>
                    <a:pt x="140207" y="278891"/>
                  </a:lnTo>
                  <a:lnTo>
                    <a:pt x="95877" y="271777"/>
                  </a:lnTo>
                  <a:lnTo>
                    <a:pt x="57387" y="251972"/>
                  </a:lnTo>
                  <a:lnTo>
                    <a:pt x="27041" y="221778"/>
                  </a:lnTo>
                  <a:lnTo>
                    <a:pt x="7144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69530" y="198882"/>
            <a:ext cx="132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70">
                <a:solidFill>
                  <a:srgbClr val="4D62E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86711" y="299974"/>
            <a:ext cx="6369050" cy="4310380"/>
            <a:chOff x="1886711" y="299974"/>
            <a:chExt cx="6369050" cy="4310380"/>
          </a:xfrm>
        </p:grpSpPr>
        <p:sp>
          <p:nvSpPr>
            <p:cNvPr id="18" name="object 18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14020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140207" y="134112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4D62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109203" y="306324"/>
              <a:ext cx="140335" cy="134620"/>
            </a:xfrm>
            <a:custGeom>
              <a:avLst/>
              <a:gdLst/>
              <a:ahLst/>
              <a:cxnLst/>
              <a:rect l="l" t="t" r="r" b="b"/>
              <a:pathLst>
                <a:path w="140334" h="134620">
                  <a:moveTo>
                    <a:pt x="0" y="134112"/>
                  </a:moveTo>
                  <a:lnTo>
                    <a:pt x="140207" y="134112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86711" y="1930907"/>
              <a:ext cx="5372100" cy="2679700"/>
            </a:xfrm>
            <a:custGeom>
              <a:avLst/>
              <a:gdLst/>
              <a:ahLst/>
              <a:cxnLst/>
              <a:rect l="l" t="t" r="r" b="b"/>
              <a:pathLst>
                <a:path w="5372100" h="2679700">
                  <a:moveTo>
                    <a:pt x="5116068" y="0"/>
                  </a:moveTo>
                  <a:lnTo>
                    <a:pt x="256031" y="0"/>
                  </a:lnTo>
                  <a:lnTo>
                    <a:pt x="210023" y="4126"/>
                  </a:lnTo>
                  <a:lnTo>
                    <a:pt x="166714" y="16023"/>
                  </a:lnTo>
                  <a:lnTo>
                    <a:pt x="126830" y="34967"/>
                  </a:lnTo>
                  <a:lnTo>
                    <a:pt x="91095" y="60232"/>
                  </a:lnTo>
                  <a:lnTo>
                    <a:pt x="60232" y="91095"/>
                  </a:lnTo>
                  <a:lnTo>
                    <a:pt x="34967" y="126830"/>
                  </a:lnTo>
                  <a:lnTo>
                    <a:pt x="16023" y="166714"/>
                  </a:lnTo>
                  <a:lnTo>
                    <a:pt x="4126" y="210023"/>
                  </a:lnTo>
                  <a:lnTo>
                    <a:pt x="0" y="256031"/>
                  </a:lnTo>
                  <a:lnTo>
                    <a:pt x="0" y="2423160"/>
                  </a:lnTo>
                  <a:lnTo>
                    <a:pt x="4126" y="2469168"/>
                  </a:lnTo>
                  <a:lnTo>
                    <a:pt x="16023" y="2512477"/>
                  </a:lnTo>
                  <a:lnTo>
                    <a:pt x="34967" y="2552361"/>
                  </a:lnTo>
                  <a:lnTo>
                    <a:pt x="60232" y="2588096"/>
                  </a:lnTo>
                  <a:lnTo>
                    <a:pt x="91095" y="2618959"/>
                  </a:lnTo>
                  <a:lnTo>
                    <a:pt x="126830" y="2644224"/>
                  </a:lnTo>
                  <a:lnTo>
                    <a:pt x="166714" y="2663168"/>
                  </a:lnTo>
                  <a:lnTo>
                    <a:pt x="210023" y="2675065"/>
                  </a:lnTo>
                  <a:lnTo>
                    <a:pt x="256031" y="2679191"/>
                  </a:lnTo>
                  <a:lnTo>
                    <a:pt x="5116068" y="2679191"/>
                  </a:lnTo>
                  <a:lnTo>
                    <a:pt x="5162076" y="2675065"/>
                  </a:lnTo>
                  <a:lnTo>
                    <a:pt x="5205385" y="2663168"/>
                  </a:lnTo>
                  <a:lnTo>
                    <a:pt x="5245269" y="2644224"/>
                  </a:lnTo>
                  <a:lnTo>
                    <a:pt x="5281004" y="2618959"/>
                  </a:lnTo>
                  <a:lnTo>
                    <a:pt x="5311867" y="2588096"/>
                  </a:lnTo>
                  <a:lnTo>
                    <a:pt x="5337132" y="2552361"/>
                  </a:lnTo>
                  <a:lnTo>
                    <a:pt x="5356076" y="2512477"/>
                  </a:lnTo>
                  <a:lnTo>
                    <a:pt x="5367973" y="2469168"/>
                  </a:lnTo>
                  <a:lnTo>
                    <a:pt x="5372099" y="2423160"/>
                  </a:lnTo>
                  <a:lnTo>
                    <a:pt x="5372099" y="256031"/>
                  </a:lnTo>
                  <a:lnTo>
                    <a:pt x="5367973" y="210023"/>
                  </a:lnTo>
                  <a:lnTo>
                    <a:pt x="5356076" y="166714"/>
                  </a:lnTo>
                  <a:lnTo>
                    <a:pt x="5337132" y="126830"/>
                  </a:lnTo>
                  <a:lnTo>
                    <a:pt x="5311867" y="91095"/>
                  </a:lnTo>
                  <a:lnTo>
                    <a:pt x="5281004" y="60232"/>
                  </a:lnTo>
                  <a:lnTo>
                    <a:pt x="5245269" y="34967"/>
                  </a:lnTo>
                  <a:lnTo>
                    <a:pt x="5205385" y="16023"/>
                  </a:lnTo>
                  <a:lnTo>
                    <a:pt x="5162076" y="4126"/>
                  </a:lnTo>
                  <a:lnTo>
                    <a:pt x="511606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Thank</a:t>
            </a:r>
            <a:r>
              <a:rPr dirty="0" spc="-310"/>
              <a:t> </a:t>
            </a:r>
            <a:r>
              <a:rPr dirty="0" spc="-30"/>
              <a:t>you!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1866900" y="1943100"/>
            <a:ext cx="5410200" cy="2538095"/>
            <a:chOff x="1866900" y="1943100"/>
            <a:chExt cx="5410200" cy="2538095"/>
          </a:xfrm>
        </p:grpSpPr>
        <p:sp>
          <p:nvSpPr>
            <p:cNvPr id="23" name="object 23"/>
            <p:cNvSpPr/>
            <p:nvPr/>
          </p:nvSpPr>
          <p:spPr>
            <a:xfrm>
              <a:off x="1866900" y="1943100"/>
              <a:ext cx="5410200" cy="445134"/>
            </a:xfrm>
            <a:custGeom>
              <a:avLst/>
              <a:gdLst/>
              <a:ahLst/>
              <a:cxnLst/>
              <a:rect l="l" t="t" r="r" b="b"/>
              <a:pathLst>
                <a:path w="5410200" h="445135">
                  <a:moveTo>
                    <a:pt x="5208905" y="0"/>
                  </a:moveTo>
                  <a:lnTo>
                    <a:pt x="201294" y="0"/>
                  </a:lnTo>
                  <a:lnTo>
                    <a:pt x="155154" y="5318"/>
                  </a:lnTo>
                  <a:lnTo>
                    <a:pt x="112791" y="20468"/>
                  </a:lnTo>
                  <a:lnTo>
                    <a:pt x="75415" y="44237"/>
                  </a:lnTo>
                  <a:lnTo>
                    <a:pt x="44237" y="75415"/>
                  </a:lnTo>
                  <a:lnTo>
                    <a:pt x="20468" y="112791"/>
                  </a:lnTo>
                  <a:lnTo>
                    <a:pt x="5318" y="155154"/>
                  </a:lnTo>
                  <a:lnTo>
                    <a:pt x="0" y="201295"/>
                  </a:lnTo>
                  <a:lnTo>
                    <a:pt x="0" y="445008"/>
                  </a:lnTo>
                  <a:lnTo>
                    <a:pt x="5410200" y="445008"/>
                  </a:lnTo>
                  <a:lnTo>
                    <a:pt x="5410200" y="201295"/>
                  </a:lnTo>
                  <a:lnTo>
                    <a:pt x="5404881" y="155154"/>
                  </a:lnTo>
                  <a:lnTo>
                    <a:pt x="5389731" y="112791"/>
                  </a:lnTo>
                  <a:lnTo>
                    <a:pt x="5365962" y="75415"/>
                  </a:lnTo>
                  <a:lnTo>
                    <a:pt x="5334784" y="44237"/>
                  </a:lnTo>
                  <a:lnTo>
                    <a:pt x="5297408" y="20468"/>
                  </a:lnTo>
                  <a:lnTo>
                    <a:pt x="5255045" y="5318"/>
                  </a:lnTo>
                  <a:lnTo>
                    <a:pt x="5208905" y="0"/>
                  </a:lnTo>
                  <a:close/>
                </a:path>
              </a:pathLst>
            </a:custGeom>
            <a:solidFill>
              <a:srgbClr val="8F9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50207" y="4114800"/>
              <a:ext cx="1422400" cy="360045"/>
            </a:xfrm>
            <a:custGeom>
              <a:avLst/>
              <a:gdLst/>
              <a:ahLst/>
              <a:cxnLst/>
              <a:rect l="l" t="t" r="r" b="b"/>
              <a:pathLst>
                <a:path w="1422400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3" y="0"/>
                  </a:lnTo>
                  <a:lnTo>
                    <a:pt x="1361947" y="0"/>
                  </a:lnTo>
                  <a:lnTo>
                    <a:pt x="1385298" y="4704"/>
                  </a:lnTo>
                  <a:lnTo>
                    <a:pt x="1404350" y="17541"/>
                  </a:lnTo>
                  <a:lnTo>
                    <a:pt x="1417187" y="36593"/>
                  </a:lnTo>
                  <a:lnTo>
                    <a:pt x="1421891" y="59943"/>
                  </a:lnTo>
                  <a:lnTo>
                    <a:pt x="1421891" y="299719"/>
                  </a:lnTo>
                  <a:lnTo>
                    <a:pt x="1417187" y="323070"/>
                  </a:lnTo>
                  <a:lnTo>
                    <a:pt x="1404350" y="342122"/>
                  </a:lnTo>
                  <a:lnTo>
                    <a:pt x="1385298" y="354959"/>
                  </a:lnTo>
                  <a:lnTo>
                    <a:pt x="1361947" y="359663"/>
                  </a:lnTo>
                  <a:lnTo>
                    <a:pt x="59943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12700">
              <a:solidFill>
                <a:srgbClr val="4D62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083811" y="4121657"/>
            <a:ext cx="1156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4D62EF"/>
                </a:solidFill>
                <a:latin typeface="Trebuchet MS"/>
                <a:cs typeface="Trebuchet MS"/>
              </a:rPr>
              <a:t>Ques</a:t>
            </a:r>
            <a:r>
              <a:rPr dirty="0" sz="1800" spc="10">
                <a:solidFill>
                  <a:srgbClr val="4D62EF"/>
                </a:solidFill>
                <a:latin typeface="Trebuchet MS"/>
                <a:cs typeface="Trebuchet MS"/>
              </a:rPr>
              <a:t>t</a:t>
            </a:r>
            <a:r>
              <a:rPr dirty="0" sz="1800" spc="50">
                <a:solidFill>
                  <a:srgbClr val="4D62EF"/>
                </a:solidFill>
                <a:latin typeface="Trebuchet MS"/>
                <a:cs typeface="Trebuchet MS"/>
              </a:rPr>
              <a:t>ion</a:t>
            </a:r>
            <a:r>
              <a:rPr dirty="0" sz="1800" spc="45">
                <a:solidFill>
                  <a:srgbClr val="4D62EF"/>
                </a:solidFill>
                <a:latin typeface="Trebuchet MS"/>
                <a:cs typeface="Trebuchet MS"/>
              </a:rPr>
              <a:t>s</a:t>
            </a:r>
            <a:r>
              <a:rPr dirty="0" sz="1800" spc="155">
                <a:solidFill>
                  <a:srgbClr val="4D62EF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30341" y="4108450"/>
            <a:ext cx="1436370" cy="372745"/>
            <a:chOff x="5530341" y="4108450"/>
            <a:chExt cx="1436370" cy="372745"/>
          </a:xfrm>
        </p:grpSpPr>
        <p:sp>
          <p:nvSpPr>
            <p:cNvPr id="27" name="object 27"/>
            <p:cNvSpPr/>
            <p:nvPr/>
          </p:nvSpPr>
          <p:spPr>
            <a:xfrm>
              <a:off x="5536691" y="4114800"/>
              <a:ext cx="1423670" cy="360045"/>
            </a:xfrm>
            <a:custGeom>
              <a:avLst/>
              <a:gdLst/>
              <a:ahLst/>
              <a:cxnLst/>
              <a:rect l="l" t="t" r="r" b="b"/>
              <a:pathLst>
                <a:path w="1423670" h="360045">
                  <a:moveTo>
                    <a:pt x="1363472" y="0"/>
                  </a:moveTo>
                  <a:lnTo>
                    <a:pt x="59944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3"/>
                  </a:lnTo>
                  <a:lnTo>
                    <a:pt x="0" y="299719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4" y="359663"/>
                  </a:lnTo>
                  <a:lnTo>
                    <a:pt x="1363472" y="359663"/>
                  </a:lnTo>
                  <a:lnTo>
                    <a:pt x="1386822" y="354959"/>
                  </a:lnTo>
                  <a:lnTo>
                    <a:pt x="1405874" y="342122"/>
                  </a:lnTo>
                  <a:lnTo>
                    <a:pt x="1418711" y="323070"/>
                  </a:lnTo>
                  <a:lnTo>
                    <a:pt x="1423415" y="299719"/>
                  </a:lnTo>
                  <a:lnTo>
                    <a:pt x="1423415" y="59943"/>
                  </a:lnTo>
                  <a:lnTo>
                    <a:pt x="1418711" y="36593"/>
                  </a:lnTo>
                  <a:lnTo>
                    <a:pt x="1405874" y="17541"/>
                  </a:lnTo>
                  <a:lnTo>
                    <a:pt x="1386822" y="4704"/>
                  </a:lnTo>
                  <a:lnTo>
                    <a:pt x="1363472" y="0"/>
                  </a:lnTo>
                  <a:close/>
                </a:path>
              </a:pathLst>
            </a:custGeom>
            <a:solidFill>
              <a:srgbClr val="C5CD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536691" y="4114800"/>
              <a:ext cx="1423670" cy="360045"/>
            </a:xfrm>
            <a:custGeom>
              <a:avLst/>
              <a:gdLst/>
              <a:ahLst/>
              <a:cxnLst/>
              <a:rect l="l" t="t" r="r" b="b"/>
              <a:pathLst>
                <a:path w="1423670" h="360045">
                  <a:moveTo>
                    <a:pt x="0" y="59943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1363472" y="0"/>
                  </a:lnTo>
                  <a:lnTo>
                    <a:pt x="1386822" y="4704"/>
                  </a:lnTo>
                  <a:lnTo>
                    <a:pt x="1405874" y="17541"/>
                  </a:lnTo>
                  <a:lnTo>
                    <a:pt x="1418711" y="36593"/>
                  </a:lnTo>
                  <a:lnTo>
                    <a:pt x="1423415" y="59943"/>
                  </a:lnTo>
                  <a:lnTo>
                    <a:pt x="1423415" y="299719"/>
                  </a:lnTo>
                  <a:lnTo>
                    <a:pt x="1418711" y="323070"/>
                  </a:lnTo>
                  <a:lnTo>
                    <a:pt x="1405874" y="342122"/>
                  </a:lnTo>
                  <a:lnTo>
                    <a:pt x="1386822" y="354959"/>
                  </a:lnTo>
                  <a:lnTo>
                    <a:pt x="1363472" y="359663"/>
                  </a:lnTo>
                  <a:lnTo>
                    <a:pt x="59944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19"/>
                  </a:lnTo>
                  <a:lnTo>
                    <a:pt x="0" y="59943"/>
                  </a:lnTo>
                  <a:close/>
                </a:path>
              </a:pathLst>
            </a:custGeom>
            <a:ln w="12699">
              <a:solidFill>
                <a:srgbClr val="C5CD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043421" y="4121657"/>
            <a:ext cx="410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Exit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969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9" b="1">
                <a:solidFill>
                  <a:srgbClr val="8F9EF5"/>
                </a:solidFill>
                <a:latin typeface="Lucida Sans"/>
                <a:cs typeface="Lucida Sans"/>
              </a:rPr>
              <a:t>ADT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70" b="1">
                <a:solidFill>
                  <a:srgbClr val="8F9EF5"/>
                </a:solidFill>
                <a:latin typeface="Lucida Sans"/>
                <a:cs typeface="Lucida Sans"/>
              </a:rPr>
              <a:t>L</a:t>
            </a:r>
            <a:r>
              <a:rPr dirty="0" sz="4000" spc="-90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4000" spc="-280" b="1">
                <a:solidFill>
                  <a:srgbClr val="8F9EF5"/>
                </a:solidFill>
                <a:latin typeface="Lucida Sans"/>
                <a:cs typeface="Lucida Sans"/>
              </a:rPr>
              <a:t>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54938"/>
            <a:ext cx="7795895" cy="4803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Trebuchet MS"/>
                <a:cs typeface="Trebuchet MS"/>
              </a:rPr>
              <a:t>List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is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the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ordered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collection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of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data,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and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it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allows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duplicate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elements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rebuchet MS"/>
              <a:cs typeface="Trebuchet MS"/>
            </a:endParaRPr>
          </a:p>
          <a:p>
            <a:pPr marL="241300" indent="-228600">
              <a:lnSpc>
                <a:spcPts val="234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30">
                <a:latin typeface="Trebuchet MS"/>
                <a:cs typeface="Trebuchet MS"/>
              </a:rPr>
              <a:t>ad</a:t>
            </a:r>
            <a:r>
              <a:rPr dirty="0" sz="2000" spc="20">
                <a:latin typeface="Trebuchet MS"/>
                <a:cs typeface="Trebuchet MS"/>
              </a:rPr>
              <a:t>d</a:t>
            </a:r>
            <a:r>
              <a:rPr dirty="0" sz="2000" spc="-105">
                <a:latin typeface="Trebuchet MS"/>
                <a:cs typeface="Trebuchet MS"/>
              </a:rPr>
              <a:t>(</a:t>
            </a:r>
            <a:r>
              <a:rPr dirty="0" sz="2000" spc="65">
                <a:latin typeface="Trebuchet MS"/>
                <a:cs typeface="Trebuchet MS"/>
              </a:rPr>
              <a:t>new</a:t>
            </a:r>
            <a:r>
              <a:rPr dirty="0" sz="2000" spc="60">
                <a:latin typeface="Trebuchet MS"/>
                <a:cs typeface="Trebuchet MS"/>
              </a:rPr>
              <a:t>E</a:t>
            </a:r>
            <a:r>
              <a:rPr dirty="0" sz="2000" spc="40">
                <a:latin typeface="Trebuchet MS"/>
                <a:cs typeface="Trebuchet MS"/>
              </a:rPr>
              <a:t>ntr</a:t>
            </a:r>
            <a:r>
              <a:rPr dirty="0" sz="2000" spc="50">
                <a:latin typeface="Trebuchet MS"/>
                <a:cs typeface="Trebuchet MS"/>
              </a:rPr>
              <a:t>y</a:t>
            </a:r>
            <a:r>
              <a:rPr dirty="0" sz="2000" spc="-190">
                <a:latin typeface="Trebuchet MS"/>
                <a:cs typeface="Trebuchet MS"/>
              </a:rPr>
              <a:t>: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T):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B</a:t>
            </a:r>
            <a:r>
              <a:rPr dirty="0" sz="2000" spc="50">
                <a:latin typeface="Trebuchet MS"/>
                <a:cs typeface="Trebuchet MS"/>
              </a:rPr>
              <a:t>o</a:t>
            </a:r>
            <a:r>
              <a:rPr dirty="0" sz="2000" spc="-25">
                <a:latin typeface="Trebuchet MS"/>
                <a:cs typeface="Trebuchet MS"/>
              </a:rPr>
              <a:t>olea</a:t>
            </a:r>
            <a:r>
              <a:rPr dirty="0" sz="2000" spc="105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ts val="1930"/>
              </a:lnSpc>
            </a:pPr>
            <a:r>
              <a:rPr dirty="0" sz="1700" spc="30">
                <a:latin typeface="Trebuchet MS"/>
                <a:cs typeface="Trebuchet MS"/>
              </a:rPr>
              <a:t>Ap</a:t>
            </a:r>
            <a:r>
              <a:rPr dirty="0" sz="1700" spc="30">
                <a:latin typeface="Trebuchet MS"/>
                <a:cs typeface="Trebuchet MS"/>
              </a:rPr>
              <a:t>e</a:t>
            </a:r>
            <a:r>
              <a:rPr dirty="0" sz="1700" spc="60">
                <a:latin typeface="Trebuchet MS"/>
                <a:cs typeface="Trebuchet MS"/>
              </a:rPr>
              <a:t>nd</a:t>
            </a:r>
            <a:r>
              <a:rPr dirty="0" sz="1700" spc="-150">
                <a:latin typeface="Trebuchet MS"/>
                <a:cs typeface="Trebuchet MS"/>
              </a:rPr>
              <a:t> </a:t>
            </a:r>
            <a:r>
              <a:rPr dirty="0" sz="1700" spc="15">
                <a:latin typeface="Trebuchet MS"/>
                <a:cs typeface="Trebuchet MS"/>
              </a:rPr>
              <a:t>n</a:t>
            </a:r>
            <a:r>
              <a:rPr dirty="0" sz="1700" spc="20">
                <a:latin typeface="Trebuchet MS"/>
                <a:cs typeface="Trebuchet MS"/>
              </a:rPr>
              <a:t>e</a:t>
            </a:r>
            <a:r>
              <a:rPr dirty="0" sz="1700" spc="135">
                <a:latin typeface="Trebuchet MS"/>
                <a:cs typeface="Trebuchet MS"/>
              </a:rPr>
              <a:t>w</a:t>
            </a:r>
            <a:r>
              <a:rPr dirty="0" sz="1700" spc="40">
                <a:latin typeface="Trebuchet MS"/>
                <a:cs typeface="Trebuchet MS"/>
              </a:rPr>
              <a:t>Entry</a:t>
            </a:r>
            <a:r>
              <a:rPr dirty="0" sz="1700" spc="-170">
                <a:latin typeface="Trebuchet MS"/>
                <a:cs typeface="Trebuchet MS"/>
              </a:rPr>
              <a:t> </a:t>
            </a:r>
            <a:r>
              <a:rPr dirty="0" sz="1700" spc="-25">
                <a:latin typeface="Trebuchet MS"/>
                <a:cs typeface="Trebuchet MS"/>
              </a:rPr>
              <a:t>to</a:t>
            </a:r>
            <a:r>
              <a:rPr dirty="0" sz="1700" spc="-145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the</a:t>
            </a:r>
            <a:r>
              <a:rPr dirty="0" sz="1700" spc="-130">
                <a:latin typeface="Trebuchet MS"/>
                <a:cs typeface="Trebuchet MS"/>
              </a:rPr>
              <a:t> </a:t>
            </a:r>
            <a:r>
              <a:rPr dirty="0" sz="1700" spc="-35">
                <a:latin typeface="Trebuchet MS"/>
                <a:cs typeface="Trebuchet MS"/>
              </a:rPr>
              <a:t>list</a:t>
            </a:r>
            <a:endParaRPr sz="1700">
              <a:latin typeface="Trebuchet MS"/>
              <a:cs typeface="Trebuchet MS"/>
            </a:endParaRPr>
          </a:p>
          <a:p>
            <a:pPr lvl="1" marL="697865" indent="-228600">
              <a:lnSpc>
                <a:spcPts val="19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700" spc="5">
                <a:latin typeface="Trebuchet MS"/>
                <a:cs typeface="Trebuchet MS"/>
              </a:rPr>
              <a:t>Input</a:t>
            </a:r>
            <a:endParaRPr sz="1700">
              <a:latin typeface="Trebuchet MS"/>
              <a:cs typeface="Trebuchet MS"/>
            </a:endParaRPr>
          </a:p>
          <a:p>
            <a:pPr lvl="2" marL="1155065" indent="-229235">
              <a:lnSpc>
                <a:spcPts val="162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 spc="15">
                <a:latin typeface="Trebuchet MS"/>
                <a:cs typeface="Trebuchet MS"/>
              </a:rPr>
              <a:t>ne</a:t>
            </a:r>
            <a:r>
              <a:rPr dirty="0" sz="1400" spc="40">
                <a:latin typeface="Trebuchet MS"/>
                <a:cs typeface="Trebuchet MS"/>
              </a:rPr>
              <a:t>wEn</a:t>
            </a:r>
            <a:r>
              <a:rPr dirty="0" sz="1400" spc="30">
                <a:latin typeface="Trebuchet MS"/>
                <a:cs typeface="Trebuchet MS"/>
              </a:rPr>
              <a:t>t</a:t>
            </a:r>
            <a:r>
              <a:rPr dirty="0" sz="1400" spc="40">
                <a:latin typeface="Trebuchet MS"/>
                <a:cs typeface="Trebuchet MS"/>
              </a:rPr>
              <a:t>r</a:t>
            </a:r>
            <a:r>
              <a:rPr dirty="0" sz="1400" spc="90">
                <a:latin typeface="Trebuchet MS"/>
                <a:cs typeface="Trebuchet MS"/>
              </a:rPr>
              <a:t>y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is</a:t>
            </a:r>
            <a:r>
              <a:rPr dirty="0" sz="1400" spc="-15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object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to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be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ad</a:t>
            </a:r>
            <a:r>
              <a:rPr dirty="0" sz="1400" spc="25">
                <a:latin typeface="Trebuchet MS"/>
                <a:cs typeface="Trebuchet MS"/>
              </a:rPr>
              <a:t>d</a:t>
            </a:r>
            <a:r>
              <a:rPr dirty="0" sz="1400" spc="-10">
                <a:latin typeface="Trebuchet MS"/>
                <a:cs typeface="Trebuchet MS"/>
              </a:rPr>
              <a:t>e</a:t>
            </a:r>
            <a:r>
              <a:rPr dirty="0" sz="1400" spc="-5">
                <a:latin typeface="Trebuchet MS"/>
                <a:cs typeface="Trebuchet MS"/>
              </a:rPr>
              <a:t>d</a:t>
            </a:r>
            <a:r>
              <a:rPr dirty="0" sz="1400" spc="-15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lvl="1" marL="697865" indent="-228600">
              <a:lnSpc>
                <a:spcPts val="19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700" spc="30">
                <a:latin typeface="Trebuchet MS"/>
                <a:cs typeface="Trebuchet MS"/>
              </a:rPr>
              <a:t>Post</a:t>
            </a:r>
            <a:r>
              <a:rPr dirty="0" sz="1700" spc="35">
                <a:latin typeface="Trebuchet MS"/>
                <a:cs typeface="Trebuchet MS"/>
              </a:rPr>
              <a:t>c</a:t>
            </a:r>
            <a:r>
              <a:rPr dirty="0" sz="1700" spc="5">
                <a:latin typeface="Trebuchet MS"/>
                <a:cs typeface="Trebuchet MS"/>
              </a:rPr>
              <a:t>ondi</a:t>
            </a:r>
            <a:r>
              <a:rPr dirty="0" sz="1700" spc="-5">
                <a:latin typeface="Trebuchet MS"/>
                <a:cs typeface="Trebuchet MS"/>
              </a:rPr>
              <a:t>t</a:t>
            </a:r>
            <a:r>
              <a:rPr dirty="0" sz="1700" spc="-20">
                <a:latin typeface="Trebuchet MS"/>
                <a:cs typeface="Trebuchet MS"/>
              </a:rPr>
              <a:t>ion:</a:t>
            </a:r>
            <a:r>
              <a:rPr dirty="0" sz="1700" spc="-180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the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 spc="-35">
                <a:latin typeface="Trebuchet MS"/>
                <a:cs typeface="Trebuchet MS"/>
              </a:rPr>
              <a:t>list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 spc="30">
                <a:latin typeface="Trebuchet MS"/>
                <a:cs typeface="Trebuchet MS"/>
              </a:rPr>
              <a:t>contains</a:t>
            </a:r>
            <a:r>
              <a:rPr dirty="0" sz="1700" spc="-170">
                <a:latin typeface="Trebuchet MS"/>
                <a:cs typeface="Trebuchet MS"/>
              </a:rPr>
              <a:t> </a:t>
            </a:r>
            <a:r>
              <a:rPr dirty="0" sz="1700" spc="50">
                <a:latin typeface="Trebuchet MS"/>
                <a:cs typeface="Trebuchet MS"/>
              </a:rPr>
              <a:t>ne</a:t>
            </a:r>
            <a:r>
              <a:rPr dirty="0" sz="1700" spc="70">
                <a:latin typeface="Trebuchet MS"/>
                <a:cs typeface="Trebuchet MS"/>
              </a:rPr>
              <a:t>w</a:t>
            </a:r>
            <a:r>
              <a:rPr dirty="0" sz="1700" spc="70">
                <a:latin typeface="Trebuchet MS"/>
                <a:cs typeface="Trebuchet MS"/>
              </a:rPr>
              <a:t>E</a:t>
            </a:r>
            <a:r>
              <a:rPr dirty="0" sz="1700" spc="60">
                <a:latin typeface="Trebuchet MS"/>
                <a:cs typeface="Trebuchet MS"/>
              </a:rPr>
              <a:t>n</a:t>
            </a:r>
            <a:r>
              <a:rPr dirty="0" sz="1700" spc="15">
                <a:latin typeface="Trebuchet MS"/>
                <a:cs typeface="Trebuchet MS"/>
              </a:rPr>
              <a:t>try</a:t>
            </a:r>
            <a:endParaRPr sz="1700">
              <a:latin typeface="Trebuchet MS"/>
              <a:cs typeface="Trebuchet MS"/>
            </a:endParaRPr>
          </a:p>
          <a:p>
            <a:pPr lvl="1" marL="697865" indent="-228600">
              <a:lnSpc>
                <a:spcPts val="19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700" spc="-5">
                <a:latin typeface="Trebuchet MS"/>
                <a:cs typeface="Trebuchet MS"/>
              </a:rPr>
              <a:t>Return:</a:t>
            </a:r>
            <a:endParaRPr sz="1700">
              <a:latin typeface="Trebuchet MS"/>
              <a:cs typeface="Trebuchet MS"/>
            </a:endParaRPr>
          </a:p>
          <a:p>
            <a:pPr lvl="2" marL="1155065" indent="-229235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 spc="-25">
                <a:latin typeface="Trebuchet MS"/>
                <a:cs typeface="Trebuchet MS"/>
              </a:rPr>
              <a:t>t</a:t>
            </a: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35">
                <a:latin typeface="Trebuchet MS"/>
                <a:cs typeface="Trebuchet MS"/>
              </a:rPr>
              <a:t>u</a:t>
            </a:r>
            <a:r>
              <a:rPr dirty="0" sz="1400" spc="-45">
                <a:latin typeface="Trebuchet MS"/>
                <a:cs typeface="Trebuchet MS"/>
              </a:rPr>
              <a:t>e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if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a</a:t>
            </a:r>
            <a:r>
              <a:rPr dirty="0" sz="1400" spc="25">
                <a:latin typeface="Trebuchet MS"/>
                <a:cs typeface="Trebuchet MS"/>
              </a:rPr>
              <a:t>d</a:t>
            </a:r>
            <a:r>
              <a:rPr dirty="0" sz="1400" spc="35">
                <a:latin typeface="Trebuchet MS"/>
                <a:cs typeface="Trebuchet MS"/>
              </a:rPr>
              <a:t>d</a:t>
            </a:r>
            <a:r>
              <a:rPr dirty="0" sz="1400" spc="15">
                <a:latin typeface="Trebuchet MS"/>
                <a:cs typeface="Trebuchet MS"/>
              </a:rPr>
              <a:t>in</a:t>
            </a:r>
            <a:r>
              <a:rPr dirty="0" sz="1400" spc="85">
                <a:latin typeface="Trebuchet MS"/>
                <a:cs typeface="Trebuchet MS"/>
              </a:rPr>
              <a:t>g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is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su</a:t>
            </a:r>
            <a:r>
              <a:rPr dirty="0" sz="1400" spc="35">
                <a:latin typeface="Trebuchet MS"/>
                <a:cs typeface="Trebuchet MS"/>
              </a:rPr>
              <a:t>cc</a:t>
            </a:r>
            <a:r>
              <a:rPr dirty="0" sz="1400" spc="40">
                <a:latin typeface="Trebuchet MS"/>
                <a:cs typeface="Trebuchet MS"/>
              </a:rPr>
              <a:t>ess</a:t>
            </a:r>
            <a:endParaRPr sz="1400">
              <a:latin typeface="Trebuchet MS"/>
              <a:cs typeface="Trebuchet MS"/>
            </a:endParaRPr>
          </a:p>
          <a:p>
            <a:pPr lvl="2" marL="1155065" indent="-229235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>
                <a:latin typeface="Trebuchet MS"/>
                <a:cs typeface="Trebuchet MS"/>
              </a:rPr>
              <a:t>false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if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a</a:t>
            </a:r>
            <a:r>
              <a:rPr dirty="0" sz="1400" spc="25">
                <a:latin typeface="Trebuchet MS"/>
                <a:cs typeface="Trebuchet MS"/>
              </a:rPr>
              <a:t>d</a:t>
            </a:r>
            <a:r>
              <a:rPr dirty="0" sz="1400" spc="35">
                <a:latin typeface="Trebuchet MS"/>
                <a:cs typeface="Trebuchet MS"/>
              </a:rPr>
              <a:t>d</a:t>
            </a:r>
            <a:r>
              <a:rPr dirty="0" sz="1400" spc="15">
                <a:latin typeface="Trebuchet MS"/>
                <a:cs typeface="Trebuchet MS"/>
              </a:rPr>
              <a:t>in</a:t>
            </a:r>
            <a:r>
              <a:rPr dirty="0" sz="1400" spc="85">
                <a:latin typeface="Trebuchet MS"/>
                <a:cs typeface="Trebuchet MS"/>
              </a:rPr>
              <a:t>g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is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fail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ts val="2345"/>
              </a:lnSpc>
              <a:spcBef>
                <a:spcPts val="2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5">
                <a:latin typeface="Trebuchet MS"/>
                <a:cs typeface="Trebuchet MS"/>
              </a:rPr>
              <a:t>add(givenPosition: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integer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229">
                <a:latin typeface="Trebuchet MS"/>
                <a:cs typeface="Trebuchet MS"/>
              </a:rPr>
              <a:t>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newEntry: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T):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Boolean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ts val="1930"/>
              </a:lnSpc>
            </a:pPr>
            <a:r>
              <a:rPr dirty="0" sz="1700" spc="70">
                <a:latin typeface="Trebuchet MS"/>
                <a:cs typeface="Trebuchet MS"/>
              </a:rPr>
              <a:t>Ad</a:t>
            </a:r>
            <a:r>
              <a:rPr dirty="0" sz="1700" spc="65">
                <a:latin typeface="Trebuchet MS"/>
                <a:cs typeface="Trebuchet MS"/>
              </a:rPr>
              <a:t>ds</a:t>
            </a:r>
            <a:r>
              <a:rPr dirty="0" sz="1700" spc="-160">
                <a:latin typeface="Trebuchet MS"/>
                <a:cs typeface="Trebuchet MS"/>
              </a:rPr>
              <a:t> </a:t>
            </a:r>
            <a:r>
              <a:rPr dirty="0" sz="1700" spc="50">
                <a:latin typeface="Trebuchet MS"/>
                <a:cs typeface="Trebuchet MS"/>
              </a:rPr>
              <a:t>ne</a:t>
            </a:r>
            <a:r>
              <a:rPr dirty="0" sz="1700" spc="70">
                <a:latin typeface="Trebuchet MS"/>
                <a:cs typeface="Trebuchet MS"/>
              </a:rPr>
              <a:t>w</a:t>
            </a:r>
            <a:r>
              <a:rPr dirty="0" sz="1700" spc="70">
                <a:latin typeface="Trebuchet MS"/>
                <a:cs typeface="Trebuchet MS"/>
              </a:rPr>
              <a:t>E</a:t>
            </a:r>
            <a:r>
              <a:rPr dirty="0" sz="1700" spc="60">
                <a:latin typeface="Trebuchet MS"/>
                <a:cs typeface="Trebuchet MS"/>
              </a:rPr>
              <a:t>n</a:t>
            </a:r>
            <a:r>
              <a:rPr dirty="0" sz="1700" spc="15">
                <a:latin typeface="Trebuchet MS"/>
                <a:cs typeface="Trebuchet MS"/>
              </a:rPr>
              <a:t>try</a:t>
            </a:r>
            <a:r>
              <a:rPr dirty="0" sz="1700" spc="-165">
                <a:latin typeface="Trebuchet MS"/>
                <a:cs typeface="Trebuchet MS"/>
              </a:rPr>
              <a:t> </a:t>
            </a:r>
            <a:r>
              <a:rPr dirty="0" sz="1700" spc="-5">
                <a:latin typeface="Trebuchet MS"/>
                <a:cs typeface="Trebuchet MS"/>
              </a:rPr>
              <a:t>into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the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 spc="30">
                <a:latin typeface="Trebuchet MS"/>
                <a:cs typeface="Trebuchet MS"/>
              </a:rPr>
              <a:t>given</a:t>
            </a:r>
            <a:r>
              <a:rPr dirty="0" sz="1700" spc="40">
                <a:latin typeface="Trebuchet MS"/>
                <a:cs typeface="Trebuchet MS"/>
              </a:rPr>
              <a:t>P</a:t>
            </a:r>
            <a:r>
              <a:rPr dirty="0" sz="1700">
                <a:latin typeface="Trebuchet MS"/>
                <a:cs typeface="Trebuchet MS"/>
              </a:rPr>
              <a:t>oisti</a:t>
            </a:r>
            <a:r>
              <a:rPr dirty="0" sz="1700" spc="-10">
                <a:latin typeface="Trebuchet MS"/>
                <a:cs typeface="Trebuchet MS"/>
              </a:rPr>
              <a:t>o</a:t>
            </a:r>
            <a:r>
              <a:rPr dirty="0" sz="1700" spc="90">
                <a:latin typeface="Trebuchet MS"/>
                <a:cs typeface="Trebuchet MS"/>
              </a:rPr>
              <a:t>n</a:t>
            </a:r>
            <a:r>
              <a:rPr dirty="0" sz="1700" spc="-150">
                <a:latin typeface="Trebuchet MS"/>
                <a:cs typeface="Trebuchet MS"/>
              </a:rPr>
              <a:t> </a:t>
            </a:r>
            <a:r>
              <a:rPr dirty="0" sz="1700" spc="45">
                <a:latin typeface="Trebuchet MS"/>
                <a:cs typeface="Trebuchet MS"/>
              </a:rPr>
              <a:t>of</a:t>
            </a:r>
            <a:r>
              <a:rPr dirty="0" sz="1700" spc="-145">
                <a:latin typeface="Trebuchet MS"/>
                <a:cs typeface="Trebuchet MS"/>
              </a:rPr>
              <a:t> </a:t>
            </a:r>
            <a:r>
              <a:rPr dirty="0" sz="1700" spc="-15">
                <a:latin typeface="Trebuchet MS"/>
                <a:cs typeface="Trebuchet MS"/>
              </a:rPr>
              <a:t>t</a:t>
            </a:r>
            <a:r>
              <a:rPr dirty="0" sz="1700" spc="-30">
                <a:latin typeface="Trebuchet MS"/>
                <a:cs typeface="Trebuchet MS"/>
              </a:rPr>
              <a:t>h</a:t>
            </a:r>
            <a:r>
              <a:rPr dirty="0" sz="1700" spc="-55">
                <a:latin typeface="Trebuchet MS"/>
                <a:cs typeface="Trebuchet MS"/>
              </a:rPr>
              <a:t>e</a:t>
            </a:r>
            <a:r>
              <a:rPr dirty="0" sz="1700" spc="-130">
                <a:latin typeface="Trebuchet MS"/>
                <a:cs typeface="Trebuchet MS"/>
              </a:rPr>
              <a:t> </a:t>
            </a:r>
            <a:r>
              <a:rPr dirty="0" sz="1700" spc="-35">
                <a:latin typeface="Trebuchet MS"/>
                <a:cs typeface="Trebuchet MS"/>
              </a:rPr>
              <a:t>list</a:t>
            </a:r>
            <a:endParaRPr sz="1700">
              <a:latin typeface="Trebuchet MS"/>
              <a:cs typeface="Trebuchet MS"/>
            </a:endParaRPr>
          </a:p>
          <a:p>
            <a:pPr lvl="1" marL="697865" indent="-228600">
              <a:lnSpc>
                <a:spcPts val="19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700" spc="5">
                <a:latin typeface="Trebuchet MS"/>
                <a:cs typeface="Trebuchet MS"/>
              </a:rPr>
              <a:t>Input</a:t>
            </a:r>
            <a:endParaRPr sz="1700">
              <a:latin typeface="Trebuchet MS"/>
              <a:cs typeface="Trebuchet MS"/>
            </a:endParaRPr>
          </a:p>
          <a:p>
            <a:pPr lvl="2" marL="1155065" indent="-229235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 spc="25">
                <a:latin typeface="Trebuchet MS"/>
                <a:cs typeface="Trebuchet MS"/>
              </a:rPr>
              <a:t>g</a:t>
            </a:r>
            <a:r>
              <a:rPr dirty="0" sz="1400" spc="20">
                <a:latin typeface="Trebuchet MS"/>
                <a:cs typeface="Trebuchet MS"/>
              </a:rPr>
              <a:t>i</a:t>
            </a:r>
            <a:r>
              <a:rPr dirty="0" sz="1400" spc="30">
                <a:latin typeface="Trebuchet MS"/>
                <a:cs typeface="Trebuchet MS"/>
              </a:rPr>
              <a:t>venP</a:t>
            </a:r>
            <a:r>
              <a:rPr dirty="0" sz="1400" spc="30">
                <a:latin typeface="Trebuchet MS"/>
                <a:cs typeface="Trebuchet MS"/>
              </a:rPr>
              <a:t>os</a:t>
            </a:r>
            <a:r>
              <a:rPr dirty="0" sz="1400" spc="5">
                <a:latin typeface="Trebuchet MS"/>
                <a:cs typeface="Trebuchet MS"/>
              </a:rPr>
              <a:t>i</a:t>
            </a:r>
            <a:r>
              <a:rPr dirty="0" sz="1400" spc="-70">
                <a:latin typeface="Trebuchet MS"/>
                <a:cs typeface="Trebuchet MS"/>
              </a:rPr>
              <a:t>t</a:t>
            </a:r>
            <a:r>
              <a:rPr dirty="0" sz="1400" spc="-65">
                <a:latin typeface="Trebuchet MS"/>
                <a:cs typeface="Trebuchet MS"/>
              </a:rPr>
              <a:t>i</a:t>
            </a:r>
            <a:r>
              <a:rPr dirty="0" sz="1400" spc="25">
                <a:latin typeface="Trebuchet MS"/>
                <a:cs typeface="Trebuchet MS"/>
              </a:rPr>
              <a:t>o</a:t>
            </a:r>
            <a:r>
              <a:rPr dirty="0" sz="1400" spc="55">
                <a:latin typeface="Trebuchet MS"/>
                <a:cs typeface="Trebuchet MS"/>
              </a:rPr>
              <a:t>n</a:t>
            </a:r>
            <a:r>
              <a:rPr dirty="0" sz="1400" spc="-135">
                <a:latin typeface="Trebuchet MS"/>
                <a:cs typeface="Trebuchet MS"/>
              </a:rPr>
              <a:t>: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</a:t>
            </a:r>
            <a:r>
              <a:rPr dirty="0" sz="1400" spc="45">
                <a:latin typeface="Trebuchet MS"/>
                <a:cs typeface="Trebuchet MS"/>
              </a:rPr>
              <a:t>h</a:t>
            </a:r>
            <a:r>
              <a:rPr dirty="0" sz="1400" spc="-45">
                <a:latin typeface="Trebuchet MS"/>
                <a:cs typeface="Trebuchet MS"/>
              </a:rPr>
              <a:t>e</a:t>
            </a:r>
            <a:r>
              <a:rPr dirty="0" sz="1400" spc="-15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ind</a:t>
            </a:r>
            <a:r>
              <a:rPr dirty="0" sz="1400" spc="-5">
                <a:latin typeface="Trebuchet MS"/>
                <a:cs typeface="Trebuchet MS"/>
              </a:rPr>
              <a:t>ex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95">
                <a:latin typeface="Trebuchet MS"/>
                <a:cs typeface="Trebuchet MS"/>
              </a:rPr>
              <a:t>w</a:t>
            </a:r>
            <a:r>
              <a:rPr dirty="0" sz="1400" spc="60">
                <a:latin typeface="Trebuchet MS"/>
                <a:cs typeface="Trebuchet MS"/>
              </a:rPr>
              <a:t>h</a:t>
            </a:r>
            <a:r>
              <a:rPr dirty="0" sz="1400" spc="-5">
                <a:latin typeface="Trebuchet MS"/>
                <a:cs typeface="Trebuchet MS"/>
              </a:rPr>
              <a:t>er</a:t>
            </a:r>
            <a:r>
              <a:rPr dirty="0" sz="1400" spc="-45">
                <a:latin typeface="Trebuchet MS"/>
                <a:cs typeface="Trebuchet MS"/>
              </a:rPr>
              <a:t>e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ne</a:t>
            </a:r>
            <a:r>
              <a:rPr dirty="0" sz="1400" spc="45">
                <a:latin typeface="Trebuchet MS"/>
                <a:cs typeface="Trebuchet MS"/>
              </a:rPr>
              <a:t>w</a:t>
            </a:r>
            <a:r>
              <a:rPr dirty="0" sz="1400" spc="60">
                <a:latin typeface="Trebuchet MS"/>
                <a:cs typeface="Trebuchet MS"/>
              </a:rPr>
              <a:t>E</a:t>
            </a:r>
            <a:r>
              <a:rPr dirty="0" sz="1400" spc="50">
                <a:latin typeface="Trebuchet MS"/>
                <a:cs typeface="Trebuchet MS"/>
              </a:rPr>
              <a:t>n</a:t>
            </a:r>
            <a:r>
              <a:rPr dirty="0" sz="1400" spc="-20">
                <a:latin typeface="Trebuchet MS"/>
                <a:cs typeface="Trebuchet MS"/>
              </a:rPr>
              <a:t>t</a:t>
            </a:r>
            <a:r>
              <a:rPr dirty="0" sz="1400" spc="-15">
                <a:latin typeface="Trebuchet MS"/>
                <a:cs typeface="Trebuchet MS"/>
              </a:rPr>
              <a:t>r</a:t>
            </a:r>
            <a:r>
              <a:rPr dirty="0" sz="1400" spc="90">
                <a:latin typeface="Trebuchet MS"/>
                <a:cs typeface="Trebuchet MS"/>
              </a:rPr>
              <a:t>y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wil</a:t>
            </a:r>
            <a:r>
              <a:rPr dirty="0" sz="1400" spc="-70">
                <a:latin typeface="Trebuchet MS"/>
                <a:cs typeface="Trebuchet MS"/>
              </a:rPr>
              <a:t>l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be</a:t>
            </a:r>
            <a:r>
              <a:rPr dirty="0" sz="1400" spc="-1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l</a:t>
            </a:r>
            <a:r>
              <a:rPr dirty="0" sz="1400">
                <a:latin typeface="Trebuchet MS"/>
                <a:cs typeface="Trebuchet MS"/>
              </a:rPr>
              <a:t>ocated</a:t>
            </a:r>
            <a:endParaRPr sz="1400">
              <a:latin typeface="Trebuchet MS"/>
              <a:cs typeface="Trebuchet MS"/>
            </a:endParaRPr>
          </a:p>
          <a:p>
            <a:pPr lvl="2" marL="1155065" indent="-229235">
              <a:lnSpc>
                <a:spcPts val="1620"/>
              </a:lnSpc>
              <a:spcBef>
                <a:spcPts val="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 spc="15">
                <a:latin typeface="Trebuchet MS"/>
                <a:cs typeface="Trebuchet MS"/>
              </a:rPr>
              <a:t>ne</a:t>
            </a:r>
            <a:r>
              <a:rPr dirty="0" sz="1400" spc="40">
                <a:latin typeface="Trebuchet MS"/>
                <a:cs typeface="Trebuchet MS"/>
              </a:rPr>
              <a:t>wEn</a:t>
            </a:r>
            <a:r>
              <a:rPr dirty="0" sz="1400" spc="30">
                <a:latin typeface="Trebuchet MS"/>
                <a:cs typeface="Trebuchet MS"/>
              </a:rPr>
              <a:t>t</a:t>
            </a:r>
            <a:r>
              <a:rPr dirty="0" sz="1400" spc="40">
                <a:latin typeface="Trebuchet MS"/>
                <a:cs typeface="Trebuchet MS"/>
              </a:rPr>
              <a:t>r</a:t>
            </a:r>
            <a:r>
              <a:rPr dirty="0" sz="1400" spc="90">
                <a:latin typeface="Trebuchet MS"/>
                <a:cs typeface="Trebuchet MS"/>
              </a:rPr>
              <a:t>y</a:t>
            </a:r>
            <a:r>
              <a:rPr dirty="0" sz="1400" spc="-135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is</a:t>
            </a:r>
            <a:r>
              <a:rPr dirty="0" sz="1400" spc="-15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object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to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be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ad</a:t>
            </a:r>
            <a:r>
              <a:rPr dirty="0" sz="1400" spc="25">
                <a:latin typeface="Trebuchet MS"/>
                <a:cs typeface="Trebuchet MS"/>
              </a:rPr>
              <a:t>d</a:t>
            </a:r>
            <a:r>
              <a:rPr dirty="0" sz="1400" spc="-10">
                <a:latin typeface="Trebuchet MS"/>
                <a:cs typeface="Trebuchet MS"/>
              </a:rPr>
              <a:t>e</a:t>
            </a:r>
            <a:r>
              <a:rPr dirty="0" sz="1400" spc="-5">
                <a:latin typeface="Trebuchet MS"/>
                <a:cs typeface="Trebuchet MS"/>
              </a:rPr>
              <a:t>d</a:t>
            </a:r>
            <a:r>
              <a:rPr dirty="0" sz="1400" spc="-15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lvl="1" marL="697865" indent="-228600">
              <a:lnSpc>
                <a:spcPts val="19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700" spc="5">
                <a:latin typeface="Trebuchet MS"/>
                <a:cs typeface="Trebuchet MS"/>
              </a:rPr>
              <a:t>Postcondition:</a:t>
            </a:r>
            <a:r>
              <a:rPr dirty="0" sz="1700" spc="-180">
                <a:latin typeface="Trebuchet MS"/>
                <a:cs typeface="Trebuchet MS"/>
              </a:rPr>
              <a:t> </a:t>
            </a:r>
            <a:r>
              <a:rPr dirty="0" sz="1700" spc="-30">
                <a:latin typeface="Trebuchet MS"/>
                <a:cs typeface="Trebuchet MS"/>
              </a:rPr>
              <a:t>the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 spc="-35">
                <a:latin typeface="Trebuchet MS"/>
                <a:cs typeface="Trebuchet MS"/>
              </a:rPr>
              <a:t>list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 spc="30">
                <a:latin typeface="Trebuchet MS"/>
                <a:cs typeface="Trebuchet MS"/>
              </a:rPr>
              <a:t>contains</a:t>
            </a:r>
            <a:r>
              <a:rPr dirty="0" sz="1700" spc="-170">
                <a:latin typeface="Trebuchet MS"/>
                <a:cs typeface="Trebuchet MS"/>
              </a:rPr>
              <a:t> </a:t>
            </a:r>
            <a:r>
              <a:rPr dirty="0" sz="1700" spc="45">
                <a:latin typeface="Trebuchet MS"/>
                <a:cs typeface="Trebuchet MS"/>
              </a:rPr>
              <a:t>newEntry</a:t>
            </a:r>
            <a:r>
              <a:rPr dirty="0" sz="1700" spc="-165">
                <a:latin typeface="Trebuchet MS"/>
                <a:cs typeface="Trebuchet MS"/>
              </a:rPr>
              <a:t> </a:t>
            </a:r>
            <a:r>
              <a:rPr dirty="0" sz="1700" spc="15">
                <a:latin typeface="Trebuchet MS"/>
                <a:cs typeface="Trebuchet MS"/>
              </a:rPr>
              <a:t>in</a:t>
            </a:r>
            <a:r>
              <a:rPr dirty="0" sz="1700" spc="-130">
                <a:latin typeface="Trebuchet MS"/>
                <a:cs typeface="Trebuchet MS"/>
              </a:rPr>
              <a:t> </a:t>
            </a:r>
            <a:r>
              <a:rPr dirty="0" sz="1700" spc="20">
                <a:latin typeface="Trebuchet MS"/>
                <a:cs typeface="Trebuchet MS"/>
              </a:rPr>
              <a:t>givenPosition</a:t>
            </a:r>
            <a:endParaRPr sz="1700">
              <a:latin typeface="Trebuchet MS"/>
              <a:cs typeface="Trebuchet MS"/>
            </a:endParaRPr>
          </a:p>
          <a:p>
            <a:pPr lvl="1" marL="697865" indent="-228600">
              <a:lnSpc>
                <a:spcPts val="19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700" spc="-5">
                <a:latin typeface="Trebuchet MS"/>
                <a:cs typeface="Trebuchet MS"/>
              </a:rPr>
              <a:t>Return:</a:t>
            </a:r>
            <a:endParaRPr sz="1700">
              <a:latin typeface="Trebuchet MS"/>
              <a:cs typeface="Trebuchet MS"/>
            </a:endParaRPr>
          </a:p>
          <a:p>
            <a:pPr lvl="2" marL="1155065" indent="-229235">
              <a:lnSpc>
                <a:spcPts val="167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 spc="-25">
                <a:latin typeface="Trebuchet MS"/>
                <a:cs typeface="Trebuchet MS"/>
              </a:rPr>
              <a:t>t</a:t>
            </a:r>
            <a:r>
              <a:rPr dirty="0" sz="1400" spc="-20">
                <a:latin typeface="Trebuchet MS"/>
                <a:cs typeface="Trebuchet MS"/>
              </a:rPr>
              <a:t>r</a:t>
            </a:r>
            <a:r>
              <a:rPr dirty="0" sz="1400" spc="35">
                <a:latin typeface="Trebuchet MS"/>
                <a:cs typeface="Trebuchet MS"/>
              </a:rPr>
              <a:t>u</a:t>
            </a:r>
            <a:r>
              <a:rPr dirty="0" sz="1400" spc="-45">
                <a:latin typeface="Trebuchet MS"/>
                <a:cs typeface="Trebuchet MS"/>
              </a:rPr>
              <a:t>e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if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a</a:t>
            </a:r>
            <a:r>
              <a:rPr dirty="0" sz="1400" spc="25">
                <a:latin typeface="Trebuchet MS"/>
                <a:cs typeface="Trebuchet MS"/>
              </a:rPr>
              <a:t>d</a:t>
            </a:r>
            <a:r>
              <a:rPr dirty="0" sz="1400" spc="35">
                <a:latin typeface="Trebuchet MS"/>
                <a:cs typeface="Trebuchet MS"/>
              </a:rPr>
              <a:t>d</a:t>
            </a:r>
            <a:r>
              <a:rPr dirty="0" sz="1400" spc="15">
                <a:latin typeface="Trebuchet MS"/>
                <a:cs typeface="Trebuchet MS"/>
              </a:rPr>
              <a:t>in</a:t>
            </a:r>
            <a:r>
              <a:rPr dirty="0" sz="1400" spc="85">
                <a:latin typeface="Trebuchet MS"/>
                <a:cs typeface="Trebuchet MS"/>
              </a:rPr>
              <a:t>g</a:t>
            </a:r>
            <a:r>
              <a:rPr dirty="0" sz="1400" spc="-13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is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60">
                <a:latin typeface="Trebuchet MS"/>
                <a:cs typeface="Trebuchet MS"/>
              </a:rPr>
              <a:t>su</a:t>
            </a:r>
            <a:r>
              <a:rPr dirty="0" sz="1400" spc="35">
                <a:latin typeface="Trebuchet MS"/>
                <a:cs typeface="Trebuchet MS"/>
              </a:rPr>
              <a:t>cc</a:t>
            </a:r>
            <a:r>
              <a:rPr dirty="0" sz="1400" spc="40">
                <a:latin typeface="Trebuchet MS"/>
                <a:cs typeface="Trebuchet MS"/>
              </a:rPr>
              <a:t>ess</a:t>
            </a:r>
            <a:endParaRPr sz="1400">
              <a:latin typeface="Trebuchet MS"/>
              <a:cs typeface="Trebuchet MS"/>
            </a:endParaRPr>
          </a:p>
          <a:p>
            <a:pPr lvl="2" marL="1155065" indent="-229235">
              <a:lnSpc>
                <a:spcPts val="167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400">
                <a:latin typeface="Trebuchet MS"/>
                <a:cs typeface="Trebuchet MS"/>
              </a:rPr>
              <a:t>false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if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a</a:t>
            </a:r>
            <a:r>
              <a:rPr dirty="0" sz="1400" spc="25">
                <a:latin typeface="Trebuchet MS"/>
                <a:cs typeface="Trebuchet MS"/>
              </a:rPr>
              <a:t>d</a:t>
            </a:r>
            <a:r>
              <a:rPr dirty="0" sz="1400" spc="35">
                <a:latin typeface="Trebuchet MS"/>
                <a:cs typeface="Trebuchet MS"/>
              </a:rPr>
              <a:t>d</a:t>
            </a:r>
            <a:r>
              <a:rPr dirty="0" sz="1400" spc="15">
                <a:latin typeface="Trebuchet MS"/>
                <a:cs typeface="Trebuchet MS"/>
              </a:rPr>
              <a:t>in</a:t>
            </a:r>
            <a:r>
              <a:rPr dirty="0" sz="1400" spc="85">
                <a:latin typeface="Trebuchet MS"/>
                <a:cs typeface="Trebuchet MS"/>
              </a:rPr>
              <a:t>g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is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fail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969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9" b="1">
                <a:solidFill>
                  <a:srgbClr val="8F9EF5"/>
                </a:solidFill>
                <a:latin typeface="Lucida Sans"/>
                <a:cs typeface="Lucida Sans"/>
              </a:rPr>
              <a:t>ADT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70" b="1">
                <a:solidFill>
                  <a:srgbClr val="8F9EF5"/>
                </a:solidFill>
                <a:latin typeface="Lucida Sans"/>
                <a:cs typeface="Lucida Sans"/>
              </a:rPr>
              <a:t>L</a:t>
            </a:r>
            <a:r>
              <a:rPr dirty="0" sz="4000" spc="-90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4000" spc="-280" b="1">
                <a:solidFill>
                  <a:srgbClr val="8F9EF5"/>
                </a:solidFill>
                <a:latin typeface="Lucida Sans"/>
                <a:cs typeface="Lucida Sans"/>
              </a:rPr>
              <a:t>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56462"/>
            <a:ext cx="7800975" cy="4928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10">
                <a:latin typeface="Trebuchet MS"/>
                <a:cs typeface="Trebuchet MS"/>
              </a:rPr>
              <a:t>remove</a:t>
            </a:r>
            <a:r>
              <a:rPr dirty="0" sz="2600" spc="10">
                <a:latin typeface="Trebuchet MS"/>
                <a:cs typeface="Trebuchet MS"/>
              </a:rPr>
              <a:t>(</a:t>
            </a:r>
            <a:r>
              <a:rPr dirty="0" sz="2600" spc="65">
                <a:latin typeface="Trebuchet MS"/>
                <a:cs typeface="Trebuchet MS"/>
              </a:rPr>
              <a:t>anEntr</a:t>
            </a:r>
            <a:r>
              <a:rPr dirty="0" sz="2600" spc="70">
                <a:latin typeface="Trebuchet MS"/>
                <a:cs typeface="Trebuchet MS"/>
              </a:rPr>
              <a:t>y</a:t>
            </a:r>
            <a:r>
              <a:rPr dirty="0" sz="2600" spc="-250">
                <a:latin typeface="Trebuchet MS"/>
                <a:cs typeface="Trebuchet MS"/>
              </a:rPr>
              <a:t>: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T):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80">
                <a:latin typeface="Trebuchet MS"/>
                <a:cs typeface="Trebuchet MS"/>
              </a:rPr>
              <a:t>B</a:t>
            </a:r>
            <a:r>
              <a:rPr dirty="0" sz="2600" spc="75">
                <a:latin typeface="Trebuchet MS"/>
                <a:cs typeface="Trebuchet MS"/>
              </a:rPr>
              <a:t>o</a:t>
            </a:r>
            <a:r>
              <a:rPr dirty="0" sz="2600" spc="80">
                <a:latin typeface="Trebuchet MS"/>
                <a:cs typeface="Trebuchet MS"/>
              </a:rPr>
              <a:t>o</a:t>
            </a:r>
            <a:r>
              <a:rPr dirty="0" sz="2600" spc="-15">
                <a:latin typeface="Trebuchet MS"/>
                <a:cs typeface="Trebuchet MS"/>
              </a:rPr>
              <a:t>lean</a:t>
            </a:r>
            <a:endParaRPr sz="2600">
              <a:latin typeface="Trebuchet MS"/>
              <a:cs typeface="Trebuchet MS"/>
            </a:endParaRPr>
          </a:p>
          <a:p>
            <a:pPr lvl="1" marL="697865" indent="-228600">
              <a:lnSpc>
                <a:spcPts val="237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0">
                <a:latin typeface="Trebuchet MS"/>
                <a:cs typeface="Trebuchet MS"/>
              </a:rPr>
              <a:t>Removes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f</a:t>
            </a:r>
            <a:r>
              <a:rPr dirty="0" sz="2200" spc="-20">
                <a:latin typeface="Trebuchet MS"/>
                <a:cs typeface="Trebuchet MS"/>
              </a:rPr>
              <a:t>i</a:t>
            </a:r>
            <a:r>
              <a:rPr dirty="0" sz="2200" spc="15">
                <a:latin typeface="Trebuchet MS"/>
                <a:cs typeface="Trebuchet MS"/>
              </a:rPr>
              <a:t>rst</a:t>
            </a:r>
            <a:r>
              <a:rPr dirty="0" sz="2200" spc="-155">
                <a:latin typeface="Trebuchet MS"/>
                <a:cs typeface="Trebuchet MS"/>
              </a:rPr>
              <a:t> </a:t>
            </a:r>
            <a:r>
              <a:rPr dirty="0" sz="2200" spc="55">
                <a:latin typeface="Trebuchet MS"/>
                <a:cs typeface="Trebuchet MS"/>
              </a:rPr>
              <a:t>or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only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occ</a:t>
            </a:r>
            <a:r>
              <a:rPr dirty="0" sz="2200" spc="45">
                <a:latin typeface="Trebuchet MS"/>
                <a:cs typeface="Trebuchet MS"/>
              </a:rPr>
              <a:t>u</a:t>
            </a:r>
            <a:r>
              <a:rPr dirty="0" sz="2200" spc="20">
                <a:latin typeface="Trebuchet MS"/>
                <a:cs typeface="Trebuchet MS"/>
              </a:rPr>
              <a:t>rrence</a:t>
            </a:r>
            <a:r>
              <a:rPr dirty="0" sz="2200" spc="-190">
                <a:latin typeface="Trebuchet MS"/>
                <a:cs typeface="Trebuchet MS"/>
              </a:rPr>
              <a:t> </a:t>
            </a:r>
            <a:r>
              <a:rPr dirty="0" sz="2200" spc="55">
                <a:latin typeface="Trebuchet MS"/>
                <a:cs typeface="Trebuchet MS"/>
              </a:rPr>
              <a:t>of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anEntry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55">
                <a:latin typeface="Trebuchet MS"/>
                <a:cs typeface="Trebuchet MS"/>
              </a:rPr>
              <a:t>f</a:t>
            </a:r>
            <a:r>
              <a:rPr dirty="0" sz="2200" spc="45">
                <a:latin typeface="Trebuchet MS"/>
                <a:cs typeface="Trebuchet MS"/>
              </a:rPr>
              <a:t>r</a:t>
            </a:r>
            <a:r>
              <a:rPr dirty="0" sz="2200" spc="85">
                <a:latin typeface="Trebuchet MS"/>
                <a:cs typeface="Trebuchet MS"/>
              </a:rPr>
              <a:t>om</a:t>
            </a:r>
            <a:endParaRPr sz="2200">
              <a:latin typeface="Trebuchet MS"/>
              <a:cs typeface="Trebuchet MS"/>
            </a:endParaRPr>
          </a:p>
          <a:p>
            <a:pPr marL="697865">
              <a:lnSpc>
                <a:spcPts val="2365"/>
              </a:lnSpc>
            </a:pPr>
            <a:r>
              <a:rPr dirty="0" sz="2200" spc="-45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list.</a:t>
            </a:r>
            <a:endParaRPr sz="2200">
              <a:latin typeface="Trebuchet MS"/>
              <a:cs typeface="Trebuchet MS"/>
            </a:endParaRPr>
          </a:p>
          <a:p>
            <a:pPr lvl="1" marL="697865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35">
                <a:latin typeface="Trebuchet MS"/>
                <a:cs typeface="Trebuchet MS"/>
              </a:rPr>
              <a:t>Input: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75">
                <a:latin typeface="Trebuchet MS"/>
                <a:cs typeface="Trebuchet MS"/>
              </a:rPr>
              <a:t>anE</a:t>
            </a:r>
            <a:r>
              <a:rPr dirty="0" sz="2200" spc="80">
                <a:latin typeface="Trebuchet MS"/>
                <a:cs typeface="Trebuchet MS"/>
              </a:rPr>
              <a:t>n</a:t>
            </a:r>
            <a:r>
              <a:rPr dirty="0" sz="2200" spc="20">
                <a:latin typeface="Trebuchet MS"/>
                <a:cs typeface="Trebuchet MS"/>
              </a:rPr>
              <a:t>try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25">
                <a:latin typeface="Trebuchet MS"/>
                <a:cs typeface="Trebuchet MS"/>
              </a:rPr>
              <a:t>is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object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to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be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25">
                <a:latin typeface="Trebuchet MS"/>
                <a:cs typeface="Trebuchet MS"/>
              </a:rPr>
              <a:t>remov</a:t>
            </a:r>
            <a:r>
              <a:rPr dirty="0" sz="2200" spc="25">
                <a:latin typeface="Trebuchet MS"/>
                <a:cs typeface="Trebuchet MS"/>
              </a:rPr>
              <a:t>e</a:t>
            </a:r>
            <a:r>
              <a:rPr dirty="0" sz="2200" spc="-100">
                <a:latin typeface="Trebuchet MS"/>
                <a:cs typeface="Trebuchet MS"/>
              </a:rPr>
              <a:t>d.</a:t>
            </a:r>
            <a:endParaRPr sz="2200">
              <a:latin typeface="Trebuchet MS"/>
              <a:cs typeface="Trebuchet MS"/>
            </a:endParaRPr>
          </a:p>
          <a:p>
            <a:pPr lvl="1" marL="697865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">
                <a:latin typeface="Trebuchet MS"/>
                <a:cs typeface="Trebuchet MS"/>
              </a:rPr>
              <a:t>Postcondition: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first</a:t>
            </a:r>
            <a:r>
              <a:rPr dirty="0" sz="2200" spc="-125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anEntry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does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not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exist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in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list</a:t>
            </a:r>
            <a:endParaRPr sz="2200">
              <a:latin typeface="Trebuchet MS"/>
              <a:cs typeface="Trebuchet MS"/>
            </a:endParaRPr>
          </a:p>
          <a:p>
            <a:pPr lvl="1" marL="697865" marR="1033780" indent="-228600">
              <a:lnSpc>
                <a:spcPct val="800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10">
                <a:latin typeface="Trebuchet MS"/>
                <a:cs typeface="Trebuchet MS"/>
              </a:rPr>
              <a:t>Return: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Returns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true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if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75">
                <a:latin typeface="Trebuchet MS"/>
                <a:cs typeface="Trebuchet MS"/>
              </a:rPr>
              <a:t>anE</a:t>
            </a:r>
            <a:r>
              <a:rPr dirty="0" sz="2200" spc="80">
                <a:latin typeface="Trebuchet MS"/>
                <a:cs typeface="Trebuchet MS"/>
              </a:rPr>
              <a:t>n</a:t>
            </a:r>
            <a:r>
              <a:rPr dirty="0" sz="2200" spc="20">
                <a:latin typeface="Trebuchet MS"/>
                <a:cs typeface="Trebuchet MS"/>
              </a:rPr>
              <a:t>try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100">
                <a:latin typeface="Trebuchet MS"/>
                <a:cs typeface="Trebuchet MS"/>
              </a:rPr>
              <a:t>w</a:t>
            </a:r>
            <a:r>
              <a:rPr dirty="0" sz="2200" spc="60">
                <a:latin typeface="Trebuchet MS"/>
                <a:cs typeface="Trebuchet MS"/>
              </a:rPr>
              <a:t>a</a:t>
            </a:r>
            <a:r>
              <a:rPr dirty="0" sz="2200" spc="125">
                <a:latin typeface="Trebuchet MS"/>
                <a:cs typeface="Trebuchet MS"/>
              </a:rPr>
              <a:t>s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located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45">
                <a:latin typeface="Trebuchet MS"/>
                <a:cs typeface="Trebuchet MS"/>
              </a:rPr>
              <a:t>and  </a:t>
            </a:r>
            <a:r>
              <a:rPr dirty="0" sz="2200" spc="-10">
                <a:latin typeface="Trebuchet MS"/>
                <a:cs typeface="Trebuchet MS"/>
              </a:rPr>
              <a:t>removed,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55">
                <a:latin typeface="Trebuchet MS"/>
                <a:cs typeface="Trebuchet MS"/>
              </a:rPr>
              <a:t>or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5">
                <a:latin typeface="Trebuchet MS"/>
                <a:cs typeface="Trebuchet MS"/>
              </a:rPr>
              <a:t>false</a:t>
            </a:r>
            <a:r>
              <a:rPr dirty="0" sz="2200" spc="-15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if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not.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25">
                <a:latin typeface="Trebuchet MS"/>
                <a:cs typeface="Trebuchet MS"/>
              </a:rPr>
              <a:t>In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the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latter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case,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the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list </a:t>
            </a:r>
            <a:r>
              <a:rPr dirty="0" sz="2200" spc="-650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remains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25">
                <a:latin typeface="Trebuchet MS"/>
                <a:cs typeface="Trebuchet MS"/>
              </a:rPr>
              <a:t>unchanged.</a:t>
            </a:r>
            <a:endParaRPr sz="2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50">
              <a:latin typeface="Trebuchet MS"/>
              <a:cs typeface="Trebuchet MS"/>
            </a:endParaRPr>
          </a:p>
          <a:p>
            <a:pPr marL="314325" indent="-302260">
              <a:lnSpc>
                <a:spcPts val="3115"/>
              </a:lnSpc>
              <a:buFont typeface="Arial"/>
              <a:buChar char="•"/>
              <a:tabLst>
                <a:tab pos="314325" algn="l"/>
                <a:tab pos="314960" algn="l"/>
              </a:tabLst>
            </a:pPr>
            <a:r>
              <a:rPr dirty="0" sz="2600" spc="10">
                <a:latin typeface="Trebuchet MS"/>
                <a:cs typeface="Trebuchet MS"/>
              </a:rPr>
              <a:t>remove(givenPosition: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integer):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T</a:t>
            </a:r>
            <a:endParaRPr sz="2600">
              <a:latin typeface="Trebuchet MS"/>
              <a:cs typeface="Trebuchet MS"/>
            </a:endParaRPr>
          </a:p>
          <a:p>
            <a:pPr lvl="1" marL="697865" indent="-228600">
              <a:lnSpc>
                <a:spcPts val="262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0">
                <a:latin typeface="Trebuchet MS"/>
                <a:cs typeface="Trebuchet MS"/>
              </a:rPr>
              <a:t>Removes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55">
                <a:latin typeface="Trebuchet MS"/>
                <a:cs typeface="Trebuchet MS"/>
              </a:rPr>
              <a:t>and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25">
                <a:latin typeface="Trebuchet MS"/>
                <a:cs typeface="Trebuchet MS"/>
              </a:rPr>
              <a:t>returns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entry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at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position</a:t>
            </a:r>
            <a:r>
              <a:rPr dirty="0" sz="2200" spc="-150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givenPosition.</a:t>
            </a:r>
            <a:endParaRPr sz="2200">
              <a:latin typeface="Trebuchet MS"/>
              <a:cs typeface="Trebuchet MS"/>
            </a:endParaRPr>
          </a:p>
          <a:p>
            <a:pPr lvl="1" marL="697865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35">
                <a:latin typeface="Trebuchet MS"/>
                <a:cs typeface="Trebuchet MS"/>
              </a:rPr>
              <a:t>Input: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30">
                <a:latin typeface="Trebuchet MS"/>
                <a:cs typeface="Trebuchet MS"/>
              </a:rPr>
              <a:t>give</a:t>
            </a:r>
            <a:r>
              <a:rPr dirty="0" sz="2200" spc="40">
                <a:latin typeface="Trebuchet MS"/>
                <a:cs typeface="Trebuchet MS"/>
              </a:rPr>
              <a:t>n</a:t>
            </a:r>
            <a:r>
              <a:rPr dirty="0" sz="2200" spc="50">
                <a:latin typeface="Trebuchet MS"/>
                <a:cs typeface="Trebuchet MS"/>
              </a:rPr>
              <a:t>Pos</a:t>
            </a:r>
            <a:r>
              <a:rPr dirty="0" sz="2200" spc="15">
                <a:latin typeface="Trebuchet MS"/>
                <a:cs typeface="Trebuchet MS"/>
              </a:rPr>
              <a:t>i</a:t>
            </a:r>
            <a:r>
              <a:rPr dirty="0" sz="2200" spc="-40">
                <a:latin typeface="Trebuchet MS"/>
                <a:cs typeface="Trebuchet MS"/>
              </a:rPr>
              <a:t>ti</a:t>
            </a:r>
            <a:r>
              <a:rPr dirty="0" sz="2200" spc="-80">
                <a:latin typeface="Trebuchet MS"/>
                <a:cs typeface="Trebuchet MS"/>
              </a:rPr>
              <a:t>o</a:t>
            </a:r>
            <a:r>
              <a:rPr dirty="0" sz="2200" spc="110">
                <a:latin typeface="Trebuchet MS"/>
                <a:cs typeface="Trebuchet MS"/>
              </a:rPr>
              <a:t>n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25">
                <a:latin typeface="Trebuchet MS"/>
                <a:cs typeface="Trebuchet MS"/>
              </a:rPr>
              <a:t>is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60">
                <a:latin typeface="Trebuchet MS"/>
                <a:cs typeface="Trebuchet MS"/>
              </a:rPr>
              <a:t>an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int</a:t>
            </a:r>
            <a:r>
              <a:rPr dirty="0" sz="2200" spc="-45">
                <a:latin typeface="Trebuchet MS"/>
                <a:cs typeface="Trebuchet MS"/>
              </a:rPr>
              <a:t>e</a:t>
            </a:r>
            <a:r>
              <a:rPr dirty="0" sz="2200" spc="25">
                <a:latin typeface="Trebuchet MS"/>
                <a:cs typeface="Trebuchet MS"/>
              </a:rPr>
              <a:t>g</a:t>
            </a:r>
            <a:r>
              <a:rPr dirty="0" sz="2200" spc="30">
                <a:latin typeface="Trebuchet MS"/>
                <a:cs typeface="Trebuchet MS"/>
              </a:rPr>
              <a:t>e</a:t>
            </a:r>
            <a:r>
              <a:rPr dirty="0" sz="2200" spc="-90">
                <a:latin typeface="Trebuchet MS"/>
                <a:cs typeface="Trebuchet MS"/>
              </a:rPr>
              <a:t>r.</a:t>
            </a:r>
            <a:endParaRPr sz="2200">
              <a:latin typeface="Trebuchet MS"/>
              <a:cs typeface="Trebuchet MS"/>
            </a:endParaRPr>
          </a:p>
          <a:p>
            <a:pPr lvl="1" marL="697865" marR="86360" indent="-228600">
              <a:lnSpc>
                <a:spcPct val="800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">
                <a:latin typeface="Trebuchet MS"/>
                <a:cs typeface="Trebuchet MS"/>
              </a:rPr>
              <a:t>Postcondition: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element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in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the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givenPosition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does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not </a:t>
            </a:r>
            <a:r>
              <a:rPr dirty="0" sz="2200" spc="-6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exist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in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list</a:t>
            </a:r>
            <a:endParaRPr sz="2200">
              <a:latin typeface="Trebuchet MS"/>
              <a:cs typeface="Trebuchet MS"/>
            </a:endParaRPr>
          </a:p>
          <a:p>
            <a:pPr lvl="1" marL="697865" indent="-228600">
              <a:lnSpc>
                <a:spcPts val="26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10">
                <a:latin typeface="Trebuchet MS"/>
                <a:cs typeface="Trebuchet MS"/>
              </a:rPr>
              <a:t>Ret</a:t>
            </a:r>
            <a:r>
              <a:rPr dirty="0" sz="2200" spc="-20">
                <a:latin typeface="Trebuchet MS"/>
                <a:cs typeface="Trebuchet MS"/>
              </a:rPr>
              <a:t>u</a:t>
            </a:r>
            <a:r>
              <a:rPr dirty="0" sz="2200" spc="-15">
                <a:latin typeface="Trebuchet MS"/>
                <a:cs typeface="Trebuchet MS"/>
              </a:rPr>
              <a:t>rn: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o</a:t>
            </a:r>
            <a:r>
              <a:rPr dirty="0" sz="2200" spc="25">
                <a:latin typeface="Trebuchet MS"/>
                <a:cs typeface="Trebuchet MS"/>
              </a:rPr>
              <a:t>b</a:t>
            </a:r>
            <a:r>
              <a:rPr dirty="0" sz="2200" spc="-105">
                <a:latin typeface="Trebuchet MS"/>
                <a:cs typeface="Trebuchet MS"/>
              </a:rPr>
              <a:t>ject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at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index</a:t>
            </a:r>
            <a:r>
              <a:rPr dirty="0" sz="2200" spc="-155">
                <a:latin typeface="Trebuchet MS"/>
                <a:cs typeface="Trebuchet MS"/>
              </a:rPr>
              <a:t> </a:t>
            </a:r>
            <a:r>
              <a:rPr dirty="0" sz="2200" spc="40">
                <a:latin typeface="Trebuchet MS"/>
                <a:cs typeface="Trebuchet MS"/>
              </a:rPr>
              <a:t>givenPos</a:t>
            </a:r>
            <a:r>
              <a:rPr dirty="0" sz="2200" spc="10">
                <a:latin typeface="Trebuchet MS"/>
                <a:cs typeface="Trebuchet MS"/>
              </a:rPr>
              <a:t>i</a:t>
            </a:r>
            <a:r>
              <a:rPr dirty="0" sz="2200" spc="-114">
                <a:latin typeface="Trebuchet MS"/>
                <a:cs typeface="Trebuchet MS"/>
              </a:rPr>
              <a:t>t</a:t>
            </a:r>
            <a:r>
              <a:rPr dirty="0" sz="2200" spc="-95">
                <a:latin typeface="Trebuchet MS"/>
                <a:cs typeface="Trebuchet MS"/>
              </a:rPr>
              <a:t>i</a:t>
            </a:r>
            <a:r>
              <a:rPr dirty="0" sz="2200" spc="85">
                <a:latin typeface="Trebuchet MS"/>
                <a:cs typeface="Trebuchet MS"/>
              </a:rPr>
              <a:t>o</a:t>
            </a:r>
            <a:r>
              <a:rPr dirty="0" sz="2200" spc="80">
                <a:latin typeface="Trebuchet MS"/>
                <a:cs typeface="Trebuchet MS"/>
              </a:rPr>
              <a:t>n</a:t>
            </a:r>
            <a:r>
              <a:rPr dirty="0" sz="2200" spc="-235"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969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9" b="1">
                <a:solidFill>
                  <a:srgbClr val="8F9EF5"/>
                </a:solidFill>
                <a:latin typeface="Lucida Sans"/>
                <a:cs typeface="Lucida Sans"/>
              </a:rPr>
              <a:t>ADT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70" b="1">
                <a:solidFill>
                  <a:srgbClr val="8F9EF5"/>
                </a:solidFill>
                <a:latin typeface="Lucida Sans"/>
                <a:cs typeface="Lucida Sans"/>
              </a:rPr>
              <a:t>L</a:t>
            </a:r>
            <a:r>
              <a:rPr dirty="0" sz="4000" spc="-90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4000" spc="-280" b="1">
                <a:solidFill>
                  <a:srgbClr val="8F9EF5"/>
                </a:solidFill>
                <a:latin typeface="Lucida Sans"/>
                <a:cs typeface="Lucida Sans"/>
              </a:rPr>
              <a:t>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50366"/>
            <a:ext cx="7807959" cy="4650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ts val="3329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65">
                <a:latin typeface="Trebuchet MS"/>
                <a:cs typeface="Trebuchet MS"/>
              </a:rPr>
              <a:t>get</a:t>
            </a:r>
            <a:r>
              <a:rPr dirty="0" sz="2800" spc="-55">
                <a:latin typeface="Trebuchet MS"/>
                <a:cs typeface="Trebuchet MS"/>
              </a:rPr>
              <a:t>(</a:t>
            </a:r>
            <a:r>
              <a:rPr dirty="0" sz="2800" spc="30">
                <a:latin typeface="Trebuchet MS"/>
                <a:cs typeface="Trebuchet MS"/>
              </a:rPr>
              <a:t>givenPositio</a:t>
            </a:r>
            <a:r>
              <a:rPr dirty="0" sz="2800" spc="45">
                <a:latin typeface="Trebuchet MS"/>
                <a:cs typeface="Trebuchet MS"/>
              </a:rPr>
              <a:t>n</a:t>
            </a:r>
            <a:r>
              <a:rPr dirty="0" sz="2800" spc="-270">
                <a:latin typeface="Trebuchet MS"/>
                <a:cs typeface="Trebuchet MS"/>
              </a:rPr>
              <a:t>:</a:t>
            </a:r>
            <a:r>
              <a:rPr dirty="0" sz="2800" spc="-18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integer</a:t>
            </a:r>
            <a:r>
              <a:rPr dirty="0" sz="2800" spc="-225">
                <a:latin typeface="Trebuchet MS"/>
                <a:cs typeface="Trebuchet MS"/>
              </a:rPr>
              <a:t> </a:t>
            </a:r>
            <a:r>
              <a:rPr dirty="0" sz="2800" spc="-204">
                <a:latin typeface="Trebuchet MS"/>
                <a:cs typeface="Trebuchet MS"/>
              </a:rPr>
              <a:t>):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85"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400" spc="-45">
                <a:latin typeface="Trebuchet MS"/>
                <a:cs typeface="Trebuchet MS"/>
              </a:rPr>
              <a:t>G</a:t>
            </a:r>
            <a:r>
              <a:rPr dirty="0" sz="2400" spc="-45">
                <a:latin typeface="Trebuchet MS"/>
                <a:cs typeface="Trebuchet MS"/>
              </a:rPr>
              <a:t>e</a:t>
            </a:r>
            <a:r>
              <a:rPr dirty="0" sz="2400">
                <a:latin typeface="Trebuchet MS"/>
                <a:cs typeface="Trebuchet MS"/>
              </a:rPr>
              <a:t>ts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el</a:t>
            </a:r>
            <a:r>
              <a:rPr dirty="0" sz="2400" spc="-120">
                <a:latin typeface="Trebuchet MS"/>
                <a:cs typeface="Trebuchet MS"/>
              </a:rPr>
              <a:t>e</a:t>
            </a:r>
            <a:r>
              <a:rPr dirty="0" sz="2400" spc="10">
                <a:latin typeface="Trebuchet MS"/>
                <a:cs typeface="Trebuchet MS"/>
              </a:rPr>
              <a:t>ment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in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gi</a:t>
            </a:r>
            <a:r>
              <a:rPr dirty="0" sz="2400" spc="45">
                <a:latin typeface="Trebuchet MS"/>
                <a:cs typeface="Trebuchet MS"/>
              </a:rPr>
              <a:t>v</a:t>
            </a:r>
            <a:r>
              <a:rPr dirty="0" sz="2400" spc="25">
                <a:latin typeface="Trebuchet MS"/>
                <a:cs typeface="Trebuchet MS"/>
              </a:rPr>
              <a:t>enPosition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400" spc="-35">
                <a:latin typeface="Trebuchet MS"/>
                <a:cs typeface="Trebuchet MS"/>
              </a:rPr>
              <a:t>Input: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givenPosition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is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an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index.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Trebuchet MS"/>
                <a:cs typeface="Trebuchet MS"/>
              </a:rPr>
              <a:t>Precondition: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givenPosition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80">
                <a:latin typeface="Trebuchet MS"/>
                <a:cs typeface="Trebuchet MS"/>
              </a:rPr>
              <a:t>has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an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element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Trebuchet MS"/>
                <a:cs typeface="Trebuchet MS"/>
              </a:rPr>
              <a:t>Return: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object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index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givenPosition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ts val="332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15">
                <a:latin typeface="Trebuchet MS"/>
                <a:cs typeface="Trebuchet MS"/>
              </a:rPr>
              <a:t>inde</a:t>
            </a:r>
            <a:r>
              <a:rPr dirty="0" sz="2800" spc="5">
                <a:latin typeface="Trebuchet MS"/>
                <a:cs typeface="Trebuchet MS"/>
              </a:rPr>
              <a:t>x</a:t>
            </a:r>
            <a:r>
              <a:rPr dirty="0" sz="2800" spc="95">
                <a:latin typeface="Trebuchet MS"/>
                <a:cs typeface="Trebuchet MS"/>
              </a:rPr>
              <a:t>Of</a:t>
            </a:r>
            <a:r>
              <a:rPr dirty="0" sz="2800" spc="-145">
                <a:latin typeface="Trebuchet MS"/>
                <a:cs typeface="Trebuchet MS"/>
              </a:rPr>
              <a:t>(</a:t>
            </a:r>
            <a:r>
              <a:rPr dirty="0" sz="2800" spc="95">
                <a:latin typeface="Trebuchet MS"/>
                <a:cs typeface="Trebuchet MS"/>
              </a:rPr>
              <a:t>anE</a:t>
            </a:r>
            <a:r>
              <a:rPr dirty="0" sz="2800" spc="100">
                <a:latin typeface="Trebuchet MS"/>
                <a:cs typeface="Trebuchet MS"/>
              </a:rPr>
              <a:t>n</a:t>
            </a:r>
            <a:r>
              <a:rPr dirty="0" sz="2800" spc="25">
                <a:latin typeface="Trebuchet MS"/>
                <a:cs typeface="Trebuchet MS"/>
              </a:rPr>
              <a:t>tr</a:t>
            </a:r>
            <a:r>
              <a:rPr dirty="0" sz="2800" spc="40">
                <a:latin typeface="Trebuchet MS"/>
                <a:cs typeface="Trebuchet MS"/>
              </a:rPr>
              <a:t>y</a:t>
            </a:r>
            <a:r>
              <a:rPr dirty="0" sz="2800" spc="-270">
                <a:latin typeface="Trebuchet MS"/>
                <a:cs typeface="Trebuchet MS"/>
              </a:rPr>
              <a:t>:</a:t>
            </a:r>
            <a:r>
              <a:rPr dirty="0" sz="2800" spc="-204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T):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integer</a:t>
            </a:r>
            <a:endParaRPr sz="2800">
              <a:latin typeface="Trebuchet MS"/>
              <a:cs typeface="Trebuchet MS"/>
            </a:endParaRPr>
          </a:p>
          <a:p>
            <a:pPr lvl="1" marL="697865" marR="305435" indent="-228600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45">
                <a:latin typeface="Trebuchet MS"/>
                <a:cs typeface="Trebuchet MS"/>
              </a:rPr>
              <a:t>G</a:t>
            </a:r>
            <a:r>
              <a:rPr dirty="0" sz="2400" spc="-50">
                <a:latin typeface="Trebuchet MS"/>
                <a:cs typeface="Trebuchet MS"/>
              </a:rPr>
              <a:t>e</a:t>
            </a:r>
            <a:r>
              <a:rPr dirty="0" sz="2400">
                <a:latin typeface="Trebuchet MS"/>
                <a:cs typeface="Trebuchet MS"/>
              </a:rPr>
              <a:t>ts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</a:t>
            </a:r>
            <a:r>
              <a:rPr dirty="0" sz="2400" spc="5">
                <a:latin typeface="Trebuchet MS"/>
                <a:cs typeface="Trebuchet MS"/>
              </a:rPr>
              <a:t>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85">
                <a:latin typeface="Trebuchet MS"/>
                <a:cs typeface="Trebuchet MS"/>
              </a:rPr>
              <a:t>pos</a:t>
            </a:r>
            <a:r>
              <a:rPr dirty="0" sz="2400" spc="-100">
                <a:latin typeface="Trebuchet MS"/>
                <a:cs typeface="Trebuchet MS"/>
              </a:rPr>
              <a:t>iti</a:t>
            </a:r>
            <a:r>
              <a:rPr dirty="0" sz="2400" spc="95">
                <a:latin typeface="Trebuchet MS"/>
                <a:cs typeface="Trebuchet MS"/>
              </a:rPr>
              <a:t>on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10">
                <a:latin typeface="Trebuchet MS"/>
                <a:cs typeface="Trebuchet MS"/>
              </a:rPr>
              <a:t>first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or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only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oc</a:t>
            </a:r>
            <a:r>
              <a:rPr dirty="0" sz="2400" spc="60">
                <a:latin typeface="Trebuchet MS"/>
                <a:cs typeface="Trebuchet MS"/>
              </a:rPr>
              <a:t>c</a:t>
            </a:r>
            <a:r>
              <a:rPr dirty="0" sz="2400" spc="25">
                <a:latin typeface="Trebuchet MS"/>
                <a:cs typeface="Trebuchet MS"/>
              </a:rPr>
              <a:t>urrence</a:t>
            </a:r>
            <a:r>
              <a:rPr dirty="0" sz="2400" spc="-235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of  </a:t>
            </a:r>
            <a:r>
              <a:rPr dirty="0" sz="2400" spc="20">
                <a:latin typeface="Trebuchet MS"/>
                <a:cs typeface="Trebuchet MS"/>
              </a:rPr>
              <a:t>anEntry.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ts val="2775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400" spc="-35">
                <a:latin typeface="Trebuchet MS"/>
                <a:cs typeface="Trebuchet MS"/>
              </a:rPr>
              <a:t>Input: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an</a:t>
            </a:r>
            <a:r>
              <a:rPr dirty="0" sz="2400" spc="60">
                <a:latin typeface="Trebuchet MS"/>
                <a:cs typeface="Trebuchet MS"/>
              </a:rPr>
              <a:t>E</a:t>
            </a:r>
            <a:r>
              <a:rPr dirty="0" sz="2400" spc="50">
                <a:latin typeface="Trebuchet MS"/>
                <a:cs typeface="Trebuchet MS"/>
              </a:rPr>
              <a:t>ntry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30">
                <a:latin typeface="Trebuchet MS"/>
                <a:cs typeface="Trebuchet MS"/>
              </a:rPr>
              <a:t>is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obj</a:t>
            </a:r>
            <a:r>
              <a:rPr dirty="0" sz="2400" spc="-85">
                <a:latin typeface="Trebuchet MS"/>
                <a:cs typeface="Trebuchet MS"/>
              </a:rPr>
              <a:t>e</a:t>
            </a:r>
            <a:r>
              <a:rPr dirty="0" sz="2400" spc="-45">
                <a:latin typeface="Trebuchet MS"/>
                <a:cs typeface="Trebuchet MS"/>
              </a:rPr>
              <a:t>ct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to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be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foun</a:t>
            </a:r>
            <a:r>
              <a:rPr dirty="0" sz="2400" spc="65">
                <a:latin typeface="Trebuchet MS"/>
                <a:cs typeface="Trebuchet MS"/>
              </a:rPr>
              <a:t>d</a:t>
            </a:r>
            <a:r>
              <a:rPr dirty="0" sz="2400" spc="-254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lvl="1" marL="697865" marR="5080" indent="-228600">
              <a:lnSpc>
                <a:spcPct val="8000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Trebuchet MS"/>
                <a:cs typeface="Trebuchet MS"/>
              </a:rPr>
              <a:t>Return: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position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anEntry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if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it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occurs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in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list. </a:t>
            </a:r>
            <a:r>
              <a:rPr dirty="0" sz="2400" spc="-71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Otherwise, </a:t>
            </a:r>
            <a:r>
              <a:rPr dirty="0" sz="2400" spc="30">
                <a:latin typeface="Trebuchet MS"/>
                <a:cs typeface="Trebuchet MS"/>
              </a:rPr>
              <a:t>returns </a:t>
            </a:r>
            <a:r>
              <a:rPr dirty="0" sz="2400" spc="-45">
                <a:latin typeface="Trebuchet MS"/>
                <a:cs typeface="Trebuchet MS"/>
              </a:rPr>
              <a:t>the </a:t>
            </a:r>
            <a:r>
              <a:rPr dirty="0" sz="2400" spc="20">
                <a:latin typeface="Trebuchet MS"/>
                <a:cs typeface="Trebuchet MS"/>
              </a:rPr>
              <a:t>position </a:t>
            </a:r>
            <a:r>
              <a:rPr dirty="0" sz="2400" spc="30">
                <a:latin typeface="Trebuchet MS"/>
                <a:cs typeface="Trebuchet MS"/>
              </a:rPr>
              <a:t>where </a:t>
            </a:r>
            <a:r>
              <a:rPr dirty="0" sz="2400" spc="55">
                <a:latin typeface="Trebuchet MS"/>
                <a:cs typeface="Trebuchet MS"/>
              </a:rPr>
              <a:t>anEntry 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45">
                <a:latin typeface="Trebuchet MS"/>
                <a:cs typeface="Trebuchet MS"/>
              </a:rPr>
              <a:t>would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55">
                <a:latin typeface="Trebuchet MS"/>
                <a:cs typeface="Trebuchet MS"/>
              </a:rPr>
              <a:t>occur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in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</a:t>
            </a:r>
            <a:r>
              <a:rPr dirty="0" sz="2400" spc="5">
                <a:latin typeface="Trebuchet MS"/>
                <a:cs typeface="Trebuchet MS"/>
              </a:rPr>
              <a:t>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lis</a:t>
            </a:r>
            <a:r>
              <a:rPr dirty="0" sz="2400" spc="-210">
                <a:latin typeface="Trebuchet MS"/>
                <a:cs typeface="Trebuchet MS"/>
              </a:rPr>
              <a:t>t,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but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75">
                <a:latin typeface="Trebuchet MS"/>
                <a:cs typeface="Trebuchet MS"/>
              </a:rPr>
              <a:t>as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a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n</a:t>
            </a:r>
            <a:r>
              <a:rPr dirty="0" sz="2400" spc="10">
                <a:latin typeface="Trebuchet MS"/>
                <a:cs typeface="Trebuchet MS"/>
              </a:rPr>
              <a:t>e</a:t>
            </a:r>
            <a:r>
              <a:rPr dirty="0" sz="2400" spc="75">
                <a:latin typeface="Trebuchet MS"/>
                <a:cs typeface="Trebuchet MS"/>
              </a:rPr>
              <a:t>g</a:t>
            </a:r>
            <a:r>
              <a:rPr dirty="0" sz="2400" spc="70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tive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inte</a:t>
            </a:r>
            <a:r>
              <a:rPr dirty="0" sz="2400" spc="-15">
                <a:latin typeface="Trebuchet MS"/>
                <a:cs typeface="Trebuchet MS"/>
              </a:rPr>
              <a:t>g</a:t>
            </a:r>
            <a:r>
              <a:rPr dirty="0" sz="2400" spc="-10">
                <a:latin typeface="Trebuchet MS"/>
                <a:cs typeface="Trebuchet MS"/>
              </a:rPr>
              <a:t>er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46329"/>
            <a:ext cx="1969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9" b="1">
                <a:solidFill>
                  <a:srgbClr val="8F9EF5"/>
                </a:solidFill>
                <a:latin typeface="Lucida Sans"/>
                <a:cs typeface="Lucida Sans"/>
              </a:rPr>
              <a:t>ADT</a:t>
            </a:r>
            <a:r>
              <a:rPr dirty="0" sz="4000" spc="-320" b="1">
                <a:solidFill>
                  <a:srgbClr val="8F9EF5"/>
                </a:solidFill>
                <a:latin typeface="Lucida Sans"/>
                <a:cs typeface="Lucida Sans"/>
              </a:rPr>
              <a:t> </a:t>
            </a:r>
            <a:r>
              <a:rPr dirty="0" sz="4000" spc="-170" b="1">
                <a:solidFill>
                  <a:srgbClr val="8F9EF5"/>
                </a:solidFill>
                <a:latin typeface="Lucida Sans"/>
                <a:cs typeface="Lucida Sans"/>
              </a:rPr>
              <a:t>L</a:t>
            </a:r>
            <a:r>
              <a:rPr dirty="0" sz="4000" spc="-90" b="1">
                <a:solidFill>
                  <a:srgbClr val="8F9EF5"/>
                </a:solidFill>
                <a:latin typeface="Lucida Sans"/>
                <a:cs typeface="Lucida Sans"/>
              </a:rPr>
              <a:t>i</a:t>
            </a:r>
            <a:r>
              <a:rPr dirty="0" sz="4000" spc="-280" b="1">
                <a:solidFill>
                  <a:srgbClr val="8F9EF5"/>
                </a:solidFill>
                <a:latin typeface="Lucida Sans"/>
                <a:cs typeface="Lucida Sans"/>
              </a:rPr>
              <a:t>st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46541"/>
            <a:ext cx="7459980" cy="296672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5">
                <a:latin typeface="Trebuchet MS"/>
                <a:cs typeface="Trebuchet MS"/>
              </a:rPr>
              <a:t>clear(</a:t>
            </a:r>
            <a:r>
              <a:rPr dirty="0" sz="2800" spc="-45">
                <a:latin typeface="Trebuchet MS"/>
                <a:cs typeface="Trebuchet MS"/>
              </a:rPr>
              <a:t>)</a:t>
            </a:r>
            <a:r>
              <a:rPr dirty="0" sz="2800" spc="-270">
                <a:latin typeface="Trebuchet MS"/>
                <a:cs typeface="Trebuchet MS"/>
              </a:rPr>
              <a:t>:</a:t>
            </a:r>
            <a:r>
              <a:rPr dirty="0" sz="2800" spc="-229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v</a:t>
            </a:r>
            <a:r>
              <a:rPr dirty="0" sz="2800" spc="10">
                <a:latin typeface="Trebuchet MS"/>
                <a:cs typeface="Trebuchet MS"/>
              </a:rPr>
              <a:t>oid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0">
                <a:latin typeface="Trebuchet MS"/>
                <a:cs typeface="Trebuchet MS"/>
              </a:rPr>
              <a:t>Removes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all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entries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75">
                <a:latin typeface="Trebuchet MS"/>
                <a:cs typeface="Trebuchet MS"/>
              </a:rPr>
              <a:t>from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list.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Trebuchet MS"/>
                <a:cs typeface="Trebuchet MS"/>
              </a:rPr>
              <a:t>Postcondition:</a:t>
            </a:r>
            <a:r>
              <a:rPr dirty="0" sz="2400" spc="-22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list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40">
                <a:latin typeface="Trebuchet MS"/>
                <a:cs typeface="Trebuchet MS"/>
              </a:rPr>
              <a:t>does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not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20">
                <a:latin typeface="Trebuchet MS"/>
                <a:cs typeface="Trebuchet MS"/>
              </a:rPr>
              <a:t>have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any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element.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45">
                <a:latin typeface="Trebuchet MS"/>
                <a:cs typeface="Trebuchet MS"/>
              </a:rPr>
              <a:t>si</a:t>
            </a:r>
            <a:r>
              <a:rPr dirty="0" sz="2800" spc="45">
                <a:latin typeface="Trebuchet MS"/>
                <a:cs typeface="Trebuchet MS"/>
              </a:rPr>
              <a:t>z</a:t>
            </a:r>
            <a:r>
              <a:rPr dirty="0" sz="2800" spc="-165">
                <a:latin typeface="Trebuchet MS"/>
                <a:cs typeface="Trebuchet MS"/>
              </a:rPr>
              <a:t>e():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integ</a:t>
            </a:r>
            <a:r>
              <a:rPr dirty="0" sz="2800" spc="-40">
                <a:latin typeface="Trebuchet MS"/>
                <a:cs typeface="Trebuchet MS"/>
              </a:rPr>
              <a:t>e</a:t>
            </a:r>
            <a:r>
              <a:rPr dirty="0" sz="2800" spc="70">
                <a:latin typeface="Trebuchet MS"/>
                <a:cs typeface="Trebuchet MS"/>
              </a:rPr>
              <a:t>r</a:t>
            </a:r>
            <a:endParaRPr sz="28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25">
                <a:latin typeface="Trebuchet MS"/>
                <a:cs typeface="Trebuchet MS"/>
              </a:rPr>
              <a:t>Gets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number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entries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currently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in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list.</a:t>
            </a:r>
            <a:endParaRPr sz="2400">
              <a:latin typeface="Trebuchet MS"/>
              <a:cs typeface="Trebuchet MS"/>
            </a:endParaRPr>
          </a:p>
          <a:p>
            <a:pPr lvl="1" marL="697865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Trebuchet MS"/>
                <a:cs typeface="Trebuchet MS"/>
              </a:rPr>
              <a:t>Return: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50">
                <a:latin typeface="Trebuchet MS"/>
                <a:cs typeface="Trebuchet MS"/>
              </a:rPr>
              <a:t>number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65">
                <a:latin typeface="Trebuchet MS"/>
                <a:cs typeface="Trebuchet MS"/>
              </a:rPr>
              <a:t>of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entries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currently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25">
                <a:latin typeface="Trebuchet MS"/>
                <a:cs typeface="Trebuchet MS"/>
              </a:rPr>
              <a:t>in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list.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김자희</dc:creator>
  <dc:title>Introduction</dc:title>
  <dcterms:created xsi:type="dcterms:W3CDTF">2023-11-27T11:52:07Z</dcterms:created>
  <dcterms:modified xsi:type="dcterms:W3CDTF">2023-11-27T11:52:07Z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2022-09-11T00:00:00Z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2023-11-27T00:00:00Z</vt:filetime>
  </property>
</Properties>
</file>