
<file path=[Content_Types].xml><?xml version="1.0" encoding="utf-8"?>
<Types xmlns="http://schemas.openxmlformats.org/package/2006/content-types">
  <Default Extension="05_" ContentType="image/png"/>
  <Default Extension="06_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>
        <p:scale>
          <a:sx n="75" d="100"/>
          <a:sy n="75" d="100"/>
        </p:scale>
        <p:origin x="-15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8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5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3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9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7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1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6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7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8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AEA3-E1C9-4E50-8B20-AEFA5BC69AC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AD69-40D4-4E0E-A180-64F883AB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0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05_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06_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E08253-322F-A095-15C4-C2612CB25462}"/>
              </a:ext>
            </a:extLst>
          </p:cNvPr>
          <p:cNvSpPr txBox="1"/>
          <p:nvPr/>
        </p:nvSpPr>
        <p:spPr>
          <a:xfrm>
            <a:off x="2930837" y="2831123"/>
            <a:ext cx="4083170" cy="944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769" dirty="0"/>
              <a:t>통계처리입문 </a:t>
            </a:r>
            <a:r>
              <a:rPr lang="en-US" altLang="ko-KR" sz="2769" dirty="0"/>
              <a:t>3</a:t>
            </a:r>
            <a:r>
              <a:rPr lang="ko-KR" altLang="en-US" sz="2769" dirty="0"/>
              <a:t>주차 과제</a:t>
            </a:r>
            <a:endParaRPr lang="en-US" altLang="ko-KR" sz="2769" dirty="0"/>
          </a:p>
          <a:p>
            <a:pPr algn="ctr"/>
            <a:endParaRPr lang="en-US" altLang="ko-KR" sz="1385" dirty="0"/>
          </a:p>
          <a:p>
            <a:pPr algn="ctr"/>
            <a:r>
              <a:rPr lang="en-US" altLang="ko-KR" sz="1385" dirty="0"/>
              <a:t>21102054</a:t>
            </a:r>
            <a:r>
              <a:rPr lang="ko-KR" altLang="en-US" sz="1385" dirty="0"/>
              <a:t> 임새연</a:t>
            </a:r>
            <a:endParaRPr lang="en-US" altLang="ko-KR" sz="1385" dirty="0"/>
          </a:p>
        </p:txBody>
      </p:sp>
    </p:spTree>
    <p:extLst>
      <p:ext uri="{BB962C8B-B14F-4D97-AF65-F5344CB8AC3E}">
        <p14:creationId xmlns:p14="http://schemas.microsoft.com/office/powerpoint/2010/main" val="178919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FE40B7-ECCD-DF3D-F60B-E894A92F7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9"/>
          <a:stretch/>
        </p:blipFill>
        <p:spPr>
          <a:xfrm>
            <a:off x="754927" y="1241974"/>
            <a:ext cx="8424282" cy="238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432F41-614C-F035-1FB0-7120CBA08A58}"/>
              </a:ext>
            </a:extLst>
          </p:cNvPr>
          <p:cNvSpPr txBox="1"/>
          <p:nvPr/>
        </p:nvSpPr>
        <p:spPr>
          <a:xfrm>
            <a:off x="705124" y="3921365"/>
            <a:ext cx="85801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지난 </a:t>
            </a:r>
            <a:r>
              <a:rPr lang="en-US" altLang="ko-KR" sz="1400" dirty="0"/>
              <a:t>2021</a:t>
            </a:r>
            <a:r>
              <a:rPr lang="ko-KR" altLang="en-US" sz="1400" dirty="0"/>
              <a:t>년</a:t>
            </a:r>
            <a:r>
              <a:rPr lang="en-US" altLang="ko-KR" sz="1400" dirty="0"/>
              <a:t> 5</a:t>
            </a:r>
            <a:r>
              <a:rPr lang="ko-KR" altLang="en-US" sz="1400" dirty="0"/>
              <a:t>월 도시 별 대기 오염도를 막대 그래프를 이용하여 표현했다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그래프는 총계 및 각 지역을 </a:t>
            </a:r>
            <a:r>
              <a:rPr lang="en-US" altLang="ko-KR" sz="1400" dirty="0"/>
              <a:t>x</a:t>
            </a:r>
            <a:r>
              <a:rPr lang="ko-KR" altLang="en-US" sz="1400" dirty="0"/>
              <a:t>축으로</a:t>
            </a:r>
            <a:r>
              <a:rPr lang="en-US" altLang="ko-KR" sz="1400" dirty="0"/>
              <a:t>, </a:t>
            </a:r>
            <a:r>
              <a:rPr lang="ko-KR" altLang="en-US" sz="1400" dirty="0"/>
              <a:t>오염도를 </a:t>
            </a:r>
            <a:r>
              <a:rPr lang="en-US" altLang="ko-KR" sz="1400" dirty="0"/>
              <a:t>y</a:t>
            </a:r>
            <a:r>
              <a:rPr lang="ko-KR" altLang="en-US" sz="1400" dirty="0"/>
              <a:t>축으로 갖는다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부산과 강원도</a:t>
            </a:r>
            <a:r>
              <a:rPr lang="en-US" altLang="ko-KR" sz="1400" dirty="0"/>
              <a:t>, </a:t>
            </a:r>
            <a:r>
              <a:rPr lang="ko-KR" altLang="en-US" sz="1400" dirty="0"/>
              <a:t>경상남도는 상대적으로 대기 오염도가 적은 수치를 보이는데 반해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충청남도와 경기도</a:t>
            </a:r>
            <a:r>
              <a:rPr lang="en-US" altLang="ko-KR" sz="1400" dirty="0"/>
              <a:t>, </a:t>
            </a:r>
            <a:r>
              <a:rPr lang="ko-KR" altLang="en-US" sz="1400" dirty="0"/>
              <a:t>전라북도는 대기 오염도가 높은 편에 속한다는 사실을 그래프를 통해 알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막대 그래프의 장점은 서로 다른 항목 간의 수량 혹은 수치 비교에 있어서 수월하다는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따라서 해당 그래프를 이용하면 한 눈에 전체 지역별의 수치를 파악할 수 있음은 물론 지역별 오염도를 비교하는 것 또한 직관적으로 수행할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지역별로 대기 오염도의 수치가 다르며</a:t>
            </a:r>
            <a:r>
              <a:rPr lang="en-US" altLang="ko-KR" sz="1400" dirty="0"/>
              <a:t>, </a:t>
            </a:r>
            <a:r>
              <a:rPr lang="ko-KR" altLang="en-US" sz="1400" dirty="0"/>
              <a:t>조사한 지역의 수가 매우 많기 때문에 다른 그래프로 표현한다면 직관성이 떨어질 것이라고 판단했다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대략적인 수치 파악은 물론 각각 항목에 대하여 쉽게 수치를 파악할 수 있도록 해당 통계 자료를 막대 그래프를 통해 표현했다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40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900EFD-A693-7AC9-4CFC-8116ECA45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5" t="2437" r="36653" b="15341"/>
          <a:stretch/>
        </p:blipFill>
        <p:spPr>
          <a:xfrm>
            <a:off x="0" y="220380"/>
            <a:ext cx="3294944" cy="31242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9BD6F-C090-13ED-8E60-A8F5EA7D7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4" y="3185454"/>
            <a:ext cx="2993576" cy="34521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0C0D0-46FD-6468-7DB7-8985A0EBC938}"/>
              </a:ext>
            </a:extLst>
          </p:cNvPr>
          <p:cNvSpPr txBox="1"/>
          <p:nvPr/>
        </p:nvSpPr>
        <p:spPr>
          <a:xfrm>
            <a:off x="3170494" y="880660"/>
            <a:ext cx="6679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지난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</a:t>
            </a:r>
            <a:r>
              <a:rPr lang="en-US" altLang="ko-KR" sz="1400" dirty="0"/>
              <a:t>06</a:t>
            </a:r>
            <a:r>
              <a:rPr lang="ko-KR" altLang="en-US" sz="1400" dirty="0"/>
              <a:t>월의 에너지 부문별 소비를 파이 차트로 표현했다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부문은 총 네 가지로</a:t>
            </a:r>
            <a:r>
              <a:rPr lang="en-US" altLang="ko-KR" sz="1400" dirty="0"/>
              <a:t>, </a:t>
            </a:r>
            <a:r>
              <a:rPr lang="ko-KR" altLang="en-US" sz="1400" dirty="0"/>
              <a:t>산업과 수송</a:t>
            </a:r>
            <a:r>
              <a:rPr lang="en-US" altLang="ko-KR" sz="1400" dirty="0"/>
              <a:t>, </a:t>
            </a:r>
            <a:r>
              <a:rPr lang="ko-KR" altLang="en-US" sz="1400" dirty="0"/>
              <a:t>가정 및 산업</a:t>
            </a:r>
            <a:r>
              <a:rPr lang="en-US" altLang="ko-KR" sz="1400" dirty="0"/>
              <a:t>, </a:t>
            </a:r>
            <a:r>
              <a:rPr lang="ko-KR" altLang="en-US" sz="1400" dirty="0"/>
              <a:t>공공 부문으로 분류된다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그래프를 보게 되면 산업이 차지하는 비중이 다른 부문에 비해 압도적으로</a:t>
            </a:r>
            <a:endParaRPr lang="en-US" altLang="ko-KR" sz="1400" dirty="0"/>
          </a:p>
          <a:p>
            <a:r>
              <a:rPr lang="ko-KR" altLang="en-US" sz="1400" dirty="0"/>
              <a:t>높으며 공공 부문의 에너지 소비량이 매우 적은 것을 알 수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또한 수송과 가정</a:t>
            </a:r>
            <a:r>
              <a:rPr lang="en-US" altLang="ko-KR" sz="1400" dirty="0"/>
              <a:t>,</a:t>
            </a:r>
            <a:r>
              <a:rPr lang="ko-KR" altLang="en-US" sz="1400" dirty="0"/>
              <a:t>산업의 소비량은 거의 비슷하다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이와 같이 파이 차트를 통해 통계 자료를 나타내면 각 부문별로 차지하는 비율을 </a:t>
            </a:r>
            <a:endParaRPr lang="en-US" altLang="ko-KR" sz="1400" dirty="0"/>
          </a:p>
          <a:p>
            <a:r>
              <a:rPr lang="ko-KR" altLang="en-US" sz="1400" dirty="0"/>
              <a:t>한 눈에 알아볼 수 있기 때문에 항목 간의 비율 비교를 쉽게 할 수 있다는 장점이 있다</a:t>
            </a:r>
            <a:r>
              <a:rPr lang="en-US" altLang="ko-KR" sz="1400" dirty="0"/>
              <a:t>.  </a:t>
            </a:r>
          </a:p>
          <a:p>
            <a:r>
              <a:rPr lang="ko-KR" altLang="en-US" sz="1400" dirty="0"/>
              <a:t>분류된 항목의 수가 적기 때문에 비율 비교가 더욱 수월할 것이라고  판단했다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따라서 해당 통계 자료는 파이 차트로 표현했다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8D4E3-7B4B-8DEF-4DD3-475002C4223C}"/>
              </a:ext>
            </a:extLst>
          </p:cNvPr>
          <p:cNvSpPr txBox="1"/>
          <p:nvPr/>
        </p:nvSpPr>
        <p:spPr>
          <a:xfrm>
            <a:off x="3170494" y="3730571"/>
            <a:ext cx="66792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2017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2021</a:t>
            </a:r>
            <a:r>
              <a:rPr lang="ko-KR" altLang="en-US" sz="1400" dirty="0"/>
              <a:t>년까지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년 간의 연도별 합계 출산율 변화를 꺾은선 그래프를 이용해 나타냈다</a:t>
            </a:r>
            <a:r>
              <a:rPr lang="en-US" altLang="ko-KR" sz="1400" dirty="0"/>
              <a:t>. X</a:t>
            </a:r>
            <a:r>
              <a:rPr lang="ko-KR" altLang="en-US" sz="1400" dirty="0"/>
              <a:t>축은 연도를</a:t>
            </a:r>
            <a:r>
              <a:rPr lang="en-US" altLang="ko-KR" sz="1400" dirty="0"/>
              <a:t>, y</a:t>
            </a:r>
            <a:r>
              <a:rPr lang="ko-KR" altLang="en-US" sz="1400" dirty="0"/>
              <a:t>축은 합계 출산율의 수치를 담고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시간의 흐름에 따른 수치 변화를 나타낼 때는 꺾은 선 그래프를 이용할 때</a:t>
            </a:r>
            <a:endParaRPr lang="en-US" altLang="ko-KR" sz="1400" dirty="0"/>
          </a:p>
          <a:p>
            <a:r>
              <a:rPr lang="ko-KR" altLang="en-US" sz="1400" dirty="0"/>
              <a:t>가장 직관적으로 잘 표현할 수 있을 것이라고 판단했다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그래프를 통해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이후부터 출산율이 계속하여 감소하는 것을 볼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2017</a:t>
            </a:r>
            <a:r>
              <a:rPr lang="ko-KR" altLang="en-US" sz="1400" dirty="0"/>
              <a:t>년 까지는 </a:t>
            </a:r>
            <a:r>
              <a:rPr lang="en-US" altLang="ko-KR" sz="1400" dirty="0"/>
              <a:t>1.0 </a:t>
            </a:r>
            <a:r>
              <a:rPr lang="ko-KR" altLang="en-US" sz="1400" dirty="0"/>
              <a:t>이상의 출산율을 보였으나</a:t>
            </a:r>
            <a:r>
              <a:rPr lang="en-US" altLang="ko-KR" sz="1400" dirty="0"/>
              <a:t>, </a:t>
            </a:r>
            <a:r>
              <a:rPr lang="ko-KR" altLang="en-US" sz="1400" dirty="0"/>
              <a:t>지속적인 감소 이후 </a:t>
            </a:r>
            <a:r>
              <a:rPr lang="en-US" altLang="ko-KR" sz="1400" dirty="0"/>
              <a:t>2021</a:t>
            </a:r>
            <a:r>
              <a:rPr lang="ko-KR" altLang="en-US" sz="1400" dirty="0"/>
              <a:t>년에는 </a:t>
            </a:r>
            <a:endParaRPr lang="en-US" altLang="ko-KR" sz="1400" dirty="0"/>
          </a:p>
          <a:p>
            <a:r>
              <a:rPr lang="ko-KR" altLang="en-US" sz="1400" dirty="0"/>
              <a:t>대략 </a:t>
            </a:r>
            <a:r>
              <a:rPr lang="en-US" altLang="ko-KR" sz="1400" dirty="0"/>
              <a:t>0.8 </a:t>
            </a:r>
            <a:r>
              <a:rPr lang="ko-KR" altLang="en-US" sz="1400" dirty="0"/>
              <a:t>정도의 낮은 출산율을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꺾은 선 그래프를 이용하면 그래프의 기울기를 통해 데이터의 변화를 </a:t>
            </a:r>
            <a:endParaRPr lang="en-US" altLang="ko-KR" sz="1400" dirty="0"/>
          </a:p>
          <a:p>
            <a:r>
              <a:rPr lang="ko-KR" altLang="en-US" sz="1400" dirty="0"/>
              <a:t>더욱 잘 체감할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시간에 따른 변화의 추세를 파악하기에도 쉽다는 점에서 해당 통계 자료를 꺾은 선 그래프를 이용하여 표현했다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2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366</Words>
  <Application>Microsoft Office PowerPoint</Application>
  <PresentationFormat>A4 용지(210x297mm)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임새연</dc:creator>
  <cp:lastModifiedBy>임새연</cp:lastModifiedBy>
  <cp:revision>2</cp:revision>
  <dcterms:created xsi:type="dcterms:W3CDTF">2022-09-27T03:32:10Z</dcterms:created>
  <dcterms:modified xsi:type="dcterms:W3CDTF">2022-09-27T11:38:42Z</dcterms:modified>
</cp:coreProperties>
</file>