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F9EFE-A539-BA65-898C-592A17153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50B7F-201D-7A67-C834-3FCDAC03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4B79-D90D-8FDE-B78F-3F5DEA4A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79A47-A24B-B0FF-0E3E-1F32029F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2D3EA-C889-C4F3-8712-6F0EB4BE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7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AC5B2-3B9B-7B37-3C50-5453744E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AC62A-4D43-CB62-8F5C-E0A0E469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9C535-2738-E696-8A1A-67EBC845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571FA-8B5A-FA64-4632-4137B750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021B-7850-27B5-01DF-D256CEFC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D61722-5FEC-4221-9790-4332E561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5E448-7B01-93A3-BD06-850A2660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F3B7D-0A6D-2636-FDFA-614CA46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9D191-07A4-22FA-A8A3-D6D42D5A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2FBA-F206-996F-EBD6-618D1A8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4DE8C-07FD-F4D9-9529-B8BB43FD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7357F-9F55-0474-CF6D-919633C1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486AC-3453-4B81-3962-3BBFECD2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9D9DE-529F-7F0D-0E25-70C1C22A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98919-09B7-BB73-2B9B-90CD4446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2CCF-2C98-ACA3-6CF5-3DFA17C8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943A1-A213-1934-0DEA-36ED90EC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2FF9C-B35F-970F-C01C-4159EE90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57D6C-20DF-64A7-98A4-704CCA38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7EC0-02F3-FECD-F16A-2107B03A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10944-27A6-2BDE-1383-137B15B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8CB6C-D29D-2B1C-0647-97B2F4547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D2C91-9030-B49B-0656-6C2B9A6C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BC6DA-F9DC-C47A-8195-AE2C17D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C1BEB-ADDE-A09A-C91B-2574ED0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5CB78-C7BF-CE72-71DE-4B74FD7A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EFE8D-05F5-4EAF-9380-F5D7C1EA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29823-78FA-F987-1C6B-90B700F1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30BC7B-4F79-F6A8-7752-40BD1DBE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9F4295-52F8-1DF9-88C3-BB0A04A13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ABC11D-8E8E-0E1B-8028-7A4654EBA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F7E166-4649-44B7-F46A-6E0C0FA5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66593-2166-D006-2141-D29F4B43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578FAD-7348-35E4-25C4-0BB030FD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588C7-59CD-FBEF-6575-F0905451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9C307-058D-905E-FE6C-3840F2CB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391360-106B-B828-AB67-071B9D74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DA29FA-EDBF-B74F-7F29-1DAA192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E2437F-4A2D-FDB3-3545-39753A17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1167C-EB14-6957-C5E4-9A9A5FA9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B5EEC-C34C-A669-DB26-45D8C69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7567C-8AFC-3AD0-4FC0-E962A0FB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A0ABC-3C84-B7F0-F7D8-D0AAF9D4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6D116-BEF9-A841-818C-6175E15F0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E3EA8-27F2-66FB-6E78-9C3D179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B8D4F-AF5E-0D8D-0E69-D3D6C0A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A52B1-77B4-8E6A-B804-36CF6A69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8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A54B-3C1A-054A-42DE-218E2956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A07CD5-11B8-2A02-C1A5-7D9E5483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7BF13-72BE-781C-D5F9-D1921406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D2E3C-D125-4B1F-4BC7-0D6C623A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ADA96-0756-AFEB-1F32-A0E6EE2B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F0C6-2269-A2B6-EC99-77C05D28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B4EC61-A3CF-F932-00B3-4B7ADCA8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DBA6C-5D46-EDE2-52B2-C5071FFC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0B8B-ECAF-78E4-087A-9A015C529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93F2-FE5A-450F-ADE9-4AF20D2A1F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56522-21E6-806C-96ED-14B865A3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90EFD-93C8-0605-B953-1C0B32B3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6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1F47E-401F-023F-849F-3FE8D0106F65}"/>
              </a:ext>
            </a:extLst>
          </p:cNvPr>
          <p:cNvSpPr txBox="1"/>
          <p:nvPr/>
        </p:nvSpPr>
        <p:spPr>
          <a:xfrm>
            <a:off x="2016369" y="2859613"/>
            <a:ext cx="815926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/>
              <a:t>5</a:t>
            </a:r>
            <a:r>
              <a:rPr lang="ko-KR" altLang="en-US" sz="5000" b="1" dirty="0"/>
              <a:t>주차 통계처리입문 과제</a:t>
            </a:r>
            <a:endParaRPr lang="en-US" altLang="ko-KR" sz="5000" b="1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2300" dirty="0"/>
              <a:t>21102054 </a:t>
            </a:r>
            <a:r>
              <a:rPr lang="ko-KR" altLang="en-US" sz="2300" dirty="0"/>
              <a:t>임새연</a:t>
            </a:r>
          </a:p>
        </p:txBody>
      </p:sp>
    </p:spTree>
    <p:extLst>
      <p:ext uri="{BB962C8B-B14F-4D97-AF65-F5344CB8AC3E}">
        <p14:creationId xmlns:p14="http://schemas.microsoft.com/office/powerpoint/2010/main" val="5262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E8109-58DC-938F-6A2F-F943A0F1C624}"/>
              </a:ext>
            </a:extLst>
          </p:cNvPr>
          <p:cNvSpPr txBox="1"/>
          <p:nvPr/>
        </p:nvSpPr>
        <p:spPr>
          <a:xfrm>
            <a:off x="199293" y="186752"/>
            <a:ext cx="533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확률 사용 사례 </a:t>
            </a:r>
            <a:r>
              <a:rPr lang="en-US" altLang="ko-KR" sz="4000" b="1" dirty="0"/>
              <a:t>1 -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110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E8109-58DC-938F-6A2F-F943A0F1C624}"/>
              </a:ext>
            </a:extLst>
          </p:cNvPr>
          <p:cNvSpPr txBox="1"/>
          <p:nvPr/>
        </p:nvSpPr>
        <p:spPr>
          <a:xfrm>
            <a:off x="199293" y="186752"/>
            <a:ext cx="533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확률 사용 사례 </a:t>
            </a:r>
            <a:r>
              <a:rPr lang="en-US" altLang="ko-KR" sz="4000" b="1" dirty="0"/>
              <a:t>2 -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26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E8109-58DC-938F-6A2F-F943A0F1C624}"/>
              </a:ext>
            </a:extLst>
          </p:cNvPr>
          <p:cNvSpPr txBox="1"/>
          <p:nvPr/>
        </p:nvSpPr>
        <p:spPr>
          <a:xfrm>
            <a:off x="199293" y="186752"/>
            <a:ext cx="533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확률 사용 사례 </a:t>
            </a:r>
            <a:r>
              <a:rPr lang="en-US" altLang="ko-KR" sz="4000" b="1" dirty="0"/>
              <a:t>3 -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1926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E8109-58DC-938F-6A2F-F943A0F1C624}"/>
              </a:ext>
            </a:extLst>
          </p:cNvPr>
          <p:cNvSpPr txBox="1"/>
          <p:nvPr/>
        </p:nvSpPr>
        <p:spPr>
          <a:xfrm>
            <a:off x="234463" y="186752"/>
            <a:ext cx="8346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특정 이산확률분포 따르는 데이터</a:t>
            </a:r>
          </a:p>
        </p:txBody>
      </p:sp>
    </p:spTree>
    <p:extLst>
      <p:ext uri="{BB962C8B-B14F-4D97-AF65-F5344CB8AC3E}">
        <p14:creationId xmlns:p14="http://schemas.microsoft.com/office/powerpoint/2010/main" val="98012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4</cp:revision>
  <dcterms:created xsi:type="dcterms:W3CDTF">2022-10-05T08:38:45Z</dcterms:created>
  <dcterms:modified xsi:type="dcterms:W3CDTF">2022-10-06T06:46:20Z</dcterms:modified>
</cp:coreProperties>
</file>