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31" r:id="rId27"/>
    <p:sldId id="332" r:id="rId28"/>
    <p:sldId id="284" r:id="rId29"/>
    <p:sldId id="285" r:id="rId30"/>
    <p:sldId id="286" r:id="rId31"/>
    <p:sldId id="287" r:id="rId32"/>
    <p:sldId id="288" r:id="rId33"/>
    <p:sldId id="330" r:id="rId34"/>
    <p:sldId id="328" r:id="rId35"/>
    <p:sldId id="329" r:id="rId36"/>
    <p:sldId id="289" r:id="rId37"/>
    <p:sldId id="290" r:id="rId38"/>
    <p:sldId id="297" r:id="rId39"/>
    <p:sldId id="299" r:id="rId40"/>
    <p:sldId id="323" r:id="rId41"/>
    <p:sldId id="325" r:id="rId42"/>
    <p:sldId id="326" r:id="rId43"/>
    <p:sldId id="327"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4" r:id="rId65"/>
  </p:sldIdLst>
  <p:sldSz cx="9144000" cy="6858000" type="screen4x3"/>
  <p:notesSz cx="9939338" cy="6805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9D7C"/>
    <a:srgbClr val="FF79C6"/>
    <a:srgbClr val="FF3300"/>
    <a:srgbClr val="FFCCFF"/>
    <a:srgbClr val="6EFF01"/>
    <a:srgbClr val="4F81BD"/>
    <a:srgbClr val="FFC000"/>
    <a:srgbClr val="FFD347"/>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0170" autoAdjust="0"/>
  </p:normalViewPr>
  <p:slideViewPr>
    <p:cSldViewPr>
      <p:cViewPr varScale="1">
        <p:scale>
          <a:sx n="28" d="100"/>
          <a:sy n="28" d="100"/>
        </p:scale>
        <p:origin x="24" y="920"/>
      </p:cViewPr>
      <p:guideLst>
        <p:guide orient="horz" pos="2160"/>
        <p:guide pos="2880"/>
      </p:guideLst>
    </p:cSldViewPr>
  </p:slideViewPr>
  <p:notesTextViewPr>
    <p:cViewPr>
      <p:scale>
        <a:sx n="3" d="2"/>
        <a:sy n="3" d="2"/>
      </p:scale>
      <p:origin x="0" y="0"/>
    </p:cViewPr>
  </p:notesTextViewPr>
  <p:sorterViewPr>
    <p:cViewPr>
      <p:scale>
        <a:sx n="56" d="100"/>
        <a:sy n="56" d="100"/>
      </p:scale>
      <p:origin x="0" y="-30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ythe\OneDrive\&#12489;&#12461;&#12517;&#12513;&#12531;&#12488;\Research\Data\VRSJ_Experimen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bythe\OneDrive\&#12489;&#12461;&#12517;&#12513;&#12531;&#12488;\Research\Data\VRSJ_Experimen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bythe\OneDrive\&#12489;&#12461;&#12517;&#12513;&#12531;&#12488;\Research\Data\VRSJ_Experimen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bythe\OneDrive\&#12489;&#12461;&#12517;&#12513;&#12531;&#12488;\Research\Data\VRSJ_Experimen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bythe\OneDrive\&#12489;&#12461;&#12517;&#12513;&#12531;&#12488;\Research\Data\VRSJ_Experimen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bythe\OneDrive\&#12489;&#12461;&#12517;&#12513;&#12531;&#12488;\Research\Data\VRSJ_Experiment.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ythe\OneDrive\&#12489;&#12461;&#12517;&#12513;&#12531;&#12488;\Research\Data\VRSJ_Experime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ythe\OneDrive\&#12489;&#12461;&#12517;&#12513;&#12531;&#12488;\Research\Data\VRSJ_Experimen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ythe\OneDrive\&#12489;&#12461;&#12517;&#12513;&#12531;&#12488;\Research\Data\VRSJ_Experimen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ythe\OneDrive\&#12489;&#12461;&#12517;&#12513;&#12531;&#12488;\Research\Data\VRSJ_Experimen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ythe\OneDrive\&#12489;&#12461;&#12517;&#12513;&#12531;&#12488;\Research\Data\VRSJ_Experimen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ythe\OneDrive\&#12489;&#12461;&#12517;&#12513;&#12531;&#12488;\Research\Data\VRSJ_Experimen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bythe\OneDrive\&#12489;&#12461;&#12517;&#12513;&#12531;&#12488;\Research\Data\VRSJ_Experimen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bythe\OneDrive\&#12489;&#12461;&#12517;&#12513;&#12531;&#12488;\Research\Data\VRSJ_Experimen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smtClean="0"/>
              <a:t>Calculation</a:t>
            </a:r>
            <a:r>
              <a:rPr lang="en-US" altLang="ja-JP" baseline="0" dirty="0" smtClean="0"/>
              <a:t> time</a:t>
            </a:r>
          </a:p>
          <a:p>
            <a:pPr>
              <a:defRPr/>
            </a:pPr>
            <a:r>
              <a:rPr lang="en-US" altLang="ja-JP" baseline="0" dirty="0" smtClean="0"/>
              <a:t>(Cylinder is just on ground) </a:t>
            </a:r>
            <a:endParaRPr lang="ja-JP"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stacked"/>
        <c:varyColors val="0"/>
        <c:ser>
          <c:idx val="0"/>
          <c:order val="0"/>
          <c:tx>
            <c:strRef>
              <c:f>'接触計算時間-milli-()'!$U$1006</c:f>
              <c:strCache>
                <c:ptCount val="1"/>
                <c:pt idx="0">
                  <c:v>Contact analysis</c:v>
                </c:pt>
              </c:strCache>
            </c:strRef>
          </c:tx>
          <c:spPr>
            <a:solidFill>
              <a:schemeClr val="accent1"/>
            </a:solidFill>
            <a:ln>
              <a:noFill/>
            </a:ln>
            <a:effectLst/>
          </c:spPr>
          <c:invertIfNegative val="0"/>
          <c:cat>
            <c:strRef>
              <c:f>'接触計算時間-milli-()'!$V$1005:$Y$1005</c:f>
              <c:strCache>
                <c:ptCount val="4"/>
                <c:pt idx="0">
                  <c:v>Cylinder</c:v>
                </c:pt>
                <c:pt idx="1">
                  <c:v>36 Polygon</c:v>
                </c:pt>
                <c:pt idx="2">
                  <c:v>54 Polygon</c:v>
                </c:pt>
                <c:pt idx="3">
                  <c:v>72 Polygon</c:v>
                </c:pt>
              </c:strCache>
            </c:strRef>
          </c:cat>
          <c:val>
            <c:numRef>
              <c:f>'接触計算時間-milli-()'!$V$1006:$Y$1006</c:f>
              <c:numCache>
                <c:formatCode>General</c:formatCode>
                <c:ptCount val="4"/>
                <c:pt idx="0">
                  <c:v>2.0575867920000008</c:v>
                </c:pt>
                <c:pt idx="1">
                  <c:v>19.89297855700001</c:v>
                </c:pt>
                <c:pt idx="2">
                  <c:v>32.377008739999972</c:v>
                </c:pt>
                <c:pt idx="3">
                  <c:v>50.993993106000005</c:v>
                </c:pt>
              </c:numCache>
            </c:numRef>
          </c:val>
          <c:extLst>
            <c:ext xmlns:c16="http://schemas.microsoft.com/office/drawing/2014/chart" uri="{C3380CC4-5D6E-409C-BE32-E72D297353CC}">
              <c16:uniqueId val="{00000000-0713-412B-B641-015B71E52B68}"/>
            </c:ext>
          </c:extLst>
        </c:ser>
        <c:ser>
          <c:idx val="1"/>
          <c:order val="1"/>
          <c:tx>
            <c:strRef>
              <c:f>'接触計算時間-milli-()'!$U$1007</c:f>
              <c:strCache>
                <c:ptCount val="1"/>
                <c:pt idx="0">
                  <c:v>Calculation contact force/torque</c:v>
                </c:pt>
              </c:strCache>
            </c:strRef>
          </c:tx>
          <c:spPr>
            <a:solidFill>
              <a:schemeClr val="accent2"/>
            </a:solidFill>
            <a:ln>
              <a:noFill/>
            </a:ln>
            <a:effectLst/>
          </c:spPr>
          <c:invertIfNegative val="0"/>
          <c:cat>
            <c:strRef>
              <c:f>'接触計算時間-milli-()'!$V$1005:$Y$1005</c:f>
              <c:strCache>
                <c:ptCount val="4"/>
                <c:pt idx="0">
                  <c:v>Cylinder</c:v>
                </c:pt>
                <c:pt idx="1">
                  <c:v>36 Polygon</c:v>
                </c:pt>
                <c:pt idx="2">
                  <c:v>54 Polygon</c:v>
                </c:pt>
                <c:pt idx="3">
                  <c:v>72 Polygon</c:v>
                </c:pt>
              </c:strCache>
            </c:strRef>
          </c:cat>
          <c:val>
            <c:numRef>
              <c:f>'接触計算時間-milli-()'!$V$1007:$Y$1007</c:f>
              <c:numCache>
                <c:formatCode>General</c:formatCode>
                <c:ptCount val="4"/>
                <c:pt idx="0">
                  <c:v>4.9054633910000014</c:v>
                </c:pt>
                <c:pt idx="1">
                  <c:v>17.193488384000002</c:v>
                </c:pt>
                <c:pt idx="2">
                  <c:v>23.927801880000008</c:v>
                </c:pt>
                <c:pt idx="3">
                  <c:v>31.33447417899999</c:v>
                </c:pt>
              </c:numCache>
            </c:numRef>
          </c:val>
          <c:extLst>
            <c:ext xmlns:c16="http://schemas.microsoft.com/office/drawing/2014/chart" uri="{C3380CC4-5D6E-409C-BE32-E72D297353CC}">
              <c16:uniqueId val="{00000001-0713-412B-B641-015B71E52B68}"/>
            </c:ext>
          </c:extLst>
        </c:ser>
        <c:dLbls>
          <c:showLegendKey val="0"/>
          <c:showVal val="0"/>
          <c:showCatName val="0"/>
          <c:showSerName val="0"/>
          <c:showPercent val="0"/>
          <c:showBubbleSize val="0"/>
        </c:dLbls>
        <c:gapWidth val="219"/>
        <c:overlap val="100"/>
        <c:axId val="1017715807"/>
        <c:axId val="1017717887"/>
      </c:barChart>
      <c:catAx>
        <c:axId val="1017715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017717887"/>
        <c:crosses val="autoZero"/>
        <c:auto val="1"/>
        <c:lblAlgn val="ctr"/>
        <c:lblOffset val="100"/>
        <c:noMultiLvlLbl val="0"/>
      </c:catAx>
      <c:valAx>
        <c:axId val="10177178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Calculation</a:t>
                </a:r>
                <a:r>
                  <a:rPr lang="en-US" altLang="ja-JP" baseline="0" dirty="0" smtClean="0"/>
                  <a:t> time </a:t>
                </a:r>
                <a:r>
                  <a:rPr lang="en-US" altLang="ja-JP" dirty="0" smtClean="0"/>
                  <a:t>[</a:t>
                </a:r>
                <a:r>
                  <a:rPr lang="en-US" altLang="ja-JP" dirty="0" err="1" smtClean="0"/>
                  <a:t>ms</a:t>
                </a:r>
                <a:r>
                  <a:rPr lang="en-US" altLang="ja-JP" dirty="0"/>
                  <a:t>]</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177158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smtClean="0"/>
              <a:t>Contact</a:t>
            </a:r>
            <a:r>
              <a:rPr lang="en-US" altLang="ja-JP" baseline="0" dirty="0" smtClean="0"/>
              <a:t> analysis calculation time (Cylinder falls down – Point contact)</a:t>
            </a:r>
            <a:endParaRPr lang="ja-JP"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'点接触(1.25)-nano-Steppart1,2'!$T$2</c:f>
              <c:strCache>
                <c:ptCount val="1"/>
                <c:pt idx="0">
                  <c:v>Cylinder</c:v>
                </c:pt>
              </c:strCache>
            </c:strRef>
          </c:tx>
          <c:spPr>
            <a:ln w="28575" cap="rnd">
              <a:solidFill>
                <a:schemeClr val="accent1"/>
              </a:solidFill>
              <a:round/>
            </a:ln>
            <a:effectLst/>
          </c:spPr>
          <c:marker>
            <c:symbol val="none"/>
          </c:marker>
          <c:cat>
            <c:numRef>
              <c:f>'点接触(1.25)-nano-Steppart1,2'!$S$3:$S$113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'点接触(1.25)-nano-Steppart1,2'!$T$3:$T$113</c:f>
              <c:numCache>
                <c:formatCode>General</c:formatCode>
                <c:ptCount val="111"/>
                <c:pt idx="0">
                  <c:v>28.847729000000001</c:v>
                </c:pt>
                <c:pt idx="1">
                  <c:v>6.1081469999999998</c:v>
                </c:pt>
                <c:pt idx="2">
                  <c:v>4.6096969999999997</c:v>
                </c:pt>
                <c:pt idx="3">
                  <c:v>5.0022310000000001</c:v>
                </c:pt>
                <c:pt idx="4">
                  <c:v>5.8419080000000001</c:v>
                </c:pt>
                <c:pt idx="5">
                  <c:v>6.0700329999999996</c:v>
                </c:pt>
                <c:pt idx="6">
                  <c:v>5.3776960000000003</c:v>
                </c:pt>
                <c:pt idx="7">
                  <c:v>5.6917220000000004</c:v>
                </c:pt>
                <c:pt idx="8">
                  <c:v>6.3220499999999999</c:v>
                </c:pt>
                <c:pt idx="9">
                  <c:v>5.0727719999999996</c:v>
                </c:pt>
                <c:pt idx="10">
                  <c:v>5.8538550000000003</c:v>
                </c:pt>
                <c:pt idx="11">
                  <c:v>5.5637220000000003</c:v>
                </c:pt>
                <c:pt idx="12">
                  <c:v>5.4601839999999999</c:v>
                </c:pt>
                <c:pt idx="13">
                  <c:v>5.6319879999999998</c:v>
                </c:pt>
                <c:pt idx="14">
                  <c:v>4.1039570000000003</c:v>
                </c:pt>
                <c:pt idx="15">
                  <c:v>5.0972340000000003</c:v>
                </c:pt>
                <c:pt idx="16">
                  <c:v>4.692755</c:v>
                </c:pt>
                <c:pt idx="17">
                  <c:v>5.4829410000000003</c:v>
                </c:pt>
                <c:pt idx="18">
                  <c:v>4.9373769999999997</c:v>
                </c:pt>
                <c:pt idx="19">
                  <c:v>5.1711900000000002</c:v>
                </c:pt>
                <c:pt idx="20">
                  <c:v>4.5613419999999998</c:v>
                </c:pt>
                <c:pt idx="21">
                  <c:v>4.1887210000000001</c:v>
                </c:pt>
                <c:pt idx="22">
                  <c:v>3.6795659999999999</c:v>
                </c:pt>
                <c:pt idx="23">
                  <c:v>4.8207550000000001</c:v>
                </c:pt>
                <c:pt idx="24">
                  <c:v>6.9563600000000001</c:v>
                </c:pt>
                <c:pt idx="25">
                  <c:v>5.013039</c:v>
                </c:pt>
                <c:pt idx="26">
                  <c:v>5.5000070000000001</c:v>
                </c:pt>
                <c:pt idx="27">
                  <c:v>4.2979469999999997</c:v>
                </c:pt>
                <c:pt idx="28">
                  <c:v>4.4987640000000004</c:v>
                </c:pt>
                <c:pt idx="29">
                  <c:v>4.6711369999999999</c:v>
                </c:pt>
                <c:pt idx="30">
                  <c:v>4.8639900000000003</c:v>
                </c:pt>
                <c:pt idx="31">
                  <c:v>5.287242</c:v>
                </c:pt>
                <c:pt idx="32">
                  <c:v>4.2706410000000004</c:v>
                </c:pt>
                <c:pt idx="33">
                  <c:v>5.439705</c:v>
                </c:pt>
                <c:pt idx="34">
                  <c:v>5.3594910000000002</c:v>
                </c:pt>
                <c:pt idx="35">
                  <c:v>5.4766820000000003</c:v>
                </c:pt>
                <c:pt idx="36">
                  <c:v>7.6139939999999999</c:v>
                </c:pt>
                <c:pt idx="37">
                  <c:v>6.1035959999999996</c:v>
                </c:pt>
                <c:pt idx="38">
                  <c:v>6.7088929999999998</c:v>
                </c:pt>
                <c:pt idx="39">
                  <c:v>7.4074869999999997</c:v>
                </c:pt>
                <c:pt idx="40">
                  <c:v>6.2509389999999998</c:v>
                </c:pt>
                <c:pt idx="41">
                  <c:v>5.2434390000000004</c:v>
                </c:pt>
                <c:pt idx="42">
                  <c:v>6.2486629999999996</c:v>
                </c:pt>
                <c:pt idx="43">
                  <c:v>6.3601650000000003</c:v>
                </c:pt>
                <c:pt idx="44">
                  <c:v>5.8692149999999996</c:v>
                </c:pt>
                <c:pt idx="45">
                  <c:v>7.3466170000000002</c:v>
                </c:pt>
                <c:pt idx="46">
                  <c:v>5.6666910000000001</c:v>
                </c:pt>
                <c:pt idx="47">
                  <c:v>6.3817830000000004</c:v>
                </c:pt>
                <c:pt idx="48">
                  <c:v>6.2918989999999999</c:v>
                </c:pt>
                <c:pt idx="49">
                  <c:v>5.0710660000000001</c:v>
                </c:pt>
                <c:pt idx="50">
                  <c:v>6.6406270000000003</c:v>
                </c:pt>
                <c:pt idx="51">
                  <c:v>6.3778009999999998</c:v>
                </c:pt>
                <c:pt idx="52">
                  <c:v>8.5338849999999997</c:v>
                </c:pt>
                <c:pt idx="53">
                  <c:v>5.7133399999999996</c:v>
                </c:pt>
                <c:pt idx="54">
                  <c:v>5.9613750000000003</c:v>
                </c:pt>
                <c:pt idx="55">
                  <c:v>8.9633950000000002</c:v>
                </c:pt>
                <c:pt idx="56">
                  <c:v>6.684431</c:v>
                </c:pt>
                <c:pt idx="57">
                  <c:v>8.3945080000000001</c:v>
                </c:pt>
                <c:pt idx="58">
                  <c:v>8.1806059999999992</c:v>
                </c:pt>
                <c:pt idx="59">
                  <c:v>7.6196820000000001</c:v>
                </c:pt>
                <c:pt idx="60">
                  <c:v>7.1310079999999996</c:v>
                </c:pt>
                <c:pt idx="61">
                  <c:v>5.2047540000000003</c:v>
                </c:pt>
                <c:pt idx="62">
                  <c:v>7.9132290000000003</c:v>
                </c:pt>
                <c:pt idx="63">
                  <c:v>7.6640560000000004</c:v>
                </c:pt>
                <c:pt idx="64">
                  <c:v>6.372681</c:v>
                </c:pt>
                <c:pt idx="65">
                  <c:v>9.5248880000000007</c:v>
                </c:pt>
                <c:pt idx="66">
                  <c:v>5.7958280000000002</c:v>
                </c:pt>
                <c:pt idx="67">
                  <c:v>7.4888389999999996</c:v>
                </c:pt>
                <c:pt idx="68">
                  <c:v>6.8380299999999998</c:v>
                </c:pt>
                <c:pt idx="69">
                  <c:v>6.0358989999999997</c:v>
                </c:pt>
                <c:pt idx="70">
                  <c:v>6.9119869999999999</c:v>
                </c:pt>
                <c:pt idx="71">
                  <c:v>6.113836</c:v>
                </c:pt>
                <c:pt idx="72">
                  <c:v>6.6514350000000002</c:v>
                </c:pt>
                <c:pt idx="73">
                  <c:v>6.1030280000000001</c:v>
                </c:pt>
                <c:pt idx="74">
                  <c:v>5.6763620000000001</c:v>
                </c:pt>
                <c:pt idx="75">
                  <c:v>6.118957</c:v>
                </c:pt>
                <c:pt idx="76">
                  <c:v>5.1051989999999998</c:v>
                </c:pt>
                <c:pt idx="77">
                  <c:v>5.2440069999999999</c:v>
                </c:pt>
                <c:pt idx="78">
                  <c:v>5.9238280000000003</c:v>
                </c:pt>
                <c:pt idx="79">
                  <c:v>7.2390970000000001</c:v>
                </c:pt>
                <c:pt idx="80">
                  <c:v>4.7268879999999998</c:v>
                </c:pt>
                <c:pt idx="81">
                  <c:v>5.2912249999999998</c:v>
                </c:pt>
                <c:pt idx="82">
                  <c:v>6.1809649999999996</c:v>
                </c:pt>
                <c:pt idx="83">
                  <c:v>6.1730010000000002</c:v>
                </c:pt>
                <c:pt idx="84">
                  <c:v>6.7162879999999996</c:v>
                </c:pt>
                <c:pt idx="85">
                  <c:v>5.5199179999999997</c:v>
                </c:pt>
                <c:pt idx="86">
                  <c:v>5.0005230000000003</c:v>
                </c:pt>
                <c:pt idx="87">
                  <c:v>4.1335379999999997</c:v>
                </c:pt>
                <c:pt idx="88">
                  <c:v>4.2990849999999998</c:v>
                </c:pt>
                <c:pt idx="89">
                  <c:v>4.1073700000000004</c:v>
                </c:pt>
                <c:pt idx="90">
                  <c:v>4.1648269999999998</c:v>
                </c:pt>
                <c:pt idx="91">
                  <c:v>4.7832090000000003</c:v>
                </c:pt>
                <c:pt idx="92">
                  <c:v>6.1633300000000002</c:v>
                </c:pt>
                <c:pt idx="93">
                  <c:v>4.4373250000000004</c:v>
                </c:pt>
                <c:pt idx="94">
                  <c:v>4.8201859999999996</c:v>
                </c:pt>
                <c:pt idx="95">
                  <c:v>5.4340159999999997</c:v>
                </c:pt>
                <c:pt idx="96">
                  <c:v>5.5574649999999997</c:v>
                </c:pt>
                <c:pt idx="97">
                  <c:v>4.9168960000000004</c:v>
                </c:pt>
                <c:pt idx="98">
                  <c:v>5.0972340000000003</c:v>
                </c:pt>
                <c:pt idx="99">
                  <c:v>4.1454849999999999</c:v>
                </c:pt>
                <c:pt idx="100">
                  <c:v>2.819976</c:v>
                </c:pt>
                <c:pt idx="101">
                  <c:v>4.1801870000000001</c:v>
                </c:pt>
                <c:pt idx="102">
                  <c:v>3.6226769999999999</c:v>
                </c:pt>
                <c:pt idx="103">
                  <c:v>12.294233</c:v>
                </c:pt>
                <c:pt idx="104">
                  <c:v>5.9050549999999999</c:v>
                </c:pt>
                <c:pt idx="105">
                  <c:v>5.2883810000000002</c:v>
                </c:pt>
                <c:pt idx="106">
                  <c:v>4.5778400000000001</c:v>
                </c:pt>
                <c:pt idx="107">
                  <c:v>4.1966840000000003</c:v>
                </c:pt>
                <c:pt idx="108">
                  <c:v>5.010764</c:v>
                </c:pt>
                <c:pt idx="109">
                  <c:v>4.5926309999999999</c:v>
                </c:pt>
                <c:pt idx="110">
                  <c:v>4.4191200000000004</c:v>
                </c:pt>
              </c:numCache>
            </c:numRef>
          </c:val>
          <c:smooth val="0"/>
          <c:extLst>
            <c:ext xmlns:c16="http://schemas.microsoft.com/office/drawing/2014/chart" uri="{C3380CC4-5D6E-409C-BE32-E72D297353CC}">
              <c16:uniqueId val="{00000000-0DB4-4048-A8DA-8319A3B73A21}"/>
            </c:ext>
          </c:extLst>
        </c:ser>
        <c:ser>
          <c:idx val="1"/>
          <c:order val="1"/>
          <c:tx>
            <c:strRef>
              <c:f>'点接触(1.25)-nano-Steppart1,2'!$U$2</c:f>
              <c:strCache>
                <c:ptCount val="1"/>
                <c:pt idx="0">
                  <c:v>36 Polygon</c:v>
                </c:pt>
              </c:strCache>
            </c:strRef>
          </c:tx>
          <c:spPr>
            <a:ln w="28575" cap="rnd">
              <a:solidFill>
                <a:schemeClr val="accent2"/>
              </a:solidFill>
              <a:round/>
            </a:ln>
            <a:effectLst/>
          </c:spPr>
          <c:marker>
            <c:symbol val="none"/>
          </c:marker>
          <c:cat>
            <c:numRef>
              <c:f>'点接触(1.25)-nano-Steppart1,2'!$S$3:$S$113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'点接触(1.25)-nano-Steppart1,2'!$U$3:$U$113</c:f>
              <c:numCache>
                <c:formatCode>General</c:formatCode>
                <c:ptCount val="111"/>
                <c:pt idx="0">
                  <c:v>16.051168000000001</c:v>
                </c:pt>
                <c:pt idx="1">
                  <c:v>10.641615</c:v>
                </c:pt>
                <c:pt idx="2">
                  <c:v>12.391513</c:v>
                </c:pt>
                <c:pt idx="3">
                  <c:v>9.2779910000000001</c:v>
                </c:pt>
                <c:pt idx="4">
                  <c:v>9.6380970000000001</c:v>
                </c:pt>
                <c:pt idx="5">
                  <c:v>9.1113060000000008</c:v>
                </c:pt>
                <c:pt idx="6">
                  <c:v>9.0527110000000004</c:v>
                </c:pt>
                <c:pt idx="7">
                  <c:v>9.7956780000000006</c:v>
                </c:pt>
                <c:pt idx="8">
                  <c:v>8.5481079999999992</c:v>
                </c:pt>
                <c:pt idx="9">
                  <c:v>9.0982219999999998</c:v>
                </c:pt>
                <c:pt idx="10">
                  <c:v>9.1784350000000003</c:v>
                </c:pt>
                <c:pt idx="11">
                  <c:v>8.8314129999999995</c:v>
                </c:pt>
                <c:pt idx="12">
                  <c:v>8.3984900000000007</c:v>
                </c:pt>
                <c:pt idx="13">
                  <c:v>8.3785779999999992</c:v>
                </c:pt>
                <c:pt idx="14">
                  <c:v>8.334206</c:v>
                </c:pt>
                <c:pt idx="15">
                  <c:v>8.3666330000000002</c:v>
                </c:pt>
                <c:pt idx="16">
                  <c:v>7.9661350000000004</c:v>
                </c:pt>
                <c:pt idx="17">
                  <c:v>7.8210689999999996</c:v>
                </c:pt>
                <c:pt idx="18">
                  <c:v>8.0412289999999995</c:v>
                </c:pt>
                <c:pt idx="19">
                  <c:v>8.1612629999999999</c:v>
                </c:pt>
                <c:pt idx="20">
                  <c:v>8.0497619999999994</c:v>
                </c:pt>
                <c:pt idx="21">
                  <c:v>8.3615119999999994</c:v>
                </c:pt>
                <c:pt idx="22">
                  <c:v>7.4768920000000003</c:v>
                </c:pt>
                <c:pt idx="23">
                  <c:v>7.9081080000000004</c:v>
                </c:pt>
                <c:pt idx="24">
                  <c:v>8.4252280000000006</c:v>
                </c:pt>
                <c:pt idx="25">
                  <c:v>10.094344</c:v>
                </c:pt>
                <c:pt idx="26">
                  <c:v>9.6380960000000009</c:v>
                </c:pt>
                <c:pt idx="27">
                  <c:v>8.6522140000000007</c:v>
                </c:pt>
                <c:pt idx="28">
                  <c:v>1.669116</c:v>
                </c:pt>
                <c:pt idx="29">
                  <c:v>8.2835739999999998</c:v>
                </c:pt>
                <c:pt idx="30">
                  <c:v>8.4946319999999993</c:v>
                </c:pt>
                <c:pt idx="31">
                  <c:v>7.8620279999999996</c:v>
                </c:pt>
                <c:pt idx="32">
                  <c:v>7.8916110000000002</c:v>
                </c:pt>
                <c:pt idx="33">
                  <c:v>8.2841430000000003</c:v>
                </c:pt>
                <c:pt idx="34">
                  <c:v>7.4768920000000003</c:v>
                </c:pt>
                <c:pt idx="35">
                  <c:v>8.6886220000000005</c:v>
                </c:pt>
                <c:pt idx="36">
                  <c:v>10.862912</c:v>
                </c:pt>
                <c:pt idx="37">
                  <c:v>7.7812469999999996</c:v>
                </c:pt>
                <c:pt idx="38">
                  <c:v>11.157596</c:v>
                </c:pt>
                <c:pt idx="39">
                  <c:v>8.4678939999999994</c:v>
                </c:pt>
                <c:pt idx="40">
                  <c:v>9.4310209999999994</c:v>
                </c:pt>
                <c:pt idx="41">
                  <c:v>9.6568699999999996</c:v>
                </c:pt>
                <c:pt idx="42">
                  <c:v>9.7746289999999991</c:v>
                </c:pt>
                <c:pt idx="43">
                  <c:v>7.8284649999999996</c:v>
                </c:pt>
                <c:pt idx="44">
                  <c:v>8.0571579999999994</c:v>
                </c:pt>
                <c:pt idx="45">
                  <c:v>9.4554829999999992</c:v>
                </c:pt>
                <c:pt idx="46">
                  <c:v>10.945399999999999</c:v>
                </c:pt>
                <c:pt idx="47">
                  <c:v>11.376617</c:v>
                </c:pt>
                <c:pt idx="48">
                  <c:v>9.2597860000000001</c:v>
                </c:pt>
                <c:pt idx="49">
                  <c:v>8.1424900000000004</c:v>
                </c:pt>
                <c:pt idx="50">
                  <c:v>9.0879820000000002</c:v>
                </c:pt>
                <c:pt idx="51">
                  <c:v>10.069882</c:v>
                </c:pt>
                <c:pt idx="52">
                  <c:v>2.6925460000000001</c:v>
                </c:pt>
                <c:pt idx="53">
                  <c:v>8.6527829999999994</c:v>
                </c:pt>
                <c:pt idx="54">
                  <c:v>8.0503300000000007</c:v>
                </c:pt>
                <c:pt idx="55">
                  <c:v>9.4765329999999999</c:v>
                </c:pt>
                <c:pt idx="56">
                  <c:v>9.7052250000000004</c:v>
                </c:pt>
                <c:pt idx="57">
                  <c:v>8.8177599999999998</c:v>
                </c:pt>
                <c:pt idx="58">
                  <c:v>8.6351469999999999</c:v>
                </c:pt>
                <c:pt idx="59">
                  <c:v>9.7222910000000002</c:v>
                </c:pt>
                <c:pt idx="60">
                  <c:v>3.1937359999999999</c:v>
                </c:pt>
                <c:pt idx="61">
                  <c:v>10.117099</c:v>
                </c:pt>
                <c:pt idx="62">
                  <c:v>8.2483029999999999</c:v>
                </c:pt>
                <c:pt idx="63">
                  <c:v>8.3524100000000008</c:v>
                </c:pt>
                <c:pt idx="64">
                  <c:v>3.8803830000000001</c:v>
                </c:pt>
                <c:pt idx="65">
                  <c:v>9.4930299999999992</c:v>
                </c:pt>
                <c:pt idx="66">
                  <c:v>9.9100249999999992</c:v>
                </c:pt>
                <c:pt idx="67">
                  <c:v>2.6174520000000001</c:v>
                </c:pt>
                <c:pt idx="68">
                  <c:v>2.4985550000000001</c:v>
                </c:pt>
                <c:pt idx="69">
                  <c:v>14.095332000000001</c:v>
                </c:pt>
                <c:pt idx="70">
                  <c:v>9.6875889999999991</c:v>
                </c:pt>
                <c:pt idx="71">
                  <c:v>2.8319230000000002</c:v>
                </c:pt>
                <c:pt idx="72">
                  <c:v>2.7693460000000001</c:v>
                </c:pt>
                <c:pt idx="73">
                  <c:v>3.5845609999999999</c:v>
                </c:pt>
                <c:pt idx="74">
                  <c:v>8.2403390000000005</c:v>
                </c:pt>
                <c:pt idx="75">
                  <c:v>7.7977439999999998</c:v>
                </c:pt>
                <c:pt idx="76">
                  <c:v>6.2168049999999999</c:v>
                </c:pt>
                <c:pt idx="77">
                  <c:v>6.5166089999999999</c:v>
                </c:pt>
                <c:pt idx="78">
                  <c:v>2.8063229999999999</c:v>
                </c:pt>
                <c:pt idx="79">
                  <c:v>2.3148049999999998</c:v>
                </c:pt>
                <c:pt idx="80">
                  <c:v>3.4451839999999998</c:v>
                </c:pt>
                <c:pt idx="81">
                  <c:v>2.6663770000000002</c:v>
                </c:pt>
                <c:pt idx="82">
                  <c:v>3.1072649999999999</c:v>
                </c:pt>
                <c:pt idx="83">
                  <c:v>2.5065200000000001</c:v>
                </c:pt>
                <c:pt idx="84">
                  <c:v>2.3796569999999999</c:v>
                </c:pt>
                <c:pt idx="85">
                  <c:v>2.2892039999999998</c:v>
                </c:pt>
                <c:pt idx="86">
                  <c:v>2.585026</c:v>
                </c:pt>
                <c:pt idx="87">
                  <c:v>1.8841559999999999</c:v>
                </c:pt>
                <c:pt idx="88">
                  <c:v>1.9734719999999999</c:v>
                </c:pt>
                <c:pt idx="89">
                  <c:v>2.2510880000000002</c:v>
                </c:pt>
                <c:pt idx="90">
                  <c:v>2.5736490000000001</c:v>
                </c:pt>
                <c:pt idx="91">
                  <c:v>2.0007779999999999</c:v>
                </c:pt>
                <c:pt idx="92">
                  <c:v>2.05084</c:v>
                </c:pt>
                <c:pt idx="93">
                  <c:v>2.2994439999999998</c:v>
                </c:pt>
                <c:pt idx="94">
                  <c:v>2.8506960000000001</c:v>
                </c:pt>
                <c:pt idx="95">
                  <c:v>2.0024850000000001</c:v>
                </c:pt>
                <c:pt idx="96">
                  <c:v>2.8632119999999999</c:v>
                </c:pt>
                <c:pt idx="97">
                  <c:v>1.9450270000000001</c:v>
                </c:pt>
                <c:pt idx="98">
                  <c:v>2.2476759999999998</c:v>
                </c:pt>
                <c:pt idx="99">
                  <c:v>2.943994</c:v>
                </c:pt>
                <c:pt idx="100">
                  <c:v>2.2215069999999999</c:v>
                </c:pt>
                <c:pt idx="101">
                  <c:v>2.302289</c:v>
                </c:pt>
                <c:pt idx="102">
                  <c:v>2.7921010000000002</c:v>
                </c:pt>
                <c:pt idx="103">
                  <c:v>1.9649380000000001</c:v>
                </c:pt>
                <c:pt idx="104">
                  <c:v>1.97461</c:v>
                </c:pt>
                <c:pt idx="105">
                  <c:v>2.9269280000000002</c:v>
                </c:pt>
                <c:pt idx="106">
                  <c:v>2.0172759999999998</c:v>
                </c:pt>
                <c:pt idx="107">
                  <c:v>1.967214</c:v>
                </c:pt>
                <c:pt idx="108">
                  <c:v>2.070182</c:v>
                </c:pt>
                <c:pt idx="109">
                  <c:v>2.6788919999999998</c:v>
                </c:pt>
                <c:pt idx="110">
                  <c:v>2.702785</c:v>
                </c:pt>
              </c:numCache>
            </c:numRef>
          </c:val>
          <c:smooth val="0"/>
          <c:extLst>
            <c:ext xmlns:c16="http://schemas.microsoft.com/office/drawing/2014/chart" uri="{C3380CC4-5D6E-409C-BE32-E72D297353CC}">
              <c16:uniqueId val="{00000001-0DB4-4048-A8DA-8319A3B73A21}"/>
            </c:ext>
          </c:extLst>
        </c:ser>
        <c:ser>
          <c:idx val="2"/>
          <c:order val="2"/>
          <c:tx>
            <c:strRef>
              <c:f>'点接触(1.25)-nano-Steppart1,2'!$V$2</c:f>
              <c:strCache>
                <c:ptCount val="1"/>
                <c:pt idx="0">
                  <c:v>54 Polygon</c:v>
                </c:pt>
              </c:strCache>
            </c:strRef>
          </c:tx>
          <c:spPr>
            <a:ln w="28575" cap="rnd">
              <a:solidFill>
                <a:schemeClr val="accent3"/>
              </a:solidFill>
              <a:round/>
            </a:ln>
            <a:effectLst/>
          </c:spPr>
          <c:marker>
            <c:symbol val="none"/>
          </c:marker>
          <c:cat>
            <c:numRef>
              <c:f>'点接触(1.25)-nano-Steppart1,2'!$S$3:$S$113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'点接触(1.25)-nano-Steppart1,2'!$V$3:$V$113</c:f>
              <c:numCache>
                <c:formatCode>General</c:formatCode>
                <c:ptCount val="111"/>
                <c:pt idx="0">
                  <c:v>29.672046999999999</c:v>
                </c:pt>
                <c:pt idx="1">
                  <c:v>13.424044</c:v>
                </c:pt>
                <c:pt idx="2">
                  <c:v>14.957197000000001</c:v>
                </c:pt>
                <c:pt idx="3">
                  <c:v>13.348951</c:v>
                </c:pt>
                <c:pt idx="4">
                  <c:v>12.449540000000001</c:v>
                </c:pt>
                <c:pt idx="5">
                  <c:v>13.079867</c:v>
                </c:pt>
                <c:pt idx="6">
                  <c:v>12.314712999999999</c:v>
                </c:pt>
                <c:pt idx="7">
                  <c:v>12.464331</c:v>
                </c:pt>
                <c:pt idx="8">
                  <c:v>12.764135</c:v>
                </c:pt>
                <c:pt idx="9">
                  <c:v>15.097712</c:v>
                </c:pt>
                <c:pt idx="10">
                  <c:v>17.530276000000001</c:v>
                </c:pt>
                <c:pt idx="11">
                  <c:v>12.142909</c:v>
                </c:pt>
                <c:pt idx="12">
                  <c:v>15.979488</c:v>
                </c:pt>
                <c:pt idx="13">
                  <c:v>12.778357</c:v>
                </c:pt>
                <c:pt idx="14">
                  <c:v>11.849363</c:v>
                </c:pt>
                <c:pt idx="15">
                  <c:v>13.137893999999999</c:v>
                </c:pt>
                <c:pt idx="16">
                  <c:v>12.298216</c:v>
                </c:pt>
                <c:pt idx="17">
                  <c:v>13.202747</c:v>
                </c:pt>
                <c:pt idx="18">
                  <c:v>13.329040000000001</c:v>
                </c:pt>
                <c:pt idx="19">
                  <c:v>12.538855</c:v>
                </c:pt>
                <c:pt idx="20">
                  <c:v>11.738999</c:v>
                </c:pt>
                <c:pt idx="21">
                  <c:v>11.795318999999999</c:v>
                </c:pt>
                <c:pt idx="22">
                  <c:v>12.339744</c:v>
                </c:pt>
                <c:pt idx="23">
                  <c:v>11.833434</c:v>
                </c:pt>
                <c:pt idx="24">
                  <c:v>15.184183000000001</c:v>
                </c:pt>
                <c:pt idx="25">
                  <c:v>15.891311</c:v>
                </c:pt>
                <c:pt idx="26">
                  <c:v>13.347814</c:v>
                </c:pt>
                <c:pt idx="27">
                  <c:v>12.202643</c:v>
                </c:pt>
                <c:pt idx="28">
                  <c:v>2.416067</c:v>
                </c:pt>
                <c:pt idx="29">
                  <c:v>11.576866000000001</c:v>
                </c:pt>
                <c:pt idx="30">
                  <c:v>11.770856999999999</c:v>
                </c:pt>
                <c:pt idx="31">
                  <c:v>11.814660999999999</c:v>
                </c:pt>
                <c:pt idx="32">
                  <c:v>11.188316</c:v>
                </c:pt>
                <c:pt idx="33">
                  <c:v>13.430301999999999</c:v>
                </c:pt>
                <c:pt idx="34">
                  <c:v>12.851174</c:v>
                </c:pt>
                <c:pt idx="35">
                  <c:v>13.637377000000001</c:v>
                </c:pt>
                <c:pt idx="36">
                  <c:v>12.179887000000001</c:v>
                </c:pt>
                <c:pt idx="37">
                  <c:v>11.323142000000001</c:v>
                </c:pt>
                <c:pt idx="38">
                  <c:v>11.805558</c:v>
                </c:pt>
                <c:pt idx="39">
                  <c:v>11.656510000000001</c:v>
                </c:pt>
                <c:pt idx="40">
                  <c:v>11.552403</c:v>
                </c:pt>
                <c:pt idx="41">
                  <c:v>11.612137000000001</c:v>
                </c:pt>
                <c:pt idx="42">
                  <c:v>12.992827999999999</c:v>
                </c:pt>
                <c:pt idx="43">
                  <c:v>11.525097000000001</c:v>
                </c:pt>
                <c:pt idx="44">
                  <c:v>11.75379</c:v>
                </c:pt>
                <c:pt idx="45">
                  <c:v>11.66675</c:v>
                </c:pt>
                <c:pt idx="46">
                  <c:v>11.043248999999999</c:v>
                </c:pt>
                <c:pt idx="47">
                  <c:v>11.610429999999999</c:v>
                </c:pt>
                <c:pt idx="48">
                  <c:v>10.905010000000001</c:v>
                </c:pt>
                <c:pt idx="49">
                  <c:v>11.80499</c:v>
                </c:pt>
                <c:pt idx="50">
                  <c:v>10.836174</c:v>
                </c:pt>
                <c:pt idx="51">
                  <c:v>11.322004</c:v>
                </c:pt>
                <c:pt idx="52">
                  <c:v>11.225293000000001</c:v>
                </c:pt>
                <c:pt idx="53">
                  <c:v>2.4940039999999999</c:v>
                </c:pt>
                <c:pt idx="54">
                  <c:v>11.277631</c:v>
                </c:pt>
                <c:pt idx="55">
                  <c:v>10.998875999999999</c:v>
                </c:pt>
                <c:pt idx="56">
                  <c:v>11.005703</c:v>
                </c:pt>
                <c:pt idx="57">
                  <c:v>11.432937000000001</c:v>
                </c:pt>
                <c:pt idx="58">
                  <c:v>12.615655</c:v>
                </c:pt>
                <c:pt idx="59">
                  <c:v>11.188314999999999</c:v>
                </c:pt>
                <c:pt idx="60">
                  <c:v>2.4194800000000001</c:v>
                </c:pt>
                <c:pt idx="61">
                  <c:v>11.800439000000001</c:v>
                </c:pt>
                <c:pt idx="62">
                  <c:v>11.522252999999999</c:v>
                </c:pt>
                <c:pt idx="63">
                  <c:v>11.18092</c:v>
                </c:pt>
                <c:pt idx="64">
                  <c:v>10.993755999999999</c:v>
                </c:pt>
                <c:pt idx="65">
                  <c:v>2.4007070000000001</c:v>
                </c:pt>
                <c:pt idx="66">
                  <c:v>11.005703</c:v>
                </c:pt>
                <c:pt idx="67">
                  <c:v>2.7790159999999999</c:v>
                </c:pt>
                <c:pt idx="68">
                  <c:v>12.090571000000001</c:v>
                </c:pt>
                <c:pt idx="69">
                  <c:v>2.2596219999999998</c:v>
                </c:pt>
                <c:pt idx="70">
                  <c:v>12.133806999999999</c:v>
                </c:pt>
                <c:pt idx="71">
                  <c:v>2.2601909999999998</c:v>
                </c:pt>
                <c:pt idx="72">
                  <c:v>2.4740929999999999</c:v>
                </c:pt>
                <c:pt idx="73">
                  <c:v>2.4513379999999998</c:v>
                </c:pt>
                <c:pt idx="74">
                  <c:v>8.0207479999999993</c:v>
                </c:pt>
                <c:pt idx="75">
                  <c:v>7.3602689999999997</c:v>
                </c:pt>
                <c:pt idx="76">
                  <c:v>7.6862430000000002</c:v>
                </c:pt>
                <c:pt idx="77">
                  <c:v>9.0561240000000005</c:v>
                </c:pt>
                <c:pt idx="78">
                  <c:v>9.6443539999999999</c:v>
                </c:pt>
                <c:pt idx="79">
                  <c:v>9.7922650000000004</c:v>
                </c:pt>
                <c:pt idx="80">
                  <c:v>10.766201000000001</c:v>
                </c:pt>
                <c:pt idx="81">
                  <c:v>7.6868109999999996</c:v>
                </c:pt>
                <c:pt idx="82">
                  <c:v>2.7431770000000002</c:v>
                </c:pt>
                <c:pt idx="83">
                  <c:v>3.139122</c:v>
                </c:pt>
                <c:pt idx="84">
                  <c:v>2.6180219999999998</c:v>
                </c:pt>
                <c:pt idx="85">
                  <c:v>2.4132220000000002</c:v>
                </c:pt>
                <c:pt idx="86">
                  <c:v>2.4098090000000001</c:v>
                </c:pt>
                <c:pt idx="87">
                  <c:v>1.9501470000000001</c:v>
                </c:pt>
                <c:pt idx="88">
                  <c:v>2.1065909999999999</c:v>
                </c:pt>
                <c:pt idx="89">
                  <c:v>2.003053</c:v>
                </c:pt>
                <c:pt idx="90">
                  <c:v>2.1782710000000001</c:v>
                </c:pt>
                <c:pt idx="91">
                  <c:v>2.5287060000000001</c:v>
                </c:pt>
                <c:pt idx="92">
                  <c:v>2.7158699999999998</c:v>
                </c:pt>
                <c:pt idx="93">
                  <c:v>2.3148049999999998</c:v>
                </c:pt>
                <c:pt idx="94">
                  <c:v>2.1703060000000001</c:v>
                </c:pt>
                <c:pt idx="95">
                  <c:v>2.1054529999999998</c:v>
                </c:pt>
                <c:pt idx="96">
                  <c:v>1.942183</c:v>
                </c:pt>
                <c:pt idx="97">
                  <c:v>2.2277640000000001</c:v>
                </c:pt>
                <c:pt idx="98">
                  <c:v>2.205578</c:v>
                </c:pt>
                <c:pt idx="99">
                  <c:v>2.1299160000000001</c:v>
                </c:pt>
                <c:pt idx="100">
                  <c:v>1.947303</c:v>
                </c:pt>
                <c:pt idx="101">
                  <c:v>1.9558359999999999</c:v>
                </c:pt>
                <c:pt idx="102">
                  <c:v>1.922272</c:v>
                </c:pt>
                <c:pt idx="103">
                  <c:v>1.9108940000000001</c:v>
                </c:pt>
                <c:pt idx="104">
                  <c:v>2.2630349999999999</c:v>
                </c:pt>
                <c:pt idx="105">
                  <c:v>2.574217</c:v>
                </c:pt>
                <c:pt idx="106">
                  <c:v>2.1640489999999999</c:v>
                </c:pt>
                <c:pt idx="107">
                  <c:v>1.8710709999999999</c:v>
                </c:pt>
                <c:pt idx="108">
                  <c:v>2.1247959999999999</c:v>
                </c:pt>
                <c:pt idx="109">
                  <c:v>1.9689209999999999</c:v>
                </c:pt>
                <c:pt idx="110">
                  <c:v>1.8659520000000001</c:v>
                </c:pt>
              </c:numCache>
            </c:numRef>
          </c:val>
          <c:smooth val="0"/>
          <c:extLst>
            <c:ext xmlns:c16="http://schemas.microsoft.com/office/drawing/2014/chart" uri="{C3380CC4-5D6E-409C-BE32-E72D297353CC}">
              <c16:uniqueId val="{00000002-0DB4-4048-A8DA-8319A3B73A21}"/>
            </c:ext>
          </c:extLst>
        </c:ser>
        <c:ser>
          <c:idx val="3"/>
          <c:order val="3"/>
          <c:tx>
            <c:strRef>
              <c:f>'点接触(1.25)-nano-Steppart1,2'!$W$2</c:f>
              <c:strCache>
                <c:ptCount val="1"/>
                <c:pt idx="0">
                  <c:v>72 Polygon</c:v>
                </c:pt>
              </c:strCache>
            </c:strRef>
          </c:tx>
          <c:spPr>
            <a:ln w="28575" cap="rnd">
              <a:solidFill>
                <a:schemeClr val="accent4"/>
              </a:solidFill>
              <a:round/>
            </a:ln>
            <a:effectLst/>
          </c:spPr>
          <c:marker>
            <c:symbol val="none"/>
          </c:marker>
          <c:cat>
            <c:numRef>
              <c:f>'点接触(1.25)-nano-Steppart1,2'!$S$3:$S$113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'点接触(1.25)-nano-Steppart1,2'!$W$3:$W$113</c:f>
              <c:numCache>
                <c:formatCode>General</c:formatCode>
                <c:ptCount val="111"/>
                <c:pt idx="0">
                  <c:v>24.840482999999999</c:v>
                </c:pt>
                <c:pt idx="1">
                  <c:v>16.624037999999999</c:v>
                </c:pt>
                <c:pt idx="2">
                  <c:v>15.986884</c:v>
                </c:pt>
                <c:pt idx="3">
                  <c:v>15.565338000000001</c:v>
                </c:pt>
                <c:pt idx="4">
                  <c:v>15.852057</c:v>
                </c:pt>
                <c:pt idx="5">
                  <c:v>15.125588</c:v>
                </c:pt>
                <c:pt idx="6">
                  <c:v>17.397725000000001</c:v>
                </c:pt>
                <c:pt idx="7">
                  <c:v>18.370522999999999</c:v>
                </c:pt>
                <c:pt idx="8">
                  <c:v>15.505034999999999</c:v>
                </c:pt>
                <c:pt idx="9">
                  <c:v>15.171668</c:v>
                </c:pt>
                <c:pt idx="10">
                  <c:v>15.623364</c:v>
                </c:pt>
                <c:pt idx="11">
                  <c:v>15.209783</c:v>
                </c:pt>
                <c:pt idx="12">
                  <c:v>16.935787999999999</c:v>
                </c:pt>
                <c:pt idx="13">
                  <c:v>17.743608999999999</c:v>
                </c:pt>
                <c:pt idx="14">
                  <c:v>20.213151</c:v>
                </c:pt>
                <c:pt idx="15">
                  <c:v>17.004055000000001</c:v>
                </c:pt>
                <c:pt idx="16">
                  <c:v>18.344353999999999</c:v>
                </c:pt>
                <c:pt idx="17">
                  <c:v>20.899799000000002</c:v>
                </c:pt>
                <c:pt idx="18">
                  <c:v>17.443805000000001</c:v>
                </c:pt>
                <c:pt idx="19">
                  <c:v>15.794600000000001</c:v>
                </c:pt>
                <c:pt idx="20">
                  <c:v>14.589126</c:v>
                </c:pt>
                <c:pt idx="21">
                  <c:v>14.727366999999999</c:v>
                </c:pt>
                <c:pt idx="22">
                  <c:v>14.523704</c:v>
                </c:pt>
                <c:pt idx="23">
                  <c:v>13.920683</c:v>
                </c:pt>
                <c:pt idx="24">
                  <c:v>13.899635</c:v>
                </c:pt>
                <c:pt idx="25">
                  <c:v>18.425135999999998</c:v>
                </c:pt>
                <c:pt idx="26">
                  <c:v>14.049251999999999</c:v>
                </c:pt>
                <c:pt idx="27">
                  <c:v>14.999294000000001</c:v>
                </c:pt>
                <c:pt idx="28">
                  <c:v>2.1566540000000001</c:v>
                </c:pt>
                <c:pt idx="29">
                  <c:v>15.315595999999999</c:v>
                </c:pt>
                <c:pt idx="30">
                  <c:v>14.330283</c:v>
                </c:pt>
                <c:pt idx="31">
                  <c:v>14.274532000000001</c:v>
                </c:pt>
                <c:pt idx="32">
                  <c:v>22.303245</c:v>
                </c:pt>
                <c:pt idx="33">
                  <c:v>16.025568</c:v>
                </c:pt>
                <c:pt idx="34">
                  <c:v>17.407395999999999</c:v>
                </c:pt>
                <c:pt idx="35">
                  <c:v>18.388728</c:v>
                </c:pt>
                <c:pt idx="36">
                  <c:v>15.678547</c:v>
                </c:pt>
                <c:pt idx="37">
                  <c:v>16.100093000000001</c:v>
                </c:pt>
                <c:pt idx="38">
                  <c:v>15.604022000000001</c:v>
                </c:pt>
                <c:pt idx="39">
                  <c:v>15.633604</c:v>
                </c:pt>
                <c:pt idx="40">
                  <c:v>15.679684</c:v>
                </c:pt>
                <c:pt idx="41">
                  <c:v>17.193494999999999</c:v>
                </c:pt>
                <c:pt idx="42">
                  <c:v>16.463042999999999</c:v>
                </c:pt>
                <c:pt idx="43">
                  <c:v>15.99371</c:v>
                </c:pt>
                <c:pt idx="44">
                  <c:v>15.400359999999999</c:v>
                </c:pt>
                <c:pt idx="45">
                  <c:v>20.840634000000001</c:v>
                </c:pt>
                <c:pt idx="46">
                  <c:v>17.54336</c:v>
                </c:pt>
                <c:pt idx="47">
                  <c:v>14.796201999999999</c:v>
                </c:pt>
                <c:pt idx="48">
                  <c:v>17.912569000000001</c:v>
                </c:pt>
                <c:pt idx="49">
                  <c:v>15.779809</c:v>
                </c:pt>
                <c:pt idx="50">
                  <c:v>16.42379</c:v>
                </c:pt>
                <c:pt idx="51">
                  <c:v>16.691167</c:v>
                </c:pt>
                <c:pt idx="52">
                  <c:v>2.7545540000000002</c:v>
                </c:pt>
                <c:pt idx="53">
                  <c:v>14.966868</c:v>
                </c:pt>
                <c:pt idx="54">
                  <c:v>15.629053000000001</c:v>
                </c:pt>
                <c:pt idx="55">
                  <c:v>16.060839000000001</c:v>
                </c:pt>
                <c:pt idx="56">
                  <c:v>15.006121</c:v>
                </c:pt>
                <c:pt idx="57">
                  <c:v>15.964128000000001</c:v>
                </c:pt>
                <c:pt idx="58">
                  <c:v>16.675238</c:v>
                </c:pt>
                <c:pt idx="59">
                  <c:v>16.084164000000001</c:v>
                </c:pt>
                <c:pt idx="60">
                  <c:v>2.8916559999999998</c:v>
                </c:pt>
                <c:pt idx="61">
                  <c:v>15.395809</c:v>
                </c:pt>
                <c:pt idx="62">
                  <c:v>15.547701999999999</c:v>
                </c:pt>
                <c:pt idx="63">
                  <c:v>14.995312</c:v>
                </c:pt>
                <c:pt idx="64">
                  <c:v>3.1368469999999999</c:v>
                </c:pt>
                <c:pt idx="65">
                  <c:v>19.053757999999998</c:v>
                </c:pt>
                <c:pt idx="66">
                  <c:v>10.506219</c:v>
                </c:pt>
                <c:pt idx="67">
                  <c:v>2.9320469999999998</c:v>
                </c:pt>
                <c:pt idx="68">
                  <c:v>16.089283999999999</c:v>
                </c:pt>
                <c:pt idx="69">
                  <c:v>3.2005620000000001</c:v>
                </c:pt>
                <c:pt idx="70">
                  <c:v>3.8599030000000001</c:v>
                </c:pt>
                <c:pt idx="71">
                  <c:v>10.440227999999999</c:v>
                </c:pt>
                <c:pt idx="72">
                  <c:v>15.032859</c:v>
                </c:pt>
                <c:pt idx="73">
                  <c:v>11.773132</c:v>
                </c:pt>
                <c:pt idx="74">
                  <c:v>2.6629640000000001</c:v>
                </c:pt>
                <c:pt idx="75">
                  <c:v>2.6595499999999999</c:v>
                </c:pt>
                <c:pt idx="76">
                  <c:v>2.9576479999999998</c:v>
                </c:pt>
                <c:pt idx="77">
                  <c:v>3.2494869999999998</c:v>
                </c:pt>
                <c:pt idx="78">
                  <c:v>2.7266789999999999</c:v>
                </c:pt>
                <c:pt idx="79">
                  <c:v>3.1385529999999999</c:v>
                </c:pt>
                <c:pt idx="80">
                  <c:v>2.7818610000000001</c:v>
                </c:pt>
                <c:pt idx="81">
                  <c:v>2.8529719999999998</c:v>
                </c:pt>
                <c:pt idx="82">
                  <c:v>3.2472120000000002</c:v>
                </c:pt>
                <c:pt idx="83">
                  <c:v>3.0754069999999998</c:v>
                </c:pt>
                <c:pt idx="84">
                  <c:v>2.7750339999999998</c:v>
                </c:pt>
                <c:pt idx="85">
                  <c:v>2.2715689999999999</c:v>
                </c:pt>
                <c:pt idx="86">
                  <c:v>3.1169359999999999</c:v>
                </c:pt>
                <c:pt idx="87">
                  <c:v>2.4354079999999998</c:v>
                </c:pt>
                <c:pt idx="88">
                  <c:v>2.1441379999999999</c:v>
                </c:pt>
                <c:pt idx="89">
                  <c:v>2.535533</c:v>
                </c:pt>
                <c:pt idx="90">
                  <c:v>2.2812399999999999</c:v>
                </c:pt>
                <c:pt idx="91">
                  <c:v>2.3341470000000002</c:v>
                </c:pt>
                <c:pt idx="92">
                  <c:v>2.2493829999999999</c:v>
                </c:pt>
                <c:pt idx="93">
                  <c:v>2.1327600000000002</c:v>
                </c:pt>
                <c:pt idx="94">
                  <c:v>2.1481210000000002</c:v>
                </c:pt>
                <c:pt idx="95">
                  <c:v>2.553169</c:v>
                </c:pt>
                <c:pt idx="96">
                  <c:v>2.6476039999999998</c:v>
                </c:pt>
                <c:pt idx="97">
                  <c:v>3.0230700000000001</c:v>
                </c:pt>
                <c:pt idx="98">
                  <c:v>2.4905910000000002</c:v>
                </c:pt>
                <c:pt idx="99">
                  <c:v>2.066201</c:v>
                </c:pt>
                <c:pt idx="100">
                  <c:v>2.1503960000000002</c:v>
                </c:pt>
                <c:pt idx="101">
                  <c:v>2.088956</c:v>
                </c:pt>
                <c:pt idx="102">
                  <c:v>2.0940759999999998</c:v>
                </c:pt>
                <c:pt idx="103">
                  <c:v>2.1259329999999999</c:v>
                </c:pt>
                <c:pt idx="104">
                  <c:v>1.9729019999999999</c:v>
                </c:pt>
                <c:pt idx="105">
                  <c:v>2.1606359999999998</c:v>
                </c:pt>
                <c:pt idx="106">
                  <c:v>2.2596219999999998</c:v>
                </c:pt>
                <c:pt idx="107">
                  <c:v>3.1800820000000001</c:v>
                </c:pt>
                <c:pt idx="108">
                  <c:v>2.2505199999999999</c:v>
                </c:pt>
                <c:pt idx="109">
                  <c:v>2.951959</c:v>
                </c:pt>
                <c:pt idx="110">
                  <c:v>2.6350880000000001</c:v>
                </c:pt>
              </c:numCache>
            </c:numRef>
          </c:val>
          <c:smooth val="0"/>
          <c:extLst>
            <c:ext xmlns:c16="http://schemas.microsoft.com/office/drawing/2014/chart" uri="{C3380CC4-5D6E-409C-BE32-E72D297353CC}">
              <c16:uniqueId val="{00000003-0DB4-4048-A8DA-8319A3B73A21}"/>
            </c:ext>
          </c:extLst>
        </c:ser>
        <c:dLbls>
          <c:showLegendKey val="0"/>
          <c:showVal val="0"/>
          <c:showCatName val="0"/>
          <c:showSerName val="0"/>
          <c:showPercent val="0"/>
          <c:showBubbleSize val="0"/>
        </c:dLbls>
        <c:smooth val="0"/>
        <c:axId val="1017724543"/>
        <c:axId val="1017709983"/>
      </c:lineChart>
      <c:catAx>
        <c:axId val="10177245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Step</a:t>
                </a:r>
                <a:endParaRPr lang="ja-JP"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17709983"/>
        <c:crosses val="autoZero"/>
        <c:auto val="1"/>
        <c:lblAlgn val="ctr"/>
        <c:lblOffset val="100"/>
        <c:noMultiLvlLbl val="0"/>
      </c:catAx>
      <c:valAx>
        <c:axId val="10177099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Calculation</a:t>
                </a:r>
                <a:r>
                  <a:rPr lang="en-US" baseline="0" dirty="0" smtClean="0"/>
                  <a:t> time </a:t>
                </a:r>
                <a:r>
                  <a:rPr lang="en-US" dirty="0" smtClean="0"/>
                  <a:t>[</a:t>
                </a:r>
                <a:r>
                  <a:rPr lang="en-US" dirty="0" err="1" smtClean="0"/>
                  <a:t>ms</a:t>
                </a:r>
                <a:r>
                  <a:rPr lang="en-US" dirty="0"/>
                  <a:t>]</a:t>
                </a:r>
                <a:endParaRPr lang="ja-JP"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177245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smtClean="0"/>
              <a:t>Contact force/torque</a:t>
            </a:r>
            <a:r>
              <a:rPr lang="en-US" altLang="ja-JP" baseline="0" dirty="0" smtClean="0"/>
              <a:t> calculation time (Cylinder falls down – Point contact)</a:t>
            </a:r>
            <a:endParaRPr lang="ja-JP"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'点接触(1.25)-nano-Steppart1,2'!$Z$2</c:f>
              <c:strCache>
                <c:ptCount val="1"/>
                <c:pt idx="0">
                  <c:v>Cylinder</c:v>
                </c:pt>
              </c:strCache>
            </c:strRef>
          </c:tx>
          <c:spPr>
            <a:ln w="28575" cap="rnd">
              <a:solidFill>
                <a:schemeClr val="accent1"/>
              </a:solidFill>
              <a:round/>
            </a:ln>
            <a:effectLst/>
          </c:spPr>
          <c:marker>
            <c:symbol val="none"/>
          </c:marker>
          <c:cat>
            <c:numRef>
              <c:f>'点接触(1.25)-nano-Steppart1,2'!$Y$3:$Y$113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'点接触(1.25)-nano-Steppart1,2'!$Z$3:$Z$113</c:f>
              <c:numCache>
                <c:formatCode>General</c:formatCode>
                <c:ptCount val="111"/>
                <c:pt idx="0">
                  <c:v>11.328262</c:v>
                </c:pt>
                <c:pt idx="1">
                  <c:v>3.0293269999999999</c:v>
                </c:pt>
                <c:pt idx="2">
                  <c:v>4.2421959999999999</c:v>
                </c:pt>
                <c:pt idx="3">
                  <c:v>3.0537899999999998</c:v>
                </c:pt>
                <c:pt idx="4">
                  <c:v>4.2558490000000004</c:v>
                </c:pt>
                <c:pt idx="5">
                  <c:v>4.3246849999999997</c:v>
                </c:pt>
                <c:pt idx="6">
                  <c:v>4.7376969999999998</c:v>
                </c:pt>
                <c:pt idx="7">
                  <c:v>3.76945</c:v>
                </c:pt>
                <c:pt idx="8">
                  <c:v>4.0368279999999999</c:v>
                </c:pt>
                <c:pt idx="9">
                  <c:v>3.9867650000000001</c:v>
                </c:pt>
                <c:pt idx="10">
                  <c:v>4.7530570000000001</c:v>
                </c:pt>
                <c:pt idx="11">
                  <c:v>4.1545880000000004</c:v>
                </c:pt>
                <c:pt idx="12">
                  <c:v>4.8423730000000003</c:v>
                </c:pt>
                <c:pt idx="13">
                  <c:v>4.3810039999999999</c:v>
                </c:pt>
                <c:pt idx="14">
                  <c:v>4.5050220000000003</c:v>
                </c:pt>
                <c:pt idx="15">
                  <c:v>4.4703200000000001</c:v>
                </c:pt>
                <c:pt idx="16">
                  <c:v>4.876506</c:v>
                </c:pt>
                <c:pt idx="17">
                  <c:v>4.3394760000000003</c:v>
                </c:pt>
                <c:pt idx="18">
                  <c:v>4.1380889999999999</c:v>
                </c:pt>
                <c:pt idx="19">
                  <c:v>4.0942850000000002</c:v>
                </c:pt>
                <c:pt idx="20">
                  <c:v>3.264278</c:v>
                </c:pt>
                <c:pt idx="21">
                  <c:v>3.2278690000000001</c:v>
                </c:pt>
                <c:pt idx="22">
                  <c:v>3.2415219999999998</c:v>
                </c:pt>
                <c:pt idx="23">
                  <c:v>4.631316</c:v>
                </c:pt>
                <c:pt idx="24">
                  <c:v>4.8406659999999997</c:v>
                </c:pt>
                <c:pt idx="25">
                  <c:v>3.663068</c:v>
                </c:pt>
                <c:pt idx="26">
                  <c:v>4.6233510000000004</c:v>
                </c:pt>
                <c:pt idx="27">
                  <c:v>3.8104100000000001</c:v>
                </c:pt>
                <c:pt idx="28">
                  <c:v>4.2285430000000002</c:v>
                </c:pt>
                <c:pt idx="29">
                  <c:v>3.584562</c:v>
                </c:pt>
                <c:pt idx="30">
                  <c:v>3.3518870000000001</c:v>
                </c:pt>
                <c:pt idx="31">
                  <c:v>3.4724910000000002</c:v>
                </c:pt>
                <c:pt idx="32">
                  <c:v>4.7906040000000001</c:v>
                </c:pt>
                <c:pt idx="33">
                  <c:v>3.305806</c:v>
                </c:pt>
                <c:pt idx="34">
                  <c:v>3.4446150000000002</c:v>
                </c:pt>
                <c:pt idx="35">
                  <c:v>3.3353890000000002</c:v>
                </c:pt>
                <c:pt idx="36">
                  <c:v>3.6209699999999998</c:v>
                </c:pt>
                <c:pt idx="37">
                  <c:v>4.2774669999999997</c:v>
                </c:pt>
                <c:pt idx="38">
                  <c:v>3.486713</c:v>
                </c:pt>
                <c:pt idx="39">
                  <c:v>4.6825150000000004</c:v>
                </c:pt>
                <c:pt idx="40">
                  <c:v>4.8127909999999998</c:v>
                </c:pt>
                <c:pt idx="41">
                  <c:v>3.7916370000000001</c:v>
                </c:pt>
                <c:pt idx="42">
                  <c:v>3.5407579999999998</c:v>
                </c:pt>
                <c:pt idx="43">
                  <c:v>3.1311580000000001</c:v>
                </c:pt>
                <c:pt idx="44">
                  <c:v>3.3877269999999999</c:v>
                </c:pt>
                <c:pt idx="45">
                  <c:v>4.0846140000000002</c:v>
                </c:pt>
                <c:pt idx="46">
                  <c:v>4.3184269999999998</c:v>
                </c:pt>
                <c:pt idx="47">
                  <c:v>3.1146609999999999</c:v>
                </c:pt>
                <c:pt idx="48">
                  <c:v>3.1482250000000001</c:v>
                </c:pt>
                <c:pt idx="49">
                  <c:v>0.51143000000000005</c:v>
                </c:pt>
                <c:pt idx="50">
                  <c:v>3.4821620000000002</c:v>
                </c:pt>
                <c:pt idx="51">
                  <c:v>3.167567</c:v>
                </c:pt>
                <c:pt idx="52">
                  <c:v>3.1709800000000001</c:v>
                </c:pt>
                <c:pt idx="53">
                  <c:v>3.2045439999999998</c:v>
                </c:pt>
                <c:pt idx="54">
                  <c:v>3.2591580000000002</c:v>
                </c:pt>
                <c:pt idx="55">
                  <c:v>5.4448249999999998</c:v>
                </c:pt>
                <c:pt idx="56">
                  <c:v>4.5994580000000003</c:v>
                </c:pt>
                <c:pt idx="57">
                  <c:v>4.1955470000000004</c:v>
                </c:pt>
                <c:pt idx="58">
                  <c:v>3.6243840000000001</c:v>
                </c:pt>
                <c:pt idx="59">
                  <c:v>4.004969</c:v>
                </c:pt>
                <c:pt idx="60">
                  <c:v>3.5919569999999998</c:v>
                </c:pt>
                <c:pt idx="61">
                  <c:v>0.51996399999999998</c:v>
                </c:pt>
                <c:pt idx="62">
                  <c:v>3.777415</c:v>
                </c:pt>
                <c:pt idx="63">
                  <c:v>4.0385340000000003</c:v>
                </c:pt>
                <c:pt idx="64">
                  <c:v>5.5927350000000002</c:v>
                </c:pt>
                <c:pt idx="65">
                  <c:v>5.546087</c:v>
                </c:pt>
                <c:pt idx="66">
                  <c:v>0.62577700000000003</c:v>
                </c:pt>
                <c:pt idx="67">
                  <c:v>3.323442</c:v>
                </c:pt>
                <c:pt idx="68">
                  <c:v>3.331407</c:v>
                </c:pt>
                <c:pt idx="69">
                  <c:v>0.67982100000000001</c:v>
                </c:pt>
                <c:pt idx="70">
                  <c:v>3.5202770000000001</c:v>
                </c:pt>
                <c:pt idx="71">
                  <c:v>0.55580300000000005</c:v>
                </c:pt>
                <c:pt idx="72">
                  <c:v>3.7444190000000002</c:v>
                </c:pt>
                <c:pt idx="73">
                  <c:v>0.52849699999999999</c:v>
                </c:pt>
                <c:pt idx="74">
                  <c:v>0.51654999999999995</c:v>
                </c:pt>
                <c:pt idx="75">
                  <c:v>4.5710129999999998</c:v>
                </c:pt>
                <c:pt idx="76">
                  <c:v>0.57059499999999996</c:v>
                </c:pt>
                <c:pt idx="77">
                  <c:v>0.57685200000000003</c:v>
                </c:pt>
                <c:pt idx="78">
                  <c:v>0.49265700000000001</c:v>
                </c:pt>
                <c:pt idx="79">
                  <c:v>0.51996299999999995</c:v>
                </c:pt>
                <c:pt idx="80">
                  <c:v>0.69688700000000003</c:v>
                </c:pt>
                <c:pt idx="81">
                  <c:v>0.53361700000000001</c:v>
                </c:pt>
                <c:pt idx="82">
                  <c:v>0.574577</c:v>
                </c:pt>
                <c:pt idx="83">
                  <c:v>0.68721699999999997</c:v>
                </c:pt>
                <c:pt idx="84">
                  <c:v>0.49948399999999998</c:v>
                </c:pt>
                <c:pt idx="85">
                  <c:v>0.50744800000000001</c:v>
                </c:pt>
                <c:pt idx="86">
                  <c:v>0.50062099999999998</c:v>
                </c:pt>
                <c:pt idx="87">
                  <c:v>0.68664800000000004</c:v>
                </c:pt>
                <c:pt idx="88">
                  <c:v>0.49607000000000001</c:v>
                </c:pt>
                <c:pt idx="89">
                  <c:v>0.48696800000000001</c:v>
                </c:pt>
                <c:pt idx="90">
                  <c:v>0.48981200000000003</c:v>
                </c:pt>
                <c:pt idx="91">
                  <c:v>0.63886100000000001</c:v>
                </c:pt>
                <c:pt idx="92">
                  <c:v>0.52735900000000002</c:v>
                </c:pt>
                <c:pt idx="93">
                  <c:v>0.71736699999999998</c:v>
                </c:pt>
                <c:pt idx="94">
                  <c:v>0.51825699999999997</c:v>
                </c:pt>
                <c:pt idx="95">
                  <c:v>0.58993700000000004</c:v>
                </c:pt>
                <c:pt idx="96">
                  <c:v>0.52110199999999995</c:v>
                </c:pt>
                <c:pt idx="97">
                  <c:v>0.51882499999999998</c:v>
                </c:pt>
                <c:pt idx="98">
                  <c:v>0.63999899999999998</c:v>
                </c:pt>
                <c:pt idx="99">
                  <c:v>0.59221199999999996</c:v>
                </c:pt>
                <c:pt idx="100">
                  <c:v>0.84024699999999997</c:v>
                </c:pt>
                <c:pt idx="101">
                  <c:v>0.72021199999999996</c:v>
                </c:pt>
                <c:pt idx="102">
                  <c:v>0.54499399999999998</c:v>
                </c:pt>
                <c:pt idx="103">
                  <c:v>0.54499500000000001</c:v>
                </c:pt>
                <c:pt idx="104">
                  <c:v>0.735572</c:v>
                </c:pt>
                <c:pt idx="105">
                  <c:v>0.70428299999999999</c:v>
                </c:pt>
                <c:pt idx="106">
                  <c:v>0.54442599999999997</c:v>
                </c:pt>
                <c:pt idx="107">
                  <c:v>0.57230099999999995</c:v>
                </c:pt>
                <c:pt idx="108">
                  <c:v>0.69688799999999995</c:v>
                </c:pt>
                <c:pt idx="109">
                  <c:v>0.52451400000000004</c:v>
                </c:pt>
                <c:pt idx="110">
                  <c:v>0.74126099999999995</c:v>
                </c:pt>
              </c:numCache>
            </c:numRef>
          </c:val>
          <c:smooth val="0"/>
          <c:extLst>
            <c:ext xmlns:c16="http://schemas.microsoft.com/office/drawing/2014/chart" uri="{C3380CC4-5D6E-409C-BE32-E72D297353CC}">
              <c16:uniqueId val="{00000000-61EA-455D-81C7-366CA6B33C8B}"/>
            </c:ext>
          </c:extLst>
        </c:ser>
        <c:ser>
          <c:idx val="1"/>
          <c:order val="1"/>
          <c:tx>
            <c:strRef>
              <c:f>'点接触(1.25)-nano-Steppart1,2'!$AA$2</c:f>
              <c:strCache>
                <c:ptCount val="1"/>
                <c:pt idx="0">
                  <c:v>36 Polygon</c:v>
                </c:pt>
              </c:strCache>
            </c:strRef>
          </c:tx>
          <c:spPr>
            <a:ln w="28575" cap="rnd">
              <a:solidFill>
                <a:schemeClr val="accent2"/>
              </a:solidFill>
              <a:round/>
            </a:ln>
            <a:effectLst/>
          </c:spPr>
          <c:marker>
            <c:symbol val="none"/>
          </c:marker>
          <c:cat>
            <c:numRef>
              <c:f>'点接触(1.25)-nano-Steppart1,2'!$Y$3:$Y$113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'点接触(1.25)-nano-Steppart1,2'!$AA$3:$AA$113</c:f>
              <c:numCache>
                <c:formatCode>General</c:formatCode>
                <c:ptCount val="111"/>
                <c:pt idx="0">
                  <c:v>7.5662070000000003</c:v>
                </c:pt>
                <c:pt idx="1">
                  <c:v>2.9394429999999998</c:v>
                </c:pt>
                <c:pt idx="2">
                  <c:v>2.1060219999999998</c:v>
                </c:pt>
                <c:pt idx="3">
                  <c:v>3.6880999999999999</c:v>
                </c:pt>
                <c:pt idx="4">
                  <c:v>2.2078540000000002</c:v>
                </c:pt>
                <c:pt idx="5">
                  <c:v>2.5230169999999998</c:v>
                </c:pt>
                <c:pt idx="6">
                  <c:v>2.2658800000000001</c:v>
                </c:pt>
                <c:pt idx="7">
                  <c:v>2.177133</c:v>
                </c:pt>
                <c:pt idx="8">
                  <c:v>3.1311580000000001</c:v>
                </c:pt>
                <c:pt idx="9">
                  <c:v>3.4349440000000002</c:v>
                </c:pt>
                <c:pt idx="10">
                  <c:v>2.9809709999999998</c:v>
                </c:pt>
                <c:pt idx="11">
                  <c:v>2.2795339999999999</c:v>
                </c:pt>
                <c:pt idx="12">
                  <c:v>2.3654350000000002</c:v>
                </c:pt>
                <c:pt idx="13">
                  <c:v>2.5434969999999999</c:v>
                </c:pt>
                <c:pt idx="14">
                  <c:v>2.4740929999999999</c:v>
                </c:pt>
                <c:pt idx="15">
                  <c:v>2.2175240000000001</c:v>
                </c:pt>
                <c:pt idx="16">
                  <c:v>2.5139149999999999</c:v>
                </c:pt>
                <c:pt idx="17">
                  <c:v>2.884261</c:v>
                </c:pt>
                <c:pt idx="18">
                  <c:v>3.2602959999999999</c:v>
                </c:pt>
                <c:pt idx="19">
                  <c:v>2.244262</c:v>
                </c:pt>
                <c:pt idx="20">
                  <c:v>2.6032299999999999</c:v>
                </c:pt>
                <c:pt idx="21">
                  <c:v>2.659551</c:v>
                </c:pt>
                <c:pt idx="22">
                  <c:v>1.9706269999999999</c:v>
                </c:pt>
                <c:pt idx="23">
                  <c:v>3.5458780000000001</c:v>
                </c:pt>
                <c:pt idx="24">
                  <c:v>2.1742889999999999</c:v>
                </c:pt>
                <c:pt idx="25">
                  <c:v>2.256777</c:v>
                </c:pt>
                <c:pt idx="26">
                  <c:v>3.1123850000000002</c:v>
                </c:pt>
                <c:pt idx="27">
                  <c:v>2.2801019999999999</c:v>
                </c:pt>
                <c:pt idx="28">
                  <c:v>0.64625699999999997</c:v>
                </c:pt>
                <c:pt idx="29">
                  <c:v>2.6003859999999999</c:v>
                </c:pt>
                <c:pt idx="30">
                  <c:v>2.0314990000000002</c:v>
                </c:pt>
                <c:pt idx="31">
                  <c:v>2.1771340000000001</c:v>
                </c:pt>
                <c:pt idx="32">
                  <c:v>1.671961</c:v>
                </c:pt>
                <c:pt idx="33">
                  <c:v>2.554306</c:v>
                </c:pt>
                <c:pt idx="34">
                  <c:v>2.37852</c:v>
                </c:pt>
                <c:pt idx="35">
                  <c:v>1.6657040000000001</c:v>
                </c:pt>
                <c:pt idx="36">
                  <c:v>1.7026810000000001</c:v>
                </c:pt>
                <c:pt idx="37">
                  <c:v>2.680599</c:v>
                </c:pt>
                <c:pt idx="38">
                  <c:v>2.6367950000000002</c:v>
                </c:pt>
                <c:pt idx="39">
                  <c:v>2.195338</c:v>
                </c:pt>
                <c:pt idx="40">
                  <c:v>1.7174720000000001</c:v>
                </c:pt>
                <c:pt idx="41">
                  <c:v>1.801099</c:v>
                </c:pt>
                <c:pt idx="42">
                  <c:v>1.9034990000000001</c:v>
                </c:pt>
                <c:pt idx="43">
                  <c:v>1.81589</c:v>
                </c:pt>
                <c:pt idx="44">
                  <c:v>2.0104489999999999</c:v>
                </c:pt>
                <c:pt idx="45">
                  <c:v>2.7198530000000001</c:v>
                </c:pt>
                <c:pt idx="46">
                  <c:v>3.112384</c:v>
                </c:pt>
                <c:pt idx="47">
                  <c:v>2.5440659999999999</c:v>
                </c:pt>
                <c:pt idx="48">
                  <c:v>2.212974</c:v>
                </c:pt>
                <c:pt idx="49">
                  <c:v>2.264742</c:v>
                </c:pt>
                <c:pt idx="50">
                  <c:v>3.2506249999999999</c:v>
                </c:pt>
                <c:pt idx="51">
                  <c:v>2.7670699999999999</c:v>
                </c:pt>
                <c:pt idx="52">
                  <c:v>0.46421200000000001</c:v>
                </c:pt>
                <c:pt idx="53">
                  <c:v>2.3768129999999998</c:v>
                </c:pt>
                <c:pt idx="54">
                  <c:v>2.5173290000000001</c:v>
                </c:pt>
                <c:pt idx="55">
                  <c:v>2.3762439999999998</c:v>
                </c:pt>
                <c:pt idx="56">
                  <c:v>1.639535</c:v>
                </c:pt>
                <c:pt idx="57">
                  <c:v>1.649775</c:v>
                </c:pt>
                <c:pt idx="58">
                  <c:v>2.3386979999999999</c:v>
                </c:pt>
                <c:pt idx="59">
                  <c:v>3.4457529999999998</c:v>
                </c:pt>
                <c:pt idx="60">
                  <c:v>0.58311000000000002</c:v>
                </c:pt>
                <c:pt idx="61">
                  <c:v>2.3745370000000001</c:v>
                </c:pt>
                <c:pt idx="62">
                  <c:v>1.6645650000000001</c:v>
                </c:pt>
                <c:pt idx="63">
                  <c:v>1.99509</c:v>
                </c:pt>
                <c:pt idx="64">
                  <c:v>0.651945</c:v>
                </c:pt>
                <c:pt idx="65">
                  <c:v>3.285326</c:v>
                </c:pt>
                <c:pt idx="66">
                  <c:v>2.2937560000000001</c:v>
                </c:pt>
                <c:pt idx="67">
                  <c:v>0.467057</c:v>
                </c:pt>
                <c:pt idx="68">
                  <c:v>0.52280800000000005</c:v>
                </c:pt>
                <c:pt idx="69">
                  <c:v>2.2527949999999999</c:v>
                </c:pt>
                <c:pt idx="70">
                  <c:v>1.9211339999999999</c:v>
                </c:pt>
                <c:pt idx="71">
                  <c:v>0.481848</c:v>
                </c:pt>
                <c:pt idx="72">
                  <c:v>0.64910100000000004</c:v>
                </c:pt>
                <c:pt idx="73">
                  <c:v>0.517119</c:v>
                </c:pt>
                <c:pt idx="74">
                  <c:v>1.7299869999999999</c:v>
                </c:pt>
                <c:pt idx="75">
                  <c:v>2.0081739999999999</c:v>
                </c:pt>
                <c:pt idx="76">
                  <c:v>1.5854900000000001</c:v>
                </c:pt>
                <c:pt idx="77">
                  <c:v>2.2966000000000002</c:v>
                </c:pt>
                <c:pt idx="78">
                  <c:v>0.54499500000000001</c:v>
                </c:pt>
                <c:pt idx="79">
                  <c:v>0.50062099999999998</c:v>
                </c:pt>
                <c:pt idx="80">
                  <c:v>0.51256800000000002</c:v>
                </c:pt>
                <c:pt idx="81">
                  <c:v>0.50858599999999998</c:v>
                </c:pt>
                <c:pt idx="82">
                  <c:v>0.69119799999999998</c:v>
                </c:pt>
                <c:pt idx="83">
                  <c:v>0.49493300000000001</c:v>
                </c:pt>
                <c:pt idx="84">
                  <c:v>0.51654999999999995</c:v>
                </c:pt>
                <c:pt idx="85">
                  <c:v>0.59107399999999999</c:v>
                </c:pt>
                <c:pt idx="86">
                  <c:v>0.68437199999999998</c:v>
                </c:pt>
                <c:pt idx="87">
                  <c:v>0.50631000000000004</c:v>
                </c:pt>
                <c:pt idx="88">
                  <c:v>0.494363</c:v>
                </c:pt>
                <c:pt idx="89">
                  <c:v>0.66787399999999997</c:v>
                </c:pt>
                <c:pt idx="90">
                  <c:v>0.488674</c:v>
                </c:pt>
                <c:pt idx="91">
                  <c:v>0.49720799999999998</c:v>
                </c:pt>
                <c:pt idx="92">
                  <c:v>0.54897700000000005</c:v>
                </c:pt>
                <c:pt idx="93">
                  <c:v>0.768567</c:v>
                </c:pt>
                <c:pt idx="94">
                  <c:v>0.49265700000000001</c:v>
                </c:pt>
                <c:pt idx="95">
                  <c:v>0.57685200000000003</c:v>
                </c:pt>
                <c:pt idx="96">
                  <c:v>0.502328</c:v>
                </c:pt>
                <c:pt idx="97">
                  <c:v>0.63203399999999998</c:v>
                </c:pt>
                <c:pt idx="98">
                  <c:v>0.55182100000000001</c:v>
                </c:pt>
                <c:pt idx="99">
                  <c:v>0.64170499999999997</c:v>
                </c:pt>
                <c:pt idx="100">
                  <c:v>0.70712699999999995</c:v>
                </c:pt>
                <c:pt idx="101">
                  <c:v>0.54954599999999998</c:v>
                </c:pt>
                <c:pt idx="102">
                  <c:v>0.607572</c:v>
                </c:pt>
                <c:pt idx="103">
                  <c:v>0.68949199999999999</c:v>
                </c:pt>
                <c:pt idx="104">
                  <c:v>0.50915500000000002</c:v>
                </c:pt>
                <c:pt idx="105">
                  <c:v>0.49095</c:v>
                </c:pt>
                <c:pt idx="106">
                  <c:v>0.49948300000000001</c:v>
                </c:pt>
                <c:pt idx="107">
                  <c:v>0.65877200000000002</c:v>
                </c:pt>
                <c:pt idx="108">
                  <c:v>0.53646099999999997</c:v>
                </c:pt>
                <c:pt idx="109">
                  <c:v>0.72248699999999999</c:v>
                </c:pt>
                <c:pt idx="110">
                  <c:v>0.79303000000000001</c:v>
                </c:pt>
              </c:numCache>
            </c:numRef>
          </c:val>
          <c:smooth val="0"/>
          <c:extLst>
            <c:ext xmlns:c16="http://schemas.microsoft.com/office/drawing/2014/chart" uri="{C3380CC4-5D6E-409C-BE32-E72D297353CC}">
              <c16:uniqueId val="{00000001-61EA-455D-81C7-366CA6B33C8B}"/>
            </c:ext>
          </c:extLst>
        </c:ser>
        <c:ser>
          <c:idx val="2"/>
          <c:order val="2"/>
          <c:tx>
            <c:strRef>
              <c:f>'点接触(1.25)-nano-Steppart1,2'!$AB$2</c:f>
              <c:strCache>
                <c:ptCount val="1"/>
                <c:pt idx="0">
                  <c:v>54 Polygon</c:v>
                </c:pt>
              </c:strCache>
            </c:strRef>
          </c:tx>
          <c:spPr>
            <a:ln w="28575" cap="rnd">
              <a:solidFill>
                <a:schemeClr val="accent3"/>
              </a:solidFill>
              <a:round/>
            </a:ln>
            <a:effectLst/>
          </c:spPr>
          <c:marker>
            <c:symbol val="none"/>
          </c:marker>
          <c:cat>
            <c:numRef>
              <c:f>'点接触(1.25)-nano-Steppart1,2'!$Y$3:$Y$113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'点接触(1.25)-nano-Steppart1,2'!$AB$3:$AB$113</c:f>
              <c:numCache>
                <c:formatCode>General</c:formatCode>
                <c:ptCount val="111"/>
                <c:pt idx="0">
                  <c:v>11.633186</c:v>
                </c:pt>
                <c:pt idx="1">
                  <c:v>2.2317469999999999</c:v>
                </c:pt>
                <c:pt idx="2">
                  <c:v>3.0634600000000001</c:v>
                </c:pt>
                <c:pt idx="3">
                  <c:v>2.1822539999999999</c:v>
                </c:pt>
                <c:pt idx="4">
                  <c:v>2.256777</c:v>
                </c:pt>
                <c:pt idx="5">
                  <c:v>2.1828219999999998</c:v>
                </c:pt>
                <c:pt idx="6">
                  <c:v>3.3348200000000001</c:v>
                </c:pt>
                <c:pt idx="7">
                  <c:v>3.8303210000000001</c:v>
                </c:pt>
                <c:pt idx="8">
                  <c:v>3.0537890000000001</c:v>
                </c:pt>
                <c:pt idx="9">
                  <c:v>2.4428040000000002</c:v>
                </c:pt>
                <c:pt idx="10">
                  <c:v>1.9689209999999999</c:v>
                </c:pt>
                <c:pt idx="11">
                  <c:v>3.108403</c:v>
                </c:pt>
                <c:pt idx="12">
                  <c:v>2.2476750000000001</c:v>
                </c:pt>
                <c:pt idx="13">
                  <c:v>3.3672469999999999</c:v>
                </c:pt>
                <c:pt idx="14">
                  <c:v>2.3148049999999998</c:v>
                </c:pt>
                <c:pt idx="15">
                  <c:v>2.4632839999999998</c:v>
                </c:pt>
                <c:pt idx="16">
                  <c:v>2.0320670000000001</c:v>
                </c:pt>
                <c:pt idx="17">
                  <c:v>2.1811159999999998</c:v>
                </c:pt>
                <c:pt idx="18">
                  <c:v>2.2835160000000001</c:v>
                </c:pt>
                <c:pt idx="19">
                  <c:v>2.896776</c:v>
                </c:pt>
                <c:pt idx="20">
                  <c:v>2.0656310000000002</c:v>
                </c:pt>
                <c:pt idx="21">
                  <c:v>2.4644210000000002</c:v>
                </c:pt>
                <c:pt idx="22">
                  <c:v>2.8131490000000001</c:v>
                </c:pt>
                <c:pt idx="23">
                  <c:v>2.3074089999999998</c:v>
                </c:pt>
                <c:pt idx="24">
                  <c:v>3.4229980000000002</c:v>
                </c:pt>
                <c:pt idx="25">
                  <c:v>2.157791</c:v>
                </c:pt>
                <c:pt idx="26">
                  <c:v>2.924652</c:v>
                </c:pt>
                <c:pt idx="27">
                  <c:v>2.095783</c:v>
                </c:pt>
                <c:pt idx="28">
                  <c:v>0.423821</c:v>
                </c:pt>
                <c:pt idx="29">
                  <c:v>3.4269799999999999</c:v>
                </c:pt>
                <c:pt idx="30">
                  <c:v>1.5422549999999999</c:v>
                </c:pt>
                <c:pt idx="31">
                  <c:v>2.2226439999999998</c:v>
                </c:pt>
                <c:pt idx="32">
                  <c:v>2.3113899999999998</c:v>
                </c:pt>
                <c:pt idx="33">
                  <c:v>1.72885</c:v>
                </c:pt>
                <c:pt idx="34">
                  <c:v>1.65205</c:v>
                </c:pt>
                <c:pt idx="35">
                  <c:v>1.689028</c:v>
                </c:pt>
                <c:pt idx="36">
                  <c:v>1.64693</c:v>
                </c:pt>
                <c:pt idx="37">
                  <c:v>2.1856659999999999</c:v>
                </c:pt>
                <c:pt idx="38">
                  <c:v>2.6931150000000001</c:v>
                </c:pt>
                <c:pt idx="39">
                  <c:v>2.9428559999999999</c:v>
                </c:pt>
                <c:pt idx="40">
                  <c:v>1.870503</c:v>
                </c:pt>
                <c:pt idx="41">
                  <c:v>1.912601</c:v>
                </c:pt>
                <c:pt idx="42">
                  <c:v>2.157222</c:v>
                </c:pt>
                <c:pt idx="43">
                  <c:v>2.2601909999999998</c:v>
                </c:pt>
                <c:pt idx="44">
                  <c:v>1.8386450000000001</c:v>
                </c:pt>
                <c:pt idx="45">
                  <c:v>1.9558359999999999</c:v>
                </c:pt>
                <c:pt idx="46">
                  <c:v>2.8029099999999998</c:v>
                </c:pt>
                <c:pt idx="47">
                  <c:v>1.8864320000000001</c:v>
                </c:pt>
                <c:pt idx="48">
                  <c:v>2.0679069999999999</c:v>
                </c:pt>
                <c:pt idx="49">
                  <c:v>2.7067679999999998</c:v>
                </c:pt>
                <c:pt idx="50">
                  <c:v>3.3996729999999999</c:v>
                </c:pt>
                <c:pt idx="51">
                  <c:v>3.2551760000000001</c:v>
                </c:pt>
                <c:pt idx="52">
                  <c:v>2.1959070000000001</c:v>
                </c:pt>
                <c:pt idx="53">
                  <c:v>0.52223900000000001</c:v>
                </c:pt>
                <c:pt idx="54">
                  <c:v>3.318892</c:v>
                </c:pt>
                <c:pt idx="55">
                  <c:v>1.966645</c:v>
                </c:pt>
                <c:pt idx="56">
                  <c:v>2.5577200000000002</c:v>
                </c:pt>
                <c:pt idx="57">
                  <c:v>1.5763879999999999</c:v>
                </c:pt>
                <c:pt idx="58">
                  <c:v>1.9285300000000001</c:v>
                </c:pt>
                <c:pt idx="59">
                  <c:v>1.8614010000000001</c:v>
                </c:pt>
                <c:pt idx="60">
                  <c:v>0.43690600000000002</c:v>
                </c:pt>
                <c:pt idx="61">
                  <c:v>2.2857910000000001</c:v>
                </c:pt>
                <c:pt idx="62">
                  <c:v>2.1265019999999999</c:v>
                </c:pt>
                <c:pt idx="63">
                  <c:v>1.5615969999999999</c:v>
                </c:pt>
                <c:pt idx="64">
                  <c:v>3.1459489999999999</c:v>
                </c:pt>
                <c:pt idx="65">
                  <c:v>0.44031900000000002</c:v>
                </c:pt>
                <c:pt idx="66">
                  <c:v>2.5110700000000001</c:v>
                </c:pt>
                <c:pt idx="67">
                  <c:v>0.62805200000000005</c:v>
                </c:pt>
                <c:pt idx="68">
                  <c:v>2.1287780000000001</c:v>
                </c:pt>
                <c:pt idx="69">
                  <c:v>0.45852300000000001</c:v>
                </c:pt>
                <c:pt idx="70">
                  <c:v>2.0929380000000002</c:v>
                </c:pt>
                <c:pt idx="71">
                  <c:v>0.46079900000000001</c:v>
                </c:pt>
                <c:pt idx="72">
                  <c:v>0.65422000000000002</c:v>
                </c:pt>
                <c:pt idx="73">
                  <c:v>0.625776</c:v>
                </c:pt>
                <c:pt idx="74">
                  <c:v>1.572406</c:v>
                </c:pt>
                <c:pt idx="75">
                  <c:v>1.5706990000000001</c:v>
                </c:pt>
                <c:pt idx="76">
                  <c:v>1.311286</c:v>
                </c:pt>
                <c:pt idx="77">
                  <c:v>1.5030019999999999</c:v>
                </c:pt>
                <c:pt idx="78">
                  <c:v>2.3347159999999998</c:v>
                </c:pt>
                <c:pt idx="79">
                  <c:v>1.773792</c:v>
                </c:pt>
                <c:pt idx="80">
                  <c:v>1.976316</c:v>
                </c:pt>
                <c:pt idx="81">
                  <c:v>1.3442810000000001</c:v>
                </c:pt>
                <c:pt idx="82">
                  <c:v>0.43463000000000002</c:v>
                </c:pt>
                <c:pt idx="83">
                  <c:v>0.62634599999999996</c:v>
                </c:pt>
                <c:pt idx="84">
                  <c:v>0.66559900000000005</c:v>
                </c:pt>
                <c:pt idx="85">
                  <c:v>0.50915500000000002</c:v>
                </c:pt>
                <c:pt idx="86">
                  <c:v>0.57628299999999999</c:v>
                </c:pt>
                <c:pt idx="87">
                  <c:v>0.791323</c:v>
                </c:pt>
                <c:pt idx="88">
                  <c:v>0.45909299999999997</c:v>
                </c:pt>
                <c:pt idx="89">
                  <c:v>0.46705600000000003</c:v>
                </c:pt>
                <c:pt idx="90">
                  <c:v>0.53418500000000002</c:v>
                </c:pt>
                <c:pt idx="91">
                  <c:v>0.53190999999999999</c:v>
                </c:pt>
                <c:pt idx="92">
                  <c:v>0.56092299999999995</c:v>
                </c:pt>
                <c:pt idx="93">
                  <c:v>0.39082600000000001</c:v>
                </c:pt>
                <c:pt idx="94">
                  <c:v>0.46990100000000001</c:v>
                </c:pt>
                <c:pt idx="95">
                  <c:v>0.59448800000000002</c:v>
                </c:pt>
                <c:pt idx="96">
                  <c:v>0.45852300000000001</c:v>
                </c:pt>
                <c:pt idx="97">
                  <c:v>0.48924299999999998</c:v>
                </c:pt>
                <c:pt idx="98">
                  <c:v>0.54783899999999996</c:v>
                </c:pt>
                <c:pt idx="99">
                  <c:v>0.45112799999999997</c:v>
                </c:pt>
                <c:pt idx="100">
                  <c:v>0.48639900000000003</c:v>
                </c:pt>
                <c:pt idx="101">
                  <c:v>0.525084</c:v>
                </c:pt>
                <c:pt idx="102">
                  <c:v>0.61439900000000003</c:v>
                </c:pt>
                <c:pt idx="103">
                  <c:v>0.53361599999999998</c:v>
                </c:pt>
                <c:pt idx="104">
                  <c:v>0.65820299999999998</c:v>
                </c:pt>
                <c:pt idx="105">
                  <c:v>0.45852300000000001</c:v>
                </c:pt>
                <c:pt idx="106">
                  <c:v>0.42837199999999998</c:v>
                </c:pt>
                <c:pt idx="107">
                  <c:v>0.63260300000000003</c:v>
                </c:pt>
                <c:pt idx="108">
                  <c:v>0.42211500000000002</c:v>
                </c:pt>
                <c:pt idx="109">
                  <c:v>0.49550100000000002</c:v>
                </c:pt>
                <c:pt idx="110">
                  <c:v>0.47104000000000001</c:v>
                </c:pt>
              </c:numCache>
            </c:numRef>
          </c:val>
          <c:smooth val="0"/>
          <c:extLst>
            <c:ext xmlns:c16="http://schemas.microsoft.com/office/drawing/2014/chart" uri="{C3380CC4-5D6E-409C-BE32-E72D297353CC}">
              <c16:uniqueId val="{00000002-61EA-455D-81C7-366CA6B33C8B}"/>
            </c:ext>
          </c:extLst>
        </c:ser>
        <c:ser>
          <c:idx val="3"/>
          <c:order val="3"/>
          <c:tx>
            <c:strRef>
              <c:f>'点接触(1.25)-nano-Steppart1,2'!$AC$2</c:f>
              <c:strCache>
                <c:ptCount val="1"/>
                <c:pt idx="0">
                  <c:v>72 Polygon</c:v>
                </c:pt>
              </c:strCache>
            </c:strRef>
          </c:tx>
          <c:spPr>
            <a:ln w="28575" cap="rnd">
              <a:solidFill>
                <a:schemeClr val="accent4"/>
              </a:solidFill>
              <a:round/>
            </a:ln>
            <a:effectLst/>
          </c:spPr>
          <c:marker>
            <c:symbol val="none"/>
          </c:marker>
          <c:cat>
            <c:numRef>
              <c:f>'点接触(1.25)-nano-Steppart1,2'!$Y$3:$Y$113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'点接触(1.25)-nano-Steppart1,2'!$AC$3:$AC$113</c:f>
              <c:numCache>
                <c:formatCode>General</c:formatCode>
                <c:ptCount val="111"/>
                <c:pt idx="0">
                  <c:v>11.300387000000001</c:v>
                </c:pt>
                <c:pt idx="1">
                  <c:v>3.787655</c:v>
                </c:pt>
                <c:pt idx="2">
                  <c:v>3.3962599999999998</c:v>
                </c:pt>
                <c:pt idx="3">
                  <c:v>3.420153</c:v>
                </c:pt>
                <c:pt idx="4">
                  <c:v>2.3028569999999999</c:v>
                </c:pt>
                <c:pt idx="5">
                  <c:v>2.2277650000000002</c:v>
                </c:pt>
                <c:pt idx="6">
                  <c:v>2.3062710000000002</c:v>
                </c:pt>
                <c:pt idx="7">
                  <c:v>2.1418629999999999</c:v>
                </c:pt>
                <c:pt idx="8">
                  <c:v>2.197613</c:v>
                </c:pt>
                <c:pt idx="9">
                  <c:v>3.6204010000000002</c:v>
                </c:pt>
                <c:pt idx="10">
                  <c:v>2.3984299999999998</c:v>
                </c:pt>
                <c:pt idx="11">
                  <c:v>2.14812</c:v>
                </c:pt>
                <c:pt idx="12">
                  <c:v>2.399</c:v>
                </c:pt>
                <c:pt idx="13">
                  <c:v>2.943994</c:v>
                </c:pt>
                <c:pt idx="14">
                  <c:v>2.3148049999999998</c:v>
                </c:pt>
                <c:pt idx="15">
                  <c:v>2.2613279999999998</c:v>
                </c:pt>
                <c:pt idx="16">
                  <c:v>2.4245999999999999</c:v>
                </c:pt>
                <c:pt idx="17">
                  <c:v>3.0793900000000001</c:v>
                </c:pt>
                <c:pt idx="18">
                  <c:v>2.330165</c:v>
                </c:pt>
                <c:pt idx="19">
                  <c:v>2.2283330000000001</c:v>
                </c:pt>
                <c:pt idx="20">
                  <c:v>2.1196760000000001</c:v>
                </c:pt>
                <c:pt idx="21">
                  <c:v>2.4166349999999999</c:v>
                </c:pt>
                <c:pt idx="22">
                  <c:v>2.2590530000000002</c:v>
                </c:pt>
                <c:pt idx="23">
                  <c:v>4.0550319999999997</c:v>
                </c:pt>
                <c:pt idx="24">
                  <c:v>2.6487409999999998</c:v>
                </c:pt>
                <c:pt idx="25">
                  <c:v>2.1134179999999998</c:v>
                </c:pt>
                <c:pt idx="26">
                  <c:v>2.262467</c:v>
                </c:pt>
                <c:pt idx="27">
                  <c:v>2.8216830000000002</c:v>
                </c:pt>
                <c:pt idx="28">
                  <c:v>0.45624799999999999</c:v>
                </c:pt>
                <c:pt idx="29">
                  <c:v>2.4701110000000002</c:v>
                </c:pt>
                <c:pt idx="30">
                  <c:v>2.3472309999999998</c:v>
                </c:pt>
                <c:pt idx="31">
                  <c:v>2.8626429999999998</c:v>
                </c:pt>
                <c:pt idx="32">
                  <c:v>2.1765650000000001</c:v>
                </c:pt>
                <c:pt idx="33">
                  <c:v>2.3204929999999999</c:v>
                </c:pt>
                <c:pt idx="34">
                  <c:v>2.1230889999999998</c:v>
                </c:pt>
                <c:pt idx="35">
                  <c:v>2.0957819999999998</c:v>
                </c:pt>
                <c:pt idx="36">
                  <c:v>2.8780030000000001</c:v>
                </c:pt>
                <c:pt idx="37">
                  <c:v>2.2038720000000001</c:v>
                </c:pt>
                <c:pt idx="38">
                  <c:v>2.3796569999999999</c:v>
                </c:pt>
                <c:pt idx="39">
                  <c:v>1.9586809999999999</c:v>
                </c:pt>
                <c:pt idx="40">
                  <c:v>2.96163</c:v>
                </c:pt>
                <c:pt idx="41">
                  <c:v>2.430857</c:v>
                </c:pt>
                <c:pt idx="42">
                  <c:v>2.7061989999999998</c:v>
                </c:pt>
                <c:pt idx="43">
                  <c:v>2.5935589999999999</c:v>
                </c:pt>
                <c:pt idx="44">
                  <c:v>2.5713729999999999</c:v>
                </c:pt>
                <c:pt idx="45">
                  <c:v>2.2789640000000002</c:v>
                </c:pt>
                <c:pt idx="46">
                  <c:v>2.9969009999999998</c:v>
                </c:pt>
                <c:pt idx="47">
                  <c:v>2.0132940000000001</c:v>
                </c:pt>
                <c:pt idx="48">
                  <c:v>1.971765</c:v>
                </c:pt>
                <c:pt idx="49">
                  <c:v>2.6288299999999998</c:v>
                </c:pt>
                <c:pt idx="50">
                  <c:v>2.7141630000000001</c:v>
                </c:pt>
                <c:pt idx="51">
                  <c:v>2.5935589999999999</c:v>
                </c:pt>
                <c:pt idx="52">
                  <c:v>0.93695799999999996</c:v>
                </c:pt>
                <c:pt idx="53">
                  <c:v>2.254502</c:v>
                </c:pt>
                <c:pt idx="54">
                  <c:v>2.9297719999999998</c:v>
                </c:pt>
                <c:pt idx="55">
                  <c:v>2.2909109999999999</c:v>
                </c:pt>
                <c:pt idx="56">
                  <c:v>3.1982870000000001</c:v>
                </c:pt>
                <c:pt idx="57">
                  <c:v>2.4519060000000001</c:v>
                </c:pt>
                <c:pt idx="58">
                  <c:v>2.0081739999999999</c:v>
                </c:pt>
                <c:pt idx="59">
                  <c:v>2.108298</c:v>
                </c:pt>
                <c:pt idx="60">
                  <c:v>0.68892299999999995</c:v>
                </c:pt>
                <c:pt idx="61">
                  <c:v>3.1010070000000001</c:v>
                </c:pt>
                <c:pt idx="62">
                  <c:v>2.2357290000000001</c:v>
                </c:pt>
                <c:pt idx="63">
                  <c:v>2.730092</c:v>
                </c:pt>
                <c:pt idx="64">
                  <c:v>0.45624799999999999</c:v>
                </c:pt>
                <c:pt idx="65">
                  <c:v>2.8188390000000001</c:v>
                </c:pt>
                <c:pt idx="66">
                  <c:v>3.003727</c:v>
                </c:pt>
                <c:pt idx="67">
                  <c:v>0.63431000000000004</c:v>
                </c:pt>
                <c:pt idx="68">
                  <c:v>3.0281899999999999</c:v>
                </c:pt>
                <c:pt idx="69">
                  <c:v>0.55239000000000005</c:v>
                </c:pt>
                <c:pt idx="70">
                  <c:v>0.65763400000000005</c:v>
                </c:pt>
                <c:pt idx="71">
                  <c:v>2.8609369999999998</c:v>
                </c:pt>
                <c:pt idx="72">
                  <c:v>2.2960310000000002</c:v>
                </c:pt>
                <c:pt idx="73">
                  <c:v>1.429046</c:v>
                </c:pt>
                <c:pt idx="74">
                  <c:v>0.66958099999999998</c:v>
                </c:pt>
                <c:pt idx="75">
                  <c:v>0.48241699999999998</c:v>
                </c:pt>
                <c:pt idx="76">
                  <c:v>0.45738600000000001</c:v>
                </c:pt>
                <c:pt idx="77">
                  <c:v>0.46819499999999997</c:v>
                </c:pt>
                <c:pt idx="78">
                  <c:v>0.44202599999999997</c:v>
                </c:pt>
                <c:pt idx="79">
                  <c:v>0.455679</c:v>
                </c:pt>
                <c:pt idx="80">
                  <c:v>0.43974999999999997</c:v>
                </c:pt>
                <c:pt idx="81">
                  <c:v>0.60358999999999996</c:v>
                </c:pt>
                <c:pt idx="82">
                  <c:v>0.62122599999999994</c:v>
                </c:pt>
                <c:pt idx="83">
                  <c:v>0.64568800000000004</c:v>
                </c:pt>
                <c:pt idx="84">
                  <c:v>0.72646900000000003</c:v>
                </c:pt>
                <c:pt idx="85">
                  <c:v>0.76287899999999997</c:v>
                </c:pt>
                <c:pt idx="86">
                  <c:v>0.58879899999999996</c:v>
                </c:pt>
                <c:pt idx="87">
                  <c:v>0.54044300000000001</c:v>
                </c:pt>
                <c:pt idx="88">
                  <c:v>0.71167899999999995</c:v>
                </c:pt>
                <c:pt idx="89">
                  <c:v>0.43121700000000002</c:v>
                </c:pt>
                <c:pt idx="90">
                  <c:v>0.51029199999999997</c:v>
                </c:pt>
                <c:pt idx="91">
                  <c:v>0.57400799999999996</c:v>
                </c:pt>
                <c:pt idx="92">
                  <c:v>0.74467399999999995</c:v>
                </c:pt>
                <c:pt idx="93">
                  <c:v>0.55864800000000003</c:v>
                </c:pt>
                <c:pt idx="94">
                  <c:v>0.46307500000000001</c:v>
                </c:pt>
                <c:pt idx="95">
                  <c:v>0.63544699999999998</c:v>
                </c:pt>
                <c:pt idx="96">
                  <c:v>0.53646099999999997</c:v>
                </c:pt>
                <c:pt idx="97">
                  <c:v>0.55068300000000003</c:v>
                </c:pt>
                <c:pt idx="98">
                  <c:v>0.42552800000000002</c:v>
                </c:pt>
                <c:pt idx="99">
                  <c:v>0.42552800000000002</c:v>
                </c:pt>
                <c:pt idx="100">
                  <c:v>0.62691399999999997</c:v>
                </c:pt>
                <c:pt idx="101">
                  <c:v>0.44373200000000002</c:v>
                </c:pt>
                <c:pt idx="102">
                  <c:v>0.43349199999999999</c:v>
                </c:pt>
                <c:pt idx="103">
                  <c:v>0.38912000000000002</c:v>
                </c:pt>
                <c:pt idx="104">
                  <c:v>0.46079900000000001</c:v>
                </c:pt>
                <c:pt idx="105">
                  <c:v>0.61326099999999995</c:v>
                </c:pt>
                <c:pt idx="106">
                  <c:v>0.653084</c:v>
                </c:pt>
                <c:pt idx="107">
                  <c:v>0.53816699999999995</c:v>
                </c:pt>
                <c:pt idx="108">
                  <c:v>0.46079900000000001</c:v>
                </c:pt>
                <c:pt idx="109">
                  <c:v>0.48639900000000003</c:v>
                </c:pt>
                <c:pt idx="110">
                  <c:v>0.485261</c:v>
                </c:pt>
              </c:numCache>
            </c:numRef>
          </c:val>
          <c:smooth val="0"/>
          <c:extLst>
            <c:ext xmlns:c16="http://schemas.microsoft.com/office/drawing/2014/chart" uri="{C3380CC4-5D6E-409C-BE32-E72D297353CC}">
              <c16:uniqueId val="{00000003-61EA-455D-81C7-366CA6B33C8B}"/>
            </c:ext>
          </c:extLst>
        </c:ser>
        <c:dLbls>
          <c:showLegendKey val="0"/>
          <c:showVal val="0"/>
          <c:showCatName val="0"/>
          <c:showSerName val="0"/>
          <c:showPercent val="0"/>
          <c:showBubbleSize val="0"/>
        </c:dLbls>
        <c:smooth val="0"/>
        <c:axId val="1011475247"/>
        <c:axId val="1011486063"/>
      </c:lineChart>
      <c:catAx>
        <c:axId val="10114752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Step</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11486063"/>
        <c:crosses val="autoZero"/>
        <c:auto val="1"/>
        <c:lblAlgn val="ctr"/>
        <c:lblOffset val="100"/>
        <c:noMultiLvlLbl val="0"/>
      </c:catAx>
      <c:valAx>
        <c:axId val="1011486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Calculation</a:t>
                </a:r>
                <a:r>
                  <a:rPr lang="en-US" altLang="ja-JP" baseline="0" dirty="0" smtClean="0"/>
                  <a:t> time </a:t>
                </a:r>
                <a:r>
                  <a:rPr lang="en-US" altLang="ja-JP" dirty="0" smtClean="0"/>
                  <a:t>[</a:t>
                </a:r>
                <a:r>
                  <a:rPr lang="en-US" altLang="ja-JP" dirty="0" err="1" smtClean="0"/>
                  <a:t>ms</a:t>
                </a:r>
                <a:r>
                  <a:rPr lang="en-US" altLang="ja-JP" dirty="0"/>
                  <a:t>]</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11475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smtClean="0"/>
              <a:t>Entire</a:t>
            </a:r>
            <a:r>
              <a:rPr lang="en-US" altLang="ja-JP" baseline="0" dirty="0" smtClean="0"/>
              <a:t> calculation time (Cylinder is just on ground)</a:t>
            </a:r>
            <a:endParaRPr lang="ja-JP"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'接触計算時間-milli-()'!$AJ$2</c:f>
              <c:strCache>
                <c:ptCount val="1"/>
                <c:pt idx="0">
                  <c:v>Cylinder</c:v>
                </c:pt>
              </c:strCache>
            </c:strRef>
          </c:tx>
          <c:spPr>
            <a:ln w="28575" cap="rnd">
              <a:solidFill>
                <a:schemeClr val="accent1"/>
              </a:solidFill>
              <a:round/>
            </a:ln>
            <a:effectLst/>
          </c:spPr>
          <c:marker>
            <c:symbol val="none"/>
          </c:marker>
          <c:cat>
            <c:numRef>
              <c:f>'接触計算時間-milli-()'!$AI$3:$AI$1002</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'接触計算時間-milli-()'!$AJ$3:$AJ$1002</c:f>
              <c:numCache>
                <c:formatCode>General</c:formatCode>
                <c:ptCount val="1000"/>
                <c:pt idx="0">
                  <c:v>18.892761</c:v>
                </c:pt>
                <c:pt idx="1">
                  <c:v>8.882045999999999</c:v>
                </c:pt>
                <c:pt idx="2">
                  <c:v>7.178795</c:v>
                </c:pt>
                <c:pt idx="3">
                  <c:v>7.5326420000000001</c:v>
                </c:pt>
                <c:pt idx="4">
                  <c:v>8.8012619999999995</c:v>
                </c:pt>
                <c:pt idx="5">
                  <c:v>6.8522530000000001</c:v>
                </c:pt>
                <c:pt idx="6">
                  <c:v>8.2050689999999999</c:v>
                </c:pt>
                <c:pt idx="7">
                  <c:v>8.0895840000000003</c:v>
                </c:pt>
                <c:pt idx="8">
                  <c:v>7.0860660000000006</c:v>
                </c:pt>
                <c:pt idx="9">
                  <c:v>8.6499389999999998</c:v>
                </c:pt>
                <c:pt idx="10">
                  <c:v>7.8779579999999996</c:v>
                </c:pt>
                <c:pt idx="11">
                  <c:v>9.871341000000001</c:v>
                </c:pt>
                <c:pt idx="12">
                  <c:v>6.169588000000001</c:v>
                </c:pt>
                <c:pt idx="13">
                  <c:v>8.2198589999999996</c:v>
                </c:pt>
                <c:pt idx="14">
                  <c:v>6.1200950000000001</c:v>
                </c:pt>
                <c:pt idx="15">
                  <c:v>6.6116140000000003</c:v>
                </c:pt>
                <c:pt idx="16">
                  <c:v>6.7339250000000002</c:v>
                </c:pt>
                <c:pt idx="17">
                  <c:v>6.5558629999999996</c:v>
                </c:pt>
                <c:pt idx="18">
                  <c:v>6.2145299999999999</c:v>
                </c:pt>
                <c:pt idx="19">
                  <c:v>6.1047349999999998</c:v>
                </c:pt>
                <c:pt idx="20">
                  <c:v>6.6662270000000001</c:v>
                </c:pt>
                <c:pt idx="21">
                  <c:v>6.460858</c:v>
                </c:pt>
                <c:pt idx="22">
                  <c:v>7.4353630000000006</c:v>
                </c:pt>
                <c:pt idx="23">
                  <c:v>6.2344410000000003</c:v>
                </c:pt>
                <c:pt idx="24">
                  <c:v>6.5063689999999994</c:v>
                </c:pt>
                <c:pt idx="25">
                  <c:v>5.9152949999999995</c:v>
                </c:pt>
                <c:pt idx="26">
                  <c:v>6.2486630000000005</c:v>
                </c:pt>
                <c:pt idx="27">
                  <c:v>6.2242010000000008</c:v>
                </c:pt>
                <c:pt idx="28">
                  <c:v>6.0973380000000006</c:v>
                </c:pt>
                <c:pt idx="29">
                  <c:v>6.4528940000000006</c:v>
                </c:pt>
                <c:pt idx="30">
                  <c:v>7.1537640000000007</c:v>
                </c:pt>
                <c:pt idx="31">
                  <c:v>7.2783500000000005</c:v>
                </c:pt>
                <c:pt idx="32">
                  <c:v>7.8022950000000009</c:v>
                </c:pt>
                <c:pt idx="33">
                  <c:v>6.957497</c:v>
                </c:pt>
                <c:pt idx="34">
                  <c:v>6.5086459999999997</c:v>
                </c:pt>
                <c:pt idx="35">
                  <c:v>6.1320410000000001</c:v>
                </c:pt>
                <c:pt idx="36">
                  <c:v>7.8051399999999997</c:v>
                </c:pt>
                <c:pt idx="37">
                  <c:v>6.1263519999999998</c:v>
                </c:pt>
                <c:pt idx="38">
                  <c:v>6.9381550000000001</c:v>
                </c:pt>
                <c:pt idx="39">
                  <c:v>6.5131949999999996</c:v>
                </c:pt>
                <c:pt idx="40">
                  <c:v>7.3028119999999994</c:v>
                </c:pt>
                <c:pt idx="41">
                  <c:v>6.4147780000000001</c:v>
                </c:pt>
                <c:pt idx="42">
                  <c:v>6.2577660000000002</c:v>
                </c:pt>
                <c:pt idx="43">
                  <c:v>6.0137130000000001</c:v>
                </c:pt>
                <c:pt idx="44">
                  <c:v>6.6121819999999998</c:v>
                </c:pt>
                <c:pt idx="45">
                  <c:v>6.7561100000000005</c:v>
                </c:pt>
                <c:pt idx="46">
                  <c:v>6.3869020000000001</c:v>
                </c:pt>
                <c:pt idx="47">
                  <c:v>7.6640549999999994</c:v>
                </c:pt>
                <c:pt idx="48">
                  <c:v>8.347290000000001</c:v>
                </c:pt>
                <c:pt idx="49">
                  <c:v>6.4506180000000004</c:v>
                </c:pt>
                <c:pt idx="50">
                  <c:v>5.8743350000000003</c:v>
                </c:pt>
                <c:pt idx="51">
                  <c:v>6.0461390000000002</c:v>
                </c:pt>
                <c:pt idx="52">
                  <c:v>5.9949399999999997</c:v>
                </c:pt>
                <c:pt idx="53">
                  <c:v>5.9289489999999994</c:v>
                </c:pt>
                <c:pt idx="54">
                  <c:v>6.2907609999999998</c:v>
                </c:pt>
                <c:pt idx="55">
                  <c:v>6.0700310000000002</c:v>
                </c:pt>
                <c:pt idx="56">
                  <c:v>6.380077</c:v>
                </c:pt>
                <c:pt idx="57">
                  <c:v>7.082084</c:v>
                </c:pt>
                <c:pt idx="58">
                  <c:v>5.7241479999999996</c:v>
                </c:pt>
                <c:pt idx="59">
                  <c:v>6.4733730000000005</c:v>
                </c:pt>
                <c:pt idx="60">
                  <c:v>6.3317200000000007</c:v>
                </c:pt>
                <c:pt idx="61">
                  <c:v>5.975028</c:v>
                </c:pt>
                <c:pt idx="62">
                  <c:v>5.9352060000000009</c:v>
                </c:pt>
                <c:pt idx="63">
                  <c:v>6.024521</c:v>
                </c:pt>
                <c:pt idx="64">
                  <c:v>5.7383709999999999</c:v>
                </c:pt>
                <c:pt idx="65">
                  <c:v>6.0324860000000005</c:v>
                </c:pt>
                <c:pt idx="66">
                  <c:v>5.7969660000000003</c:v>
                </c:pt>
                <c:pt idx="67">
                  <c:v>6.2253380000000007</c:v>
                </c:pt>
                <c:pt idx="68">
                  <c:v>6.2725559999999998</c:v>
                </c:pt>
                <c:pt idx="69">
                  <c:v>5.9118819999999994</c:v>
                </c:pt>
                <c:pt idx="70">
                  <c:v>5.9505649999999992</c:v>
                </c:pt>
                <c:pt idx="71">
                  <c:v>5.7309749999999999</c:v>
                </c:pt>
                <c:pt idx="72">
                  <c:v>5.864096</c:v>
                </c:pt>
                <c:pt idx="73">
                  <c:v>6.1940499999999998</c:v>
                </c:pt>
                <c:pt idx="74">
                  <c:v>5.8066379999999995</c:v>
                </c:pt>
                <c:pt idx="75">
                  <c:v>5.9545480000000008</c:v>
                </c:pt>
                <c:pt idx="76">
                  <c:v>6.1525210000000001</c:v>
                </c:pt>
                <c:pt idx="77">
                  <c:v>6.5211600000000001</c:v>
                </c:pt>
                <c:pt idx="78">
                  <c:v>5.9636509999999996</c:v>
                </c:pt>
                <c:pt idx="79">
                  <c:v>6.2259089999999997</c:v>
                </c:pt>
                <c:pt idx="80">
                  <c:v>5.5785140000000002</c:v>
                </c:pt>
                <c:pt idx="81">
                  <c:v>6.1986020000000002</c:v>
                </c:pt>
                <c:pt idx="82">
                  <c:v>5.4402730000000004</c:v>
                </c:pt>
                <c:pt idx="83">
                  <c:v>5.8840050000000002</c:v>
                </c:pt>
                <c:pt idx="84">
                  <c:v>5.7167529999999998</c:v>
                </c:pt>
                <c:pt idx="85">
                  <c:v>5.6359709999999996</c:v>
                </c:pt>
                <c:pt idx="86">
                  <c:v>6.2742630000000004</c:v>
                </c:pt>
                <c:pt idx="87">
                  <c:v>5.7048059999999996</c:v>
                </c:pt>
                <c:pt idx="88">
                  <c:v>6.0353300000000001</c:v>
                </c:pt>
                <c:pt idx="89">
                  <c:v>5.7787620000000004</c:v>
                </c:pt>
                <c:pt idx="90">
                  <c:v>5.5813579999999998</c:v>
                </c:pt>
                <c:pt idx="91">
                  <c:v>6.7054799999999997</c:v>
                </c:pt>
                <c:pt idx="92">
                  <c:v>5.8077750000000004</c:v>
                </c:pt>
                <c:pt idx="93">
                  <c:v>6.5410719999999998</c:v>
                </c:pt>
                <c:pt idx="94">
                  <c:v>6.1650360000000006</c:v>
                </c:pt>
                <c:pt idx="95">
                  <c:v>6.4568760000000003</c:v>
                </c:pt>
                <c:pt idx="96">
                  <c:v>7.4962350000000004</c:v>
                </c:pt>
                <c:pt idx="97">
                  <c:v>6.3806449999999995</c:v>
                </c:pt>
                <c:pt idx="98">
                  <c:v>5.9989210000000002</c:v>
                </c:pt>
                <c:pt idx="99">
                  <c:v>6.2640229999999999</c:v>
                </c:pt>
                <c:pt idx="100">
                  <c:v>5.9187079999999996</c:v>
                </c:pt>
                <c:pt idx="101">
                  <c:v>6.3021390000000004</c:v>
                </c:pt>
                <c:pt idx="102">
                  <c:v>7.3932649999999995</c:v>
                </c:pt>
                <c:pt idx="103">
                  <c:v>7.9576030000000006</c:v>
                </c:pt>
                <c:pt idx="104">
                  <c:v>5.704237</c:v>
                </c:pt>
                <c:pt idx="105">
                  <c:v>5.7326819999999996</c:v>
                </c:pt>
                <c:pt idx="106">
                  <c:v>6.2560589999999996</c:v>
                </c:pt>
                <c:pt idx="107">
                  <c:v>5.9107440000000002</c:v>
                </c:pt>
                <c:pt idx="108">
                  <c:v>6.0740150000000002</c:v>
                </c:pt>
                <c:pt idx="109">
                  <c:v>6.0324850000000003</c:v>
                </c:pt>
                <c:pt idx="110">
                  <c:v>5.9596680000000006</c:v>
                </c:pt>
                <c:pt idx="111">
                  <c:v>6.0762910000000003</c:v>
                </c:pt>
                <c:pt idx="112">
                  <c:v>5.8299620000000001</c:v>
                </c:pt>
                <c:pt idx="113">
                  <c:v>6.3829209999999996</c:v>
                </c:pt>
                <c:pt idx="114">
                  <c:v>6.5501740000000002</c:v>
                </c:pt>
                <c:pt idx="115">
                  <c:v>5.7907089999999997</c:v>
                </c:pt>
                <c:pt idx="116">
                  <c:v>6.8249460000000006</c:v>
                </c:pt>
                <c:pt idx="117">
                  <c:v>6.3925920000000005</c:v>
                </c:pt>
                <c:pt idx="118">
                  <c:v>5.6848960000000002</c:v>
                </c:pt>
                <c:pt idx="119">
                  <c:v>5.9397580000000003</c:v>
                </c:pt>
                <c:pt idx="120">
                  <c:v>6.4090889999999998</c:v>
                </c:pt>
                <c:pt idx="121">
                  <c:v>6.2532130000000006</c:v>
                </c:pt>
                <c:pt idx="122">
                  <c:v>6.5905649999999998</c:v>
                </c:pt>
                <c:pt idx="123">
                  <c:v>6.2441110000000002</c:v>
                </c:pt>
                <c:pt idx="124">
                  <c:v>5.828824</c:v>
                </c:pt>
                <c:pt idx="125">
                  <c:v>5.9545469999999998</c:v>
                </c:pt>
                <c:pt idx="126">
                  <c:v>6.2799510000000005</c:v>
                </c:pt>
                <c:pt idx="127">
                  <c:v>5.7753479999999993</c:v>
                </c:pt>
                <c:pt idx="128">
                  <c:v>6.6935319999999994</c:v>
                </c:pt>
                <c:pt idx="129">
                  <c:v>5.7144779999999997</c:v>
                </c:pt>
                <c:pt idx="130">
                  <c:v>5.9522720000000007</c:v>
                </c:pt>
                <c:pt idx="131">
                  <c:v>5.993233</c:v>
                </c:pt>
                <c:pt idx="132">
                  <c:v>5.9198459999999997</c:v>
                </c:pt>
                <c:pt idx="133">
                  <c:v>5.837356999999999</c:v>
                </c:pt>
                <c:pt idx="134">
                  <c:v>6.6315229999999996</c:v>
                </c:pt>
                <c:pt idx="135">
                  <c:v>5.798673</c:v>
                </c:pt>
                <c:pt idx="136">
                  <c:v>5.8731969999999993</c:v>
                </c:pt>
                <c:pt idx="137">
                  <c:v>6.3243260000000001</c:v>
                </c:pt>
                <c:pt idx="138">
                  <c:v>6.0290729999999995</c:v>
                </c:pt>
                <c:pt idx="139">
                  <c:v>5.7480410000000006</c:v>
                </c:pt>
                <c:pt idx="140">
                  <c:v>6.7748830000000009</c:v>
                </c:pt>
                <c:pt idx="141">
                  <c:v>7.7328910000000004</c:v>
                </c:pt>
                <c:pt idx="142">
                  <c:v>5.7173230000000004</c:v>
                </c:pt>
                <c:pt idx="143">
                  <c:v>6.225339</c:v>
                </c:pt>
                <c:pt idx="144">
                  <c:v>6.0324860000000005</c:v>
                </c:pt>
                <c:pt idx="145">
                  <c:v>6.4631340000000002</c:v>
                </c:pt>
                <c:pt idx="146">
                  <c:v>6.1821019999999995</c:v>
                </c:pt>
                <c:pt idx="147">
                  <c:v>5.7463350000000002</c:v>
                </c:pt>
                <c:pt idx="148">
                  <c:v>6.0120059999999995</c:v>
                </c:pt>
                <c:pt idx="149">
                  <c:v>5.8271169999999994</c:v>
                </c:pt>
                <c:pt idx="150">
                  <c:v>5.8111879999999996</c:v>
                </c:pt>
                <c:pt idx="151">
                  <c:v>6.3254629999999992</c:v>
                </c:pt>
                <c:pt idx="152">
                  <c:v>6.6042180000000004</c:v>
                </c:pt>
                <c:pt idx="153">
                  <c:v>6.0962019999999999</c:v>
                </c:pt>
                <c:pt idx="154">
                  <c:v>6.7225459999999995</c:v>
                </c:pt>
                <c:pt idx="155">
                  <c:v>7.0069900000000001</c:v>
                </c:pt>
                <c:pt idx="156">
                  <c:v>5.7326820000000005</c:v>
                </c:pt>
                <c:pt idx="157">
                  <c:v>6.2645920000000004</c:v>
                </c:pt>
                <c:pt idx="158">
                  <c:v>5.7941219999999998</c:v>
                </c:pt>
                <c:pt idx="159">
                  <c:v>6.0666200000000003</c:v>
                </c:pt>
                <c:pt idx="160">
                  <c:v>6.3903160000000003</c:v>
                </c:pt>
                <c:pt idx="161">
                  <c:v>6.4324139999999996</c:v>
                </c:pt>
                <c:pt idx="162">
                  <c:v>6.885249</c:v>
                </c:pt>
                <c:pt idx="163">
                  <c:v>6.3328579999999999</c:v>
                </c:pt>
                <c:pt idx="164">
                  <c:v>5.7258550000000001</c:v>
                </c:pt>
                <c:pt idx="165">
                  <c:v>5.9596669999999996</c:v>
                </c:pt>
                <c:pt idx="166">
                  <c:v>6.9597730000000002</c:v>
                </c:pt>
                <c:pt idx="167">
                  <c:v>5.7087889999999994</c:v>
                </c:pt>
                <c:pt idx="168">
                  <c:v>6.2936049999999994</c:v>
                </c:pt>
                <c:pt idx="169">
                  <c:v>5.7076510000000003</c:v>
                </c:pt>
                <c:pt idx="170">
                  <c:v>6.046138</c:v>
                </c:pt>
                <c:pt idx="171">
                  <c:v>6.0011960000000002</c:v>
                </c:pt>
                <c:pt idx="172">
                  <c:v>6.7009290000000004</c:v>
                </c:pt>
                <c:pt idx="173">
                  <c:v>6.7140130000000005</c:v>
                </c:pt>
                <c:pt idx="174">
                  <c:v>5.8561299999999994</c:v>
                </c:pt>
                <c:pt idx="175">
                  <c:v>6.1917749999999998</c:v>
                </c:pt>
                <c:pt idx="176">
                  <c:v>6.877853</c:v>
                </c:pt>
                <c:pt idx="177">
                  <c:v>6.7873999999999999</c:v>
                </c:pt>
                <c:pt idx="178">
                  <c:v>6.4648409999999998</c:v>
                </c:pt>
                <c:pt idx="179">
                  <c:v>6.4836140000000002</c:v>
                </c:pt>
                <c:pt idx="180">
                  <c:v>5.7793299999999999</c:v>
                </c:pt>
                <c:pt idx="181">
                  <c:v>6.1485390000000004</c:v>
                </c:pt>
                <c:pt idx="182">
                  <c:v>6.3732500000000005</c:v>
                </c:pt>
                <c:pt idx="183">
                  <c:v>6.3686980000000002</c:v>
                </c:pt>
                <c:pt idx="184">
                  <c:v>6.0660509999999999</c:v>
                </c:pt>
                <c:pt idx="185">
                  <c:v>5.9010730000000002</c:v>
                </c:pt>
                <c:pt idx="186">
                  <c:v>6.4858899999999995</c:v>
                </c:pt>
                <c:pt idx="187">
                  <c:v>6.1530900000000006</c:v>
                </c:pt>
                <c:pt idx="188">
                  <c:v>5.9699089999999995</c:v>
                </c:pt>
                <c:pt idx="189">
                  <c:v>6.2247699999999995</c:v>
                </c:pt>
                <c:pt idx="190">
                  <c:v>6.2617479999999999</c:v>
                </c:pt>
                <c:pt idx="191">
                  <c:v>6.7674880000000002</c:v>
                </c:pt>
                <c:pt idx="192">
                  <c:v>8.6123910000000006</c:v>
                </c:pt>
                <c:pt idx="193">
                  <c:v>5.9249659999999995</c:v>
                </c:pt>
                <c:pt idx="194">
                  <c:v>6.6491600000000002</c:v>
                </c:pt>
                <c:pt idx="195">
                  <c:v>7.1878970000000004</c:v>
                </c:pt>
                <c:pt idx="196">
                  <c:v>6.3891780000000002</c:v>
                </c:pt>
                <c:pt idx="197">
                  <c:v>7.6646249999999991</c:v>
                </c:pt>
                <c:pt idx="198">
                  <c:v>6.1968940000000003</c:v>
                </c:pt>
                <c:pt idx="199">
                  <c:v>7.2925719999999998</c:v>
                </c:pt>
                <c:pt idx="200">
                  <c:v>6.7373379999999994</c:v>
                </c:pt>
                <c:pt idx="201">
                  <c:v>6.1047340000000005</c:v>
                </c:pt>
                <c:pt idx="202">
                  <c:v>6.4762180000000003</c:v>
                </c:pt>
                <c:pt idx="203">
                  <c:v>6.313517</c:v>
                </c:pt>
                <c:pt idx="204">
                  <c:v>6.1041650000000001</c:v>
                </c:pt>
                <c:pt idx="205">
                  <c:v>6.2469570000000001</c:v>
                </c:pt>
                <c:pt idx="206">
                  <c:v>8.1322499999999991</c:v>
                </c:pt>
                <c:pt idx="207">
                  <c:v>6.3504940000000003</c:v>
                </c:pt>
                <c:pt idx="208">
                  <c:v>5.9704769999999998</c:v>
                </c:pt>
                <c:pt idx="209">
                  <c:v>6.1331790000000002</c:v>
                </c:pt>
                <c:pt idx="210">
                  <c:v>5.9590990000000001</c:v>
                </c:pt>
                <c:pt idx="211">
                  <c:v>7.0815140000000003</c:v>
                </c:pt>
                <c:pt idx="212">
                  <c:v>6.2395610000000001</c:v>
                </c:pt>
                <c:pt idx="213">
                  <c:v>7.8136729999999996</c:v>
                </c:pt>
                <c:pt idx="214">
                  <c:v>6.158779</c:v>
                </c:pt>
                <c:pt idx="215">
                  <c:v>7.6953449999999997</c:v>
                </c:pt>
                <c:pt idx="216">
                  <c:v>8.3205519999999993</c:v>
                </c:pt>
                <c:pt idx="217">
                  <c:v>8.6038589999999999</c:v>
                </c:pt>
                <c:pt idx="218">
                  <c:v>6.0586549999999999</c:v>
                </c:pt>
                <c:pt idx="219">
                  <c:v>7.1731060000000006</c:v>
                </c:pt>
                <c:pt idx="220">
                  <c:v>6.3772319999999993</c:v>
                </c:pt>
                <c:pt idx="221">
                  <c:v>6.9751329999999996</c:v>
                </c:pt>
                <c:pt idx="222">
                  <c:v>7.1412480000000009</c:v>
                </c:pt>
                <c:pt idx="223">
                  <c:v>7.2555940000000003</c:v>
                </c:pt>
                <c:pt idx="224">
                  <c:v>6.2697119999999993</c:v>
                </c:pt>
                <c:pt idx="225">
                  <c:v>6.8784220000000005</c:v>
                </c:pt>
                <c:pt idx="226">
                  <c:v>6.4847510000000002</c:v>
                </c:pt>
                <c:pt idx="227">
                  <c:v>6.8465639999999999</c:v>
                </c:pt>
                <c:pt idx="228">
                  <c:v>8.7364099999999993</c:v>
                </c:pt>
                <c:pt idx="229">
                  <c:v>6.4591519999999996</c:v>
                </c:pt>
                <c:pt idx="230">
                  <c:v>7.8836469999999998</c:v>
                </c:pt>
                <c:pt idx="231">
                  <c:v>7.0206429999999997</c:v>
                </c:pt>
                <c:pt idx="232">
                  <c:v>8.2118950000000002</c:v>
                </c:pt>
                <c:pt idx="233">
                  <c:v>6.7424579999999992</c:v>
                </c:pt>
                <c:pt idx="234">
                  <c:v>8.3819930000000014</c:v>
                </c:pt>
                <c:pt idx="235">
                  <c:v>7.2925719999999998</c:v>
                </c:pt>
                <c:pt idx="236">
                  <c:v>6.7054789999999995</c:v>
                </c:pt>
                <c:pt idx="237">
                  <c:v>6.847702</c:v>
                </c:pt>
                <c:pt idx="238">
                  <c:v>6.1951870000000007</c:v>
                </c:pt>
                <c:pt idx="239">
                  <c:v>6.6582629999999998</c:v>
                </c:pt>
                <c:pt idx="240">
                  <c:v>7.9496380000000002</c:v>
                </c:pt>
                <c:pt idx="241">
                  <c:v>7.9268819999999991</c:v>
                </c:pt>
                <c:pt idx="242">
                  <c:v>6.3561840000000007</c:v>
                </c:pt>
                <c:pt idx="243">
                  <c:v>6.5655330000000003</c:v>
                </c:pt>
                <c:pt idx="244">
                  <c:v>6.7526970000000004</c:v>
                </c:pt>
                <c:pt idx="245">
                  <c:v>8.0224539999999998</c:v>
                </c:pt>
                <c:pt idx="246">
                  <c:v>7.0661550000000002</c:v>
                </c:pt>
                <c:pt idx="247">
                  <c:v>6.6815870000000004</c:v>
                </c:pt>
                <c:pt idx="248">
                  <c:v>6.7111679999999998</c:v>
                </c:pt>
                <c:pt idx="249">
                  <c:v>6.5319690000000001</c:v>
                </c:pt>
                <c:pt idx="250">
                  <c:v>7.40123</c:v>
                </c:pt>
                <c:pt idx="251">
                  <c:v>7.6811220000000002</c:v>
                </c:pt>
                <c:pt idx="252">
                  <c:v>7.190741</c:v>
                </c:pt>
                <c:pt idx="253">
                  <c:v>8.2608189999999997</c:v>
                </c:pt>
                <c:pt idx="254">
                  <c:v>7.3784729999999996</c:v>
                </c:pt>
                <c:pt idx="255">
                  <c:v>7.1867590000000003</c:v>
                </c:pt>
                <c:pt idx="256">
                  <c:v>6.5154719999999999</c:v>
                </c:pt>
                <c:pt idx="257">
                  <c:v>6.5484670000000005</c:v>
                </c:pt>
                <c:pt idx="258">
                  <c:v>6.3482179999999993</c:v>
                </c:pt>
                <c:pt idx="259">
                  <c:v>6.4619959999999992</c:v>
                </c:pt>
                <c:pt idx="260">
                  <c:v>7.8614599999999992</c:v>
                </c:pt>
                <c:pt idx="261">
                  <c:v>6.284503</c:v>
                </c:pt>
                <c:pt idx="262">
                  <c:v>6.3635789999999997</c:v>
                </c:pt>
                <c:pt idx="263">
                  <c:v>7.2538869999999998</c:v>
                </c:pt>
                <c:pt idx="264">
                  <c:v>6.5786169999999995</c:v>
                </c:pt>
                <c:pt idx="265">
                  <c:v>6.9051589999999994</c:v>
                </c:pt>
                <c:pt idx="266">
                  <c:v>6.2810900000000007</c:v>
                </c:pt>
                <c:pt idx="267">
                  <c:v>6.2020150000000003</c:v>
                </c:pt>
                <c:pt idx="268">
                  <c:v>6.8203960000000006</c:v>
                </c:pt>
                <c:pt idx="269">
                  <c:v>7.3568559999999996</c:v>
                </c:pt>
                <c:pt idx="270">
                  <c:v>6.7401819999999999</c:v>
                </c:pt>
                <c:pt idx="271">
                  <c:v>6.6440400000000004</c:v>
                </c:pt>
                <c:pt idx="272">
                  <c:v>7.2447850000000003</c:v>
                </c:pt>
                <c:pt idx="273">
                  <c:v>6.7942260000000001</c:v>
                </c:pt>
                <c:pt idx="274">
                  <c:v>6.9119859999999997</c:v>
                </c:pt>
                <c:pt idx="275">
                  <c:v>6.9620480000000002</c:v>
                </c:pt>
                <c:pt idx="276">
                  <c:v>7.0422609999999999</c:v>
                </c:pt>
                <c:pt idx="277">
                  <c:v>6.6076319999999997</c:v>
                </c:pt>
                <c:pt idx="278">
                  <c:v>7.4825809999999997</c:v>
                </c:pt>
                <c:pt idx="279">
                  <c:v>7.0229189999999999</c:v>
                </c:pt>
                <c:pt idx="280">
                  <c:v>6.7225460000000004</c:v>
                </c:pt>
                <c:pt idx="281">
                  <c:v>6.4136410000000001</c:v>
                </c:pt>
                <c:pt idx="282">
                  <c:v>7.0775330000000007</c:v>
                </c:pt>
                <c:pt idx="283">
                  <c:v>6.3266010000000001</c:v>
                </c:pt>
                <c:pt idx="284">
                  <c:v>6.6798799999999998</c:v>
                </c:pt>
                <c:pt idx="285">
                  <c:v>8.2187209999999986</c:v>
                </c:pt>
                <c:pt idx="286">
                  <c:v>6.642334</c:v>
                </c:pt>
                <c:pt idx="287">
                  <c:v>7.9109530000000001</c:v>
                </c:pt>
                <c:pt idx="288">
                  <c:v>7.1924479999999997</c:v>
                </c:pt>
                <c:pt idx="289">
                  <c:v>6.8368929999999999</c:v>
                </c:pt>
                <c:pt idx="290">
                  <c:v>7.4706339999999996</c:v>
                </c:pt>
                <c:pt idx="291">
                  <c:v>9.2495460000000005</c:v>
                </c:pt>
                <c:pt idx="292">
                  <c:v>6.6474530000000005</c:v>
                </c:pt>
                <c:pt idx="293">
                  <c:v>6.6980840000000006</c:v>
                </c:pt>
                <c:pt idx="294">
                  <c:v>6.6298180000000002</c:v>
                </c:pt>
                <c:pt idx="295">
                  <c:v>6.9529459999999998</c:v>
                </c:pt>
                <c:pt idx="296">
                  <c:v>7.59579</c:v>
                </c:pt>
                <c:pt idx="297">
                  <c:v>6.8329109999999993</c:v>
                </c:pt>
                <c:pt idx="298">
                  <c:v>7.0837909999999997</c:v>
                </c:pt>
                <c:pt idx="299">
                  <c:v>6.3982810000000008</c:v>
                </c:pt>
                <c:pt idx="300">
                  <c:v>6.3237560000000004</c:v>
                </c:pt>
                <c:pt idx="301">
                  <c:v>7.177657</c:v>
                </c:pt>
                <c:pt idx="302">
                  <c:v>6.2196500000000006</c:v>
                </c:pt>
                <c:pt idx="303">
                  <c:v>6.170725</c:v>
                </c:pt>
                <c:pt idx="304">
                  <c:v>6.5888570000000009</c:v>
                </c:pt>
                <c:pt idx="305">
                  <c:v>7.8773889999999991</c:v>
                </c:pt>
                <c:pt idx="306">
                  <c:v>6.1638980000000005</c:v>
                </c:pt>
                <c:pt idx="307">
                  <c:v>6.8255149999999993</c:v>
                </c:pt>
                <c:pt idx="308">
                  <c:v>7.6811230000000004</c:v>
                </c:pt>
                <c:pt idx="309">
                  <c:v>8.7079649999999997</c:v>
                </c:pt>
                <c:pt idx="310">
                  <c:v>6.8750090000000004</c:v>
                </c:pt>
                <c:pt idx="311">
                  <c:v>7.3944019999999995</c:v>
                </c:pt>
                <c:pt idx="312">
                  <c:v>7.4916830000000001</c:v>
                </c:pt>
                <c:pt idx="313">
                  <c:v>7.2504749999999998</c:v>
                </c:pt>
                <c:pt idx="314">
                  <c:v>7.043399</c:v>
                </c:pt>
                <c:pt idx="315">
                  <c:v>6.9216579999999999</c:v>
                </c:pt>
                <c:pt idx="316">
                  <c:v>7.2538870000000006</c:v>
                </c:pt>
                <c:pt idx="317">
                  <c:v>7.4461710000000005</c:v>
                </c:pt>
                <c:pt idx="318">
                  <c:v>6.5848750000000003</c:v>
                </c:pt>
                <c:pt idx="319">
                  <c:v>6.9631850000000002</c:v>
                </c:pt>
                <c:pt idx="320">
                  <c:v>6.5569999999999995</c:v>
                </c:pt>
                <c:pt idx="321">
                  <c:v>6.4568760000000003</c:v>
                </c:pt>
                <c:pt idx="322">
                  <c:v>6.6667969999999999</c:v>
                </c:pt>
                <c:pt idx="323">
                  <c:v>6.7925210000000007</c:v>
                </c:pt>
                <c:pt idx="324">
                  <c:v>6.9336040000000008</c:v>
                </c:pt>
                <c:pt idx="325">
                  <c:v>8.6874859999999998</c:v>
                </c:pt>
                <c:pt idx="326">
                  <c:v>7.9945800000000009</c:v>
                </c:pt>
                <c:pt idx="327">
                  <c:v>8.1851570000000002</c:v>
                </c:pt>
                <c:pt idx="328">
                  <c:v>6.5501729999999991</c:v>
                </c:pt>
                <c:pt idx="329">
                  <c:v>6.6929639999999999</c:v>
                </c:pt>
                <c:pt idx="330">
                  <c:v>6.9620490000000004</c:v>
                </c:pt>
                <c:pt idx="331">
                  <c:v>7.1605899999999991</c:v>
                </c:pt>
                <c:pt idx="332">
                  <c:v>7.4569809999999999</c:v>
                </c:pt>
                <c:pt idx="333">
                  <c:v>8.7625779999999995</c:v>
                </c:pt>
                <c:pt idx="334">
                  <c:v>6.7060490000000001</c:v>
                </c:pt>
                <c:pt idx="335">
                  <c:v>7.0007339999999996</c:v>
                </c:pt>
                <c:pt idx="336">
                  <c:v>7.276644000000001</c:v>
                </c:pt>
                <c:pt idx="337">
                  <c:v>6.6207159999999998</c:v>
                </c:pt>
                <c:pt idx="338">
                  <c:v>6.6298190000000004</c:v>
                </c:pt>
                <c:pt idx="339">
                  <c:v>6.8550979999999999</c:v>
                </c:pt>
                <c:pt idx="340">
                  <c:v>8.7113779999999998</c:v>
                </c:pt>
                <c:pt idx="341">
                  <c:v>6.7930890000000002</c:v>
                </c:pt>
                <c:pt idx="342">
                  <c:v>7.083221</c:v>
                </c:pt>
                <c:pt idx="343">
                  <c:v>7.8972990000000003</c:v>
                </c:pt>
                <c:pt idx="344">
                  <c:v>7.5445899999999995</c:v>
                </c:pt>
                <c:pt idx="345">
                  <c:v>7.1048390000000001</c:v>
                </c:pt>
                <c:pt idx="346">
                  <c:v>7.042262</c:v>
                </c:pt>
                <c:pt idx="347">
                  <c:v>6.6366449999999997</c:v>
                </c:pt>
                <c:pt idx="348">
                  <c:v>7.5229719999999993</c:v>
                </c:pt>
                <c:pt idx="349">
                  <c:v>6.9102800000000002</c:v>
                </c:pt>
                <c:pt idx="350">
                  <c:v>8.2739039999999999</c:v>
                </c:pt>
                <c:pt idx="351">
                  <c:v>6.8249459999999997</c:v>
                </c:pt>
                <c:pt idx="352">
                  <c:v>6.2156669999999998</c:v>
                </c:pt>
                <c:pt idx="353">
                  <c:v>7.3210160000000002</c:v>
                </c:pt>
                <c:pt idx="354">
                  <c:v>7.0906169999999999</c:v>
                </c:pt>
                <c:pt idx="355">
                  <c:v>6.0666190000000002</c:v>
                </c:pt>
                <c:pt idx="356">
                  <c:v>6.9364489999999996</c:v>
                </c:pt>
                <c:pt idx="357">
                  <c:v>6.7060490000000001</c:v>
                </c:pt>
                <c:pt idx="358">
                  <c:v>6.9392940000000003</c:v>
                </c:pt>
                <c:pt idx="359">
                  <c:v>8.3603759999999987</c:v>
                </c:pt>
                <c:pt idx="360">
                  <c:v>8.4417249999999999</c:v>
                </c:pt>
                <c:pt idx="361">
                  <c:v>7.7522339999999996</c:v>
                </c:pt>
                <c:pt idx="362">
                  <c:v>7.9103829999999995</c:v>
                </c:pt>
                <c:pt idx="363">
                  <c:v>7.2254429999999994</c:v>
                </c:pt>
                <c:pt idx="364">
                  <c:v>7.1918790000000001</c:v>
                </c:pt>
                <c:pt idx="365">
                  <c:v>6.9683069999999994</c:v>
                </c:pt>
                <c:pt idx="366">
                  <c:v>6.4796309999999995</c:v>
                </c:pt>
                <c:pt idx="367">
                  <c:v>7.1327150000000001</c:v>
                </c:pt>
                <c:pt idx="368">
                  <c:v>6.5820310000000006</c:v>
                </c:pt>
                <c:pt idx="369">
                  <c:v>6.992769</c:v>
                </c:pt>
                <c:pt idx="370">
                  <c:v>6.8021899999999995</c:v>
                </c:pt>
                <c:pt idx="371">
                  <c:v>6.7987769999999994</c:v>
                </c:pt>
                <c:pt idx="372">
                  <c:v>8.5947560000000003</c:v>
                </c:pt>
                <c:pt idx="373">
                  <c:v>7.7363049999999998</c:v>
                </c:pt>
                <c:pt idx="374">
                  <c:v>6.7270979999999998</c:v>
                </c:pt>
                <c:pt idx="375">
                  <c:v>6.5473289999999995</c:v>
                </c:pt>
                <c:pt idx="376">
                  <c:v>6.3357029999999996</c:v>
                </c:pt>
                <c:pt idx="377">
                  <c:v>7.3477549999999994</c:v>
                </c:pt>
                <c:pt idx="378">
                  <c:v>6.5040940000000003</c:v>
                </c:pt>
                <c:pt idx="379">
                  <c:v>6.510351</c:v>
                </c:pt>
                <c:pt idx="380">
                  <c:v>7.2538869999999998</c:v>
                </c:pt>
                <c:pt idx="381">
                  <c:v>8.1948270000000001</c:v>
                </c:pt>
                <c:pt idx="382">
                  <c:v>7.8244819999999997</c:v>
                </c:pt>
                <c:pt idx="383">
                  <c:v>8.3046229999999994</c:v>
                </c:pt>
                <c:pt idx="384">
                  <c:v>6.7470090000000003</c:v>
                </c:pt>
                <c:pt idx="385">
                  <c:v>6.9768399999999993</c:v>
                </c:pt>
                <c:pt idx="386">
                  <c:v>7.3090700000000002</c:v>
                </c:pt>
                <c:pt idx="387">
                  <c:v>7.0951680000000001</c:v>
                </c:pt>
                <c:pt idx="388">
                  <c:v>6.9944749999999996</c:v>
                </c:pt>
                <c:pt idx="389">
                  <c:v>7.4672210000000003</c:v>
                </c:pt>
                <c:pt idx="390">
                  <c:v>7.0189370000000002</c:v>
                </c:pt>
                <c:pt idx="391">
                  <c:v>7.3921279999999996</c:v>
                </c:pt>
                <c:pt idx="392">
                  <c:v>7.5360559999999994</c:v>
                </c:pt>
                <c:pt idx="393">
                  <c:v>6.6076309999999996</c:v>
                </c:pt>
                <c:pt idx="394">
                  <c:v>7.0792390000000003</c:v>
                </c:pt>
                <c:pt idx="395">
                  <c:v>6.3755240000000004</c:v>
                </c:pt>
                <c:pt idx="396">
                  <c:v>7.270385000000001</c:v>
                </c:pt>
                <c:pt idx="397">
                  <c:v>6.4659770000000005</c:v>
                </c:pt>
                <c:pt idx="398">
                  <c:v>7.2174800000000001</c:v>
                </c:pt>
                <c:pt idx="399">
                  <c:v>7.4296740000000003</c:v>
                </c:pt>
                <c:pt idx="400">
                  <c:v>8.5532279999999989</c:v>
                </c:pt>
                <c:pt idx="401">
                  <c:v>6.4255879999999994</c:v>
                </c:pt>
                <c:pt idx="402">
                  <c:v>7.450723</c:v>
                </c:pt>
                <c:pt idx="403">
                  <c:v>7.0678619999999999</c:v>
                </c:pt>
                <c:pt idx="404">
                  <c:v>6.5877189999999999</c:v>
                </c:pt>
                <c:pt idx="405">
                  <c:v>7.2425100000000002</c:v>
                </c:pt>
                <c:pt idx="406">
                  <c:v>6.467117</c:v>
                </c:pt>
                <c:pt idx="407">
                  <c:v>6.6645200000000004</c:v>
                </c:pt>
                <c:pt idx="408">
                  <c:v>6.4016929999999999</c:v>
                </c:pt>
                <c:pt idx="409">
                  <c:v>7.0348660000000001</c:v>
                </c:pt>
                <c:pt idx="410">
                  <c:v>6.7322180000000005</c:v>
                </c:pt>
                <c:pt idx="411">
                  <c:v>6.4688230000000004</c:v>
                </c:pt>
                <c:pt idx="412">
                  <c:v>6.870457</c:v>
                </c:pt>
                <c:pt idx="413">
                  <c:v>6.7896749999999999</c:v>
                </c:pt>
                <c:pt idx="414">
                  <c:v>6.4119349999999997</c:v>
                </c:pt>
                <c:pt idx="415">
                  <c:v>7.3944020000000004</c:v>
                </c:pt>
                <c:pt idx="416">
                  <c:v>7.5309349999999995</c:v>
                </c:pt>
                <c:pt idx="417">
                  <c:v>6.7140140000000006</c:v>
                </c:pt>
                <c:pt idx="418">
                  <c:v>6.702634999999999</c:v>
                </c:pt>
                <c:pt idx="419">
                  <c:v>8.1971039999999995</c:v>
                </c:pt>
                <c:pt idx="420">
                  <c:v>6.7248220000000005</c:v>
                </c:pt>
                <c:pt idx="421">
                  <c:v>7.9479310000000005</c:v>
                </c:pt>
                <c:pt idx="422">
                  <c:v>9.6147709999999993</c:v>
                </c:pt>
                <c:pt idx="423">
                  <c:v>6.7720400000000005</c:v>
                </c:pt>
                <c:pt idx="424">
                  <c:v>7.1679849999999998</c:v>
                </c:pt>
                <c:pt idx="425">
                  <c:v>6.6571239999999996</c:v>
                </c:pt>
                <c:pt idx="426">
                  <c:v>6.9262090000000001</c:v>
                </c:pt>
                <c:pt idx="427">
                  <c:v>7.4558429999999998</c:v>
                </c:pt>
                <c:pt idx="428">
                  <c:v>7.1378350000000008</c:v>
                </c:pt>
                <c:pt idx="429">
                  <c:v>8.0400899999999993</c:v>
                </c:pt>
                <c:pt idx="430">
                  <c:v>8.1248539999999991</c:v>
                </c:pt>
                <c:pt idx="431">
                  <c:v>6.3140859999999996</c:v>
                </c:pt>
                <c:pt idx="432">
                  <c:v>8.2227040000000002</c:v>
                </c:pt>
                <c:pt idx="433">
                  <c:v>6.7731780000000006</c:v>
                </c:pt>
                <c:pt idx="434">
                  <c:v>6.5211609999999993</c:v>
                </c:pt>
                <c:pt idx="435">
                  <c:v>7.0377109999999998</c:v>
                </c:pt>
                <c:pt idx="436">
                  <c:v>7.4586870000000003</c:v>
                </c:pt>
                <c:pt idx="437">
                  <c:v>7.2567330000000005</c:v>
                </c:pt>
                <c:pt idx="438">
                  <c:v>6.2788139999999997</c:v>
                </c:pt>
                <c:pt idx="439">
                  <c:v>7.7368740000000003</c:v>
                </c:pt>
                <c:pt idx="440">
                  <c:v>7.2277190000000004</c:v>
                </c:pt>
                <c:pt idx="441">
                  <c:v>7.0604659999999999</c:v>
                </c:pt>
                <c:pt idx="442">
                  <c:v>6.7515599999999996</c:v>
                </c:pt>
                <c:pt idx="443">
                  <c:v>6.8420129999999997</c:v>
                </c:pt>
                <c:pt idx="444">
                  <c:v>7.2510440000000003</c:v>
                </c:pt>
                <c:pt idx="445">
                  <c:v>6.6127510000000003</c:v>
                </c:pt>
                <c:pt idx="446">
                  <c:v>6.2628869999999992</c:v>
                </c:pt>
                <c:pt idx="447">
                  <c:v>6.432982</c:v>
                </c:pt>
                <c:pt idx="448">
                  <c:v>6.8812670000000002</c:v>
                </c:pt>
                <c:pt idx="449">
                  <c:v>7.3227229999999999</c:v>
                </c:pt>
                <c:pt idx="450">
                  <c:v>6.9387229999999995</c:v>
                </c:pt>
                <c:pt idx="451">
                  <c:v>6.5626899999999999</c:v>
                </c:pt>
                <c:pt idx="452">
                  <c:v>6.8966259999999995</c:v>
                </c:pt>
                <c:pt idx="453">
                  <c:v>6.0626360000000004</c:v>
                </c:pt>
                <c:pt idx="454">
                  <c:v>6.6258359999999996</c:v>
                </c:pt>
                <c:pt idx="455">
                  <c:v>7.0837909999999997</c:v>
                </c:pt>
                <c:pt idx="456">
                  <c:v>7.4285370000000004</c:v>
                </c:pt>
                <c:pt idx="457">
                  <c:v>6.9415680000000002</c:v>
                </c:pt>
                <c:pt idx="458">
                  <c:v>7.1549019999999999</c:v>
                </c:pt>
                <c:pt idx="459">
                  <c:v>8.6414039999999996</c:v>
                </c:pt>
                <c:pt idx="460">
                  <c:v>6.4204679999999996</c:v>
                </c:pt>
                <c:pt idx="461">
                  <c:v>6.8351869999999995</c:v>
                </c:pt>
                <c:pt idx="462">
                  <c:v>7.9450859999999999</c:v>
                </c:pt>
                <c:pt idx="463">
                  <c:v>6.5535870000000003</c:v>
                </c:pt>
                <c:pt idx="464">
                  <c:v>6.4511859999999999</c:v>
                </c:pt>
                <c:pt idx="465">
                  <c:v>6.8545290000000003</c:v>
                </c:pt>
                <c:pt idx="466">
                  <c:v>7.0473819999999998</c:v>
                </c:pt>
                <c:pt idx="467">
                  <c:v>6.4346889999999997</c:v>
                </c:pt>
                <c:pt idx="468">
                  <c:v>6.9580669999999998</c:v>
                </c:pt>
                <c:pt idx="469">
                  <c:v>7.471203</c:v>
                </c:pt>
                <c:pt idx="470">
                  <c:v>8.2141710000000003</c:v>
                </c:pt>
                <c:pt idx="471">
                  <c:v>7.2493369999999997</c:v>
                </c:pt>
                <c:pt idx="472">
                  <c:v>6.7117380000000004</c:v>
                </c:pt>
                <c:pt idx="473">
                  <c:v>6.9461200000000005</c:v>
                </c:pt>
                <c:pt idx="474">
                  <c:v>7.0354349999999997</c:v>
                </c:pt>
                <c:pt idx="475">
                  <c:v>8.3467199999999995</c:v>
                </c:pt>
                <c:pt idx="476">
                  <c:v>7.3045179999999998</c:v>
                </c:pt>
                <c:pt idx="477">
                  <c:v>6.3066900000000006</c:v>
                </c:pt>
                <c:pt idx="478">
                  <c:v>7.693638</c:v>
                </c:pt>
                <c:pt idx="479">
                  <c:v>7.6242339999999995</c:v>
                </c:pt>
                <c:pt idx="480">
                  <c:v>6.2634540000000003</c:v>
                </c:pt>
                <c:pt idx="481">
                  <c:v>6.245819</c:v>
                </c:pt>
                <c:pt idx="482">
                  <c:v>6.4568759999999994</c:v>
                </c:pt>
                <c:pt idx="483">
                  <c:v>6.0859610000000002</c:v>
                </c:pt>
                <c:pt idx="484">
                  <c:v>6.4972670000000008</c:v>
                </c:pt>
                <c:pt idx="485">
                  <c:v>7.113372</c:v>
                </c:pt>
                <c:pt idx="486">
                  <c:v>6.3442350000000003</c:v>
                </c:pt>
                <c:pt idx="487">
                  <c:v>6.595116</c:v>
                </c:pt>
                <c:pt idx="488">
                  <c:v>7.306794</c:v>
                </c:pt>
                <c:pt idx="489">
                  <c:v>6.458583</c:v>
                </c:pt>
                <c:pt idx="490">
                  <c:v>6.4221729999999999</c:v>
                </c:pt>
                <c:pt idx="491">
                  <c:v>6.472805000000001</c:v>
                </c:pt>
                <c:pt idx="492">
                  <c:v>7.4017989999999996</c:v>
                </c:pt>
                <c:pt idx="493">
                  <c:v>7.7556469999999997</c:v>
                </c:pt>
                <c:pt idx="494">
                  <c:v>6.9438440000000003</c:v>
                </c:pt>
                <c:pt idx="495">
                  <c:v>6.6423330000000007</c:v>
                </c:pt>
                <c:pt idx="496">
                  <c:v>7.9695490000000007</c:v>
                </c:pt>
                <c:pt idx="497">
                  <c:v>6.5535870000000003</c:v>
                </c:pt>
                <c:pt idx="498">
                  <c:v>6.2367150000000002</c:v>
                </c:pt>
                <c:pt idx="499">
                  <c:v>6.8971960000000001</c:v>
                </c:pt>
                <c:pt idx="500">
                  <c:v>7.2516119999999997</c:v>
                </c:pt>
                <c:pt idx="501">
                  <c:v>6.4096580000000003</c:v>
                </c:pt>
                <c:pt idx="502">
                  <c:v>7.2180490000000006</c:v>
                </c:pt>
                <c:pt idx="503">
                  <c:v>7.702172</c:v>
                </c:pt>
                <c:pt idx="504">
                  <c:v>6.3533379999999999</c:v>
                </c:pt>
                <c:pt idx="505">
                  <c:v>8.5788270000000004</c:v>
                </c:pt>
                <c:pt idx="506">
                  <c:v>6.7481460000000002</c:v>
                </c:pt>
                <c:pt idx="507">
                  <c:v>6.3357019999999995</c:v>
                </c:pt>
                <c:pt idx="508">
                  <c:v>6.6093390000000003</c:v>
                </c:pt>
                <c:pt idx="509">
                  <c:v>7.1429539999999996</c:v>
                </c:pt>
                <c:pt idx="510">
                  <c:v>7.0490890000000004</c:v>
                </c:pt>
                <c:pt idx="511">
                  <c:v>8.8274319999999999</c:v>
                </c:pt>
                <c:pt idx="512">
                  <c:v>7.9746689999999996</c:v>
                </c:pt>
                <c:pt idx="513">
                  <c:v>6.6724840000000007</c:v>
                </c:pt>
                <c:pt idx="514">
                  <c:v>8.4559470000000001</c:v>
                </c:pt>
                <c:pt idx="515">
                  <c:v>7.2191849999999995</c:v>
                </c:pt>
                <c:pt idx="516">
                  <c:v>7.6521089999999994</c:v>
                </c:pt>
                <c:pt idx="517">
                  <c:v>7.5229719999999993</c:v>
                </c:pt>
                <c:pt idx="518">
                  <c:v>6.8186900000000001</c:v>
                </c:pt>
                <c:pt idx="519">
                  <c:v>6.5399339999999997</c:v>
                </c:pt>
                <c:pt idx="520">
                  <c:v>7.3875760000000001</c:v>
                </c:pt>
                <c:pt idx="521">
                  <c:v>7.0809470000000001</c:v>
                </c:pt>
                <c:pt idx="522">
                  <c:v>6.479063</c:v>
                </c:pt>
                <c:pt idx="523">
                  <c:v>6.8385999999999996</c:v>
                </c:pt>
                <c:pt idx="524">
                  <c:v>6.6884130000000006</c:v>
                </c:pt>
                <c:pt idx="525">
                  <c:v>7.148644</c:v>
                </c:pt>
                <c:pt idx="526">
                  <c:v>7.593513999999999</c:v>
                </c:pt>
                <c:pt idx="527">
                  <c:v>6.9267779999999997</c:v>
                </c:pt>
                <c:pt idx="528">
                  <c:v>8.1026689999999988</c:v>
                </c:pt>
                <c:pt idx="529">
                  <c:v>7.0155240000000001</c:v>
                </c:pt>
                <c:pt idx="530">
                  <c:v>7.5104550000000003</c:v>
                </c:pt>
                <c:pt idx="531">
                  <c:v>6.6303860000000006</c:v>
                </c:pt>
                <c:pt idx="532">
                  <c:v>8.071947999999999</c:v>
                </c:pt>
                <c:pt idx="533">
                  <c:v>8.0662599999999998</c:v>
                </c:pt>
                <c:pt idx="534">
                  <c:v>7.7823849999999997</c:v>
                </c:pt>
                <c:pt idx="535">
                  <c:v>7.474616000000001</c:v>
                </c:pt>
                <c:pt idx="536">
                  <c:v>7.5212650000000005</c:v>
                </c:pt>
                <c:pt idx="537">
                  <c:v>7.2863150000000001</c:v>
                </c:pt>
                <c:pt idx="538">
                  <c:v>7.2698169999999998</c:v>
                </c:pt>
                <c:pt idx="539">
                  <c:v>6.9540839999999999</c:v>
                </c:pt>
                <c:pt idx="540">
                  <c:v>7.3705090000000002</c:v>
                </c:pt>
                <c:pt idx="541">
                  <c:v>7.8125359999999997</c:v>
                </c:pt>
                <c:pt idx="542">
                  <c:v>6.4915779999999996</c:v>
                </c:pt>
                <c:pt idx="543">
                  <c:v>6.983098</c:v>
                </c:pt>
                <c:pt idx="544">
                  <c:v>7.531505000000001</c:v>
                </c:pt>
                <c:pt idx="545">
                  <c:v>6.6360760000000001</c:v>
                </c:pt>
                <c:pt idx="546">
                  <c:v>7.3130520000000008</c:v>
                </c:pt>
                <c:pt idx="547">
                  <c:v>7.2317019999999994</c:v>
                </c:pt>
                <c:pt idx="548">
                  <c:v>6.6178720000000002</c:v>
                </c:pt>
                <c:pt idx="549">
                  <c:v>7.4751859999999999</c:v>
                </c:pt>
                <c:pt idx="550">
                  <c:v>7.0894790000000008</c:v>
                </c:pt>
                <c:pt idx="551">
                  <c:v>7.8068469999999994</c:v>
                </c:pt>
                <c:pt idx="552">
                  <c:v>8.2454599999999996</c:v>
                </c:pt>
                <c:pt idx="553">
                  <c:v>7.8443929999999993</c:v>
                </c:pt>
                <c:pt idx="554">
                  <c:v>7.125318</c:v>
                </c:pt>
                <c:pt idx="555">
                  <c:v>7.5167130000000002</c:v>
                </c:pt>
                <c:pt idx="556">
                  <c:v>6.6411959999999999</c:v>
                </c:pt>
                <c:pt idx="557">
                  <c:v>7.2021200000000007</c:v>
                </c:pt>
                <c:pt idx="558">
                  <c:v>7.7715750000000003</c:v>
                </c:pt>
                <c:pt idx="559">
                  <c:v>7.9928729999999995</c:v>
                </c:pt>
                <c:pt idx="560">
                  <c:v>7.1162170000000007</c:v>
                </c:pt>
                <c:pt idx="561">
                  <c:v>8.2886939999999996</c:v>
                </c:pt>
                <c:pt idx="562">
                  <c:v>7.0997179999999993</c:v>
                </c:pt>
                <c:pt idx="563">
                  <c:v>7.31874</c:v>
                </c:pt>
                <c:pt idx="564">
                  <c:v>6.3817830000000004</c:v>
                </c:pt>
                <c:pt idx="565">
                  <c:v>7.3665270000000005</c:v>
                </c:pt>
                <c:pt idx="566">
                  <c:v>7.2174790000000009</c:v>
                </c:pt>
                <c:pt idx="567">
                  <c:v>6.2150989999999995</c:v>
                </c:pt>
                <c:pt idx="568">
                  <c:v>7.2334069999999997</c:v>
                </c:pt>
                <c:pt idx="569">
                  <c:v>7.1918790000000001</c:v>
                </c:pt>
                <c:pt idx="570">
                  <c:v>6.809018</c:v>
                </c:pt>
                <c:pt idx="571">
                  <c:v>6.7919509999999992</c:v>
                </c:pt>
                <c:pt idx="572">
                  <c:v>7.245355</c:v>
                </c:pt>
                <c:pt idx="573">
                  <c:v>8.6613159999999993</c:v>
                </c:pt>
                <c:pt idx="574">
                  <c:v>7.0007319999999993</c:v>
                </c:pt>
                <c:pt idx="575">
                  <c:v>6.5023879999999998</c:v>
                </c:pt>
                <c:pt idx="576">
                  <c:v>6.7430259999999995</c:v>
                </c:pt>
                <c:pt idx="577">
                  <c:v>7.1082520000000002</c:v>
                </c:pt>
                <c:pt idx="578">
                  <c:v>7.4205729999999992</c:v>
                </c:pt>
                <c:pt idx="579">
                  <c:v>7.6521090000000003</c:v>
                </c:pt>
                <c:pt idx="580">
                  <c:v>7.6481279999999998</c:v>
                </c:pt>
                <c:pt idx="581">
                  <c:v>7.3232920000000004</c:v>
                </c:pt>
                <c:pt idx="582">
                  <c:v>6.4534630000000002</c:v>
                </c:pt>
                <c:pt idx="583">
                  <c:v>6.8340490000000003</c:v>
                </c:pt>
                <c:pt idx="584">
                  <c:v>6.8795590000000004</c:v>
                </c:pt>
                <c:pt idx="585">
                  <c:v>6.9136920000000002</c:v>
                </c:pt>
                <c:pt idx="586">
                  <c:v>6.802759</c:v>
                </c:pt>
                <c:pt idx="587">
                  <c:v>6.5962529999999999</c:v>
                </c:pt>
                <c:pt idx="588">
                  <c:v>6.9967500000000005</c:v>
                </c:pt>
                <c:pt idx="589">
                  <c:v>8.6880540000000011</c:v>
                </c:pt>
                <c:pt idx="590">
                  <c:v>6.568378</c:v>
                </c:pt>
                <c:pt idx="591">
                  <c:v>8.2670770000000005</c:v>
                </c:pt>
                <c:pt idx="592">
                  <c:v>6.9973189999999992</c:v>
                </c:pt>
                <c:pt idx="593">
                  <c:v>7.7067220000000001</c:v>
                </c:pt>
                <c:pt idx="594">
                  <c:v>7.4643760000000006</c:v>
                </c:pt>
                <c:pt idx="595">
                  <c:v>6.6997900000000001</c:v>
                </c:pt>
                <c:pt idx="596">
                  <c:v>7.120768</c:v>
                </c:pt>
                <c:pt idx="597">
                  <c:v>6.6855690000000001</c:v>
                </c:pt>
                <c:pt idx="598">
                  <c:v>7.4467400000000001</c:v>
                </c:pt>
                <c:pt idx="599">
                  <c:v>6.5581389999999997</c:v>
                </c:pt>
                <c:pt idx="600">
                  <c:v>6.7851239999999997</c:v>
                </c:pt>
                <c:pt idx="601">
                  <c:v>7.2464930000000001</c:v>
                </c:pt>
                <c:pt idx="602">
                  <c:v>8.4257960000000001</c:v>
                </c:pt>
                <c:pt idx="603">
                  <c:v>6.8835409999999992</c:v>
                </c:pt>
                <c:pt idx="604">
                  <c:v>7.9325710000000003</c:v>
                </c:pt>
                <c:pt idx="605">
                  <c:v>8.023593</c:v>
                </c:pt>
                <c:pt idx="606">
                  <c:v>6.4875950000000007</c:v>
                </c:pt>
                <c:pt idx="607">
                  <c:v>6.4858890000000002</c:v>
                </c:pt>
                <c:pt idx="608">
                  <c:v>8.5412809999999997</c:v>
                </c:pt>
                <c:pt idx="609">
                  <c:v>7.245355</c:v>
                </c:pt>
                <c:pt idx="610">
                  <c:v>7.4114689999999994</c:v>
                </c:pt>
                <c:pt idx="611">
                  <c:v>6.6531419999999999</c:v>
                </c:pt>
                <c:pt idx="612">
                  <c:v>8.0480549999999997</c:v>
                </c:pt>
                <c:pt idx="613">
                  <c:v>7.7607670000000004</c:v>
                </c:pt>
                <c:pt idx="614">
                  <c:v>7.2755050000000008</c:v>
                </c:pt>
                <c:pt idx="615">
                  <c:v>6.8130000000000006</c:v>
                </c:pt>
                <c:pt idx="616">
                  <c:v>6.9062979999999996</c:v>
                </c:pt>
                <c:pt idx="617">
                  <c:v>6.9620479999999993</c:v>
                </c:pt>
                <c:pt idx="618">
                  <c:v>7.1167860000000003</c:v>
                </c:pt>
                <c:pt idx="619">
                  <c:v>6.8619240000000001</c:v>
                </c:pt>
                <c:pt idx="620">
                  <c:v>6.5945470000000004</c:v>
                </c:pt>
                <c:pt idx="621">
                  <c:v>7.045674</c:v>
                </c:pt>
                <c:pt idx="622">
                  <c:v>6.8391680000000008</c:v>
                </c:pt>
                <c:pt idx="623">
                  <c:v>6.8112940000000002</c:v>
                </c:pt>
                <c:pt idx="624">
                  <c:v>8.1572820000000004</c:v>
                </c:pt>
                <c:pt idx="625">
                  <c:v>8.1658150000000003</c:v>
                </c:pt>
                <c:pt idx="626">
                  <c:v>7.5844110000000002</c:v>
                </c:pt>
                <c:pt idx="627">
                  <c:v>6.424449000000001</c:v>
                </c:pt>
                <c:pt idx="628">
                  <c:v>6.6571249999999997</c:v>
                </c:pt>
                <c:pt idx="629">
                  <c:v>6.2082730000000002</c:v>
                </c:pt>
                <c:pt idx="630">
                  <c:v>6.9887860000000002</c:v>
                </c:pt>
                <c:pt idx="631">
                  <c:v>6.5973920000000001</c:v>
                </c:pt>
                <c:pt idx="632">
                  <c:v>6.3948679999999998</c:v>
                </c:pt>
                <c:pt idx="633">
                  <c:v>7.1992750000000001</c:v>
                </c:pt>
                <c:pt idx="634">
                  <c:v>6.3829200000000004</c:v>
                </c:pt>
                <c:pt idx="635">
                  <c:v>8.521369</c:v>
                </c:pt>
                <c:pt idx="636">
                  <c:v>6.5370889999999999</c:v>
                </c:pt>
                <c:pt idx="637">
                  <c:v>6.5467599999999999</c:v>
                </c:pt>
                <c:pt idx="638">
                  <c:v>6.6844319999999993</c:v>
                </c:pt>
                <c:pt idx="639">
                  <c:v>6.6690710000000006</c:v>
                </c:pt>
                <c:pt idx="640">
                  <c:v>7.4581179999999998</c:v>
                </c:pt>
                <c:pt idx="641">
                  <c:v>6.8175509999999999</c:v>
                </c:pt>
                <c:pt idx="642">
                  <c:v>6.5723599999999998</c:v>
                </c:pt>
                <c:pt idx="643">
                  <c:v>6.5200230000000001</c:v>
                </c:pt>
                <c:pt idx="644">
                  <c:v>7.5827059999999999</c:v>
                </c:pt>
                <c:pt idx="645">
                  <c:v>7.8210680000000004</c:v>
                </c:pt>
                <c:pt idx="646">
                  <c:v>7.7931930000000005</c:v>
                </c:pt>
                <c:pt idx="647">
                  <c:v>7.9860469999999992</c:v>
                </c:pt>
                <c:pt idx="648">
                  <c:v>8.422384000000001</c:v>
                </c:pt>
                <c:pt idx="649">
                  <c:v>6.7504219999999995</c:v>
                </c:pt>
                <c:pt idx="650">
                  <c:v>7.6481279999999998</c:v>
                </c:pt>
                <c:pt idx="651">
                  <c:v>6.9523780000000004</c:v>
                </c:pt>
                <c:pt idx="652">
                  <c:v>7.7863659999999992</c:v>
                </c:pt>
                <c:pt idx="653">
                  <c:v>7.0934620000000006</c:v>
                </c:pt>
                <c:pt idx="654">
                  <c:v>6.5183160000000004</c:v>
                </c:pt>
                <c:pt idx="655">
                  <c:v>6.84884</c:v>
                </c:pt>
                <c:pt idx="656">
                  <c:v>6.9893559999999999</c:v>
                </c:pt>
                <c:pt idx="657">
                  <c:v>6.7726090000000001</c:v>
                </c:pt>
                <c:pt idx="658">
                  <c:v>6.7794350000000003</c:v>
                </c:pt>
                <c:pt idx="659">
                  <c:v>9.1289420000000003</c:v>
                </c:pt>
                <c:pt idx="660">
                  <c:v>6.6076309999999996</c:v>
                </c:pt>
                <c:pt idx="661">
                  <c:v>7.606598</c:v>
                </c:pt>
                <c:pt idx="662">
                  <c:v>6.3607339999999999</c:v>
                </c:pt>
                <c:pt idx="663">
                  <c:v>7.3659590000000001</c:v>
                </c:pt>
                <c:pt idx="664">
                  <c:v>6.8289279999999994</c:v>
                </c:pt>
                <c:pt idx="665">
                  <c:v>7.1833460000000002</c:v>
                </c:pt>
                <c:pt idx="666">
                  <c:v>6.6963779999999993</c:v>
                </c:pt>
                <c:pt idx="667">
                  <c:v>7.6953440000000004</c:v>
                </c:pt>
                <c:pt idx="668">
                  <c:v>6.584308</c:v>
                </c:pt>
                <c:pt idx="669">
                  <c:v>7.8284649999999996</c:v>
                </c:pt>
                <c:pt idx="670">
                  <c:v>6.9546530000000004</c:v>
                </c:pt>
                <c:pt idx="671">
                  <c:v>7.111097</c:v>
                </c:pt>
                <c:pt idx="672">
                  <c:v>6.8755759999999997</c:v>
                </c:pt>
                <c:pt idx="673">
                  <c:v>6.217943</c:v>
                </c:pt>
                <c:pt idx="674">
                  <c:v>7.4945280000000007</c:v>
                </c:pt>
                <c:pt idx="675">
                  <c:v>6.9745650000000001</c:v>
                </c:pt>
                <c:pt idx="676">
                  <c:v>6.1388680000000004</c:v>
                </c:pt>
                <c:pt idx="677">
                  <c:v>6.5376580000000004</c:v>
                </c:pt>
                <c:pt idx="678">
                  <c:v>6.8892309999999997</c:v>
                </c:pt>
                <c:pt idx="679">
                  <c:v>6.3897469999999998</c:v>
                </c:pt>
                <c:pt idx="680">
                  <c:v>6.973427</c:v>
                </c:pt>
                <c:pt idx="681">
                  <c:v>6.8494080000000004</c:v>
                </c:pt>
                <c:pt idx="682">
                  <c:v>6.7373380000000003</c:v>
                </c:pt>
                <c:pt idx="683">
                  <c:v>7.1748120000000002</c:v>
                </c:pt>
                <c:pt idx="684">
                  <c:v>6.4056759999999997</c:v>
                </c:pt>
                <c:pt idx="685">
                  <c:v>8.1294070000000005</c:v>
                </c:pt>
                <c:pt idx="686">
                  <c:v>8.1697959999999998</c:v>
                </c:pt>
                <c:pt idx="687">
                  <c:v>7.4074880000000007</c:v>
                </c:pt>
                <c:pt idx="688">
                  <c:v>7.8705619999999996</c:v>
                </c:pt>
                <c:pt idx="689">
                  <c:v>6.5774800000000004</c:v>
                </c:pt>
                <c:pt idx="690">
                  <c:v>7.3955409999999997</c:v>
                </c:pt>
                <c:pt idx="691">
                  <c:v>7.2516110000000005</c:v>
                </c:pt>
                <c:pt idx="692">
                  <c:v>6.6514360000000003</c:v>
                </c:pt>
                <c:pt idx="693">
                  <c:v>7.9706859999999997</c:v>
                </c:pt>
                <c:pt idx="694">
                  <c:v>7.3056580000000002</c:v>
                </c:pt>
                <c:pt idx="695">
                  <c:v>7.2635589999999999</c:v>
                </c:pt>
                <c:pt idx="696">
                  <c:v>6.3982799999999997</c:v>
                </c:pt>
                <c:pt idx="697">
                  <c:v>7.1691240000000001</c:v>
                </c:pt>
                <c:pt idx="698">
                  <c:v>6.3846270000000001</c:v>
                </c:pt>
                <c:pt idx="699">
                  <c:v>6.2606090000000005</c:v>
                </c:pt>
                <c:pt idx="700">
                  <c:v>6.9762709999999997</c:v>
                </c:pt>
                <c:pt idx="701">
                  <c:v>7.1054079999999997</c:v>
                </c:pt>
                <c:pt idx="702">
                  <c:v>8.1606950000000005</c:v>
                </c:pt>
                <c:pt idx="703">
                  <c:v>6.2839349999999996</c:v>
                </c:pt>
                <c:pt idx="704">
                  <c:v>7.42171</c:v>
                </c:pt>
                <c:pt idx="705">
                  <c:v>8.3620799999999988</c:v>
                </c:pt>
                <c:pt idx="706">
                  <c:v>6.5080760000000009</c:v>
                </c:pt>
                <c:pt idx="707">
                  <c:v>6.8152749999999997</c:v>
                </c:pt>
                <c:pt idx="708">
                  <c:v>7.0121109999999991</c:v>
                </c:pt>
                <c:pt idx="709">
                  <c:v>7.1002880000000008</c:v>
                </c:pt>
                <c:pt idx="710">
                  <c:v>6.8721630000000005</c:v>
                </c:pt>
                <c:pt idx="711">
                  <c:v>6.5040940000000003</c:v>
                </c:pt>
                <c:pt idx="712">
                  <c:v>6.84884</c:v>
                </c:pt>
                <c:pt idx="713">
                  <c:v>6.1832410000000007</c:v>
                </c:pt>
                <c:pt idx="714">
                  <c:v>6.9739950000000004</c:v>
                </c:pt>
                <c:pt idx="715">
                  <c:v>6.6793119999999995</c:v>
                </c:pt>
                <c:pt idx="716">
                  <c:v>6.0518280000000004</c:v>
                </c:pt>
                <c:pt idx="717">
                  <c:v>6.5917019999999997</c:v>
                </c:pt>
                <c:pt idx="718">
                  <c:v>6.4784930000000003</c:v>
                </c:pt>
                <c:pt idx="719">
                  <c:v>6.2236320000000003</c:v>
                </c:pt>
                <c:pt idx="720">
                  <c:v>8.5088539999999995</c:v>
                </c:pt>
                <c:pt idx="721">
                  <c:v>7.850651</c:v>
                </c:pt>
                <c:pt idx="722">
                  <c:v>6.3613029999999995</c:v>
                </c:pt>
                <c:pt idx="723">
                  <c:v>6.9336029999999997</c:v>
                </c:pt>
                <c:pt idx="724">
                  <c:v>7.31419</c:v>
                </c:pt>
                <c:pt idx="725">
                  <c:v>6.4130719999999997</c:v>
                </c:pt>
                <c:pt idx="726">
                  <c:v>7.1031320000000004</c:v>
                </c:pt>
                <c:pt idx="727">
                  <c:v>7.4512919999999996</c:v>
                </c:pt>
                <c:pt idx="728">
                  <c:v>7.2783499999999997</c:v>
                </c:pt>
                <c:pt idx="729">
                  <c:v>7.3705090000000002</c:v>
                </c:pt>
                <c:pt idx="730">
                  <c:v>6.8960590000000002</c:v>
                </c:pt>
                <c:pt idx="731">
                  <c:v>7.1662799999999995</c:v>
                </c:pt>
                <c:pt idx="732">
                  <c:v>6.6832940000000001</c:v>
                </c:pt>
                <c:pt idx="733">
                  <c:v>7.4467400000000001</c:v>
                </c:pt>
                <c:pt idx="734">
                  <c:v>6.2520760000000006</c:v>
                </c:pt>
                <c:pt idx="735">
                  <c:v>7.6964829999999997</c:v>
                </c:pt>
                <c:pt idx="736">
                  <c:v>6.9097119999999999</c:v>
                </c:pt>
                <c:pt idx="737">
                  <c:v>6.7697649999999996</c:v>
                </c:pt>
                <c:pt idx="738">
                  <c:v>8.172073000000001</c:v>
                </c:pt>
                <c:pt idx="739">
                  <c:v>6.4784940000000004</c:v>
                </c:pt>
                <c:pt idx="740">
                  <c:v>6.9933370000000004</c:v>
                </c:pt>
                <c:pt idx="741">
                  <c:v>7.2038250000000001</c:v>
                </c:pt>
                <c:pt idx="742">
                  <c:v>7.4029370000000005</c:v>
                </c:pt>
                <c:pt idx="743">
                  <c:v>6.6252659999999999</c:v>
                </c:pt>
                <c:pt idx="744">
                  <c:v>7.3102079999999994</c:v>
                </c:pt>
                <c:pt idx="745">
                  <c:v>6.5643950000000002</c:v>
                </c:pt>
                <c:pt idx="746">
                  <c:v>7.6845360000000005</c:v>
                </c:pt>
                <c:pt idx="747">
                  <c:v>7.3158960000000004</c:v>
                </c:pt>
                <c:pt idx="748">
                  <c:v>7.1617280000000001</c:v>
                </c:pt>
                <c:pt idx="749">
                  <c:v>6.178121</c:v>
                </c:pt>
                <c:pt idx="750">
                  <c:v>7.5986339999999997</c:v>
                </c:pt>
                <c:pt idx="751">
                  <c:v>6.7225469999999996</c:v>
                </c:pt>
                <c:pt idx="752">
                  <c:v>6.4369639999999997</c:v>
                </c:pt>
                <c:pt idx="753">
                  <c:v>6.5023870000000006</c:v>
                </c:pt>
                <c:pt idx="754">
                  <c:v>7.0348670000000002</c:v>
                </c:pt>
                <c:pt idx="755">
                  <c:v>6.4090889999999998</c:v>
                </c:pt>
                <c:pt idx="756">
                  <c:v>7.6003400000000001</c:v>
                </c:pt>
                <c:pt idx="757">
                  <c:v>6.3169300000000002</c:v>
                </c:pt>
                <c:pt idx="758">
                  <c:v>7.7181009999999999</c:v>
                </c:pt>
                <c:pt idx="759">
                  <c:v>7.6259410000000001</c:v>
                </c:pt>
                <c:pt idx="760">
                  <c:v>6.8397390000000007</c:v>
                </c:pt>
                <c:pt idx="761">
                  <c:v>6.5712219999999997</c:v>
                </c:pt>
                <c:pt idx="762">
                  <c:v>6.4483419999999994</c:v>
                </c:pt>
                <c:pt idx="763">
                  <c:v>6.7817109999999996</c:v>
                </c:pt>
                <c:pt idx="764">
                  <c:v>6.4460680000000004</c:v>
                </c:pt>
                <c:pt idx="765">
                  <c:v>7.0997190000000003</c:v>
                </c:pt>
                <c:pt idx="766">
                  <c:v>7.2709549999999998</c:v>
                </c:pt>
                <c:pt idx="767">
                  <c:v>6.5063689999999994</c:v>
                </c:pt>
                <c:pt idx="768">
                  <c:v>6.9102800000000002</c:v>
                </c:pt>
                <c:pt idx="769">
                  <c:v>6.9785459999999997</c:v>
                </c:pt>
                <c:pt idx="770">
                  <c:v>6.4528939999999997</c:v>
                </c:pt>
                <c:pt idx="771">
                  <c:v>7.8284649999999996</c:v>
                </c:pt>
                <c:pt idx="772">
                  <c:v>6.684431</c:v>
                </c:pt>
                <c:pt idx="773">
                  <c:v>7.1253200000000003</c:v>
                </c:pt>
                <c:pt idx="774">
                  <c:v>6.8107240000000004</c:v>
                </c:pt>
                <c:pt idx="775">
                  <c:v>7.0610349999999995</c:v>
                </c:pt>
                <c:pt idx="776">
                  <c:v>6.8260830000000006</c:v>
                </c:pt>
                <c:pt idx="777">
                  <c:v>6.9939049999999998</c:v>
                </c:pt>
                <c:pt idx="778">
                  <c:v>8.1385089999999991</c:v>
                </c:pt>
                <c:pt idx="779">
                  <c:v>7.5417450000000006</c:v>
                </c:pt>
                <c:pt idx="780">
                  <c:v>7.6242339999999995</c:v>
                </c:pt>
                <c:pt idx="781">
                  <c:v>8.202223</c:v>
                </c:pt>
                <c:pt idx="782">
                  <c:v>8.3768720000000005</c:v>
                </c:pt>
                <c:pt idx="783">
                  <c:v>6.3942990000000002</c:v>
                </c:pt>
                <c:pt idx="784">
                  <c:v>6.9375859999999996</c:v>
                </c:pt>
                <c:pt idx="785">
                  <c:v>7.2089460000000001</c:v>
                </c:pt>
                <c:pt idx="786">
                  <c:v>6.9199510000000002</c:v>
                </c:pt>
                <c:pt idx="787">
                  <c:v>6.7299420000000003</c:v>
                </c:pt>
                <c:pt idx="788">
                  <c:v>6.9051590000000003</c:v>
                </c:pt>
                <c:pt idx="789">
                  <c:v>7.5986339999999997</c:v>
                </c:pt>
                <c:pt idx="790">
                  <c:v>7.3784740000000006</c:v>
                </c:pt>
                <c:pt idx="791">
                  <c:v>7.4120379999999999</c:v>
                </c:pt>
                <c:pt idx="792">
                  <c:v>7.1344220000000007</c:v>
                </c:pt>
                <c:pt idx="793">
                  <c:v>6.6690709999999997</c:v>
                </c:pt>
                <c:pt idx="794">
                  <c:v>6.8733029999999999</c:v>
                </c:pt>
                <c:pt idx="795">
                  <c:v>6.8789910000000001</c:v>
                </c:pt>
                <c:pt idx="796">
                  <c:v>8.2153080000000003</c:v>
                </c:pt>
                <c:pt idx="797">
                  <c:v>7.4114699999999996</c:v>
                </c:pt>
                <c:pt idx="798">
                  <c:v>7.1901719999999996</c:v>
                </c:pt>
                <c:pt idx="799">
                  <c:v>7.4461719999999998</c:v>
                </c:pt>
                <c:pt idx="800">
                  <c:v>6.7350620000000001</c:v>
                </c:pt>
                <c:pt idx="801">
                  <c:v>6.2441120000000003</c:v>
                </c:pt>
                <c:pt idx="802">
                  <c:v>6.7691960000000009</c:v>
                </c:pt>
                <c:pt idx="803">
                  <c:v>6.5513129999999995</c:v>
                </c:pt>
                <c:pt idx="804">
                  <c:v>7.3875760000000001</c:v>
                </c:pt>
                <c:pt idx="805">
                  <c:v>7.5650680000000001</c:v>
                </c:pt>
                <c:pt idx="806">
                  <c:v>6.2452500000000004</c:v>
                </c:pt>
                <c:pt idx="807">
                  <c:v>6.9461200000000005</c:v>
                </c:pt>
                <c:pt idx="808">
                  <c:v>7.199274</c:v>
                </c:pt>
                <c:pt idx="809">
                  <c:v>6.1155429999999997</c:v>
                </c:pt>
                <c:pt idx="810">
                  <c:v>7.7693010000000005</c:v>
                </c:pt>
                <c:pt idx="811">
                  <c:v>6.8431510000000006</c:v>
                </c:pt>
                <c:pt idx="812">
                  <c:v>6.3362720000000001</c:v>
                </c:pt>
                <c:pt idx="813">
                  <c:v>6.5444839999999997</c:v>
                </c:pt>
                <c:pt idx="814">
                  <c:v>6.6258349999999995</c:v>
                </c:pt>
                <c:pt idx="815">
                  <c:v>6.9472579999999997</c:v>
                </c:pt>
                <c:pt idx="816">
                  <c:v>9.2603550000000006</c:v>
                </c:pt>
                <c:pt idx="817">
                  <c:v>7.531504</c:v>
                </c:pt>
                <c:pt idx="818">
                  <c:v>8.1117699999999999</c:v>
                </c:pt>
                <c:pt idx="819">
                  <c:v>8.4428630000000009</c:v>
                </c:pt>
                <c:pt idx="820">
                  <c:v>7.2066700000000008</c:v>
                </c:pt>
                <c:pt idx="821">
                  <c:v>6.8027599999999993</c:v>
                </c:pt>
                <c:pt idx="822">
                  <c:v>6.4386709999999994</c:v>
                </c:pt>
                <c:pt idx="823">
                  <c:v>7.026332</c:v>
                </c:pt>
                <c:pt idx="824">
                  <c:v>7.4768920000000003</c:v>
                </c:pt>
                <c:pt idx="825">
                  <c:v>7.872268</c:v>
                </c:pt>
                <c:pt idx="826">
                  <c:v>6.4096589999999996</c:v>
                </c:pt>
                <c:pt idx="827">
                  <c:v>8.5151120000000002</c:v>
                </c:pt>
                <c:pt idx="828">
                  <c:v>8.221565</c:v>
                </c:pt>
                <c:pt idx="829">
                  <c:v>6.4784930000000003</c:v>
                </c:pt>
                <c:pt idx="830">
                  <c:v>7.0661540000000009</c:v>
                </c:pt>
                <c:pt idx="831">
                  <c:v>6.7162889999999997</c:v>
                </c:pt>
                <c:pt idx="832">
                  <c:v>6.6389199999999997</c:v>
                </c:pt>
                <c:pt idx="833">
                  <c:v>8.3916640000000005</c:v>
                </c:pt>
                <c:pt idx="834">
                  <c:v>7.205533</c:v>
                </c:pt>
                <c:pt idx="835">
                  <c:v>7.7169629999999998</c:v>
                </c:pt>
                <c:pt idx="836">
                  <c:v>7.1156480000000002</c:v>
                </c:pt>
                <c:pt idx="837">
                  <c:v>6.7390450000000008</c:v>
                </c:pt>
                <c:pt idx="838">
                  <c:v>6.9728580000000004</c:v>
                </c:pt>
                <c:pt idx="839">
                  <c:v>6.749854</c:v>
                </c:pt>
                <c:pt idx="840">
                  <c:v>6.8898000000000001</c:v>
                </c:pt>
                <c:pt idx="841">
                  <c:v>6.8528219999999997</c:v>
                </c:pt>
                <c:pt idx="842">
                  <c:v>7.8096909999999999</c:v>
                </c:pt>
                <c:pt idx="843">
                  <c:v>9.2148439999999994</c:v>
                </c:pt>
                <c:pt idx="844">
                  <c:v>6.522298000000001</c:v>
                </c:pt>
                <c:pt idx="845">
                  <c:v>7.3733550000000001</c:v>
                </c:pt>
                <c:pt idx="846">
                  <c:v>6.3578900000000003</c:v>
                </c:pt>
                <c:pt idx="847">
                  <c:v>6.7720390000000004</c:v>
                </c:pt>
                <c:pt idx="848">
                  <c:v>7.4444650000000001</c:v>
                </c:pt>
                <c:pt idx="849">
                  <c:v>7.5246779999999998</c:v>
                </c:pt>
                <c:pt idx="850">
                  <c:v>6.4375340000000003</c:v>
                </c:pt>
                <c:pt idx="851">
                  <c:v>8.1032380000000011</c:v>
                </c:pt>
                <c:pt idx="852">
                  <c:v>7.5144380000000002</c:v>
                </c:pt>
                <c:pt idx="853">
                  <c:v>7.0030080000000003</c:v>
                </c:pt>
                <c:pt idx="854">
                  <c:v>6.8420139999999998</c:v>
                </c:pt>
                <c:pt idx="855">
                  <c:v>6.3675610000000002</c:v>
                </c:pt>
                <c:pt idx="856">
                  <c:v>6.9375859999999996</c:v>
                </c:pt>
                <c:pt idx="857">
                  <c:v>6.5240049999999998</c:v>
                </c:pt>
                <c:pt idx="858">
                  <c:v>6.7447340000000002</c:v>
                </c:pt>
                <c:pt idx="859">
                  <c:v>6.533677</c:v>
                </c:pt>
                <c:pt idx="860">
                  <c:v>7.2345449999999998</c:v>
                </c:pt>
                <c:pt idx="861">
                  <c:v>6.4472039999999993</c:v>
                </c:pt>
                <c:pt idx="862">
                  <c:v>6.4449300000000003</c:v>
                </c:pt>
                <c:pt idx="863">
                  <c:v>6.8158440000000002</c:v>
                </c:pt>
                <c:pt idx="864">
                  <c:v>7.4467410000000003</c:v>
                </c:pt>
                <c:pt idx="865">
                  <c:v>6.5945479999999996</c:v>
                </c:pt>
                <c:pt idx="866">
                  <c:v>7.4279689999999992</c:v>
                </c:pt>
                <c:pt idx="867">
                  <c:v>6.8312030000000004</c:v>
                </c:pt>
                <c:pt idx="868">
                  <c:v>6.8266519999999993</c:v>
                </c:pt>
                <c:pt idx="869">
                  <c:v>6.5251419999999998</c:v>
                </c:pt>
                <c:pt idx="870">
                  <c:v>6.4534630000000011</c:v>
                </c:pt>
                <c:pt idx="871">
                  <c:v>7.0342970000000005</c:v>
                </c:pt>
                <c:pt idx="872">
                  <c:v>7.1361280000000002</c:v>
                </c:pt>
                <c:pt idx="873">
                  <c:v>6.6571250000000006</c:v>
                </c:pt>
                <c:pt idx="874">
                  <c:v>6.7731779999999997</c:v>
                </c:pt>
                <c:pt idx="875">
                  <c:v>6.4762170000000001</c:v>
                </c:pt>
                <c:pt idx="876">
                  <c:v>6.7913820000000005</c:v>
                </c:pt>
                <c:pt idx="877">
                  <c:v>6.9108479999999997</c:v>
                </c:pt>
                <c:pt idx="878">
                  <c:v>6.4745119999999998</c:v>
                </c:pt>
                <c:pt idx="879">
                  <c:v>6.547898</c:v>
                </c:pt>
                <c:pt idx="880">
                  <c:v>7.6304920000000003</c:v>
                </c:pt>
                <c:pt idx="881">
                  <c:v>7.975238</c:v>
                </c:pt>
                <c:pt idx="882">
                  <c:v>7.0274699999999992</c:v>
                </c:pt>
                <c:pt idx="883">
                  <c:v>7.8620299999999999</c:v>
                </c:pt>
                <c:pt idx="884">
                  <c:v>6.2594710000000005</c:v>
                </c:pt>
                <c:pt idx="885">
                  <c:v>7.3426349999999996</c:v>
                </c:pt>
                <c:pt idx="886">
                  <c:v>6.9705820000000003</c:v>
                </c:pt>
                <c:pt idx="887">
                  <c:v>8.2352190000000007</c:v>
                </c:pt>
                <c:pt idx="888">
                  <c:v>7.1719679999999997</c:v>
                </c:pt>
                <c:pt idx="889">
                  <c:v>6.458583</c:v>
                </c:pt>
                <c:pt idx="890">
                  <c:v>7.0820830000000008</c:v>
                </c:pt>
                <c:pt idx="891">
                  <c:v>7.0798079999999999</c:v>
                </c:pt>
                <c:pt idx="892">
                  <c:v>6.4938539999999998</c:v>
                </c:pt>
                <c:pt idx="893">
                  <c:v>6.3391149999999996</c:v>
                </c:pt>
                <c:pt idx="894">
                  <c:v>6.7618</c:v>
                </c:pt>
                <c:pt idx="895">
                  <c:v>8.1544369999999997</c:v>
                </c:pt>
                <c:pt idx="896">
                  <c:v>6.4580139999999995</c:v>
                </c:pt>
                <c:pt idx="897">
                  <c:v>5.9864069999999998</c:v>
                </c:pt>
                <c:pt idx="898">
                  <c:v>6.4904409999999997</c:v>
                </c:pt>
                <c:pt idx="899">
                  <c:v>6.9819589999999998</c:v>
                </c:pt>
                <c:pt idx="900">
                  <c:v>6.2412679999999998</c:v>
                </c:pt>
                <c:pt idx="901">
                  <c:v>7.8938849999999992</c:v>
                </c:pt>
                <c:pt idx="902">
                  <c:v>6.2441119999999994</c:v>
                </c:pt>
                <c:pt idx="903">
                  <c:v>7.7886429999999995</c:v>
                </c:pt>
                <c:pt idx="904">
                  <c:v>6.5342440000000002</c:v>
                </c:pt>
                <c:pt idx="905">
                  <c:v>6.3374100000000002</c:v>
                </c:pt>
                <c:pt idx="906">
                  <c:v>5.9818550000000004</c:v>
                </c:pt>
                <c:pt idx="907">
                  <c:v>6.8915070000000007</c:v>
                </c:pt>
                <c:pt idx="908">
                  <c:v>7.6925000000000008</c:v>
                </c:pt>
                <c:pt idx="909">
                  <c:v>6.7197019999999998</c:v>
                </c:pt>
                <c:pt idx="910">
                  <c:v>6.3573209999999998</c:v>
                </c:pt>
                <c:pt idx="911">
                  <c:v>7.2976919999999996</c:v>
                </c:pt>
                <c:pt idx="912">
                  <c:v>6.2259079999999996</c:v>
                </c:pt>
                <c:pt idx="913">
                  <c:v>6.1161119999999993</c:v>
                </c:pt>
                <c:pt idx="914">
                  <c:v>6.9762710000000006</c:v>
                </c:pt>
                <c:pt idx="915">
                  <c:v>7.0724130000000009</c:v>
                </c:pt>
                <c:pt idx="916">
                  <c:v>6.5205919999999997</c:v>
                </c:pt>
                <c:pt idx="917">
                  <c:v>6.8095859999999995</c:v>
                </c:pt>
                <c:pt idx="918">
                  <c:v>7.0894779999999997</c:v>
                </c:pt>
                <c:pt idx="919">
                  <c:v>6.5097820000000004</c:v>
                </c:pt>
                <c:pt idx="920">
                  <c:v>6.5154709999999998</c:v>
                </c:pt>
                <c:pt idx="921">
                  <c:v>6.3453740000000005</c:v>
                </c:pt>
                <c:pt idx="922">
                  <c:v>6.5473289999999995</c:v>
                </c:pt>
                <c:pt idx="923">
                  <c:v>7.4353629999999997</c:v>
                </c:pt>
                <c:pt idx="924">
                  <c:v>6.6212850000000003</c:v>
                </c:pt>
                <c:pt idx="925">
                  <c:v>9.3439809999999994</c:v>
                </c:pt>
                <c:pt idx="926">
                  <c:v>7.0092650000000001</c:v>
                </c:pt>
                <c:pt idx="927">
                  <c:v>7.6401620000000001</c:v>
                </c:pt>
                <c:pt idx="928">
                  <c:v>6.9000400000000006</c:v>
                </c:pt>
                <c:pt idx="929">
                  <c:v>6.7003599999999999</c:v>
                </c:pt>
                <c:pt idx="930">
                  <c:v>6.4631340000000002</c:v>
                </c:pt>
                <c:pt idx="931">
                  <c:v>6.7185649999999999</c:v>
                </c:pt>
                <c:pt idx="932">
                  <c:v>6.0245219999999993</c:v>
                </c:pt>
                <c:pt idx="933">
                  <c:v>7.6953440000000004</c:v>
                </c:pt>
                <c:pt idx="934">
                  <c:v>6.809018</c:v>
                </c:pt>
                <c:pt idx="935">
                  <c:v>6.9478249999999999</c:v>
                </c:pt>
                <c:pt idx="936">
                  <c:v>7.2800570000000002</c:v>
                </c:pt>
                <c:pt idx="937">
                  <c:v>6.2116850000000001</c:v>
                </c:pt>
                <c:pt idx="938">
                  <c:v>6.5376580000000004</c:v>
                </c:pt>
                <c:pt idx="939">
                  <c:v>6.2987250000000001</c:v>
                </c:pt>
                <c:pt idx="940">
                  <c:v>6.6030799999999994</c:v>
                </c:pt>
                <c:pt idx="941">
                  <c:v>6.2651599999999998</c:v>
                </c:pt>
                <c:pt idx="942">
                  <c:v>7.235684</c:v>
                </c:pt>
                <c:pt idx="943">
                  <c:v>6.6372140000000002</c:v>
                </c:pt>
                <c:pt idx="944">
                  <c:v>7.351737</c:v>
                </c:pt>
                <c:pt idx="945">
                  <c:v>6.6008040000000001</c:v>
                </c:pt>
                <c:pt idx="946">
                  <c:v>7.7721439999999999</c:v>
                </c:pt>
                <c:pt idx="947">
                  <c:v>7.6327679999999996</c:v>
                </c:pt>
                <c:pt idx="948">
                  <c:v>7.2368199999999998</c:v>
                </c:pt>
                <c:pt idx="949">
                  <c:v>8.9548620000000003</c:v>
                </c:pt>
                <c:pt idx="950">
                  <c:v>8.6140989999999995</c:v>
                </c:pt>
                <c:pt idx="951">
                  <c:v>6.3453749999999998</c:v>
                </c:pt>
                <c:pt idx="952">
                  <c:v>7.2220300000000002</c:v>
                </c:pt>
                <c:pt idx="953">
                  <c:v>8.5424179999999996</c:v>
                </c:pt>
                <c:pt idx="954">
                  <c:v>7.2510440000000003</c:v>
                </c:pt>
                <c:pt idx="955">
                  <c:v>7.9433790000000002</c:v>
                </c:pt>
                <c:pt idx="956">
                  <c:v>6.3840579999999996</c:v>
                </c:pt>
                <c:pt idx="957">
                  <c:v>7.4512909999999994</c:v>
                </c:pt>
                <c:pt idx="958">
                  <c:v>6.5934089999999994</c:v>
                </c:pt>
                <c:pt idx="959">
                  <c:v>7.2356839999999991</c:v>
                </c:pt>
                <c:pt idx="960">
                  <c:v>6.4341209999999993</c:v>
                </c:pt>
                <c:pt idx="961">
                  <c:v>6.8266530000000003</c:v>
                </c:pt>
                <c:pt idx="962">
                  <c:v>7.8694239999999995</c:v>
                </c:pt>
                <c:pt idx="963">
                  <c:v>6.5996670000000002</c:v>
                </c:pt>
                <c:pt idx="964">
                  <c:v>7.9911669999999999</c:v>
                </c:pt>
                <c:pt idx="965">
                  <c:v>7.9547569999999999</c:v>
                </c:pt>
                <c:pt idx="966">
                  <c:v>7.3005370000000003</c:v>
                </c:pt>
                <c:pt idx="967">
                  <c:v>6.8528219999999997</c:v>
                </c:pt>
                <c:pt idx="968">
                  <c:v>9.0197160000000007</c:v>
                </c:pt>
                <c:pt idx="969">
                  <c:v>6.5734979999999998</c:v>
                </c:pt>
                <c:pt idx="970">
                  <c:v>6.4989750000000006</c:v>
                </c:pt>
                <c:pt idx="971">
                  <c:v>7.0598970000000003</c:v>
                </c:pt>
                <c:pt idx="972">
                  <c:v>6.7999160000000005</c:v>
                </c:pt>
                <c:pt idx="973">
                  <c:v>7.4740479999999998</c:v>
                </c:pt>
                <c:pt idx="974">
                  <c:v>7.2681100000000001</c:v>
                </c:pt>
                <c:pt idx="975">
                  <c:v>7.0934609999999996</c:v>
                </c:pt>
                <c:pt idx="976">
                  <c:v>6.9796829999999996</c:v>
                </c:pt>
                <c:pt idx="977">
                  <c:v>7.0297460000000003</c:v>
                </c:pt>
                <c:pt idx="978">
                  <c:v>7.2009819999999998</c:v>
                </c:pt>
                <c:pt idx="979">
                  <c:v>6.5308310000000001</c:v>
                </c:pt>
                <c:pt idx="980">
                  <c:v>7.935416</c:v>
                </c:pt>
                <c:pt idx="981">
                  <c:v>6.865907</c:v>
                </c:pt>
                <c:pt idx="982">
                  <c:v>6.6571239999999996</c:v>
                </c:pt>
                <c:pt idx="983">
                  <c:v>9.4355709999999995</c:v>
                </c:pt>
                <c:pt idx="984">
                  <c:v>6.4921470000000001</c:v>
                </c:pt>
                <c:pt idx="985">
                  <c:v>7.4677899999999999</c:v>
                </c:pt>
                <c:pt idx="986">
                  <c:v>7.6134240000000002</c:v>
                </c:pt>
                <c:pt idx="987">
                  <c:v>7.9263129999999995</c:v>
                </c:pt>
                <c:pt idx="988">
                  <c:v>6.6548499999999997</c:v>
                </c:pt>
                <c:pt idx="989">
                  <c:v>7.2874509999999999</c:v>
                </c:pt>
                <c:pt idx="990">
                  <c:v>6.6377830000000007</c:v>
                </c:pt>
                <c:pt idx="991">
                  <c:v>7.071275</c:v>
                </c:pt>
                <c:pt idx="992">
                  <c:v>6.8243780000000003</c:v>
                </c:pt>
                <c:pt idx="993">
                  <c:v>7.6265099999999997</c:v>
                </c:pt>
                <c:pt idx="994">
                  <c:v>7.4569809999999999</c:v>
                </c:pt>
                <c:pt idx="995">
                  <c:v>7.2379579999999999</c:v>
                </c:pt>
                <c:pt idx="996">
                  <c:v>6.1997390000000001</c:v>
                </c:pt>
                <c:pt idx="997">
                  <c:v>6.4363959999999993</c:v>
                </c:pt>
                <c:pt idx="998">
                  <c:v>7.9177800000000005</c:v>
                </c:pt>
                <c:pt idx="999">
                  <c:v>7.9968559999999993</c:v>
                </c:pt>
              </c:numCache>
            </c:numRef>
          </c:val>
          <c:smooth val="0"/>
          <c:extLst>
            <c:ext xmlns:c16="http://schemas.microsoft.com/office/drawing/2014/chart" uri="{C3380CC4-5D6E-409C-BE32-E72D297353CC}">
              <c16:uniqueId val="{00000000-39A1-4960-B815-787AC609B5A9}"/>
            </c:ext>
          </c:extLst>
        </c:ser>
        <c:ser>
          <c:idx val="1"/>
          <c:order val="1"/>
          <c:tx>
            <c:strRef>
              <c:f>'接触計算時間-milli-()'!$AK$2</c:f>
              <c:strCache>
                <c:ptCount val="1"/>
                <c:pt idx="0">
                  <c:v>36 Polygon</c:v>
                </c:pt>
              </c:strCache>
            </c:strRef>
          </c:tx>
          <c:spPr>
            <a:ln w="28575" cap="rnd">
              <a:solidFill>
                <a:schemeClr val="accent2"/>
              </a:solidFill>
              <a:round/>
            </a:ln>
            <a:effectLst/>
          </c:spPr>
          <c:marker>
            <c:symbol val="none"/>
          </c:marker>
          <c:cat>
            <c:numRef>
              <c:f>'接触計算時間-milli-()'!$AI$3:$AI$1002</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'接触計算時間-milli-()'!$AK$3:$AK$1002</c:f>
              <c:numCache>
                <c:formatCode>General</c:formatCode>
                <c:ptCount val="1000"/>
                <c:pt idx="0">
                  <c:v>67.220346000000006</c:v>
                </c:pt>
                <c:pt idx="1">
                  <c:v>20.985130999999999</c:v>
                </c:pt>
                <c:pt idx="2">
                  <c:v>33.817532</c:v>
                </c:pt>
                <c:pt idx="3">
                  <c:v>32.052273999999997</c:v>
                </c:pt>
                <c:pt idx="4">
                  <c:v>38.711105000000003</c:v>
                </c:pt>
                <c:pt idx="5">
                  <c:v>61.402900000000002</c:v>
                </c:pt>
                <c:pt idx="6">
                  <c:v>38.967104000000006</c:v>
                </c:pt>
                <c:pt idx="7">
                  <c:v>36.035057000000002</c:v>
                </c:pt>
                <c:pt idx="8">
                  <c:v>33.004593</c:v>
                </c:pt>
                <c:pt idx="9">
                  <c:v>36.201172999999997</c:v>
                </c:pt>
                <c:pt idx="10">
                  <c:v>36.705776</c:v>
                </c:pt>
                <c:pt idx="11">
                  <c:v>45.183341999999996</c:v>
                </c:pt>
                <c:pt idx="12">
                  <c:v>42.056165</c:v>
                </c:pt>
                <c:pt idx="13">
                  <c:v>36.609634</c:v>
                </c:pt>
                <c:pt idx="14">
                  <c:v>36.403697000000001</c:v>
                </c:pt>
                <c:pt idx="15">
                  <c:v>40.149253999999999</c:v>
                </c:pt>
                <c:pt idx="16">
                  <c:v>39.121842000000001</c:v>
                </c:pt>
                <c:pt idx="17">
                  <c:v>38.604154000000001</c:v>
                </c:pt>
                <c:pt idx="18">
                  <c:v>37.473773999999999</c:v>
                </c:pt>
                <c:pt idx="19">
                  <c:v>40.080416999999997</c:v>
                </c:pt>
                <c:pt idx="20">
                  <c:v>40.393874999999994</c:v>
                </c:pt>
                <c:pt idx="21">
                  <c:v>39.315263999999999</c:v>
                </c:pt>
                <c:pt idx="22">
                  <c:v>37.27637</c:v>
                </c:pt>
                <c:pt idx="23">
                  <c:v>38.252012999999998</c:v>
                </c:pt>
                <c:pt idx="24">
                  <c:v>43.276997999999999</c:v>
                </c:pt>
                <c:pt idx="25">
                  <c:v>38.276474</c:v>
                </c:pt>
                <c:pt idx="26">
                  <c:v>38.426091999999997</c:v>
                </c:pt>
                <c:pt idx="27">
                  <c:v>37.093757000000004</c:v>
                </c:pt>
                <c:pt idx="28">
                  <c:v>35.669831000000002</c:v>
                </c:pt>
                <c:pt idx="29">
                  <c:v>40.240274999999997</c:v>
                </c:pt>
                <c:pt idx="30">
                  <c:v>39.212294999999997</c:v>
                </c:pt>
                <c:pt idx="31">
                  <c:v>37.134147999999996</c:v>
                </c:pt>
                <c:pt idx="32">
                  <c:v>37.062467999999996</c:v>
                </c:pt>
                <c:pt idx="33">
                  <c:v>38.262253000000001</c:v>
                </c:pt>
                <c:pt idx="34">
                  <c:v>36.500975999999994</c:v>
                </c:pt>
                <c:pt idx="35">
                  <c:v>37.395268000000002</c:v>
                </c:pt>
                <c:pt idx="36">
                  <c:v>36.987375999999998</c:v>
                </c:pt>
                <c:pt idx="37">
                  <c:v>35.02073</c:v>
                </c:pt>
                <c:pt idx="38">
                  <c:v>34.205514000000001</c:v>
                </c:pt>
                <c:pt idx="39">
                  <c:v>36.331446999999997</c:v>
                </c:pt>
                <c:pt idx="40">
                  <c:v>35.360357</c:v>
                </c:pt>
                <c:pt idx="41">
                  <c:v>35.716479999999997</c:v>
                </c:pt>
                <c:pt idx="42">
                  <c:v>40.321058000000001</c:v>
                </c:pt>
                <c:pt idx="43">
                  <c:v>40.262462999999997</c:v>
                </c:pt>
                <c:pt idx="44">
                  <c:v>37.828760000000003</c:v>
                </c:pt>
                <c:pt idx="45">
                  <c:v>41.441198</c:v>
                </c:pt>
                <c:pt idx="46">
                  <c:v>34.283450999999999</c:v>
                </c:pt>
                <c:pt idx="47">
                  <c:v>41.891756000000001</c:v>
                </c:pt>
                <c:pt idx="48">
                  <c:v>39.021716999999995</c:v>
                </c:pt>
                <c:pt idx="49">
                  <c:v>37.530095000000003</c:v>
                </c:pt>
                <c:pt idx="50">
                  <c:v>36.179555000000001</c:v>
                </c:pt>
                <c:pt idx="51">
                  <c:v>35.304034999999999</c:v>
                </c:pt>
                <c:pt idx="52">
                  <c:v>41.131152999999998</c:v>
                </c:pt>
                <c:pt idx="53">
                  <c:v>38.509149999999998</c:v>
                </c:pt>
                <c:pt idx="54">
                  <c:v>42.461782999999997</c:v>
                </c:pt>
                <c:pt idx="55">
                  <c:v>40.845004000000003</c:v>
                </c:pt>
                <c:pt idx="56">
                  <c:v>38.802126999999999</c:v>
                </c:pt>
                <c:pt idx="57">
                  <c:v>42.396360000000001</c:v>
                </c:pt>
                <c:pt idx="58">
                  <c:v>38.647958000000003</c:v>
                </c:pt>
                <c:pt idx="59">
                  <c:v>36.125511000000003</c:v>
                </c:pt>
                <c:pt idx="60">
                  <c:v>36.082273999999998</c:v>
                </c:pt>
                <c:pt idx="61">
                  <c:v>41.021926999999998</c:v>
                </c:pt>
                <c:pt idx="62">
                  <c:v>36.602238</c:v>
                </c:pt>
                <c:pt idx="63">
                  <c:v>37.320173999999994</c:v>
                </c:pt>
                <c:pt idx="64">
                  <c:v>38.060866000000004</c:v>
                </c:pt>
                <c:pt idx="65">
                  <c:v>35.876906000000005</c:v>
                </c:pt>
                <c:pt idx="66">
                  <c:v>43.565992999999999</c:v>
                </c:pt>
                <c:pt idx="67">
                  <c:v>39.739085000000003</c:v>
                </c:pt>
                <c:pt idx="68">
                  <c:v>40.845002000000001</c:v>
                </c:pt>
                <c:pt idx="69">
                  <c:v>37.530095000000003</c:v>
                </c:pt>
                <c:pt idx="70">
                  <c:v>37.604049000000003</c:v>
                </c:pt>
                <c:pt idx="71">
                  <c:v>41.124896</c:v>
                </c:pt>
                <c:pt idx="72">
                  <c:v>36.969171000000003</c:v>
                </c:pt>
                <c:pt idx="73">
                  <c:v>37.513597000000004</c:v>
                </c:pt>
                <c:pt idx="74">
                  <c:v>40.578763000000002</c:v>
                </c:pt>
                <c:pt idx="75">
                  <c:v>37.245080999999999</c:v>
                </c:pt>
                <c:pt idx="76">
                  <c:v>37.490272000000004</c:v>
                </c:pt>
                <c:pt idx="77">
                  <c:v>37.353170000000006</c:v>
                </c:pt>
                <c:pt idx="78">
                  <c:v>37.325296000000002</c:v>
                </c:pt>
                <c:pt idx="79">
                  <c:v>36.935037000000001</c:v>
                </c:pt>
                <c:pt idx="80">
                  <c:v>39.546233000000001</c:v>
                </c:pt>
                <c:pt idx="81">
                  <c:v>38.889167</c:v>
                </c:pt>
                <c:pt idx="82">
                  <c:v>36.526007999999997</c:v>
                </c:pt>
                <c:pt idx="83">
                  <c:v>41.422994000000003</c:v>
                </c:pt>
                <c:pt idx="84">
                  <c:v>40.762515</c:v>
                </c:pt>
                <c:pt idx="85">
                  <c:v>38.911353000000005</c:v>
                </c:pt>
                <c:pt idx="86">
                  <c:v>37.064175000000006</c:v>
                </c:pt>
                <c:pt idx="87">
                  <c:v>38.500049000000004</c:v>
                </c:pt>
                <c:pt idx="88">
                  <c:v>40.241413000000001</c:v>
                </c:pt>
                <c:pt idx="89">
                  <c:v>42.838386</c:v>
                </c:pt>
                <c:pt idx="90">
                  <c:v>36.999890000000001</c:v>
                </c:pt>
                <c:pt idx="91">
                  <c:v>37.683125000000004</c:v>
                </c:pt>
                <c:pt idx="92">
                  <c:v>37.515303000000003</c:v>
                </c:pt>
                <c:pt idx="93">
                  <c:v>38.431212000000002</c:v>
                </c:pt>
                <c:pt idx="94">
                  <c:v>38.537025</c:v>
                </c:pt>
                <c:pt idx="95">
                  <c:v>39.018872999999999</c:v>
                </c:pt>
                <c:pt idx="96">
                  <c:v>44.076284999999999</c:v>
                </c:pt>
                <c:pt idx="97">
                  <c:v>42.652928000000003</c:v>
                </c:pt>
                <c:pt idx="98">
                  <c:v>44.373815</c:v>
                </c:pt>
                <c:pt idx="99">
                  <c:v>42.524360000000001</c:v>
                </c:pt>
                <c:pt idx="100">
                  <c:v>40.146408999999998</c:v>
                </c:pt>
                <c:pt idx="101">
                  <c:v>39.708933999999999</c:v>
                </c:pt>
                <c:pt idx="102">
                  <c:v>37.316192999999998</c:v>
                </c:pt>
                <c:pt idx="103">
                  <c:v>43.811183999999997</c:v>
                </c:pt>
                <c:pt idx="104">
                  <c:v>35.855857999999998</c:v>
                </c:pt>
                <c:pt idx="105">
                  <c:v>38.711674000000002</c:v>
                </c:pt>
                <c:pt idx="106">
                  <c:v>39.298766000000001</c:v>
                </c:pt>
                <c:pt idx="107">
                  <c:v>40.079279</c:v>
                </c:pt>
                <c:pt idx="108">
                  <c:v>38.418126999999998</c:v>
                </c:pt>
                <c:pt idx="109">
                  <c:v>41.696058000000001</c:v>
                </c:pt>
                <c:pt idx="110">
                  <c:v>43.147290999999996</c:v>
                </c:pt>
                <c:pt idx="111">
                  <c:v>39.591743000000001</c:v>
                </c:pt>
                <c:pt idx="112">
                  <c:v>44.188355999999999</c:v>
                </c:pt>
                <c:pt idx="113">
                  <c:v>41.424131000000003</c:v>
                </c:pt>
                <c:pt idx="114">
                  <c:v>37.920919999999995</c:v>
                </c:pt>
                <c:pt idx="115">
                  <c:v>36.404834000000001</c:v>
                </c:pt>
                <c:pt idx="116">
                  <c:v>36.575500000000005</c:v>
                </c:pt>
                <c:pt idx="117">
                  <c:v>39.299334999999999</c:v>
                </c:pt>
                <c:pt idx="118">
                  <c:v>36.664247000000003</c:v>
                </c:pt>
                <c:pt idx="119">
                  <c:v>37.841276999999998</c:v>
                </c:pt>
                <c:pt idx="120">
                  <c:v>36.296746999999996</c:v>
                </c:pt>
                <c:pt idx="121">
                  <c:v>36.457172</c:v>
                </c:pt>
                <c:pt idx="122">
                  <c:v>37.535782999999995</c:v>
                </c:pt>
                <c:pt idx="123">
                  <c:v>37.447037000000002</c:v>
                </c:pt>
                <c:pt idx="124">
                  <c:v>40.778443000000003</c:v>
                </c:pt>
                <c:pt idx="125">
                  <c:v>36.725687000000001</c:v>
                </c:pt>
                <c:pt idx="126">
                  <c:v>44.806738000000003</c:v>
                </c:pt>
                <c:pt idx="127">
                  <c:v>42.394654000000003</c:v>
                </c:pt>
                <c:pt idx="128">
                  <c:v>41.677285999999995</c:v>
                </c:pt>
                <c:pt idx="129">
                  <c:v>42.176200999999999</c:v>
                </c:pt>
                <c:pt idx="130">
                  <c:v>42.135240999999994</c:v>
                </c:pt>
                <c:pt idx="131">
                  <c:v>41.300112999999996</c:v>
                </c:pt>
                <c:pt idx="132">
                  <c:v>41.900289999999998</c:v>
                </c:pt>
                <c:pt idx="133">
                  <c:v>42.317284999999998</c:v>
                </c:pt>
                <c:pt idx="134">
                  <c:v>37.663783000000002</c:v>
                </c:pt>
                <c:pt idx="135">
                  <c:v>42.180751000000001</c:v>
                </c:pt>
                <c:pt idx="136">
                  <c:v>40.067902000000004</c:v>
                </c:pt>
                <c:pt idx="137">
                  <c:v>37.587552000000002</c:v>
                </c:pt>
                <c:pt idx="138">
                  <c:v>38.751496000000003</c:v>
                </c:pt>
                <c:pt idx="139">
                  <c:v>44.070596000000002</c:v>
                </c:pt>
                <c:pt idx="140">
                  <c:v>40.642479999999999</c:v>
                </c:pt>
                <c:pt idx="141">
                  <c:v>40.165182000000001</c:v>
                </c:pt>
                <c:pt idx="142">
                  <c:v>44.641760000000005</c:v>
                </c:pt>
                <c:pt idx="143">
                  <c:v>40.627688000000006</c:v>
                </c:pt>
                <c:pt idx="144">
                  <c:v>43.896517000000003</c:v>
                </c:pt>
                <c:pt idx="145">
                  <c:v>37.653542999999999</c:v>
                </c:pt>
                <c:pt idx="146">
                  <c:v>37.924903</c:v>
                </c:pt>
                <c:pt idx="147">
                  <c:v>46.248868000000002</c:v>
                </c:pt>
                <c:pt idx="148">
                  <c:v>40.110568999999998</c:v>
                </c:pt>
                <c:pt idx="149">
                  <c:v>41.132860999999998</c:v>
                </c:pt>
                <c:pt idx="150">
                  <c:v>41.184629999999999</c:v>
                </c:pt>
                <c:pt idx="151">
                  <c:v>43.542099999999998</c:v>
                </c:pt>
                <c:pt idx="152">
                  <c:v>37.933435000000003</c:v>
                </c:pt>
                <c:pt idx="153">
                  <c:v>40.448487</c:v>
                </c:pt>
                <c:pt idx="154">
                  <c:v>37.222894999999994</c:v>
                </c:pt>
                <c:pt idx="155">
                  <c:v>36.969171000000003</c:v>
                </c:pt>
                <c:pt idx="156">
                  <c:v>37.256459</c:v>
                </c:pt>
                <c:pt idx="157">
                  <c:v>38.810659999999999</c:v>
                </c:pt>
                <c:pt idx="158">
                  <c:v>41.227295999999996</c:v>
                </c:pt>
                <c:pt idx="159">
                  <c:v>37.833880000000001</c:v>
                </c:pt>
                <c:pt idx="160">
                  <c:v>36.264887000000002</c:v>
                </c:pt>
                <c:pt idx="161">
                  <c:v>37.810557000000003</c:v>
                </c:pt>
                <c:pt idx="162">
                  <c:v>44.432410000000004</c:v>
                </c:pt>
                <c:pt idx="163">
                  <c:v>44.494416999999999</c:v>
                </c:pt>
                <c:pt idx="164">
                  <c:v>41.857054000000005</c:v>
                </c:pt>
                <c:pt idx="165">
                  <c:v>39.546801000000002</c:v>
                </c:pt>
                <c:pt idx="166">
                  <c:v>43.264482999999998</c:v>
                </c:pt>
                <c:pt idx="167">
                  <c:v>37.255320999999995</c:v>
                </c:pt>
                <c:pt idx="168">
                  <c:v>44.343092999999996</c:v>
                </c:pt>
                <c:pt idx="169">
                  <c:v>40.384203999999997</c:v>
                </c:pt>
                <c:pt idx="170">
                  <c:v>45.078665999999998</c:v>
                </c:pt>
                <c:pt idx="171">
                  <c:v>42.050476000000003</c:v>
                </c:pt>
                <c:pt idx="172">
                  <c:v>42.283720000000002</c:v>
                </c:pt>
                <c:pt idx="173">
                  <c:v>46.466752</c:v>
                </c:pt>
                <c:pt idx="174">
                  <c:v>46.496333000000007</c:v>
                </c:pt>
                <c:pt idx="175">
                  <c:v>44.613315999999998</c:v>
                </c:pt>
                <c:pt idx="176">
                  <c:v>44.298152000000002</c:v>
                </c:pt>
                <c:pt idx="177">
                  <c:v>41.040700000000001</c:v>
                </c:pt>
                <c:pt idx="178">
                  <c:v>45.814806000000004</c:v>
                </c:pt>
                <c:pt idx="179">
                  <c:v>51.794384999999998</c:v>
                </c:pt>
                <c:pt idx="180">
                  <c:v>48.337255999999996</c:v>
                </c:pt>
                <c:pt idx="181">
                  <c:v>49.314604000000003</c:v>
                </c:pt>
                <c:pt idx="182">
                  <c:v>45.541171000000006</c:v>
                </c:pt>
                <c:pt idx="183">
                  <c:v>36.746735999999999</c:v>
                </c:pt>
                <c:pt idx="184">
                  <c:v>37.774715999999998</c:v>
                </c:pt>
                <c:pt idx="185">
                  <c:v>39.531441999999998</c:v>
                </c:pt>
                <c:pt idx="186">
                  <c:v>42.245604</c:v>
                </c:pt>
                <c:pt idx="187">
                  <c:v>45.113367999999994</c:v>
                </c:pt>
                <c:pt idx="188">
                  <c:v>40.755686999999995</c:v>
                </c:pt>
                <c:pt idx="189">
                  <c:v>40.899046999999996</c:v>
                </c:pt>
                <c:pt idx="190">
                  <c:v>45.396673999999997</c:v>
                </c:pt>
                <c:pt idx="191">
                  <c:v>39.039352999999998</c:v>
                </c:pt>
                <c:pt idx="192">
                  <c:v>44.620142000000001</c:v>
                </c:pt>
                <c:pt idx="193">
                  <c:v>42.210902000000004</c:v>
                </c:pt>
                <c:pt idx="194">
                  <c:v>43.053426000000002</c:v>
                </c:pt>
                <c:pt idx="195">
                  <c:v>43.210438999999994</c:v>
                </c:pt>
                <c:pt idx="196">
                  <c:v>40.189075000000003</c:v>
                </c:pt>
                <c:pt idx="197">
                  <c:v>40.472951000000002</c:v>
                </c:pt>
                <c:pt idx="198">
                  <c:v>35.99239</c:v>
                </c:pt>
                <c:pt idx="199">
                  <c:v>37.838999999999999</c:v>
                </c:pt>
                <c:pt idx="200">
                  <c:v>36.247253000000001</c:v>
                </c:pt>
                <c:pt idx="201">
                  <c:v>37.182503999999994</c:v>
                </c:pt>
                <c:pt idx="202">
                  <c:v>40.414355999999998</c:v>
                </c:pt>
                <c:pt idx="203">
                  <c:v>39.319244999999995</c:v>
                </c:pt>
                <c:pt idx="204">
                  <c:v>48.536366000000001</c:v>
                </c:pt>
                <c:pt idx="205">
                  <c:v>35.875199000000002</c:v>
                </c:pt>
                <c:pt idx="206">
                  <c:v>42.010654000000002</c:v>
                </c:pt>
                <c:pt idx="207">
                  <c:v>42.741675000000001</c:v>
                </c:pt>
                <c:pt idx="208">
                  <c:v>38.894288000000003</c:v>
                </c:pt>
                <c:pt idx="209">
                  <c:v>38.07452</c:v>
                </c:pt>
                <c:pt idx="210">
                  <c:v>38.478430000000003</c:v>
                </c:pt>
                <c:pt idx="211">
                  <c:v>36.212550999999998</c:v>
                </c:pt>
                <c:pt idx="212">
                  <c:v>39.419938999999999</c:v>
                </c:pt>
                <c:pt idx="213">
                  <c:v>38.030715000000001</c:v>
                </c:pt>
                <c:pt idx="214">
                  <c:v>37.567641000000002</c:v>
                </c:pt>
                <c:pt idx="215">
                  <c:v>43.065940999999995</c:v>
                </c:pt>
                <c:pt idx="216">
                  <c:v>34.921743000000006</c:v>
                </c:pt>
                <c:pt idx="217">
                  <c:v>36.291056999999995</c:v>
                </c:pt>
                <c:pt idx="218">
                  <c:v>34.231112999999993</c:v>
                </c:pt>
                <c:pt idx="219">
                  <c:v>35.149298999999999</c:v>
                </c:pt>
                <c:pt idx="220">
                  <c:v>33.461410000000001</c:v>
                </c:pt>
                <c:pt idx="221">
                  <c:v>34.589513999999994</c:v>
                </c:pt>
                <c:pt idx="222">
                  <c:v>32.813445999999999</c:v>
                </c:pt>
                <c:pt idx="223">
                  <c:v>34.004695999999996</c:v>
                </c:pt>
                <c:pt idx="224">
                  <c:v>34.959857999999997</c:v>
                </c:pt>
                <c:pt idx="225">
                  <c:v>38.615532000000002</c:v>
                </c:pt>
                <c:pt idx="226">
                  <c:v>34.681103999999998</c:v>
                </c:pt>
                <c:pt idx="227">
                  <c:v>36.148834000000001</c:v>
                </c:pt>
                <c:pt idx="228">
                  <c:v>34.099131</c:v>
                </c:pt>
                <c:pt idx="229">
                  <c:v>32.901623999999998</c:v>
                </c:pt>
                <c:pt idx="230">
                  <c:v>40.434266000000001</c:v>
                </c:pt>
                <c:pt idx="231">
                  <c:v>38.491515000000007</c:v>
                </c:pt>
                <c:pt idx="232">
                  <c:v>39.283405999999999</c:v>
                </c:pt>
                <c:pt idx="233">
                  <c:v>36.988512</c:v>
                </c:pt>
                <c:pt idx="234">
                  <c:v>33.255471999999997</c:v>
                </c:pt>
                <c:pt idx="235">
                  <c:v>33.922778000000001</c:v>
                </c:pt>
                <c:pt idx="236">
                  <c:v>37.987479999999998</c:v>
                </c:pt>
                <c:pt idx="237">
                  <c:v>33.201426999999995</c:v>
                </c:pt>
                <c:pt idx="238">
                  <c:v>35.671537000000001</c:v>
                </c:pt>
                <c:pt idx="239">
                  <c:v>33.183791999999997</c:v>
                </c:pt>
                <c:pt idx="240">
                  <c:v>42.461781999999999</c:v>
                </c:pt>
                <c:pt idx="241">
                  <c:v>34.772694999999999</c:v>
                </c:pt>
                <c:pt idx="242">
                  <c:v>33.091062999999998</c:v>
                </c:pt>
                <c:pt idx="243">
                  <c:v>35.797832</c:v>
                </c:pt>
                <c:pt idx="244">
                  <c:v>35.540125000000003</c:v>
                </c:pt>
                <c:pt idx="245">
                  <c:v>39.906339000000003</c:v>
                </c:pt>
                <c:pt idx="246">
                  <c:v>39.782889999999995</c:v>
                </c:pt>
                <c:pt idx="247">
                  <c:v>34.307344999999998</c:v>
                </c:pt>
                <c:pt idx="248">
                  <c:v>38.472742000000004</c:v>
                </c:pt>
                <c:pt idx="249">
                  <c:v>37.597791999999998</c:v>
                </c:pt>
                <c:pt idx="250">
                  <c:v>34.833565999999998</c:v>
                </c:pt>
                <c:pt idx="251">
                  <c:v>39.661717000000003</c:v>
                </c:pt>
                <c:pt idx="252">
                  <c:v>34.129283000000001</c:v>
                </c:pt>
                <c:pt idx="253">
                  <c:v>34.095719000000003</c:v>
                </c:pt>
                <c:pt idx="254">
                  <c:v>35.04121</c:v>
                </c:pt>
                <c:pt idx="255">
                  <c:v>34.818775000000002</c:v>
                </c:pt>
                <c:pt idx="256">
                  <c:v>33.760643000000002</c:v>
                </c:pt>
                <c:pt idx="257">
                  <c:v>34.122456</c:v>
                </c:pt>
                <c:pt idx="258">
                  <c:v>33.608752000000003</c:v>
                </c:pt>
                <c:pt idx="259">
                  <c:v>34.109372</c:v>
                </c:pt>
                <c:pt idx="260">
                  <c:v>35.491770000000002</c:v>
                </c:pt>
                <c:pt idx="261">
                  <c:v>36.171590000000002</c:v>
                </c:pt>
                <c:pt idx="262">
                  <c:v>35.006507999999997</c:v>
                </c:pt>
                <c:pt idx="263">
                  <c:v>34.716943999999998</c:v>
                </c:pt>
                <c:pt idx="264">
                  <c:v>34.388695999999996</c:v>
                </c:pt>
                <c:pt idx="265">
                  <c:v>36.831499999999998</c:v>
                </c:pt>
                <c:pt idx="266">
                  <c:v>37.900441000000001</c:v>
                </c:pt>
                <c:pt idx="267">
                  <c:v>34.396092000000003</c:v>
                </c:pt>
                <c:pt idx="268">
                  <c:v>37.597791000000001</c:v>
                </c:pt>
                <c:pt idx="269">
                  <c:v>35.160108000000001</c:v>
                </c:pt>
                <c:pt idx="270">
                  <c:v>36.054399000000004</c:v>
                </c:pt>
                <c:pt idx="271">
                  <c:v>33.084805000000003</c:v>
                </c:pt>
                <c:pt idx="272">
                  <c:v>33.531950000000002</c:v>
                </c:pt>
                <c:pt idx="273">
                  <c:v>32.341837999999996</c:v>
                </c:pt>
                <c:pt idx="274">
                  <c:v>31.995384999999999</c:v>
                </c:pt>
                <c:pt idx="275">
                  <c:v>33.256608999999997</c:v>
                </c:pt>
                <c:pt idx="276">
                  <c:v>37.091481999999999</c:v>
                </c:pt>
                <c:pt idx="277">
                  <c:v>36.883268000000001</c:v>
                </c:pt>
                <c:pt idx="278">
                  <c:v>32.782158000000003</c:v>
                </c:pt>
                <c:pt idx="279">
                  <c:v>31.567580999999997</c:v>
                </c:pt>
                <c:pt idx="280">
                  <c:v>34.811379000000002</c:v>
                </c:pt>
                <c:pt idx="281">
                  <c:v>36.182968000000002</c:v>
                </c:pt>
                <c:pt idx="282">
                  <c:v>32.746317000000005</c:v>
                </c:pt>
                <c:pt idx="283">
                  <c:v>33.369250000000001</c:v>
                </c:pt>
                <c:pt idx="284">
                  <c:v>33.410778000000001</c:v>
                </c:pt>
                <c:pt idx="285">
                  <c:v>35.209032000000001</c:v>
                </c:pt>
                <c:pt idx="286">
                  <c:v>39.778908000000001</c:v>
                </c:pt>
                <c:pt idx="287">
                  <c:v>34.423397000000001</c:v>
                </c:pt>
                <c:pt idx="288">
                  <c:v>34.665744000000004</c:v>
                </c:pt>
                <c:pt idx="289">
                  <c:v>32.420344999999998</c:v>
                </c:pt>
                <c:pt idx="290">
                  <c:v>38.753202999999999</c:v>
                </c:pt>
                <c:pt idx="291">
                  <c:v>33.245800000000003</c:v>
                </c:pt>
                <c:pt idx="292">
                  <c:v>35.255682</c:v>
                </c:pt>
                <c:pt idx="293">
                  <c:v>34.492233999999996</c:v>
                </c:pt>
                <c:pt idx="294">
                  <c:v>43.052288000000004</c:v>
                </c:pt>
                <c:pt idx="295">
                  <c:v>37.258164999999998</c:v>
                </c:pt>
                <c:pt idx="296">
                  <c:v>37.577311999999999</c:v>
                </c:pt>
                <c:pt idx="297">
                  <c:v>34.045656000000001</c:v>
                </c:pt>
                <c:pt idx="298">
                  <c:v>33.153072000000002</c:v>
                </c:pt>
                <c:pt idx="299">
                  <c:v>31.986283</c:v>
                </c:pt>
                <c:pt idx="300">
                  <c:v>33.411346999999999</c:v>
                </c:pt>
                <c:pt idx="301">
                  <c:v>31.704683000000003</c:v>
                </c:pt>
                <c:pt idx="302">
                  <c:v>32.394176000000002</c:v>
                </c:pt>
                <c:pt idx="303">
                  <c:v>31.036808999999998</c:v>
                </c:pt>
                <c:pt idx="304">
                  <c:v>31.551083999999999</c:v>
                </c:pt>
                <c:pt idx="305">
                  <c:v>36.948121999999998</c:v>
                </c:pt>
                <c:pt idx="306">
                  <c:v>33.568928</c:v>
                </c:pt>
                <c:pt idx="307">
                  <c:v>31.564737000000001</c:v>
                </c:pt>
                <c:pt idx="308">
                  <c:v>31.668275000000001</c:v>
                </c:pt>
                <c:pt idx="309">
                  <c:v>30.985610000000001</c:v>
                </c:pt>
                <c:pt idx="310">
                  <c:v>31.713785000000001</c:v>
                </c:pt>
                <c:pt idx="311">
                  <c:v>34.711824</c:v>
                </c:pt>
                <c:pt idx="312">
                  <c:v>33.011417999999999</c:v>
                </c:pt>
                <c:pt idx="313">
                  <c:v>31.722318999999999</c:v>
                </c:pt>
                <c:pt idx="314">
                  <c:v>31.941340999999998</c:v>
                </c:pt>
                <c:pt idx="315">
                  <c:v>36.122096999999997</c:v>
                </c:pt>
                <c:pt idx="316">
                  <c:v>37.630217000000002</c:v>
                </c:pt>
                <c:pt idx="317">
                  <c:v>31.894123</c:v>
                </c:pt>
                <c:pt idx="318">
                  <c:v>35.718187</c:v>
                </c:pt>
                <c:pt idx="319">
                  <c:v>33.948377000000001</c:v>
                </c:pt>
                <c:pt idx="320">
                  <c:v>32.282103999999997</c:v>
                </c:pt>
                <c:pt idx="321">
                  <c:v>37.278075999999999</c:v>
                </c:pt>
                <c:pt idx="322">
                  <c:v>38.650802999999996</c:v>
                </c:pt>
                <c:pt idx="323">
                  <c:v>35.805225999999998</c:v>
                </c:pt>
                <c:pt idx="324">
                  <c:v>32.710476999999997</c:v>
                </c:pt>
                <c:pt idx="325">
                  <c:v>32.810032</c:v>
                </c:pt>
                <c:pt idx="326">
                  <c:v>37.103428000000001</c:v>
                </c:pt>
                <c:pt idx="327">
                  <c:v>38.889167</c:v>
                </c:pt>
                <c:pt idx="328">
                  <c:v>32.902191999999999</c:v>
                </c:pt>
                <c:pt idx="329">
                  <c:v>32.776468999999999</c:v>
                </c:pt>
                <c:pt idx="330">
                  <c:v>33.776572999999999</c:v>
                </c:pt>
                <c:pt idx="331">
                  <c:v>38.189435000000003</c:v>
                </c:pt>
                <c:pt idx="332">
                  <c:v>33.402245000000001</c:v>
                </c:pt>
                <c:pt idx="333">
                  <c:v>34.809105000000002</c:v>
                </c:pt>
                <c:pt idx="334">
                  <c:v>32.576219000000002</c:v>
                </c:pt>
                <c:pt idx="335">
                  <c:v>37.431676000000003</c:v>
                </c:pt>
                <c:pt idx="336">
                  <c:v>36.926504000000001</c:v>
                </c:pt>
                <c:pt idx="337">
                  <c:v>32.700237999999999</c:v>
                </c:pt>
                <c:pt idx="338">
                  <c:v>32.893659999999997</c:v>
                </c:pt>
                <c:pt idx="339">
                  <c:v>32.944290000000002</c:v>
                </c:pt>
                <c:pt idx="340">
                  <c:v>34.117905999999998</c:v>
                </c:pt>
                <c:pt idx="341">
                  <c:v>35.922417000000003</c:v>
                </c:pt>
                <c:pt idx="342">
                  <c:v>43.635965999999996</c:v>
                </c:pt>
                <c:pt idx="343">
                  <c:v>34.225425000000001</c:v>
                </c:pt>
                <c:pt idx="344">
                  <c:v>36.227910000000001</c:v>
                </c:pt>
                <c:pt idx="345">
                  <c:v>35.114597000000003</c:v>
                </c:pt>
                <c:pt idx="346">
                  <c:v>40.916683000000006</c:v>
                </c:pt>
                <c:pt idx="347">
                  <c:v>33.804448000000001</c:v>
                </c:pt>
                <c:pt idx="348">
                  <c:v>32.276415999999998</c:v>
                </c:pt>
                <c:pt idx="349">
                  <c:v>32.972166000000001</c:v>
                </c:pt>
                <c:pt idx="350">
                  <c:v>35.874631000000001</c:v>
                </c:pt>
                <c:pt idx="351">
                  <c:v>32.710476999999997</c:v>
                </c:pt>
                <c:pt idx="352">
                  <c:v>33.464822999999996</c:v>
                </c:pt>
                <c:pt idx="353">
                  <c:v>33.245801</c:v>
                </c:pt>
                <c:pt idx="354">
                  <c:v>36.943002</c:v>
                </c:pt>
                <c:pt idx="355">
                  <c:v>34.602029000000002</c:v>
                </c:pt>
                <c:pt idx="356">
                  <c:v>32.463011000000002</c:v>
                </c:pt>
                <c:pt idx="357">
                  <c:v>34.922882000000001</c:v>
                </c:pt>
                <c:pt idx="358">
                  <c:v>33.069445000000002</c:v>
                </c:pt>
                <c:pt idx="359">
                  <c:v>32.616610999999999</c:v>
                </c:pt>
                <c:pt idx="360">
                  <c:v>34.301656999999999</c:v>
                </c:pt>
                <c:pt idx="361">
                  <c:v>35.946309999999997</c:v>
                </c:pt>
                <c:pt idx="362">
                  <c:v>34.671434000000005</c:v>
                </c:pt>
                <c:pt idx="363">
                  <c:v>35.397902999999999</c:v>
                </c:pt>
                <c:pt idx="364">
                  <c:v>33.116093999999997</c:v>
                </c:pt>
                <c:pt idx="365">
                  <c:v>35.105494</c:v>
                </c:pt>
                <c:pt idx="366">
                  <c:v>35.237476999999998</c:v>
                </c:pt>
                <c:pt idx="367">
                  <c:v>33.118369999999999</c:v>
                </c:pt>
                <c:pt idx="368">
                  <c:v>36.904318000000004</c:v>
                </c:pt>
                <c:pt idx="369">
                  <c:v>34.968392000000001</c:v>
                </c:pt>
                <c:pt idx="370">
                  <c:v>39.083726999999996</c:v>
                </c:pt>
                <c:pt idx="371">
                  <c:v>37.344068</c:v>
                </c:pt>
                <c:pt idx="372">
                  <c:v>33.186067000000001</c:v>
                </c:pt>
                <c:pt idx="373">
                  <c:v>32.829374999999999</c:v>
                </c:pt>
                <c:pt idx="374">
                  <c:v>35.719893999999996</c:v>
                </c:pt>
                <c:pt idx="375">
                  <c:v>32.009037999999997</c:v>
                </c:pt>
                <c:pt idx="376">
                  <c:v>40.808025999999998</c:v>
                </c:pt>
                <c:pt idx="377">
                  <c:v>34.575859999999999</c:v>
                </c:pt>
                <c:pt idx="378">
                  <c:v>32.889676999999999</c:v>
                </c:pt>
                <c:pt idx="379">
                  <c:v>37.175108000000002</c:v>
                </c:pt>
                <c:pt idx="380">
                  <c:v>33.835169</c:v>
                </c:pt>
                <c:pt idx="381">
                  <c:v>38.265096999999997</c:v>
                </c:pt>
                <c:pt idx="382">
                  <c:v>33.606475000000003</c:v>
                </c:pt>
                <c:pt idx="383">
                  <c:v>32.783296</c:v>
                </c:pt>
                <c:pt idx="384">
                  <c:v>35.082739000000004</c:v>
                </c:pt>
                <c:pt idx="385">
                  <c:v>36.377527999999998</c:v>
                </c:pt>
                <c:pt idx="386">
                  <c:v>30.900846000000001</c:v>
                </c:pt>
                <c:pt idx="387">
                  <c:v>36.269438999999998</c:v>
                </c:pt>
                <c:pt idx="388">
                  <c:v>34.924588</c:v>
                </c:pt>
                <c:pt idx="389">
                  <c:v>32.319652000000005</c:v>
                </c:pt>
                <c:pt idx="390">
                  <c:v>33.13373</c:v>
                </c:pt>
                <c:pt idx="391">
                  <c:v>32.463011000000002</c:v>
                </c:pt>
                <c:pt idx="392">
                  <c:v>34.625351999999999</c:v>
                </c:pt>
                <c:pt idx="393">
                  <c:v>32.193928</c:v>
                </c:pt>
                <c:pt idx="394">
                  <c:v>31.108489000000002</c:v>
                </c:pt>
                <c:pt idx="395">
                  <c:v>31.807082999999999</c:v>
                </c:pt>
                <c:pt idx="396">
                  <c:v>32.168327000000005</c:v>
                </c:pt>
                <c:pt idx="397">
                  <c:v>32.461872999999997</c:v>
                </c:pt>
                <c:pt idx="398">
                  <c:v>31.389519</c:v>
                </c:pt>
                <c:pt idx="399">
                  <c:v>31.712648000000002</c:v>
                </c:pt>
                <c:pt idx="400">
                  <c:v>33.175258999999997</c:v>
                </c:pt>
                <c:pt idx="401">
                  <c:v>32.976716000000003</c:v>
                </c:pt>
                <c:pt idx="402">
                  <c:v>33.522279999999995</c:v>
                </c:pt>
                <c:pt idx="403">
                  <c:v>32.907312000000005</c:v>
                </c:pt>
                <c:pt idx="404">
                  <c:v>33.413622000000004</c:v>
                </c:pt>
                <c:pt idx="405">
                  <c:v>33.197445000000002</c:v>
                </c:pt>
                <c:pt idx="406">
                  <c:v>31.436737999999998</c:v>
                </c:pt>
                <c:pt idx="407">
                  <c:v>31.372453</c:v>
                </c:pt>
                <c:pt idx="408">
                  <c:v>32.638228999999995</c:v>
                </c:pt>
                <c:pt idx="409">
                  <c:v>34.303362999999997</c:v>
                </c:pt>
                <c:pt idx="410">
                  <c:v>33.414760000000001</c:v>
                </c:pt>
                <c:pt idx="411">
                  <c:v>34.613405999999998</c:v>
                </c:pt>
                <c:pt idx="412">
                  <c:v>31.73199</c:v>
                </c:pt>
                <c:pt idx="413">
                  <c:v>36.900334999999998</c:v>
                </c:pt>
                <c:pt idx="414">
                  <c:v>42.882190000000001</c:v>
                </c:pt>
                <c:pt idx="415">
                  <c:v>32.690566000000004</c:v>
                </c:pt>
                <c:pt idx="416">
                  <c:v>32.482922000000002</c:v>
                </c:pt>
                <c:pt idx="417">
                  <c:v>32.464148999999999</c:v>
                </c:pt>
                <c:pt idx="418">
                  <c:v>33.893764000000004</c:v>
                </c:pt>
                <c:pt idx="419">
                  <c:v>35.500872000000001</c:v>
                </c:pt>
                <c:pt idx="420">
                  <c:v>31.667136999999997</c:v>
                </c:pt>
                <c:pt idx="421">
                  <c:v>32.877161999999998</c:v>
                </c:pt>
                <c:pt idx="422">
                  <c:v>38.162697000000001</c:v>
                </c:pt>
                <c:pt idx="423">
                  <c:v>37.441347999999998</c:v>
                </c:pt>
                <c:pt idx="424">
                  <c:v>41.743276999999999</c:v>
                </c:pt>
                <c:pt idx="425">
                  <c:v>34.996266999999996</c:v>
                </c:pt>
                <c:pt idx="426">
                  <c:v>37.456707999999999</c:v>
                </c:pt>
                <c:pt idx="427">
                  <c:v>33.441496999999998</c:v>
                </c:pt>
                <c:pt idx="428">
                  <c:v>32.455045999999996</c:v>
                </c:pt>
                <c:pt idx="429">
                  <c:v>32.557445999999999</c:v>
                </c:pt>
                <c:pt idx="430">
                  <c:v>30.960008999999999</c:v>
                </c:pt>
                <c:pt idx="431">
                  <c:v>33.558689000000001</c:v>
                </c:pt>
                <c:pt idx="432">
                  <c:v>40.713591000000001</c:v>
                </c:pt>
                <c:pt idx="433">
                  <c:v>37.323019000000002</c:v>
                </c:pt>
                <c:pt idx="434">
                  <c:v>35.648781999999997</c:v>
                </c:pt>
                <c:pt idx="435">
                  <c:v>32.386780000000002</c:v>
                </c:pt>
                <c:pt idx="436">
                  <c:v>34.294260999999999</c:v>
                </c:pt>
                <c:pt idx="437">
                  <c:v>32.933481</c:v>
                </c:pt>
                <c:pt idx="438">
                  <c:v>37.478324999999998</c:v>
                </c:pt>
                <c:pt idx="439">
                  <c:v>44.012570999999994</c:v>
                </c:pt>
                <c:pt idx="440">
                  <c:v>36.939588999999998</c:v>
                </c:pt>
                <c:pt idx="441">
                  <c:v>33.174120000000002</c:v>
                </c:pt>
                <c:pt idx="442">
                  <c:v>33.466529000000001</c:v>
                </c:pt>
                <c:pt idx="443">
                  <c:v>37.059055000000001</c:v>
                </c:pt>
                <c:pt idx="444">
                  <c:v>36.389474</c:v>
                </c:pt>
                <c:pt idx="445">
                  <c:v>32.030087999999999</c:v>
                </c:pt>
                <c:pt idx="446">
                  <c:v>32.906744000000003</c:v>
                </c:pt>
                <c:pt idx="447">
                  <c:v>34.314171000000002</c:v>
                </c:pt>
                <c:pt idx="448">
                  <c:v>36.753562000000002</c:v>
                </c:pt>
                <c:pt idx="449">
                  <c:v>38.208208999999997</c:v>
                </c:pt>
                <c:pt idx="450">
                  <c:v>36.880993000000004</c:v>
                </c:pt>
                <c:pt idx="451">
                  <c:v>38.415284</c:v>
                </c:pt>
                <c:pt idx="452">
                  <c:v>37.419729000000004</c:v>
                </c:pt>
                <c:pt idx="453">
                  <c:v>35.012197</c:v>
                </c:pt>
                <c:pt idx="454">
                  <c:v>33.200288999999998</c:v>
                </c:pt>
                <c:pt idx="455">
                  <c:v>32.33558</c:v>
                </c:pt>
                <c:pt idx="456">
                  <c:v>32.501694999999998</c:v>
                </c:pt>
                <c:pt idx="457">
                  <c:v>32.563135000000003</c:v>
                </c:pt>
                <c:pt idx="458">
                  <c:v>36.191499999999998</c:v>
                </c:pt>
                <c:pt idx="459">
                  <c:v>39.914872000000003</c:v>
                </c:pt>
                <c:pt idx="460">
                  <c:v>33.036449000000005</c:v>
                </c:pt>
                <c:pt idx="461">
                  <c:v>38.503461000000001</c:v>
                </c:pt>
                <c:pt idx="462">
                  <c:v>32.059100000000001</c:v>
                </c:pt>
                <c:pt idx="463">
                  <c:v>38.431213</c:v>
                </c:pt>
                <c:pt idx="464">
                  <c:v>35.885440000000003</c:v>
                </c:pt>
                <c:pt idx="465">
                  <c:v>32.997196000000002</c:v>
                </c:pt>
                <c:pt idx="466">
                  <c:v>32.812877</c:v>
                </c:pt>
                <c:pt idx="467">
                  <c:v>39.893822999999998</c:v>
                </c:pt>
                <c:pt idx="468">
                  <c:v>37.876545999999998</c:v>
                </c:pt>
                <c:pt idx="469">
                  <c:v>32.947133999999998</c:v>
                </c:pt>
                <c:pt idx="470">
                  <c:v>35.385956</c:v>
                </c:pt>
                <c:pt idx="471">
                  <c:v>42.61083</c:v>
                </c:pt>
                <c:pt idx="472">
                  <c:v>35.039504000000001</c:v>
                </c:pt>
                <c:pt idx="473">
                  <c:v>32.320219999999999</c:v>
                </c:pt>
                <c:pt idx="474">
                  <c:v>38.622927000000004</c:v>
                </c:pt>
                <c:pt idx="475">
                  <c:v>32.435704999999999</c:v>
                </c:pt>
                <c:pt idx="476">
                  <c:v>37.173400999999998</c:v>
                </c:pt>
                <c:pt idx="477">
                  <c:v>35.459343000000004</c:v>
                </c:pt>
                <c:pt idx="478">
                  <c:v>31.099955999999999</c:v>
                </c:pt>
                <c:pt idx="479">
                  <c:v>34.170811999999998</c:v>
                </c:pt>
                <c:pt idx="480">
                  <c:v>33.660519000000001</c:v>
                </c:pt>
                <c:pt idx="481">
                  <c:v>32.027242999999999</c:v>
                </c:pt>
                <c:pt idx="482">
                  <c:v>38.887460000000004</c:v>
                </c:pt>
                <c:pt idx="483">
                  <c:v>30.327974999999999</c:v>
                </c:pt>
                <c:pt idx="484">
                  <c:v>30.413308000000001</c:v>
                </c:pt>
                <c:pt idx="485">
                  <c:v>31.58408</c:v>
                </c:pt>
                <c:pt idx="486">
                  <c:v>39.682765000000003</c:v>
                </c:pt>
                <c:pt idx="487">
                  <c:v>31.708098</c:v>
                </c:pt>
                <c:pt idx="488">
                  <c:v>29.575336</c:v>
                </c:pt>
                <c:pt idx="489">
                  <c:v>32.064219999999999</c:v>
                </c:pt>
                <c:pt idx="490">
                  <c:v>29.610039</c:v>
                </c:pt>
                <c:pt idx="491">
                  <c:v>33.435238999999996</c:v>
                </c:pt>
                <c:pt idx="492">
                  <c:v>29.460990000000002</c:v>
                </c:pt>
                <c:pt idx="493">
                  <c:v>32.275277000000003</c:v>
                </c:pt>
                <c:pt idx="494">
                  <c:v>28.889825999999999</c:v>
                </c:pt>
                <c:pt idx="495">
                  <c:v>30.256864</c:v>
                </c:pt>
                <c:pt idx="496">
                  <c:v>28.879018000000002</c:v>
                </c:pt>
                <c:pt idx="497">
                  <c:v>29.427993999999998</c:v>
                </c:pt>
                <c:pt idx="498">
                  <c:v>29.186216999999999</c:v>
                </c:pt>
                <c:pt idx="499">
                  <c:v>28.54053</c:v>
                </c:pt>
                <c:pt idx="500">
                  <c:v>27.726452000000002</c:v>
                </c:pt>
                <c:pt idx="501">
                  <c:v>27.500602999999998</c:v>
                </c:pt>
                <c:pt idx="502">
                  <c:v>31.235919000000003</c:v>
                </c:pt>
                <c:pt idx="503">
                  <c:v>29.866606999999998</c:v>
                </c:pt>
                <c:pt idx="504">
                  <c:v>28.532564000000001</c:v>
                </c:pt>
                <c:pt idx="505">
                  <c:v>28.859107000000002</c:v>
                </c:pt>
                <c:pt idx="506">
                  <c:v>29.793790000000001</c:v>
                </c:pt>
                <c:pt idx="507">
                  <c:v>31.44584</c:v>
                </c:pt>
                <c:pt idx="508">
                  <c:v>29.604348999999999</c:v>
                </c:pt>
                <c:pt idx="509">
                  <c:v>27.798130999999998</c:v>
                </c:pt>
                <c:pt idx="510">
                  <c:v>30.114643000000001</c:v>
                </c:pt>
                <c:pt idx="511">
                  <c:v>33.965443</c:v>
                </c:pt>
                <c:pt idx="512">
                  <c:v>29.785826</c:v>
                </c:pt>
                <c:pt idx="513">
                  <c:v>29.054236000000003</c:v>
                </c:pt>
                <c:pt idx="514">
                  <c:v>28.597987</c:v>
                </c:pt>
                <c:pt idx="515">
                  <c:v>29.239691999999998</c:v>
                </c:pt>
                <c:pt idx="516">
                  <c:v>30.793894999999999</c:v>
                </c:pt>
                <c:pt idx="517">
                  <c:v>29.800615999999998</c:v>
                </c:pt>
                <c:pt idx="518">
                  <c:v>30.098713</c:v>
                </c:pt>
                <c:pt idx="519">
                  <c:v>30.122607000000002</c:v>
                </c:pt>
                <c:pt idx="520">
                  <c:v>29.724384999999998</c:v>
                </c:pt>
                <c:pt idx="521">
                  <c:v>30.655086000000001</c:v>
                </c:pt>
                <c:pt idx="522">
                  <c:v>31.405448999999997</c:v>
                </c:pt>
                <c:pt idx="523">
                  <c:v>30.857041000000002</c:v>
                </c:pt>
                <c:pt idx="524">
                  <c:v>32.110869000000001</c:v>
                </c:pt>
                <c:pt idx="525">
                  <c:v>35.680070999999998</c:v>
                </c:pt>
                <c:pt idx="526">
                  <c:v>31.758727999999998</c:v>
                </c:pt>
                <c:pt idx="527">
                  <c:v>35.694862000000001</c:v>
                </c:pt>
                <c:pt idx="528">
                  <c:v>32.249109000000004</c:v>
                </c:pt>
                <c:pt idx="529">
                  <c:v>33.322032</c:v>
                </c:pt>
                <c:pt idx="530">
                  <c:v>32.339562999999998</c:v>
                </c:pt>
                <c:pt idx="531">
                  <c:v>32.625712</c:v>
                </c:pt>
                <c:pt idx="532">
                  <c:v>32.592146999999997</c:v>
                </c:pt>
                <c:pt idx="533">
                  <c:v>34.920605999999999</c:v>
                </c:pt>
                <c:pt idx="534">
                  <c:v>32.187100999999998</c:v>
                </c:pt>
                <c:pt idx="535">
                  <c:v>31.809358</c:v>
                </c:pt>
                <c:pt idx="536">
                  <c:v>32.910156999999998</c:v>
                </c:pt>
                <c:pt idx="537">
                  <c:v>32.850424000000004</c:v>
                </c:pt>
                <c:pt idx="538">
                  <c:v>35.608959999999996</c:v>
                </c:pt>
                <c:pt idx="539">
                  <c:v>31.793430000000001</c:v>
                </c:pt>
                <c:pt idx="540">
                  <c:v>33.198014000000001</c:v>
                </c:pt>
                <c:pt idx="541">
                  <c:v>32.445945000000002</c:v>
                </c:pt>
                <c:pt idx="542">
                  <c:v>32.664397000000001</c:v>
                </c:pt>
                <c:pt idx="543">
                  <c:v>34.532624999999996</c:v>
                </c:pt>
                <c:pt idx="544">
                  <c:v>33.851665999999994</c:v>
                </c:pt>
                <c:pt idx="545">
                  <c:v>33.191755000000001</c:v>
                </c:pt>
                <c:pt idx="546">
                  <c:v>30.416151999999997</c:v>
                </c:pt>
                <c:pt idx="547">
                  <c:v>31.161394000000001</c:v>
                </c:pt>
                <c:pt idx="548">
                  <c:v>31.946460000000002</c:v>
                </c:pt>
                <c:pt idx="549">
                  <c:v>33.858491999999998</c:v>
                </c:pt>
                <c:pt idx="550">
                  <c:v>33.332841000000002</c:v>
                </c:pt>
                <c:pt idx="551">
                  <c:v>35.199928999999997</c:v>
                </c:pt>
                <c:pt idx="552">
                  <c:v>31.589767999999999</c:v>
                </c:pt>
                <c:pt idx="553">
                  <c:v>33.762349999999998</c:v>
                </c:pt>
                <c:pt idx="554">
                  <c:v>32.554032999999997</c:v>
                </c:pt>
                <c:pt idx="555">
                  <c:v>30.832579000000003</c:v>
                </c:pt>
                <c:pt idx="556">
                  <c:v>37.407782999999995</c:v>
                </c:pt>
                <c:pt idx="557">
                  <c:v>31.681359999999998</c:v>
                </c:pt>
                <c:pt idx="558">
                  <c:v>32.296326000000001</c:v>
                </c:pt>
                <c:pt idx="559">
                  <c:v>33.257178000000003</c:v>
                </c:pt>
                <c:pt idx="560">
                  <c:v>35.848461999999998</c:v>
                </c:pt>
                <c:pt idx="561">
                  <c:v>37.625098000000001</c:v>
                </c:pt>
                <c:pt idx="562">
                  <c:v>32.342405999999997</c:v>
                </c:pt>
                <c:pt idx="563">
                  <c:v>33.13373</c:v>
                </c:pt>
                <c:pt idx="564">
                  <c:v>32.902192999999997</c:v>
                </c:pt>
                <c:pt idx="565">
                  <c:v>34.167397999999999</c:v>
                </c:pt>
                <c:pt idx="566">
                  <c:v>33.082529999999998</c:v>
                </c:pt>
                <c:pt idx="567">
                  <c:v>39.470000999999996</c:v>
                </c:pt>
                <c:pt idx="568">
                  <c:v>31.305322999999998</c:v>
                </c:pt>
                <c:pt idx="569">
                  <c:v>33.626954999999995</c:v>
                </c:pt>
                <c:pt idx="570">
                  <c:v>33.432963999999998</c:v>
                </c:pt>
                <c:pt idx="571">
                  <c:v>31.322959000000001</c:v>
                </c:pt>
                <c:pt idx="572">
                  <c:v>34.850632000000004</c:v>
                </c:pt>
                <c:pt idx="573">
                  <c:v>35.188552000000001</c:v>
                </c:pt>
                <c:pt idx="574">
                  <c:v>35.475841000000003</c:v>
                </c:pt>
                <c:pt idx="575">
                  <c:v>37.945950999999994</c:v>
                </c:pt>
                <c:pt idx="576">
                  <c:v>36.628405999999998</c:v>
                </c:pt>
                <c:pt idx="577">
                  <c:v>32.510796999999997</c:v>
                </c:pt>
                <c:pt idx="578">
                  <c:v>31.345147000000001</c:v>
                </c:pt>
                <c:pt idx="579">
                  <c:v>33.743008000000003</c:v>
                </c:pt>
                <c:pt idx="580">
                  <c:v>31.07208</c:v>
                </c:pt>
                <c:pt idx="581">
                  <c:v>32.198478999999999</c:v>
                </c:pt>
                <c:pt idx="582">
                  <c:v>30.492383</c:v>
                </c:pt>
                <c:pt idx="583">
                  <c:v>32.844735999999997</c:v>
                </c:pt>
                <c:pt idx="584">
                  <c:v>31.018036000000002</c:v>
                </c:pt>
                <c:pt idx="585">
                  <c:v>32.532415999999998</c:v>
                </c:pt>
                <c:pt idx="586">
                  <c:v>33.633781999999997</c:v>
                </c:pt>
                <c:pt idx="587">
                  <c:v>33.073995999999994</c:v>
                </c:pt>
                <c:pt idx="588">
                  <c:v>30.996986</c:v>
                </c:pt>
                <c:pt idx="589">
                  <c:v>31.982301</c:v>
                </c:pt>
                <c:pt idx="590">
                  <c:v>41.318317</c:v>
                </c:pt>
                <c:pt idx="591">
                  <c:v>34.672571000000005</c:v>
                </c:pt>
                <c:pt idx="592">
                  <c:v>31.455511000000001</c:v>
                </c:pt>
                <c:pt idx="593">
                  <c:v>37.688243999999997</c:v>
                </c:pt>
                <c:pt idx="594">
                  <c:v>35.842205</c:v>
                </c:pt>
                <c:pt idx="595">
                  <c:v>40.139012999999998</c:v>
                </c:pt>
                <c:pt idx="596">
                  <c:v>36.866202999999999</c:v>
                </c:pt>
                <c:pt idx="597">
                  <c:v>38.41187</c:v>
                </c:pt>
                <c:pt idx="598">
                  <c:v>38.732155000000006</c:v>
                </c:pt>
                <c:pt idx="599">
                  <c:v>36.365010999999996</c:v>
                </c:pt>
                <c:pt idx="600">
                  <c:v>45.251038999999999</c:v>
                </c:pt>
                <c:pt idx="601">
                  <c:v>38.155301999999999</c:v>
                </c:pt>
                <c:pt idx="602">
                  <c:v>41.062317</c:v>
                </c:pt>
                <c:pt idx="603">
                  <c:v>46.114041</c:v>
                </c:pt>
                <c:pt idx="604">
                  <c:v>43.332179999999994</c:v>
                </c:pt>
                <c:pt idx="605">
                  <c:v>45.806272</c:v>
                </c:pt>
                <c:pt idx="606">
                  <c:v>40.680593999999999</c:v>
                </c:pt>
                <c:pt idx="607">
                  <c:v>42.383276000000002</c:v>
                </c:pt>
                <c:pt idx="608">
                  <c:v>48.712721000000002</c:v>
                </c:pt>
                <c:pt idx="609">
                  <c:v>47.540243000000004</c:v>
                </c:pt>
                <c:pt idx="610">
                  <c:v>47.453771000000003</c:v>
                </c:pt>
                <c:pt idx="611">
                  <c:v>41.356434</c:v>
                </c:pt>
                <c:pt idx="612">
                  <c:v>38.563763000000002</c:v>
                </c:pt>
                <c:pt idx="613">
                  <c:v>48.378784000000003</c:v>
                </c:pt>
                <c:pt idx="614">
                  <c:v>44.008018999999997</c:v>
                </c:pt>
                <c:pt idx="615">
                  <c:v>41.215349000000003</c:v>
                </c:pt>
                <c:pt idx="616">
                  <c:v>39.967208999999997</c:v>
                </c:pt>
                <c:pt idx="617">
                  <c:v>38.910215999999998</c:v>
                </c:pt>
                <c:pt idx="618">
                  <c:v>45.875108999999995</c:v>
                </c:pt>
                <c:pt idx="619">
                  <c:v>39.069504000000002</c:v>
                </c:pt>
                <c:pt idx="620">
                  <c:v>38.754339999999999</c:v>
                </c:pt>
                <c:pt idx="621">
                  <c:v>38.051764000000006</c:v>
                </c:pt>
                <c:pt idx="622">
                  <c:v>43.836784000000002</c:v>
                </c:pt>
                <c:pt idx="623">
                  <c:v>41.685819000000002</c:v>
                </c:pt>
                <c:pt idx="624">
                  <c:v>36.682451999999998</c:v>
                </c:pt>
                <c:pt idx="625">
                  <c:v>36.973152999999996</c:v>
                </c:pt>
                <c:pt idx="626">
                  <c:v>44.933031</c:v>
                </c:pt>
                <c:pt idx="627">
                  <c:v>39.186695</c:v>
                </c:pt>
                <c:pt idx="628">
                  <c:v>41.247205999999998</c:v>
                </c:pt>
                <c:pt idx="629">
                  <c:v>37.308796000000001</c:v>
                </c:pt>
                <c:pt idx="630">
                  <c:v>38.563193999999996</c:v>
                </c:pt>
                <c:pt idx="631">
                  <c:v>37.688245000000002</c:v>
                </c:pt>
                <c:pt idx="632">
                  <c:v>41.858192000000003</c:v>
                </c:pt>
                <c:pt idx="633">
                  <c:v>38.041525</c:v>
                </c:pt>
                <c:pt idx="634">
                  <c:v>36.683588999999998</c:v>
                </c:pt>
                <c:pt idx="635">
                  <c:v>39.539406</c:v>
                </c:pt>
                <c:pt idx="636">
                  <c:v>37.387872000000002</c:v>
                </c:pt>
                <c:pt idx="637">
                  <c:v>37.306521000000004</c:v>
                </c:pt>
                <c:pt idx="638">
                  <c:v>38.176919999999996</c:v>
                </c:pt>
                <c:pt idx="639">
                  <c:v>39.381824000000002</c:v>
                </c:pt>
                <c:pt idx="640">
                  <c:v>40.349502000000001</c:v>
                </c:pt>
                <c:pt idx="641">
                  <c:v>42.880483999999996</c:v>
                </c:pt>
                <c:pt idx="642">
                  <c:v>35.560604999999995</c:v>
                </c:pt>
                <c:pt idx="643">
                  <c:v>35.688035999999997</c:v>
                </c:pt>
                <c:pt idx="644">
                  <c:v>38.048349999999999</c:v>
                </c:pt>
                <c:pt idx="645">
                  <c:v>36.933898999999997</c:v>
                </c:pt>
                <c:pt idx="646">
                  <c:v>41.722797999999997</c:v>
                </c:pt>
                <c:pt idx="647">
                  <c:v>36.582895999999998</c:v>
                </c:pt>
                <c:pt idx="648">
                  <c:v>38.502323000000004</c:v>
                </c:pt>
                <c:pt idx="649">
                  <c:v>39.904063000000001</c:v>
                </c:pt>
                <c:pt idx="650">
                  <c:v>40.508222000000004</c:v>
                </c:pt>
                <c:pt idx="651">
                  <c:v>41.498654999999999</c:v>
                </c:pt>
                <c:pt idx="652">
                  <c:v>42.809373000000001</c:v>
                </c:pt>
                <c:pt idx="653">
                  <c:v>41.458832999999998</c:v>
                </c:pt>
                <c:pt idx="654">
                  <c:v>41.766031999999996</c:v>
                </c:pt>
                <c:pt idx="655">
                  <c:v>37.211517000000001</c:v>
                </c:pt>
                <c:pt idx="656">
                  <c:v>37.908973000000003</c:v>
                </c:pt>
                <c:pt idx="657">
                  <c:v>43.514223999999999</c:v>
                </c:pt>
                <c:pt idx="658">
                  <c:v>38.724758999999999</c:v>
                </c:pt>
                <c:pt idx="659">
                  <c:v>38.017630999999994</c:v>
                </c:pt>
                <c:pt idx="660">
                  <c:v>40.168594999999996</c:v>
                </c:pt>
                <c:pt idx="661">
                  <c:v>45.673721999999998</c:v>
                </c:pt>
                <c:pt idx="662">
                  <c:v>37.428831000000002</c:v>
                </c:pt>
                <c:pt idx="663">
                  <c:v>36.139733000000007</c:v>
                </c:pt>
                <c:pt idx="664">
                  <c:v>37.558537999999999</c:v>
                </c:pt>
                <c:pt idx="665">
                  <c:v>43.992659000000003</c:v>
                </c:pt>
                <c:pt idx="666">
                  <c:v>37.189329999999998</c:v>
                </c:pt>
                <c:pt idx="667">
                  <c:v>36.044727000000002</c:v>
                </c:pt>
                <c:pt idx="668">
                  <c:v>37.335535</c:v>
                </c:pt>
                <c:pt idx="669">
                  <c:v>42.13467</c:v>
                </c:pt>
                <c:pt idx="670">
                  <c:v>42.937942</c:v>
                </c:pt>
                <c:pt idx="671">
                  <c:v>37.253613999999999</c:v>
                </c:pt>
                <c:pt idx="672">
                  <c:v>38.840243999999998</c:v>
                </c:pt>
                <c:pt idx="673">
                  <c:v>43.776482000000001</c:v>
                </c:pt>
                <c:pt idx="674">
                  <c:v>38.913629999999998</c:v>
                </c:pt>
                <c:pt idx="675">
                  <c:v>42.319560000000003</c:v>
                </c:pt>
                <c:pt idx="676">
                  <c:v>37.501650999999995</c:v>
                </c:pt>
                <c:pt idx="677">
                  <c:v>36.499270000000003</c:v>
                </c:pt>
                <c:pt idx="678">
                  <c:v>39.140616000000001</c:v>
                </c:pt>
                <c:pt idx="679">
                  <c:v>39.839210999999999</c:v>
                </c:pt>
                <c:pt idx="680">
                  <c:v>37.679710999999998</c:v>
                </c:pt>
                <c:pt idx="681">
                  <c:v>39.770943000000003</c:v>
                </c:pt>
                <c:pt idx="682">
                  <c:v>40.715865999999998</c:v>
                </c:pt>
                <c:pt idx="683">
                  <c:v>38.748650999999995</c:v>
                </c:pt>
                <c:pt idx="684">
                  <c:v>35.426916000000006</c:v>
                </c:pt>
                <c:pt idx="685">
                  <c:v>42.742243000000002</c:v>
                </c:pt>
                <c:pt idx="686">
                  <c:v>39.420507999999998</c:v>
                </c:pt>
                <c:pt idx="687">
                  <c:v>44.041584</c:v>
                </c:pt>
                <c:pt idx="688">
                  <c:v>36.402558999999997</c:v>
                </c:pt>
                <c:pt idx="689">
                  <c:v>38.358394000000004</c:v>
                </c:pt>
                <c:pt idx="690">
                  <c:v>38.757753999999998</c:v>
                </c:pt>
                <c:pt idx="691">
                  <c:v>36.799073</c:v>
                </c:pt>
                <c:pt idx="692">
                  <c:v>36.719428999999998</c:v>
                </c:pt>
                <c:pt idx="693">
                  <c:v>36.107306000000001</c:v>
                </c:pt>
                <c:pt idx="694">
                  <c:v>38.510856000000004</c:v>
                </c:pt>
                <c:pt idx="695">
                  <c:v>37.213792999999995</c:v>
                </c:pt>
                <c:pt idx="696">
                  <c:v>38.963121999999998</c:v>
                </c:pt>
                <c:pt idx="697">
                  <c:v>44.113831000000005</c:v>
                </c:pt>
                <c:pt idx="698">
                  <c:v>41.098726999999997</c:v>
                </c:pt>
                <c:pt idx="699">
                  <c:v>45.056478999999996</c:v>
                </c:pt>
                <c:pt idx="700">
                  <c:v>36.087964999999997</c:v>
                </c:pt>
                <c:pt idx="701">
                  <c:v>41.577162000000001</c:v>
                </c:pt>
                <c:pt idx="702">
                  <c:v>35.418952000000004</c:v>
                </c:pt>
                <c:pt idx="703">
                  <c:v>39.193522000000002</c:v>
                </c:pt>
                <c:pt idx="704">
                  <c:v>38.673558999999997</c:v>
                </c:pt>
                <c:pt idx="705">
                  <c:v>45.542878000000002</c:v>
                </c:pt>
                <c:pt idx="706">
                  <c:v>39.407425000000003</c:v>
                </c:pt>
                <c:pt idx="707">
                  <c:v>37.807711999999995</c:v>
                </c:pt>
                <c:pt idx="708">
                  <c:v>46.849613000000005</c:v>
                </c:pt>
                <c:pt idx="709">
                  <c:v>47.246697999999995</c:v>
                </c:pt>
                <c:pt idx="710">
                  <c:v>36.907162</c:v>
                </c:pt>
                <c:pt idx="711">
                  <c:v>36.759251000000006</c:v>
                </c:pt>
                <c:pt idx="712">
                  <c:v>36.432709000000003</c:v>
                </c:pt>
                <c:pt idx="713">
                  <c:v>37.903283999999999</c:v>
                </c:pt>
                <c:pt idx="714">
                  <c:v>41.295563000000001</c:v>
                </c:pt>
                <c:pt idx="715">
                  <c:v>39.296491000000003</c:v>
                </c:pt>
                <c:pt idx="716">
                  <c:v>49.267386000000002</c:v>
                </c:pt>
                <c:pt idx="717">
                  <c:v>42.823025999999999</c:v>
                </c:pt>
                <c:pt idx="718">
                  <c:v>49.702016</c:v>
                </c:pt>
                <c:pt idx="719">
                  <c:v>47.243852000000004</c:v>
                </c:pt>
                <c:pt idx="720">
                  <c:v>37.952776999999998</c:v>
                </c:pt>
                <c:pt idx="721">
                  <c:v>37.096602000000004</c:v>
                </c:pt>
                <c:pt idx="722">
                  <c:v>42.445284000000001</c:v>
                </c:pt>
                <c:pt idx="723">
                  <c:v>42.586936999999999</c:v>
                </c:pt>
                <c:pt idx="724">
                  <c:v>40.380222000000003</c:v>
                </c:pt>
                <c:pt idx="725">
                  <c:v>39.130375999999998</c:v>
                </c:pt>
                <c:pt idx="726">
                  <c:v>42.310457999999997</c:v>
                </c:pt>
                <c:pt idx="727">
                  <c:v>40.769341999999995</c:v>
                </c:pt>
                <c:pt idx="728">
                  <c:v>39.245858999999996</c:v>
                </c:pt>
                <c:pt idx="729">
                  <c:v>38.849913999999998</c:v>
                </c:pt>
                <c:pt idx="730">
                  <c:v>40.392737999999994</c:v>
                </c:pt>
                <c:pt idx="731">
                  <c:v>39.288526000000005</c:v>
                </c:pt>
                <c:pt idx="732">
                  <c:v>41.554975999999996</c:v>
                </c:pt>
                <c:pt idx="733">
                  <c:v>43.017018</c:v>
                </c:pt>
                <c:pt idx="734">
                  <c:v>49.611564000000001</c:v>
                </c:pt>
                <c:pt idx="735">
                  <c:v>40.940576</c:v>
                </c:pt>
                <c:pt idx="736">
                  <c:v>39.136631999999999</c:v>
                </c:pt>
                <c:pt idx="737">
                  <c:v>46.924706</c:v>
                </c:pt>
                <c:pt idx="738">
                  <c:v>39.314695</c:v>
                </c:pt>
                <c:pt idx="739">
                  <c:v>37.862893999999997</c:v>
                </c:pt>
                <c:pt idx="740">
                  <c:v>37.455000999999996</c:v>
                </c:pt>
                <c:pt idx="741">
                  <c:v>37.540334000000001</c:v>
                </c:pt>
                <c:pt idx="742">
                  <c:v>35.829120000000003</c:v>
                </c:pt>
                <c:pt idx="743">
                  <c:v>36.287642000000005</c:v>
                </c:pt>
                <c:pt idx="744">
                  <c:v>39.206037999999999</c:v>
                </c:pt>
                <c:pt idx="745">
                  <c:v>35.315415000000002</c:v>
                </c:pt>
                <c:pt idx="746">
                  <c:v>35.991821999999999</c:v>
                </c:pt>
                <c:pt idx="747">
                  <c:v>35.199928999999997</c:v>
                </c:pt>
                <c:pt idx="748">
                  <c:v>39.130944999999997</c:v>
                </c:pt>
                <c:pt idx="749">
                  <c:v>34.281176000000002</c:v>
                </c:pt>
                <c:pt idx="750">
                  <c:v>33.964874999999999</c:v>
                </c:pt>
                <c:pt idx="751">
                  <c:v>32.038052</c:v>
                </c:pt>
                <c:pt idx="752">
                  <c:v>32.032361999999999</c:v>
                </c:pt>
                <c:pt idx="753">
                  <c:v>33.70091</c:v>
                </c:pt>
                <c:pt idx="754">
                  <c:v>31.382691999999999</c:v>
                </c:pt>
                <c:pt idx="755">
                  <c:v>30.593076</c:v>
                </c:pt>
                <c:pt idx="756">
                  <c:v>30.550409999999999</c:v>
                </c:pt>
                <c:pt idx="757">
                  <c:v>31.488506999999998</c:v>
                </c:pt>
                <c:pt idx="758">
                  <c:v>36.128354000000002</c:v>
                </c:pt>
                <c:pt idx="759">
                  <c:v>32.019848000000003</c:v>
                </c:pt>
                <c:pt idx="760">
                  <c:v>30.344473000000001</c:v>
                </c:pt>
                <c:pt idx="761">
                  <c:v>30.529361000000002</c:v>
                </c:pt>
                <c:pt idx="762">
                  <c:v>35.749475000000004</c:v>
                </c:pt>
                <c:pt idx="763">
                  <c:v>33.762920000000001</c:v>
                </c:pt>
                <c:pt idx="764">
                  <c:v>32.476095000000001</c:v>
                </c:pt>
                <c:pt idx="765">
                  <c:v>33.001747000000002</c:v>
                </c:pt>
                <c:pt idx="766">
                  <c:v>33.420449000000005</c:v>
                </c:pt>
                <c:pt idx="767">
                  <c:v>31.826993999999999</c:v>
                </c:pt>
                <c:pt idx="768">
                  <c:v>34.293121999999997</c:v>
                </c:pt>
                <c:pt idx="769">
                  <c:v>36.386060999999998</c:v>
                </c:pt>
                <c:pt idx="770">
                  <c:v>33.004592000000002</c:v>
                </c:pt>
                <c:pt idx="771">
                  <c:v>38.832278000000002</c:v>
                </c:pt>
                <c:pt idx="772">
                  <c:v>33.667915000000001</c:v>
                </c:pt>
                <c:pt idx="773">
                  <c:v>33.902866000000003</c:v>
                </c:pt>
                <c:pt idx="774">
                  <c:v>37.431674999999998</c:v>
                </c:pt>
                <c:pt idx="775">
                  <c:v>34.042811999999998</c:v>
                </c:pt>
                <c:pt idx="776">
                  <c:v>35.050313000000003</c:v>
                </c:pt>
                <c:pt idx="777">
                  <c:v>37.912954999999997</c:v>
                </c:pt>
                <c:pt idx="778">
                  <c:v>38.929558</c:v>
                </c:pt>
                <c:pt idx="779">
                  <c:v>33.506920999999998</c:v>
                </c:pt>
                <c:pt idx="780">
                  <c:v>34.744820000000004</c:v>
                </c:pt>
                <c:pt idx="781">
                  <c:v>34.693619999999996</c:v>
                </c:pt>
                <c:pt idx="782">
                  <c:v>37.250201000000004</c:v>
                </c:pt>
                <c:pt idx="783">
                  <c:v>34.823326999999999</c:v>
                </c:pt>
                <c:pt idx="784">
                  <c:v>35.380837</c:v>
                </c:pt>
                <c:pt idx="785">
                  <c:v>35.166365999999996</c:v>
                </c:pt>
                <c:pt idx="786">
                  <c:v>35.400748</c:v>
                </c:pt>
                <c:pt idx="787">
                  <c:v>38.461364000000003</c:v>
                </c:pt>
                <c:pt idx="788">
                  <c:v>35.136784000000006</c:v>
                </c:pt>
                <c:pt idx="789">
                  <c:v>39.921129000000001</c:v>
                </c:pt>
                <c:pt idx="790">
                  <c:v>34.446154</c:v>
                </c:pt>
                <c:pt idx="791">
                  <c:v>34.725476999999998</c:v>
                </c:pt>
                <c:pt idx="792">
                  <c:v>35.293796</c:v>
                </c:pt>
                <c:pt idx="793">
                  <c:v>35.459912000000003</c:v>
                </c:pt>
                <c:pt idx="794">
                  <c:v>35.312000999999995</c:v>
                </c:pt>
                <c:pt idx="795">
                  <c:v>37.564796000000001</c:v>
                </c:pt>
                <c:pt idx="796">
                  <c:v>36.047572000000002</c:v>
                </c:pt>
                <c:pt idx="797">
                  <c:v>44.002330999999998</c:v>
                </c:pt>
                <c:pt idx="798">
                  <c:v>37.722378000000006</c:v>
                </c:pt>
                <c:pt idx="799">
                  <c:v>39.194659000000001</c:v>
                </c:pt>
                <c:pt idx="800">
                  <c:v>37.101721999999995</c:v>
                </c:pt>
                <c:pt idx="801">
                  <c:v>36.634095000000002</c:v>
                </c:pt>
                <c:pt idx="802">
                  <c:v>39.424491000000003</c:v>
                </c:pt>
                <c:pt idx="803">
                  <c:v>39.102499999999999</c:v>
                </c:pt>
                <c:pt idx="804">
                  <c:v>41.779116999999999</c:v>
                </c:pt>
                <c:pt idx="805">
                  <c:v>38.353842999999998</c:v>
                </c:pt>
                <c:pt idx="806">
                  <c:v>36.090238999999997</c:v>
                </c:pt>
                <c:pt idx="807">
                  <c:v>37.102291000000001</c:v>
                </c:pt>
                <c:pt idx="808">
                  <c:v>38.149613000000002</c:v>
                </c:pt>
                <c:pt idx="809">
                  <c:v>38.642839000000002</c:v>
                </c:pt>
                <c:pt idx="810">
                  <c:v>41.251757999999995</c:v>
                </c:pt>
                <c:pt idx="811">
                  <c:v>39.600846000000004</c:v>
                </c:pt>
                <c:pt idx="812">
                  <c:v>40.777305999999996</c:v>
                </c:pt>
                <c:pt idx="813">
                  <c:v>37.511320999999995</c:v>
                </c:pt>
                <c:pt idx="814">
                  <c:v>35.135646000000001</c:v>
                </c:pt>
                <c:pt idx="815">
                  <c:v>40.425162999999998</c:v>
                </c:pt>
                <c:pt idx="816">
                  <c:v>35.941760000000002</c:v>
                </c:pt>
                <c:pt idx="817">
                  <c:v>42.140360000000001</c:v>
                </c:pt>
                <c:pt idx="818">
                  <c:v>36.821260000000002</c:v>
                </c:pt>
                <c:pt idx="819">
                  <c:v>35.829688000000004</c:v>
                </c:pt>
                <c:pt idx="820">
                  <c:v>38.687781000000001</c:v>
                </c:pt>
                <c:pt idx="821">
                  <c:v>35.801243999999997</c:v>
                </c:pt>
                <c:pt idx="822">
                  <c:v>38.815212000000002</c:v>
                </c:pt>
                <c:pt idx="823">
                  <c:v>36.244976000000001</c:v>
                </c:pt>
                <c:pt idx="824">
                  <c:v>37.765045000000001</c:v>
                </c:pt>
                <c:pt idx="825">
                  <c:v>37.272956999999998</c:v>
                </c:pt>
                <c:pt idx="826">
                  <c:v>37.189329999999998</c:v>
                </c:pt>
                <c:pt idx="827">
                  <c:v>37.502787999999995</c:v>
                </c:pt>
                <c:pt idx="828">
                  <c:v>37.650698000000006</c:v>
                </c:pt>
                <c:pt idx="829">
                  <c:v>39.150286999999999</c:v>
                </c:pt>
                <c:pt idx="830">
                  <c:v>36.101617000000005</c:v>
                </c:pt>
                <c:pt idx="831">
                  <c:v>40.598106000000001</c:v>
                </c:pt>
                <c:pt idx="832">
                  <c:v>37.827622000000005</c:v>
                </c:pt>
                <c:pt idx="833">
                  <c:v>38.149614</c:v>
                </c:pt>
                <c:pt idx="834">
                  <c:v>40.148115000000004</c:v>
                </c:pt>
                <c:pt idx="835">
                  <c:v>36.606788999999999</c:v>
                </c:pt>
                <c:pt idx="836">
                  <c:v>39.764116000000001</c:v>
                </c:pt>
                <c:pt idx="837">
                  <c:v>39.131513999999996</c:v>
                </c:pt>
                <c:pt idx="838">
                  <c:v>36.204586000000006</c:v>
                </c:pt>
                <c:pt idx="839">
                  <c:v>37.126753000000001</c:v>
                </c:pt>
                <c:pt idx="840">
                  <c:v>35.088996999999999</c:v>
                </c:pt>
                <c:pt idx="841">
                  <c:v>38.634304</c:v>
                </c:pt>
                <c:pt idx="842">
                  <c:v>37.059623999999999</c:v>
                </c:pt>
                <c:pt idx="843">
                  <c:v>41.950922000000006</c:v>
                </c:pt>
                <c:pt idx="844">
                  <c:v>39.533147999999997</c:v>
                </c:pt>
                <c:pt idx="845">
                  <c:v>36.950966000000001</c:v>
                </c:pt>
                <c:pt idx="846">
                  <c:v>46.045206999999998</c:v>
                </c:pt>
                <c:pt idx="847">
                  <c:v>42.170513</c:v>
                </c:pt>
                <c:pt idx="848">
                  <c:v>38.983034000000004</c:v>
                </c:pt>
                <c:pt idx="849">
                  <c:v>36.631819999999998</c:v>
                </c:pt>
                <c:pt idx="850">
                  <c:v>42.340609000000001</c:v>
                </c:pt>
                <c:pt idx="851">
                  <c:v>38.452261</c:v>
                </c:pt>
                <c:pt idx="852">
                  <c:v>38.812367999999999</c:v>
                </c:pt>
                <c:pt idx="853">
                  <c:v>39.576951999999999</c:v>
                </c:pt>
                <c:pt idx="854">
                  <c:v>38.899977</c:v>
                </c:pt>
                <c:pt idx="855">
                  <c:v>36.578344999999999</c:v>
                </c:pt>
                <c:pt idx="856">
                  <c:v>36.797367000000001</c:v>
                </c:pt>
                <c:pt idx="857">
                  <c:v>36.480496000000002</c:v>
                </c:pt>
                <c:pt idx="858">
                  <c:v>35.172054000000003</c:v>
                </c:pt>
                <c:pt idx="859">
                  <c:v>43.096092999999996</c:v>
                </c:pt>
                <c:pt idx="860">
                  <c:v>36.312674999999999</c:v>
                </c:pt>
                <c:pt idx="861">
                  <c:v>36.906593000000001</c:v>
                </c:pt>
                <c:pt idx="862">
                  <c:v>35.095824</c:v>
                </c:pt>
                <c:pt idx="863">
                  <c:v>39.524614999999997</c:v>
                </c:pt>
                <c:pt idx="864">
                  <c:v>43.706507999999999</c:v>
                </c:pt>
                <c:pt idx="865">
                  <c:v>34.927433000000001</c:v>
                </c:pt>
                <c:pt idx="866">
                  <c:v>35.571414000000004</c:v>
                </c:pt>
                <c:pt idx="867">
                  <c:v>36.822967000000006</c:v>
                </c:pt>
                <c:pt idx="868">
                  <c:v>35.548090000000002</c:v>
                </c:pt>
                <c:pt idx="869">
                  <c:v>38.360669999999999</c:v>
                </c:pt>
                <c:pt idx="870">
                  <c:v>37.254753000000001</c:v>
                </c:pt>
                <c:pt idx="871">
                  <c:v>36.954948999999999</c:v>
                </c:pt>
                <c:pt idx="872">
                  <c:v>34.967822999999996</c:v>
                </c:pt>
                <c:pt idx="873">
                  <c:v>38.417559999999995</c:v>
                </c:pt>
                <c:pt idx="874">
                  <c:v>36.448639</c:v>
                </c:pt>
                <c:pt idx="875">
                  <c:v>42.167097999999996</c:v>
                </c:pt>
                <c:pt idx="876">
                  <c:v>34.711255999999999</c:v>
                </c:pt>
                <c:pt idx="877">
                  <c:v>37.085225000000001</c:v>
                </c:pt>
                <c:pt idx="878">
                  <c:v>37.204690999999997</c:v>
                </c:pt>
                <c:pt idx="879">
                  <c:v>40.131616999999999</c:v>
                </c:pt>
                <c:pt idx="880">
                  <c:v>40.698231</c:v>
                </c:pt>
                <c:pt idx="881">
                  <c:v>34.181050999999997</c:v>
                </c:pt>
                <c:pt idx="882">
                  <c:v>35.032106999999996</c:v>
                </c:pt>
                <c:pt idx="883">
                  <c:v>37.409489999999998</c:v>
                </c:pt>
                <c:pt idx="884">
                  <c:v>35.510542999999998</c:v>
                </c:pt>
                <c:pt idx="885">
                  <c:v>35.620336999999999</c:v>
                </c:pt>
                <c:pt idx="886">
                  <c:v>34.343184999999998</c:v>
                </c:pt>
                <c:pt idx="887">
                  <c:v>37.892476000000002</c:v>
                </c:pt>
                <c:pt idx="888">
                  <c:v>34.553673000000003</c:v>
                </c:pt>
                <c:pt idx="889">
                  <c:v>40.051405000000003</c:v>
                </c:pt>
                <c:pt idx="890">
                  <c:v>39.342000999999996</c:v>
                </c:pt>
                <c:pt idx="891">
                  <c:v>34.363095999999999</c:v>
                </c:pt>
                <c:pt idx="892">
                  <c:v>34.684517999999997</c:v>
                </c:pt>
                <c:pt idx="893">
                  <c:v>39.064385000000001</c:v>
                </c:pt>
                <c:pt idx="894">
                  <c:v>35.247147999999996</c:v>
                </c:pt>
                <c:pt idx="895">
                  <c:v>40.197040999999999</c:v>
                </c:pt>
                <c:pt idx="896">
                  <c:v>36.535109999999996</c:v>
                </c:pt>
                <c:pt idx="897">
                  <c:v>34.155451999999997</c:v>
                </c:pt>
                <c:pt idx="898">
                  <c:v>38.503460000000004</c:v>
                </c:pt>
                <c:pt idx="899">
                  <c:v>37.035162</c:v>
                </c:pt>
                <c:pt idx="900">
                  <c:v>34.181052999999999</c:v>
                </c:pt>
                <c:pt idx="901">
                  <c:v>35.215290000000003</c:v>
                </c:pt>
                <c:pt idx="902">
                  <c:v>34.661763000000001</c:v>
                </c:pt>
                <c:pt idx="903">
                  <c:v>38.611549999999994</c:v>
                </c:pt>
                <c:pt idx="904">
                  <c:v>36.614753999999998</c:v>
                </c:pt>
                <c:pt idx="905">
                  <c:v>35.789866000000004</c:v>
                </c:pt>
                <c:pt idx="906">
                  <c:v>34.117336000000002</c:v>
                </c:pt>
                <c:pt idx="907">
                  <c:v>36.616460000000004</c:v>
                </c:pt>
                <c:pt idx="908">
                  <c:v>37.286042000000002</c:v>
                </c:pt>
                <c:pt idx="909">
                  <c:v>34.411451999999997</c:v>
                </c:pt>
                <c:pt idx="910">
                  <c:v>39.471139000000001</c:v>
                </c:pt>
                <c:pt idx="911">
                  <c:v>33.192894000000003</c:v>
                </c:pt>
                <c:pt idx="912">
                  <c:v>38.167248000000001</c:v>
                </c:pt>
                <c:pt idx="913">
                  <c:v>38.167248000000001</c:v>
                </c:pt>
                <c:pt idx="914">
                  <c:v>34.561639</c:v>
                </c:pt>
                <c:pt idx="915">
                  <c:v>34.967255000000002</c:v>
                </c:pt>
                <c:pt idx="916">
                  <c:v>34.675415000000001</c:v>
                </c:pt>
                <c:pt idx="917">
                  <c:v>38.863568000000001</c:v>
                </c:pt>
                <c:pt idx="918">
                  <c:v>38.926712999999999</c:v>
                </c:pt>
                <c:pt idx="919">
                  <c:v>36.932192999999998</c:v>
                </c:pt>
                <c:pt idx="920">
                  <c:v>37.320175000000006</c:v>
                </c:pt>
                <c:pt idx="921">
                  <c:v>33.760643000000002</c:v>
                </c:pt>
                <c:pt idx="922">
                  <c:v>38.150182000000001</c:v>
                </c:pt>
                <c:pt idx="923">
                  <c:v>32.070478999999999</c:v>
                </c:pt>
                <c:pt idx="924">
                  <c:v>31.970354999999998</c:v>
                </c:pt>
                <c:pt idx="925">
                  <c:v>32.293483000000002</c:v>
                </c:pt>
                <c:pt idx="926">
                  <c:v>31.698995000000004</c:v>
                </c:pt>
                <c:pt idx="927">
                  <c:v>41.325713999999998</c:v>
                </c:pt>
                <c:pt idx="928">
                  <c:v>35.825138000000003</c:v>
                </c:pt>
                <c:pt idx="929">
                  <c:v>32.523882999999998</c:v>
                </c:pt>
                <c:pt idx="930">
                  <c:v>34.793176000000003</c:v>
                </c:pt>
                <c:pt idx="931">
                  <c:v>35.948017</c:v>
                </c:pt>
                <c:pt idx="932">
                  <c:v>39.963228000000001</c:v>
                </c:pt>
                <c:pt idx="933">
                  <c:v>38.590499999999999</c:v>
                </c:pt>
                <c:pt idx="934">
                  <c:v>43.626863999999998</c:v>
                </c:pt>
                <c:pt idx="935">
                  <c:v>35.576533999999995</c:v>
                </c:pt>
                <c:pt idx="936">
                  <c:v>41.643152999999998</c:v>
                </c:pt>
                <c:pt idx="937">
                  <c:v>49.058035000000004</c:v>
                </c:pt>
                <c:pt idx="938">
                  <c:v>38.206501000000003</c:v>
                </c:pt>
                <c:pt idx="939">
                  <c:v>39.509822999999997</c:v>
                </c:pt>
                <c:pt idx="940">
                  <c:v>40.976984999999999</c:v>
                </c:pt>
                <c:pt idx="941">
                  <c:v>38.760029000000003</c:v>
                </c:pt>
                <c:pt idx="942">
                  <c:v>42.686493999999996</c:v>
                </c:pt>
                <c:pt idx="943">
                  <c:v>36.885545</c:v>
                </c:pt>
                <c:pt idx="944">
                  <c:v>39.988827000000001</c:v>
                </c:pt>
                <c:pt idx="945">
                  <c:v>41.051509000000003</c:v>
                </c:pt>
                <c:pt idx="946">
                  <c:v>43.934632999999998</c:v>
                </c:pt>
                <c:pt idx="947">
                  <c:v>36.105599999999995</c:v>
                </c:pt>
                <c:pt idx="948">
                  <c:v>36.001492999999996</c:v>
                </c:pt>
                <c:pt idx="949">
                  <c:v>37.000458999999999</c:v>
                </c:pt>
                <c:pt idx="950">
                  <c:v>44.816409</c:v>
                </c:pt>
                <c:pt idx="951">
                  <c:v>43.654170999999998</c:v>
                </c:pt>
                <c:pt idx="952">
                  <c:v>42.493639999999999</c:v>
                </c:pt>
                <c:pt idx="953">
                  <c:v>41.039562000000004</c:v>
                </c:pt>
                <c:pt idx="954">
                  <c:v>42.242192000000003</c:v>
                </c:pt>
                <c:pt idx="955">
                  <c:v>38.145061999999996</c:v>
                </c:pt>
                <c:pt idx="956">
                  <c:v>36.135181000000003</c:v>
                </c:pt>
                <c:pt idx="957">
                  <c:v>38.511994000000001</c:v>
                </c:pt>
                <c:pt idx="958">
                  <c:v>38.968809999999998</c:v>
                </c:pt>
                <c:pt idx="959">
                  <c:v>44.120091000000002</c:v>
                </c:pt>
                <c:pt idx="960">
                  <c:v>44.692959000000002</c:v>
                </c:pt>
                <c:pt idx="961">
                  <c:v>44.338543999999999</c:v>
                </c:pt>
                <c:pt idx="962">
                  <c:v>36.826948999999999</c:v>
                </c:pt>
                <c:pt idx="963">
                  <c:v>38.415852000000001</c:v>
                </c:pt>
                <c:pt idx="964">
                  <c:v>44.279947</c:v>
                </c:pt>
                <c:pt idx="965">
                  <c:v>37.777560000000001</c:v>
                </c:pt>
                <c:pt idx="966">
                  <c:v>36.231892999999999</c:v>
                </c:pt>
                <c:pt idx="967">
                  <c:v>42.089729000000005</c:v>
                </c:pt>
                <c:pt idx="968">
                  <c:v>39.777201000000005</c:v>
                </c:pt>
                <c:pt idx="969">
                  <c:v>41.367811000000003</c:v>
                </c:pt>
                <c:pt idx="970">
                  <c:v>41.406496000000004</c:v>
                </c:pt>
                <c:pt idx="971">
                  <c:v>43.180288000000004</c:v>
                </c:pt>
                <c:pt idx="972">
                  <c:v>40.922941000000002</c:v>
                </c:pt>
                <c:pt idx="973">
                  <c:v>38.028440000000003</c:v>
                </c:pt>
                <c:pt idx="974">
                  <c:v>41.992450000000005</c:v>
                </c:pt>
                <c:pt idx="975">
                  <c:v>40.883117999999996</c:v>
                </c:pt>
                <c:pt idx="976">
                  <c:v>38.259408000000001</c:v>
                </c:pt>
                <c:pt idx="977">
                  <c:v>38.302644000000001</c:v>
                </c:pt>
                <c:pt idx="978">
                  <c:v>38.327674999999999</c:v>
                </c:pt>
                <c:pt idx="979">
                  <c:v>38.556936</c:v>
                </c:pt>
                <c:pt idx="980">
                  <c:v>41.750671999999994</c:v>
                </c:pt>
                <c:pt idx="981">
                  <c:v>36.541367000000001</c:v>
                </c:pt>
                <c:pt idx="982">
                  <c:v>38.453968000000003</c:v>
                </c:pt>
                <c:pt idx="983">
                  <c:v>41.094176000000004</c:v>
                </c:pt>
                <c:pt idx="984">
                  <c:v>39.133220999999999</c:v>
                </c:pt>
                <c:pt idx="985">
                  <c:v>48.617716999999999</c:v>
                </c:pt>
                <c:pt idx="986">
                  <c:v>35.803519999999999</c:v>
                </c:pt>
                <c:pt idx="987">
                  <c:v>34.754490000000004</c:v>
                </c:pt>
                <c:pt idx="988">
                  <c:v>34.828446</c:v>
                </c:pt>
                <c:pt idx="989">
                  <c:v>35.207324999999997</c:v>
                </c:pt>
                <c:pt idx="990">
                  <c:v>38.887460000000004</c:v>
                </c:pt>
                <c:pt idx="991">
                  <c:v>34.195841999999999</c:v>
                </c:pt>
                <c:pt idx="992">
                  <c:v>34.892730999999998</c:v>
                </c:pt>
                <c:pt idx="993">
                  <c:v>32.521037</c:v>
                </c:pt>
                <c:pt idx="994">
                  <c:v>33.108697999999997</c:v>
                </c:pt>
                <c:pt idx="995">
                  <c:v>32.047153999999999</c:v>
                </c:pt>
                <c:pt idx="996">
                  <c:v>32.908450999999999</c:v>
                </c:pt>
                <c:pt idx="997">
                  <c:v>33.818100999999999</c:v>
                </c:pt>
                <c:pt idx="998">
                  <c:v>32.795810000000003</c:v>
                </c:pt>
                <c:pt idx="999">
                  <c:v>31.974336000000001</c:v>
                </c:pt>
              </c:numCache>
            </c:numRef>
          </c:val>
          <c:smooth val="0"/>
          <c:extLst>
            <c:ext xmlns:c16="http://schemas.microsoft.com/office/drawing/2014/chart" uri="{C3380CC4-5D6E-409C-BE32-E72D297353CC}">
              <c16:uniqueId val="{00000001-39A1-4960-B815-787AC609B5A9}"/>
            </c:ext>
          </c:extLst>
        </c:ser>
        <c:ser>
          <c:idx val="2"/>
          <c:order val="2"/>
          <c:tx>
            <c:strRef>
              <c:f>'接触計算時間-milli-()'!$AL$2</c:f>
              <c:strCache>
                <c:ptCount val="1"/>
                <c:pt idx="0">
                  <c:v>54 Polygon</c:v>
                </c:pt>
              </c:strCache>
            </c:strRef>
          </c:tx>
          <c:spPr>
            <a:ln w="28575" cap="rnd">
              <a:solidFill>
                <a:schemeClr val="accent3"/>
              </a:solidFill>
              <a:round/>
            </a:ln>
            <a:effectLst/>
          </c:spPr>
          <c:marker>
            <c:symbol val="none"/>
          </c:marker>
          <c:cat>
            <c:numRef>
              <c:f>'接触計算時間-milli-()'!$AI$3:$AI$1002</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'接触計算時間-milli-()'!$AL$3:$AL$1002</c:f>
              <c:numCache>
                <c:formatCode>General</c:formatCode>
                <c:ptCount val="1000"/>
                <c:pt idx="0">
                  <c:v>123.862225</c:v>
                </c:pt>
                <c:pt idx="1">
                  <c:v>25.853673000000001</c:v>
                </c:pt>
                <c:pt idx="2">
                  <c:v>52.028199000000001</c:v>
                </c:pt>
                <c:pt idx="3">
                  <c:v>42.747933000000003</c:v>
                </c:pt>
                <c:pt idx="4">
                  <c:v>93.143422999999999</c:v>
                </c:pt>
                <c:pt idx="5">
                  <c:v>46.663018000000001</c:v>
                </c:pt>
                <c:pt idx="6">
                  <c:v>36.924798000000003</c:v>
                </c:pt>
                <c:pt idx="7">
                  <c:v>37.808848999999995</c:v>
                </c:pt>
                <c:pt idx="8">
                  <c:v>39.358499000000002</c:v>
                </c:pt>
                <c:pt idx="9">
                  <c:v>38.013647999999996</c:v>
                </c:pt>
                <c:pt idx="10">
                  <c:v>39.301609999999997</c:v>
                </c:pt>
                <c:pt idx="11">
                  <c:v>42.822457</c:v>
                </c:pt>
                <c:pt idx="12">
                  <c:v>42.663167999999999</c:v>
                </c:pt>
                <c:pt idx="13">
                  <c:v>48.624543000000003</c:v>
                </c:pt>
                <c:pt idx="14">
                  <c:v>47.560155000000002</c:v>
                </c:pt>
                <c:pt idx="15">
                  <c:v>53.054472000000004</c:v>
                </c:pt>
                <c:pt idx="16">
                  <c:v>51.306280000000001</c:v>
                </c:pt>
                <c:pt idx="17">
                  <c:v>55.181544000000002</c:v>
                </c:pt>
                <c:pt idx="18">
                  <c:v>57.630606</c:v>
                </c:pt>
                <c:pt idx="19">
                  <c:v>50.631010000000003</c:v>
                </c:pt>
                <c:pt idx="20">
                  <c:v>53.232533000000004</c:v>
                </c:pt>
                <c:pt idx="21">
                  <c:v>59.216663999999994</c:v>
                </c:pt>
                <c:pt idx="22">
                  <c:v>55.399996999999999</c:v>
                </c:pt>
                <c:pt idx="23">
                  <c:v>60.453994000000002</c:v>
                </c:pt>
                <c:pt idx="24">
                  <c:v>57.978194999999999</c:v>
                </c:pt>
                <c:pt idx="25">
                  <c:v>69.736536999999998</c:v>
                </c:pt>
                <c:pt idx="26">
                  <c:v>58.998210999999998</c:v>
                </c:pt>
                <c:pt idx="27">
                  <c:v>60.446029999999993</c:v>
                </c:pt>
                <c:pt idx="28">
                  <c:v>62.426896999999997</c:v>
                </c:pt>
                <c:pt idx="29">
                  <c:v>64.425968999999995</c:v>
                </c:pt>
                <c:pt idx="30">
                  <c:v>62.523607999999996</c:v>
                </c:pt>
                <c:pt idx="31">
                  <c:v>62.810897000000004</c:v>
                </c:pt>
                <c:pt idx="32">
                  <c:v>61.541708</c:v>
                </c:pt>
                <c:pt idx="33">
                  <c:v>66.305005999999992</c:v>
                </c:pt>
                <c:pt idx="34">
                  <c:v>60.319167999999998</c:v>
                </c:pt>
                <c:pt idx="35">
                  <c:v>60.584270000000004</c:v>
                </c:pt>
                <c:pt idx="36">
                  <c:v>61.153159000000002</c:v>
                </c:pt>
                <c:pt idx="37">
                  <c:v>65.309451999999993</c:v>
                </c:pt>
                <c:pt idx="38">
                  <c:v>63.581739999999996</c:v>
                </c:pt>
                <c:pt idx="39">
                  <c:v>66.349947999999998</c:v>
                </c:pt>
                <c:pt idx="40">
                  <c:v>63.795642999999998</c:v>
                </c:pt>
                <c:pt idx="41">
                  <c:v>61.284002999999998</c:v>
                </c:pt>
                <c:pt idx="42">
                  <c:v>66.153682000000003</c:v>
                </c:pt>
                <c:pt idx="43">
                  <c:v>62.896231</c:v>
                </c:pt>
                <c:pt idx="44">
                  <c:v>66.473964999999993</c:v>
                </c:pt>
                <c:pt idx="45">
                  <c:v>68.149907999999996</c:v>
                </c:pt>
                <c:pt idx="46">
                  <c:v>68.451419000000001</c:v>
                </c:pt>
                <c:pt idx="47">
                  <c:v>67.901305000000008</c:v>
                </c:pt>
                <c:pt idx="48">
                  <c:v>71.184355000000011</c:v>
                </c:pt>
                <c:pt idx="49">
                  <c:v>66.246978999999996</c:v>
                </c:pt>
                <c:pt idx="50">
                  <c:v>73.438288999999997</c:v>
                </c:pt>
                <c:pt idx="51">
                  <c:v>67.621982000000003</c:v>
                </c:pt>
                <c:pt idx="52">
                  <c:v>63.494131999999993</c:v>
                </c:pt>
                <c:pt idx="53">
                  <c:v>70.085834000000006</c:v>
                </c:pt>
                <c:pt idx="54">
                  <c:v>71.678719000000001</c:v>
                </c:pt>
                <c:pt idx="55">
                  <c:v>68.589089999999999</c:v>
                </c:pt>
                <c:pt idx="56">
                  <c:v>62.347254</c:v>
                </c:pt>
                <c:pt idx="57">
                  <c:v>61.452393000000001</c:v>
                </c:pt>
                <c:pt idx="58">
                  <c:v>62.759697000000003</c:v>
                </c:pt>
                <c:pt idx="59">
                  <c:v>66.166765999999996</c:v>
                </c:pt>
                <c:pt idx="60">
                  <c:v>70.707628</c:v>
                </c:pt>
                <c:pt idx="61">
                  <c:v>61.071237999999994</c:v>
                </c:pt>
                <c:pt idx="62">
                  <c:v>59.494280000000003</c:v>
                </c:pt>
                <c:pt idx="63">
                  <c:v>61.832410999999993</c:v>
                </c:pt>
                <c:pt idx="64">
                  <c:v>59.887951999999999</c:v>
                </c:pt>
                <c:pt idx="65">
                  <c:v>63.251215999999999</c:v>
                </c:pt>
                <c:pt idx="66">
                  <c:v>65.362927999999997</c:v>
                </c:pt>
                <c:pt idx="67">
                  <c:v>61.011505</c:v>
                </c:pt>
                <c:pt idx="68">
                  <c:v>58.876469999999998</c:v>
                </c:pt>
                <c:pt idx="69">
                  <c:v>61.575272999999996</c:v>
                </c:pt>
                <c:pt idx="70">
                  <c:v>61.349423999999999</c:v>
                </c:pt>
                <c:pt idx="71">
                  <c:v>61.134954</c:v>
                </c:pt>
                <c:pt idx="72">
                  <c:v>62.680621000000002</c:v>
                </c:pt>
                <c:pt idx="73">
                  <c:v>62.211859000000004</c:v>
                </c:pt>
                <c:pt idx="74">
                  <c:v>62.640231</c:v>
                </c:pt>
                <c:pt idx="75">
                  <c:v>62.607804000000002</c:v>
                </c:pt>
                <c:pt idx="76">
                  <c:v>60.768022000000002</c:v>
                </c:pt>
                <c:pt idx="77">
                  <c:v>66.615618999999995</c:v>
                </c:pt>
                <c:pt idx="78">
                  <c:v>62.207875999999999</c:v>
                </c:pt>
                <c:pt idx="79">
                  <c:v>60.571754999999996</c:v>
                </c:pt>
                <c:pt idx="80">
                  <c:v>63.495837999999992</c:v>
                </c:pt>
                <c:pt idx="81">
                  <c:v>62.636817000000001</c:v>
                </c:pt>
                <c:pt idx="82">
                  <c:v>61.088874000000004</c:v>
                </c:pt>
                <c:pt idx="83">
                  <c:v>61.566740000000003</c:v>
                </c:pt>
                <c:pt idx="84">
                  <c:v>62.879164000000003</c:v>
                </c:pt>
                <c:pt idx="85">
                  <c:v>68.814938999999995</c:v>
                </c:pt>
                <c:pt idx="86">
                  <c:v>60.960305999999996</c:v>
                </c:pt>
                <c:pt idx="87">
                  <c:v>63.548744999999997</c:v>
                </c:pt>
                <c:pt idx="88">
                  <c:v>65.246873999999991</c:v>
                </c:pt>
                <c:pt idx="89">
                  <c:v>63.331997999999999</c:v>
                </c:pt>
                <c:pt idx="90">
                  <c:v>64.171108000000004</c:v>
                </c:pt>
                <c:pt idx="91">
                  <c:v>64.826465999999996</c:v>
                </c:pt>
                <c:pt idx="92">
                  <c:v>61.458082000000005</c:v>
                </c:pt>
                <c:pt idx="93">
                  <c:v>62.333600000000004</c:v>
                </c:pt>
                <c:pt idx="94">
                  <c:v>65.921575000000004</c:v>
                </c:pt>
                <c:pt idx="95">
                  <c:v>61.949031999999995</c:v>
                </c:pt>
                <c:pt idx="96">
                  <c:v>62.880301000000003</c:v>
                </c:pt>
                <c:pt idx="97">
                  <c:v>70.827095</c:v>
                </c:pt>
                <c:pt idx="98">
                  <c:v>66.072900000000004</c:v>
                </c:pt>
                <c:pt idx="99">
                  <c:v>74.611905000000007</c:v>
                </c:pt>
                <c:pt idx="100">
                  <c:v>63.031056999999997</c:v>
                </c:pt>
                <c:pt idx="101">
                  <c:v>61.748784000000001</c:v>
                </c:pt>
                <c:pt idx="102">
                  <c:v>64.611427000000006</c:v>
                </c:pt>
                <c:pt idx="103">
                  <c:v>67.809145000000001</c:v>
                </c:pt>
                <c:pt idx="104">
                  <c:v>66.625858999999991</c:v>
                </c:pt>
                <c:pt idx="105">
                  <c:v>61.611113000000003</c:v>
                </c:pt>
                <c:pt idx="106">
                  <c:v>63.289332000000002</c:v>
                </c:pt>
                <c:pt idx="107">
                  <c:v>75.405502999999996</c:v>
                </c:pt>
                <c:pt idx="108">
                  <c:v>70.576215000000005</c:v>
                </c:pt>
                <c:pt idx="109">
                  <c:v>62.744906</c:v>
                </c:pt>
                <c:pt idx="110">
                  <c:v>66.138890000000004</c:v>
                </c:pt>
                <c:pt idx="111">
                  <c:v>63.993614999999998</c:v>
                </c:pt>
                <c:pt idx="112">
                  <c:v>64.177935000000005</c:v>
                </c:pt>
                <c:pt idx="113">
                  <c:v>75.662071999999995</c:v>
                </c:pt>
                <c:pt idx="114">
                  <c:v>63.023661000000004</c:v>
                </c:pt>
                <c:pt idx="115">
                  <c:v>65.531317999999999</c:v>
                </c:pt>
                <c:pt idx="116">
                  <c:v>73.614076000000011</c:v>
                </c:pt>
                <c:pt idx="117">
                  <c:v>64.029454999999999</c:v>
                </c:pt>
                <c:pt idx="118">
                  <c:v>63.045279000000001</c:v>
                </c:pt>
                <c:pt idx="119">
                  <c:v>63.115252999999996</c:v>
                </c:pt>
                <c:pt idx="120">
                  <c:v>63.568654999999993</c:v>
                </c:pt>
                <c:pt idx="121">
                  <c:v>63.411073000000002</c:v>
                </c:pt>
                <c:pt idx="122">
                  <c:v>65.60811799999999</c:v>
                </c:pt>
                <c:pt idx="123">
                  <c:v>67.534373000000002</c:v>
                </c:pt>
                <c:pt idx="124">
                  <c:v>69.494759000000002</c:v>
                </c:pt>
                <c:pt idx="125">
                  <c:v>72.524085999999997</c:v>
                </c:pt>
                <c:pt idx="126">
                  <c:v>63.012852000000002</c:v>
                </c:pt>
                <c:pt idx="127">
                  <c:v>61.606561999999997</c:v>
                </c:pt>
                <c:pt idx="128">
                  <c:v>79.635752999999994</c:v>
                </c:pt>
                <c:pt idx="129">
                  <c:v>73.348973999999998</c:v>
                </c:pt>
                <c:pt idx="130">
                  <c:v>68.955453000000006</c:v>
                </c:pt>
                <c:pt idx="131">
                  <c:v>63.790523</c:v>
                </c:pt>
                <c:pt idx="132">
                  <c:v>61.067256</c:v>
                </c:pt>
                <c:pt idx="133">
                  <c:v>71.243521000000001</c:v>
                </c:pt>
                <c:pt idx="134">
                  <c:v>61.367628999999994</c:v>
                </c:pt>
                <c:pt idx="135">
                  <c:v>62.380248999999999</c:v>
                </c:pt>
                <c:pt idx="136">
                  <c:v>59.770762000000005</c:v>
                </c:pt>
                <c:pt idx="137">
                  <c:v>58.693286999999998</c:v>
                </c:pt>
                <c:pt idx="138">
                  <c:v>63.109562999999994</c:v>
                </c:pt>
                <c:pt idx="139">
                  <c:v>58.650052000000002</c:v>
                </c:pt>
                <c:pt idx="140">
                  <c:v>59.856662999999998</c:v>
                </c:pt>
                <c:pt idx="141">
                  <c:v>65.099531999999996</c:v>
                </c:pt>
                <c:pt idx="142">
                  <c:v>53.457245</c:v>
                </c:pt>
                <c:pt idx="143">
                  <c:v>53.463501000000001</c:v>
                </c:pt>
                <c:pt idx="144">
                  <c:v>54.287252000000002</c:v>
                </c:pt>
                <c:pt idx="145">
                  <c:v>51.769924000000003</c:v>
                </c:pt>
                <c:pt idx="146">
                  <c:v>59.132469999999998</c:v>
                </c:pt>
                <c:pt idx="147">
                  <c:v>52.527681999999999</c:v>
                </c:pt>
                <c:pt idx="148">
                  <c:v>57.164116999999997</c:v>
                </c:pt>
                <c:pt idx="149">
                  <c:v>61.903521000000005</c:v>
                </c:pt>
                <c:pt idx="150">
                  <c:v>50.581517999999996</c:v>
                </c:pt>
                <c:pt idx="151">
                  <c:v>44.510915999999995</c:v>
                </c:pt>
                <c:pt idx="152">
                  <c:v>52.686401000000004</c:v>
                </c:pt>
                <c:pt idx="153">
                  <c:v>47.205736000000002</c:v>
                </c:pt>
                <c:pt idx="154">
                  <c:v>49.752646999999996</c:v>
                </c:pt>
                <c:pt idx="155">
                  <c:v>48.188776000000004</c:v>
                </c:pt>
                <c:pt idx="156">
                  <c:v>46.750057999999996</c:v>
                </c:pt>
                <c:pt idx="157">
                  <c:v>50.726584000000003</c:v>
                </c:pt>
                <c:pt idx="158">
                  <c:v>46.395642000000002</c:v>
                </c:pt>
                <c:pt idx="159">
                  <c:v>48.135300000000001</c:v>
                </c:pt>
                <c:pt idx="160">
                  <c:v>47.744473999999997</c:v>
                </c:pt>
                <c:pt idx="161">
                  <c:v>53.301937999999993</c:v>
                </c:pt>
                <c:pt idx="162">
                  <c:v>48.511335000000003</c:v>
                </c:pt>
                <c:pt idx="163">
                  <c:v>52.520854999999997</c:v>
                </c:pt>
                <c:pt idx="164">
                  <c:v>50.193535999999995</c:v>
                </c:pt>
                <c:pt idx="165">
                  <c:v>48.430553000000003</c:v>
                </c:pt>
                <c:pt idx="166">
                  <c:v>52.888356999999999</c:v>
                </c:pt>
                <c:pt idx="167">
                  <c:v>49.010817000000003</c:v>
                </c:pt>
                <c:pt idx="168">
                  <c:v>55.746448999999998</c:v>
                </c:pt>
                <c:pt idx="169">
                  <c:v>52.38091</c:v>
                </c:pt>
                <c:pt idx="170">
                  <c:v>49.186035000000004</c:v>
                </c:pt>
                <c:pt idx="171">
                  <c:v>52.185212</c:v>
                </c:pt>
                <c:pt idx="172">
                  <c:v>52.704605999999998</c:v>
                </c:pt>
                <c:pt idx="173">
                  <c:v>48.622837000000004</c:v>
                </c:pt>
                <c:pt idx="174">
                  <c:v>50.863117000000003</c:v>
                </c:pt>
                <c:pt idx="175">
                  <c:v>46.930395000000004</c:v>
                </c:pt>
                <c:pt idx="176">
                  <c:v>49.389127999999999</c:v>
                </c:pt>
                <c:pt idx="177">
                  <c:v>48.665503000000001</c:v>
                </c:pt>
                <c:pt idx="178">
                  <c:v>47.487335999999999</c:v>
                </c:pt>
                <c:pt idx="179">
                  <c:v>51.875737000000001</c:v>
                </c:pt>
                <c:pt idx="180">
                  <c:v>50.900663000000002</c:v>
                </c:pt>
                <c:pt idx="181">
                  <c:v>48.137574999999998</c:v>
                </c:pt>
                <c:pt idx="182">
                  <c:v>47.579496000000006</c:v>
                </c:pt>
                <c:pt idx="183">
                  <c:v>53.860585999999998</c:v>
                </c:pt>
                <c:pt idx="184">
                  <c:v>52.012838000000002</c:v>
                </c:pt>
                <c:pt idx="185">
                  <c:v>47.788277999999998</c:v>
                </c:pt>
                <c:pt idx="186">
                  <c:v>51.688572999999998</c:v>
                </c:pt>
                <c:pt idx="187">
                  <c:v>50.925695000000005</c:v>
                </c:pt>
                <c:pt idx="188">
                  <c:v>53.330950999999999</c:v>
                </c:pt>
                <c:pt idx="189">
                  <c:v>49.278194999999997</c:v>
                </c:pt>
                <c:pt idx="190">
                  <c:v>49.114356000000001</c:v>
                </c:pt>
                <c:pt idx="191">
                  <c:v>51.938883000000004</c:v>
                </c:pt>
                <c:pt idx="192">
                  <c:v>51.314245</c:v>
                </c:pt>
                <c:pt idx="193">
                  <c:v>50.198086000000004</c:v>
                </c:pt>
                <c:pt idx="194">
                  <c:v>55.533684999999998</c:v>
                </c:pt>
                <c:pt idx="195">
                  <c:v>52.172127000000003</c:v>
                </c:pt>
                <c:pt idx="196">
                  <c:v>52.551575999999997</c:v>
                </c:pt>
                <c:pt idx="197">
                  <c:v>49.356701999999999</c:v>
                </c:pt>
                <c:pt idx="198">
                  <c:v>51.039470999999999</c:v>
                </c:pt>
                <c:pt idx="199">
                  <c:v>50.944468000000001</c:v>
                </c:pt>
                <c:pt idx="200">
                  <c:v>52.020234000000002</c:v>
                </c:pt>
                <c:pt idx="201">
                  <c:v>53.000427999999999</c:v>
                </c:pt>
                <c:pt idx="202">
                  <c:v>54.349260999999998</c:v>
                </c:pt>
                <c:pt idx="203">
                  <c:v>52.073141</c:v>
                </c:pt>
                <c:pt idx="204">
                  <c:v>55.071747999999999</c:v>
                </c:pt>
                <c:pt idx="205">
                  <c:v>57.493503000000004</c:v>
                </c:pt>
                <c:pt idx="206">
                  <c:v>53.406613</c:v>
                </c:pt>
                <c:pt idx="207">
                  <c:v>56.494535999999997</c:v>
                </c:pt>
                <c:pt idx="208">
                  <c:v>60.489266000000001</c:v>
                </c:pt>
                <c:pt idx="209">
                  <c:v>51.719293999999998</c:v>
                </c:pt>
                <c:pt idx="210">
                  <c:v>54.737812000000005</c:v>
                </c:pt>
                <c:pt idx="211">
                  <c:v>53.126722000000001</c:v>
                </c:pt>
                <c:pt idx="212">
                  <c:v>57.831423000000001</c:v>
                </c:pt>
                <c:pt idx="213">
                  <c:v>54.981293999999998</c:v>
                </c:pt>
                <c:pt idx="214">
                  <c:v>57.949182000000008</c:v>
                </c:pt>
                <c:pt idx="215">
                  <c:v>62.790987000000001</c:v>
                </c:pt>
                <c:pt idx="216">
                  <c:v>57.317148000000003</c:v>
                </c:pt>
                <c:pt idx="217">
                  <c:v>53.862293000000001</c:v>
                </c:pt>
                <c:pt idx="218">
                  <c:v>59.397002000000001</c:v>
                </c:pt>
                <c:pt idx="219">
                  <c:v>54.025563000000005</c:v>
                </c:pt>
                <c:pt idx="220">
                  <c:v>61.229957999999996</c:v>
                </c:pt>
                <c:pt idx="221">
                  <c:v>53.413440999999999</c:v>
                </c:pt>
                <c:pt idx="222">
                  <c:v>55.501826999999999</c:v>
                </c:pt>
                <c:pt idx="223">
                  <c:v>57.271637999999996</c:v>
                </c:pt>
                <c:pt idx="224">
                  <c:v>53.820194999999998</c:v>
                </c:pt>
                <c:pt idx="225">
                  <c:v>55.130911999999995</c:v>
                </c:pt>
                <c:pt idx="226">
                  <c:v>52.676162000000005</c:v>
                </c:pt>
                <c:pt idx="227">
                  <c:v>51.887682999999996</c:v>
                </c:pt>
                <c:pt idx="228">
                  <c:v>53.330382</c:v>
                </c:pt>
                <c:pt idx="229">
                  <c:v>65.280439999999999</c:v>
                </c:pt>
                <c:pt idx="230">
                  <c:v>57.003691000000003</c:v>
                </c:pt>
                <c:pt idx="231">
                  <c:v>58.213715000000001</c:v>
                </c:pt>
                <c:pt idx="232">
                  <c:v>57.641413</c:v>
                </c:pt>
                <c:pt idx="233">
                  <c:v>51.834777000000003</c:v>
                </c:pt>
                <c:pt idx="234">
                  <c:v>55.210557999999999</c:v>
                </c:pt>
                <c:pt idx="235">
                  <c:v>52.967432000000002</c:v>
                </c:pt>
                <c:pt idx="236">
                  <c:v>54.234346000000002</c:v>
                </c:pt>
                <c:pt idx="237">
                  <c:v>51.048005000000003</c:v>
                </c:pt>
                <c:pt idx="238">
                  <c:v>58.296773000000002</c:v>
                </c:pt>
                <c:pt idx="239">
                  <c:v>51.478085</c:v>
                </c:pt>
                <c:pt idx="240">
                  <c:v>51.147559999999999</c:v>
                </c:pt>
                <c:pt idx="241">
                  <c:v>56.034306999999998</c:v>
                </c:pt>
                <c:pt idx="242">
                  <c:v>51.924661</c:v>
                </c:pt>
                <c:pt idx="243">
                  <c:v>51.788696999999999</c:v>
                </c:pt>
                <c:pt idx="244">
                  <c:v>54.131377000000001</c:v>
                </c:pt>
                <c:pt idx="245">
                  <c:v>59.707045999999998</c:v>
                </c:pt>
                <c:pt idx="246">
                  <c:v>51.797229999999999</c:v>
                </c:pt>
                <c:pt idx="247">
                  <c:v>53.410026999999999</c:v>
                </c:pt>
                <c:pt idx="248">
                  <c:v>64.080084999999997</c:v>
                </c:pt>
                <c:pt idx="249">
                  <c:v>54.045474999999996</c:v>
                </c:pt>
                <c:pt idx="250">
                  <c:v>52.672179</c:v>
                </c:pt>
                <c:pt idx="251">
                  <c:v>58.508399000000004</c:v>
                </c:pt>
                <c:pt idx="252">
                  <c:v>56.059906999999995</c:v>
                </c:pt>
                <c:pt idx="253">
                  <c:v>52.772873000000004</c:v>
                </c:pt>
                <c:pt idx="254">
                  <c:v>61.399487000000001</c:v>
                </c:pt>
                <c:pt idx="255">
                  <c:v>56.903566999999995</c:v>
                </c:pt>
                <c:pt idx="256">
                  <c:v>56.793203000000005</c:v>
                </c:pt>
                <c:pt idx="257">
                  <c:v>53.476016999999999</c:v>
                </c:pt>
                <c:pt idx="258">
                  <c:v>52.448036999999999</c:v>
                </c:pt>
                <c:pt idx="259">
                  <c:v>51.104326</c:v>
                </c:pt>
                <c:pt idx="260">
                  <c:v>57.276757000000003</c:v>
                </c:pt>
                <c:pt idx="261">
                  <c:v>55.081418999999997</c:v>
                </c:pt>
                <c:pt idx="262">
                  <c:v>62.606667000000002</c:v>
                </c:pt>
                <c:pt idx="263">
                  <c:v>60.940393999999998</c:v>
                </c:pt>
                <c:pt idx="264">
                  <c:v>59.334992999999997</c:v>
                </c:pt>
                <c:pt idx="265">
                  <c:v>60.004574000000005</c:v>
                </c:pt>
                <c:pt idx="266">
                  <c:v>54.391927000000003</c:v>
                </c:pt>
                <c:pt idx="267">
                  <c:v>54.510257000000003</c:v>
                </c:pt>
                <c:pt idx="268">
                  <c:v>70.961352000000005</c:v>
                </c:pt>
                <c:pt idx="269">
                  <c:v>64.978928999999994</c:v>
                </c:pt>
                <c:pt idx="270">
                  <c:v>59.989783000000003</c:v>
                </c:pt>
                <c:pt idx="271">
                  <c:v>58.213715999999998</c:v>
                </c:pt>
                <c:pt idx="272">
                  <c:v>67.007013999999998</c:v>
                </c:pt>
                <c:pt idx="273">
                  <c:v>65.144475</c:v>
                </c:pt>
                <c:pt idx="274">
                  <c:v>57.706834999999998</c:v>
                </c:pt>
                <c:pt idx="275">
                  <c:v>60.952342000000002</c:v>
                </c:pt>
                <c:pt idx="276">
                  <c:v>60.589389999999995</c:v>
                </c:pt>
                <c:pt idx="277">
                  <c:v>55.112138000000002</c:v>
                </c:pt>
                <c:pt idx="278">
                  <c:v>56.079816000000001</c:v>
                </c:pt>
                <c:pt idx="279">
                  <c:v>58.867936999999998</c:v>
                </c:pt>
                <c:pt idx="280">
                  <c:v>53.295110999999999</c:v>
                </c:pt>
                <c:pt idx="281">
                  <c:v>52.328001999999998</c:v>
                </c:pt>
                <c:pt idx="282">
                  <c:v>59.361163000000005</c:v>
                </c:pt>
                <c:pt idx="283">
                  <c:v>53.758753999999996</c:v>
                </c:pt>
                <c:pt idx="284">
                  <c:v>52.507770999999998</c:v>
                </c:pt>
                <c:pt idx="285">
                  <c:v>56.710144999999997</c:v>
                </c:pt>
                <c:pt idx="286">
                  <c:v>55.099055</c:v>
                </c:pt>
                <c:pt idx="287">
                  <c:v>55.509221999999994</c:v>
                </c:pt>
                <c:pt idx="288">
                  <c:v>63.007732000000004</c:v>
                </c:pt>
                <c:pt idx="289">
                  <c:v>60.625799000000001</c:v>
                </c:pt>
                <c:pt idx="290">
                  <c:v>57.572579000000005</c:v>
                </c:pt>
                <c:pt idx="291">
                  <c:v>55.052976000000001</c:v>
                </c:pt>
                <c:pt idx="292">
                  <c:v>57.586231999999995</c:v>
                </c:pt>
                <c:pt idx="293">
                  <c:v>55.642342999999997</c:v>
                </c:pt>
                <c:pt idx="294">
                  <c:v>55.908582000000003</c:v>
                </c:pt>
                <c:pt idx="295">
                  <c:v>66.157663999999997</c:v>
                </c:pt>
                <c:pt idx="296">
                  <c:v>55.443801000000001</c:v>
                </c:pt>
                <c:pt idx="297">
                  <c:v>51.209569000000002</c:v>
                </c:pt>
                <c:pt idx="298">
                  <c:v>56.744847</c:v>
                </c:pt>
                <c:pt idx="299">
                  <c:v>52.841139999999996</c:v>
                </c:pt>
                <c:pt idx="300">
                  <c:v>54.228656999999998</c:v>
                </c:pt>
                <c:pt idx="301">
                  <c:v>59.183100000000003</c:v>
                </c:pt>
                <c:pt idx="302">
                  <c:v>51.836483999999999</c:v>
                </c:pt>
                <c:pt idx="303">
                  <c:v>59.035758000000001</c:v>
                </c:pt>
                <c:pt idx="304">
                  <c:v>62.148711999999996</c:v>
                </c:pt>
                <c:pt idx="305">
                  <c:v>53.693333000000003</c:v>
                </c:pt>
                <c:pt idx="306">
                  <c:v>52.838863000000003</c:v>
                </c:pt>
                <c:pt idx="307">
                  <c:v>56.695354000000002</c:v>
                </c:pt>
                <c:pt idx="308">
                  <c:v>56.029187</c:v>
                </c:pt>
                <c:pt idx="309">
                  <c:v>54.316265999999999</c:v>
                </c:pt>
                <c:pt idx="310">
                  <c:v>50.868237000000001</c:v>
                </c:pt>
                <c:pt idx="311">
                  <c:v>58.891260000000003</c:v>
                </c:pt>
                <c:pt idx="312">
                  <c:v>52.062331999999998</c:v>
                </c:pt>
                <c:pt idx="313">
                  <c:v>55.196902999999999</c:v>
                </c:pt>
                <c:pt idx="314">
                  <c:v>67.02749399999999</c:v>
                </c:pt>
                <c:pt idx="315">
                  <c:v>51.342689</c:v>
                </c:pt>
                <c:pt idx="316">
                  <c:v>49.634888000000004</c:v>
                </c:pt>
                <c:pt idx="317">
                  <c:v>57.930408999999997</c:v>
                </c:pt>
                <c:pt idx="318">
                  <c:v>56.819940000000003</c:v>
                </c:pt>
                <c:pt idx="319">
                  <c:v>50.041642000000003</c:v>
                </c:pt>
                <c:pt idx="320">
                  <c:v>49.668451000000005</c:v>
                </c:pt>
                <c:pt idx="321">
                  <c:v>53.685369000000001</c:v>
                </c:pt>
                <c:pt idx="322">
                  <c:v>57.193131000000001</c:v>
                </c:pt>
                <c:pt idx="323">
                  <c:v>51.152113</c:v>
                </c:pt>
                <c:pt idx="324">
                  <c:v>51.848429999999993</c:v>
                </c:pt>
                <c:pt idx="325">
                  <c:v>60.196289000000007</c:v>
                </c:pt>
                <c:pt idx="326">
                  <c:v>54.519358000000004</c:v>
                </c:pt>
                <c:pt idx="327">
                  <c:v>58.757570999999999</c:v>
                </c:pt>
                <c:pt idx="328">
                  <c:v>53.077797000000004</c:v>
                </c:pt>
                <c:pt idx="329">
                  <c:v>53.473174</c:v>
                </c:pt>
                <c:pt idx="330">
                  <c:v>53.241636999999997</c:v>
                </c:pt>
                <c:pt idx="331">
                  <c:v>55.997327999999996</c:v>
                </c:pt>
                <c:pt idx="332">
                  <c:v>55.510929000000004</c:v>
                </c:pt>
                <c:pt idx="333">
                  <c:v>52.757512000000006</c:v>
                </c:pt>
                <c:pt idx="334">
                  <c:v>52.189194000000001</c:v>
                </c:pt>
                <c:pt idx="335">
                  <c:v>65.609824000000003</c:v>
                </c:pt>
                <c:pt idx="336">
                  <c:v>56.016102000000004</c:v>
                </c:pt>
                <c:pt idx="337">
                  <c:v>51.419488000000001</c:v>
                </c:pt>
                <c:pt idx="338">
                  <c:v>55.188368999999994</c:v>
                </c:pt>
                <c:pt idx="339">
                  <c:v>52.769459999999995</c:v>
                </c:pt>
                <c:pt idx="340">
                  <c:v>60.719095999999993</c:v>
                </c:pt>
                <c:pt idx="341">
                  <c:v>52.296714000000001</c:v>
                </c:pt>
                <c:pt idx="342">
                  <c:v>51.424041000000003</c:v>
                </c:pt>
                <c:pt idx="343">
                  <c:v>52.297851000000001</c:v>
                </c:pt>
                <c:pt idx="344">
                  <c:v>51.539524</c:v>
                </c:pt>
                <c:pt idx="345">
                  <c:v>51.867772000000002</c:v>
                </c:pt>
                <c:pt idx="346">
                  <c:v>51.008183000000002</c:v>
                </c:pt>
                <c:pt idx="347">
                  <c:v>52.859912999999999</c:v>
                </c:pt>
                <c:pt idx="348">
                  <c:v>54.874344000000001</c:v>
                </c:pt>
                <c:pt idx="349">
                  <c:v>49.910229999999999</c:v>
                </c:pt>
                <c:pt idx="350">
                  <c:v>52.843415</c:v>
                </c:pt>
                <c:pt idx="351">
                  <c:v>52.714846000000001</c:v>
                </c:pt>
                <c:pt idx="352">
                  <c:v>49.896007999999995</c:v>
                </c:pt>
                <c:pt idx="353">
                  <c:v>49.015938000000006</c:v>
                </c:pt>
                <c:pt idx="354">
                  <c:v>55.826662999999996</c:v>
                </c:pt>
                <c:pt idx="355">
                  <c:v>50.700415</c:v>
                </c:pt>
                <c:pt idx="356">
                  <c:v>52.474775999999999</c:v>
                </c:pt>
                <c:pt idx="357">
                  <c:v>58.697838000000004</c:v>
                </c:pt>
                <c:pt idx="358">
                  <c:v>58.615918999999998</c:v>
                </c:pt>
                <c:pt idx="359">
                  <c:v>56.336955000000003</c:v>
                </c:pt>
                <c:pt idx="360">
                  <c:v>60.725922999999995</c:v>
                </c:pt>
                <c:pt idx="361">
                  <c:v>57.221575000000001</c:v>
                </c:pt>
                <c:pt idx="362">
                  <c:v>64.528937999999997</c:v>
                </c:pt>
                <c:pt idx="363">
                  <c:v>63.815553000000001</c:v>
                </c:pt>
                <c:pt idx="364">
                  <c:v>64.642146999999994</c:v>
                </c:pt>
                <c:pt idx="365">
                  <c:v>66.867065999999994</c:v>
                </c:pt>
                <c:pt idx="366">
                  <c:v>65.068813000000006</c:v>
                </c:pt>
                <c:pt idx="367">
                  <c:v>62.129369999999994</c:v>
                </c:pt>
                <c:pt idx="368">
                  <c:v>65.376581999999999</c:v>
                </c:pt>
                <c:pt idx="369">
                  <c:v>68.588521</c:v>
                </c:pt>
                <c:pt idx="370">
                  <c:v>64.34518700000001</c:v>
                </c:pt>
                <c:pt idx="371">
                  <c:v>61.832409999999996</c:v>
                </c:pt>
                <c:pt idx="372">
                  <c:v>65.076778000000004</c:v>
                </c:pt>
                <c:pt idx="373">
                  <c:v>73.318254999999994</c:v>
                </c:pt>
                <c:pt idx="374">
                  <c:v>70.100055999999995</c:v>
                </c:pt>
                <c:pt idx="375">
                  <c:v>62.213565000000003</c:v>
                </c:pt>
                <c:pt idx="376">
                  <c:v>74.220510000000004</c:v>
                </c:pt>
                <c:pt idx="377">
                  <c:v>61.165675000000007</c:v>
                </c:pt>
                <c:pt idx="378">
                  <c:v>69.902083000000005</c:v>
                </c:pt>
                <c:pt idx="379">
                  <c:v>69.227952000000002</c:v>
                </c:pt>
                <c:pt idx="380">
                  <c:v>67.157769000000002</c:v>
                </c:pt>
                <c:pt idx="381">
                  <c:v>67.761358000000001</c:v>
                </c:pt>
                <c:pt idx="382">
                  <c:v>72.153172000000012</c:v>
                </c:pt>
                <c:pt idx="383">
                  <c:v>70.125655999999992</c:v>
                </c:pt>
                <c:pt idx="384">
                  <c:v>71.081388000000004</c:v>
                </c:pt>
                <c:pt idx="385">
                  <c:v>69.000395999999995</c:v>
                </c:pt>
                <c:pt idx="386">
                  <c:v>70.594419000000002</c:v>
                </c:pt>
                <c:pt idx="387">
                  <c:v>67.007582999999997</c:v>
                </c:pt>
                <c:pt idx="388">
                  <c:v>66.653165999999999</c:v>
                </c:pt>
                <c:pt idx="389">
                  <c:v>67.012133000000006</c:v>
                </c:pt>
                <c:pt idx="390">
                  <c:v>65.986428000000004</c:v>
                </c:pt>
                <c:pt idx="391">
                  <c:v>64.776404999999997</c:v>
                </c:pt>
                <c:pt idx="392">
                  <c:v>62.045175</c:v>
                </c:pt>
                <c:pt idx="393">
                  <c:v>64.468066999999991</c:v>
                </c:pt>
                <c:pt idx="394">
                  <c:v>63.640905000000004</c:v>
                </c:pt>
                <c:pt idx="395">
                  <c:v>64.088620000000006</c:v>
                </c:pt>
                <c:pt idx="396">
                  <c:v>63.919659999999993</c:v>
                </c:pt>
                <c:pt idx="397">
                  <c:v>60.252609</c:v>
                </c:pt>
                <c:pt idx="398">
                  <c:v>63.281367000000003</c:v>
                </c:pt>
                <c:pt idx="399">
                  <c:v>62.977581000000001</c:v>
                </c:pt>
                <c:pt idx="400">
                  <c:v>63.628957</c:v>
                </c:pt>
                <c:pt idx="401">
                  <c:v>65.684349999999995</c:v>
                </c:pt>
                <c:pt idx="402">
                  <c:v>65.313434999999998</c:v>
                </c:pt>
                <c:pt idx="403">
                  <c:v>60.351596000000001</c:v>
                </c:pt>
                <c:pt idx="404">
                  <c:v>62.145866999999996</c:v>
                </c:pt>
                <c:pt idx="405">
                  <c:v>60.902278999999993</c:v>
                </c:pt>
                <c:pt idx="406">
                  <c:v>59.757108000000002</c:v>
                </c:pt>
                <c:pt idx="407">
                  <c:v>61.157139999999998</c:v>
                </c:pt>
                <c:pt idx="408">
                  <c:v>68.012237999999996</c:v>
                </c:pt>
                <c:pt idx="409">
                  <c:v>57.440597999999994</c:v>
                </c:pt>
                <c:pt idx="410">
                  <c:v>61.913761999999998</c:v>
                </c:pt>
                <c:pt idx="411">
                  <c:v>58.474265000000003</c:v>
                </c:pt>
                <c:pt idx="412">
                  <c:v>58.217128000000002</c:v>
                </c:pt>
                <c:pt idx="413">
                  <c:v>62.496870999999999</c:v>
                </c:pt>
                <c:pt idx="414">
                  <c:v>67.430834000000004</c:v>
                </c:pt>
                <c:pt idx="415">
                  <c:v>60.457977</c:v>
                </c:pt>
                <c:pt idx="416">
                  <c:v>62.528728999999998</c:v>
                </c:pt>
                <c:pt idx="417">
                  <c:v>57.901965000000004</c:v>
                </c:pt>
                <c:pt idx="418">
                  <c:v>59.236575999999999</c:v>
                </c:pt>
                <c:pt idx="419">
                  <c:v>61.674261000000001</c:v>
                </c:pt>
                <c:pt idx="420">
                  <c:v>63.324602999999996</c:v>
                </c:pt>
                <c:pt idx="421">
                  <c:v>57.781359999999999</c:v>
                </c:pt>
                <c:pt idx="422">
                  <c:v>64.309347000000002</c:v>
                </c:pt>
                <c:pt idx="423">
                  <c:v>58.875900999999999</c:v>
                </c:pt>
                <c:pt idx="424">
                  <c:v>59.241126000000001</c:v>
                </c:pt>
                <c:pt idx="425">
                  <c:v>59.574494999999999</c:v>
                </c:pt>
                <c:pt idx="426">
                  <c:v>55.445508000000004</c:v>
                </c:pt>
                <c:pt idx="427">
                  <c:v>56.191319</c:v>
                </c:pt>
                <c:pt idx="428">
                  <c:v>56.801735000000001</c:v>
                </c:pt>
                <c:pt idx="429">
                  <c:v>57.969093999999998</c:v>
                </c:pt>
                <c:pt idx="430">
                  <c:v>56.380191000000003</c:v>
                </c:pt>
                <c:pt idx="431">
                  <c:v>53.073245</c:v>
                </c:pt>
                <c:pt idx="432">
                  <c:v>57.773395000000001</c:v>
                </c:pt>
                <c:pt idx="433">
                  <c:v>55.250379000000002</c:v>
                </c:pt>
                <c:pt idx="434">
                  <c:v>54.906200999999996</c:v>
                </c:pt>
                <c:pt idx="435">
                  <c:v>55.758965000000003</c:v>
                </c:pt>
                <c:pt idx="436">
                  <c:v>66.318658999999997</c:v>
                </c:pt>
                <c:pt idx="437">
                  <c:v>67.092346000000006</c:v>
                </c:pt>
                <c:pt idx="438">
                  <c:v>55.719143000000003</c:v>
                </c:pt>
                <c:pt idx="439">
                  <c:v>52.106136000000006</c:v>
                </c:pt>
                <c:pt idx="440">
                  <c:v>58.822994000000001</c:v>
                </c:pt>
                <c:pt idx="441">
                  <c:v>62.803500999999997</c:v>
                </c:pt>
                <c:pt idx="442">
                  <c:v>53.494790999999999</c:v>
                </c:pt>
                <c:pt idx="443">
                  <c:v>60.650261</c:v>
                </c:pt>
                <c:pt idx="444">
                  <c:v>54.599570999999997</c:v>
                </c:pt>
                <c:pt idx="445">
                  <c:v>56.202697000000001</c:v>
                </c:pt>
                <c:pt idx="446">
                  <c:v>58.594301000000002</c:v>
                </c:pt>
                <c:pt idx="447">
                  <c:v>53.940799999999996</c:v>
                </c:pt>
                <c:pt idx="448">
                  <c:v>59.410086000000007</c:v>
                </c:pt>
                <c:pt idx="449">
                  <c:v>57.594197000000001</c:v>
                </c:pt>
                <c:pt idx="450">
                  <c:v>55.149686000000003</c:v>
                </c:pt>
                <c:pt idx="451">
                  <c:v>58.724576999999996</c:v>
                </c:pt>
                <c:pt idx="452">
                  <c:v>60.201409999999996</c:v>
                </c:pt>
                <c:pt idx="453">
                  <c:v>57.361520999999996</c:v>
                </c:pt>
                <c:pt idx="454">
                  <c:v>62.191946999999999</c:v>
                </c:pt>
                <c:pt idx="455">
                  <c:v>54.385100999999999</c:v>
                </c:pt>
                <c:pt idx="456">
                  <c:v>53.458382</c:v>
                </c:pt>
                <c:pt idx="457">
                  <c:v>59.924930000000003</c:v>
                </c:pt>
                <c:pt idx="458">
                  <c:v>56.616848000000005</c:v>
                </c:pt>
                <c:pt idx="459">
                  <c:v>53.444161000000001</c:v>
                </c:pt>
                <c:pt idx="460">
                  <c:v>57.578266999999997</c:v>
                </c:pt>
                <c:pt idx="461">
                  <c:v>63.108993999999996</c:v>
                </c:pt>
                <c:pt idx="462">
                  <c:v>51.680039000000001</c:v>
                </c:pt>
                <c:pt idx="463">
                  <c:v>50.390371000000002</c:v>
                </c:pt>
                <c:pt idx="464">
                  <c:v>58.584061000000005</c:v>
                </c:pt>
                <c:pt idx="465">
                  <c:v>56.598074999999994</c:v>
                </c:pt>
                <c:pt idx="466">
                  <c:v>60.550705999999998</c:v>
                </c:pt>
                <c:pt idx="467">
                  <c:v>60.451149999999998</c:v>
                </c:pt>
                <c:pt idx="468">
                  <c:v>67.230016000000006</c:v>
                </c:pt>
                <c:pt idx="469">
                  <c:v>55.345383999999996</c:v>
                </c:pt>
                <c:pt idx="470">
                  <c:v>54.305456</c:v>
                </c:pt>
                <c:pt idx="471">
                  <c:v>51.053694</c:v>
                </c:pt>
                <c:pt idx="472">
                  <c:v>53.113636999999997</c:v>
                </c:pt>
                <c:pt idx="473">
                  <c:v>49.155315999999999</c:v>
                </c:pt>
                <c:pt idx="474">
                  <c:v>49.299813</c:v>
                </c:pt>
                <c:pt idx="475">
                  <c:v>55.445507000000006</c:v>
                </c:pt>
                <c:pt idx="476">
                  <c:v>56.937131000000001</c:v>
                </c:pt>
                <c:pt idx="477">
                  <c:v>59.762798000000004</c:v>
                </c:pt>
                <c:pt idx="478">
                  <c:v>55.621294000000006</c:v>
                </c:pt>
                <c:pt idx="479">
                  <c:v>54.069936999999996</c:v>
                </c:pt>
                <c:pt idx="480">
                  <c:v>54.40558</c:v>
                </c:pt>
                <c:pt idx="481">
                  <c:v>54.219554000000002</c:v>
                </c:pt>
                <c:pt idx="482">
                  <c:v>57.207920999999999</c:v>
                </c:pt>
                <c:pt idx="483">
                  <c:v>59.670636999999999</c:v>
                </c:pt>
                <c:pt idx="484">
                  <c:v>55.901754999999994</c:v>
                </c:pt>
                <c:pt idx="485">
                  <c:v>53.501616999999996</c:v>
                </c:pt>
                <c:pt idx="486">
                  <c:v>50.029127000000003</c:v>
                </c:pt>
                <c:pt idx="487">
                  <c:v>59.816839999999999</c:v>
                </c:pt>
                <c:pt idx="488">
                  <c:v>54.648495999999994</c:v>
                </c:pt>
                <c:pt idx="489">
                  <c:v>51.118547</c:v>
                </c:pt>
                <c:pt idx="490">
                  <c:v>58.494746000000006</c:v>
                </c:pt>
                <c:pt idx="491">
                  <c:v>50.892699</c:v>
                </c:pt>
                <c:pt idx="492">
                  <c:v>52.999859999999998</c:v>
                </c:pt>
                <c:pt idx="493">
                  <c:v>64.48513299999999</c:v>
                </c:pt>
                <c:pt idx="494">
                  <c:v>62.947430000000004</c:v>
                </c:pt>
                <c:pt idx="495">
                  <c:v>53.415717000000001</c:v>
                </c:pt>
                <c:pt idx="496">
                  <c:v>66.374978999999996</c:v>
                </c:pt>
                <c:pt idx="497">
                  <c:v>50.842635999999999</c:v>
                </c:pt>
                <c:pt idx="498">
                  <c:v>51.332448999999997</c:v>
                </c:pt>
                <c:pt idx="499">
                  <c:v>54.010773999999998</c:v>
                </c:pt>
                <c:pt idx="500">
                  <c:v>52.326295999999999</c:v>
                </c:pt>
                <c:pt idx="501">
                  <c:v>50.133802000000003</c:v>
                </c:pt>
                <c:pt idx="502">
                  <c:v>53.035128999999998</c:v>
                </c:pt>
                <c:pt idx="503">
                  <c:v>51.575932999999999</c:v>
                </c:pt>
                <c:pt idx="504">
                  <c:v>52.000892</c:v>
                </c:pt>
                <c:pt idx="505">
                  <c:v>49.721927999999998</c:v>
                </c:pt>
                <c:pt idx="506">
                  <c:v>46.649364000000006</c:v>
                </c:pt>
                <c:pt idx="507">
                  <c:v>50.421659000000005</c:v>
                </c:pt>
                <c:pt idx="508">
                  <c:v>48.513041000000001</c:v>
                </c:pt>
                <c:pt idx="509">
                  <c:v>56.178804</c:v>
                </c:pt>
                <c:pt idx="510">
                  <c:v>48.449894999999998</c:v>
                </c:pt>
                <c:pt idx="511">
                  <c:v>46.385970999999998</c:v>
                </c:pt>
                <c:pt idx="512">
                  <c:v>51.424609000000004</c:v>
                </c:pt>
                <c:pt idx="513">
                  <c:v>47.884421000000003</c:v>
                </c:pt>
                <c:pt idx="514">
                  <c:v>46.213026999999997</c:v>
                </c:pt>
                <c:pt idx="515">
                  <c:v>55.721986000000001</c:v>
                </c:pt>
                <c:pt idx="516">
                  <c:v>48.721823000000001</c:v>
                </c:pt>
                <c:pt idx="517">
                  <c:v>56.639033999999995</c:v>
                </c:pt>
                <c:pt idx="518">
                  <c:v>54.930664</c:v>
                </c:pt>
                <c:pt idx="519">
                  <c:v>48.212670000000003</c:v>
                </c:pt>
                <c:pt idx="520">
                  <c:v>50.710084999999999</c:v>
                </c:pt>
                <c:pt idx="521">
                  <c:v>53.886755000000001</c:v>
                </c:pt>
                <c:pt idx="522">
                  <c:v>49.645128</c:v>
                </c:pt>
                <c:pt idx="523">
                  <c:v>53.639858000000004</c:v>
                </c:pt>
                <c:pt idx="524">
                  <c:v>55.835765000000002</c:v>
                </c:pt>
                <c:pt idx="525">
                  <c:v>50.436451000000005</c:v>
                </c:pt>
                <c:pt idx="526">
                  <c:v>51.405833999999999</c:v>
                </c:pt>
                <c:pt idx="527">
                  <c:v>55.607641000000001</c:v>
                </c:pt>
                <c:pt idx="528">
                  <c:v>49.946068999999994</c:v>
                </c:pt>
                <c:pt idx="529">
                  <c:v>55.555872000000001</c:v>
                </c:pt>
                <c:pt idx="530">
                  <c:v>53.091450000000002</c:v>
                </c:pt>
                <c:pt idx="531">
                  <c:v>59.159205999999998</c:v>
                </c:pt>
                <c:pt idx="532">
                  <c:v>50.191828000000001</c:v>
                </c:pt>
                <c:pt idx="533">
                  <c:v>52.991895</c:v>
                </c:pt>
                <c:pt idx="534">
                  <c:v>69.527185000000003</c:v>
                </c:pt>
                <c:pt idx="535">
                  <c:v>51.905318999999999</c:v>
                </c:pt>
                <c:pt idx="536">
                  <c:v>59.35718</c:v>
                </c:pt>
                <c:pt idx="537">
                  <c:v>58.682478000000003</c:v>
                </c:pt>
                <c:pt idx="538">
                  <c:v>52.469085999999997</c:v>
                </c:pt>
                <c:pt idx="539">
                  <c:v>49.939812000000003</c:v>
                </c:pt>
                <c:pt idx="540">
                  <c:v>64.743977000000001</c:v>
                </c:pt>
                <c:pt idx="541">
                  <c:v>54.522772000000003</c:v>
                </c:pt>
                <c:pt idx="542">
                  <c:v>56.254464999999996</c:v>
                </c:pt>
                <c:pt idx="543">
                  <c:v>55.905737000000002</c:v>
                </c:pt>
                <c:pt idx="544">
                  <c:v>49.733874</c:v>
                </c:pt>
                <c:pt idx="545">
                  <c:v>53.194988000000002</c:v>
                </c:pt>
                <c:pt idx="546">
                  <c:v>52.189194000000001</c:v>
                </c:pt>
                <c:pt idx="547">
                  <c:v>52.395701000000003</c:v>
                </c:pt>
                <c:pt idx="548">
                  <c:v>50.394920999999997</c:v>
                </c:pt>
                <c:pt idx="549">
                  <c:v>52.801316999999997</c:v>
                </c:pt>
                <c:pt idx="550">
                  <c:v>53.803128999999998</c:v>
                </c:pt>
                <c:pt idx="551">
                  <c:v>49.523955999999998</c:v>
                </c:pt>
                <c:pt idx="552">
                  <c:v>50.658315999999999</c:v>
                </c:pt>
                <c:pt idx="553">
                  <c:v>55.134326000000001</c:v>
                </c:pt>
                <c:pt idx="554">
                  <c:v>53.448711000000003</c:v>
                </c:pt>
                <c:pt idx="555">
                  <c:v>47.756420000000006</c:v>
                </c:pt>
                <c:pt idx="556">
                  <c:v>52.290455000000001</c:v>
                </c:pt>
                <c:pt idx="557">
                  <c:v>49.189447999999999</c:v>
                </c:pt>
                <c:pt idx="558">
                  <c:v>49.608149999999995</c:v>
                </c:pt>
                <c:pt idx="559">
                  <c:v>50.386388999999994</c:v>
                </c:pt>
                <c:pt idx="560">
                  <c:v>54.951713000000005</c:v>
                </c:pt>
                <c:pt idx="561">
                  <c:v>49.616115000000001</c:v>
                </c:pt>
                <c:pt idx="562">
                  <c:v>51.617462000000003</c:v>
                </c:pt>
                <c:pt idx="563">
                  <c:v>54.495463999999998</c:v>
                </c:pt>
                <c:pt idx="564">
                  <c:v>50.985996</c:v>
                </c:pt>
                <c:pt idx="565">
                  <c:v>49.778815000000002</c:v>
                </c:pt>
                <c:pt idx="566">
                  <c:v>53.265529999999998</c:v>
                </c:pt>
                <c:pt idx="567">
                  <c:v>50.790299000000005</c:v>
                </c:pt>
                <c:pt idx="568">
                  <c:v>50.981443999999996</c:v>
                </c:pt>
                <c:pt idx="569">
                  <c:v>55.486468000000002</c:v>
                </c:pt>
                <c:pt idx="570">
                  <c:v>52.192608</c:v>
                </c:pt>
                <c:pt idx="571">
                  <c:v>49.797020000000003</c:v>
                </c:pt>
                <c:pt idx="572">
                  <c:v>49.434640000000002</c:v>
                </c:pt>
                <c:pt idx="573">
                  <c:v>49.202534</c:v>
                </c:pt>
                <c:pt idx="574">
                  <c:v>55.828367999999998</c:v>
                </c:pt>
                <c:pt idx="575">
                  <c:v>53.684799999999996</c:v>
                </c:pt>
                <c:pt idx="576">
                  <c:v>61.372748000000001</c:v>
                </c:pt>
                <c:pt idx="577">
                  <c:v>57.825164999999998</c:v>
                </c:pt>
                <c:pt idx="578">
                  <c:v>52.103291999999996</c:v>
                </c:pt>
                <c:pt idx="579">
                  <c:v>52.315486999999997</c:v>
                </c:pt>
                <c:pt idx="580">
                  <c:v>54.182575999999997</c:v>
                </c:pt>
                <c:pt idx="581">
                  <c:v>52.460553000000004</c:v>
                </c:pt>
                <c:pt idx="582">
                  <c:v>54.632568000000006</c:v>
                </c:pt>
                <c:pt idx="583">
                  <c:v>55.813009000000001</c:v>
                </c:pt>
                <c:pt idx="584">
                  <c:v>58.809909000000005</c:v>
                </c:pt>
                <c:pt idx="585">
                  <c:v>54.460193000000004</c:v>
                </c:pt>
                <c:pt idx="586">
                  <c:v>58.225093000000001</c:v>
                </c:pt>
                <c:pt idx="587">
                  <c:v>53.683093</c:v>
                </c:pt>
                <c:pt idx="588">
                  <c:v>50.565587999999998</c:v>
                </c:pt>
                <c:pt idx="589">
                  <c:v>49.964843000000002</c:v>
                </c:pt>
                <c:pt idx="590">
                  <c:v>54.379412000000002</c:v>
                </c:pt>
                <c:pt idx="591">
                  <c:v>50.508130999999999</c:v>
                </c:pt>
                <c:pt idx="592">
                  <c:v>56.383603999999998</c:v>
                </c:pt>
                <c:pt idx="593">
                  <c:v>54.478966999999997</c:v>
                </c:pt>
                <c:pt idx="594">
                  <c:v>51.992927000000002</c:v>
                </c:pt>
                <c:pt idx="595">
                  <c:v>52.077691999999999</c:v>
                </c:pt>
                <c:pt idx="596">
                  <c:v>51.346671000000001</c:v>
                </c:pt>
                <c:pt idx="597">
                  <c:v>53.702435000000001</c:v>
                </c:pt>
                <c:pt idx="598">
                  <c:v>54.596727000000001</c:v>
                </c:pt>
                <c:pt idx="599">
                  <c:v>50.826706999999999</c:v>
                </c:pt>
                <c:pt idx="600">
                  <c:v>60.650830999999997</c:v>
                </c:pt>
                <c:pt idx="601">
                  <c:v>51.475239999999999</c:v>
                </c:pt>
                <c:pt idx="602">
                  <c:v>56.199284000000006</c:v>
                </c:pt>
                <c:pt idx="603">
                  <c:v>51.1066</c:v>
                </c:pt>
                <c:pt idx="604">
                  <c:v>52.573194000000001</c:v>
                </c:pt>
                <c:pt idx="605">
                  <c:v>56.174253</c:v>
                </c:pt>
                <c:pt idx="606">
                  <c:v>59.782138000000003</c:v>
                </c:pt>
                <c:pt idx="607">
                  <c:v>53.862291999999997</c:v>
                </c:pt>
                <c:pt idx="608">
                  <c:v>57.511139</c:v>
                </c:pt>
                <c:pt idx="609">
                  <c:v>57.426375000000007</c:v>
                </c:pt>
                <c:pt idx="610">
                  <c:v>60.691222000000003</c:v>
                </c:pt>
                <c:pt idx="611">
                  <c:v>54.156407999999999</c:v>
                </c:pt>
                <c:pt idx="612">
                  <c:v>55.232743999999997</c:v>
                </c:pt>
                <c:pt idx="613">
                  <c:v>58.427616999999998</c:v>
                </c:pt>
                <c:pt idx="614">
                  <c:v>56.858625000000004</c:v>
                </c:pt>
                <c:pt idx="615">
                  <c:v>51.367719999999998</c:v>
                </c:pt>
                <c:pt idx="616">
                  <c:v>62.418364999999994</c:v>
                </c:pt>
                <c:pt idx="617">
                  <c:v>58.919135999999995</c:v>
                </c:pt>
                <c:pt idx="618">
                  <c:v>57.753484999999998</c:v>
                </c:pt>
                <c:pt idx="619">
                  <c:v>58.716042999999999</c:v>
                </c:pt>
                <c:pt idx="620">
                  <c:v>65.926124999999999</c:v>
                </c:pt>
                <c:pt idx="621">
                  <c:v>58.886710000000001</c:v>
                </c:pt>
                <c:pt idx="622">
                  <c:v>61.163396999999996</c:v>
                </c:pt>
                <c:pt idx="623">
                  <c:v>56.277220999999997</c:v>
                </c:pt>
                <c:pt idx="624">
                  <c:v>65.700277999999997</c:v>
                </c:pt>
                <c:pt idx="625">
                  <c:v>60.044395999999999</c:v>
                </c:pt>
                <c:pt idx="626">
                  <c:v>64.059037000000004</c:v>
                </c:pt>
                <c:pt idx="627">
                  <c:v>67.500237999999996</c:v>
                </c:pt>
                <c:pt idx="628">
                  <c:v>60.063737000000003</c:v>
                </c:pt>
                <c:pt idx="629">
                  <c:v>68.821764999999999</c:v>
                </c:pt>
                <c:pt idx="630">
                  <c:v>63.473652000000001</c:v>
                </c:pt>
                <c:pt idx="631">
                  <c:v>60.064306999999999</c:v>
                </c:pt>
                <c:pt idx="632">
                  <c:v>69.874206999999998</c:v>
                </c:pt>
                <c:pt idx="633">
                  <c:v>67.394994999999994</c:v>
                </c:pt>
                <c:pt idx="634">
                  <c:v>62.714754999999997</c:v>
                </c:pt>
                <c:pt idx="635">
                  <c:v>67.870014999999995</c:v>
                </c:pt>
                <c:pt idx="636">
                  <c:v>58.977732000000003</c:v>
                </c:pt>
                <c:pt idx="637">
                  <c:v>62.212997000000001</c:v>
                </c:pt>
                <c:pt idx="638">
                  <c:v>66.658853999999991</c:v>
                </c:pt>
                <c:pt idx="639">
                  <c:v>60.101285000000004</c:v>
                </c:pt>
                <c:pt idx="640">
                  <c:v>63.090790999999996</c:v>
                </c:pt>
                <c:pt idx="641">
                  <c:v>63.889509000000004</c:v>
                </c:pt>
                <c:pt idx="642">
                  <c:v>54.488069999999993</c:v>
                </c:pt>
                <c:pt idx="643">
                  <c:v>56.003017999999997</c:v>
                </c:pt>
                <c:pt idx="644">
                  <c:v>57.190286</c:v>
                </c:pt>
                <c:pt idx="645">
                  <c:v>59.738335000000006</c:v>
                </c:pt>
                <c:pt idx="646">
                  <c:v>52.246651</c:v>
                </c:pt>
                <c:pt idx="647">
                  <c:v>53.994843000000003</c:v>
                </c:pt>
                <c:pt idx="648">
                  <c:v>55.330591999999996</c:v>
                </c:pt>
                <c:pt idx="649">
                  <c:v>51.750582000000001</c:v>
                </c:pt>
                <c:pt idx="650">
                  <c:v>49.675280000000001</c:v>
                </c:pt>
                <c:pt idx="651">
                  <c:v>56.285185999999996</c:v>
                </c:pt>
                <c:pt idx="652">
                  <c:v>49.456257000000001</c:v>
                </c:pt>
                <c:pt idx="653">
                  <c:v>56.608314</c:v>
                </c:pt>
                <c:pt idx="654">
                  <c:v>54.399890999999997</c:v>
                </c:pt>
                <c:pt idx="655">
                  <c:v>55.312956999999997</c:v>
                </c:pt>
                <c:pt idx="656">
                  <c:v>52.120359000000001</c:v>
                </c:pt>
                <c:pt idx="657">
                  <c:v>50.726015000000004</c:v>
                </c:pt>
                <c:pt idx="658">
                  <c:v>60.948358999999996</c:v>
                </c:pt>
                <c:pt idx="659">
                  <c:v>51.936039000000001</c:v>
                </c:pt>
                <c:pt idx="660">
                  <c:v>54.820869999999999</c:v>
                </c:pt>
                <c:pt idx="661">
                  <c:v>59.388468000000003</c:v>
                </c:pt>
                <c:pt idx="662">
                  <c:v>52.892339</c:v>
                </c:pt>
                <c:pt idx="663">
                  <c:v>55.969453000000001</c:v>
                </c:pt>
                <c:pt idx="664">
                  <c:v>52.997015000000005</c:v>
                </c:pt>
                <c:pt idx="665">
                  <c:v>59.024380999999998</c:v>
                </c:pt>
                <c:pt idx="666">
                  <c:v>52.558402000000001</c:v>
                </c:pt>
                <c:pt idx="667">
                  <c:v>51.813728999999995</c:v>
                </c:pt>
                <c:pt idx="668">
                  <c:v>57.738124999999997</c:v>
                </c:pt>
                <c:pt idx="669">
                  <c:v>60.954047000000003</c:v>
                </c:pt>
                <c:pt idx="670">
                  <c:v>53.354275999999999</c:v>
                </c:pt>
                <c:pt idx="671">
                  <c:v>53.888461</c:v>
                </c:pt>
                <c:pt idx="672">
                  <c:v>57.343885999999998</c:v>
                </c:pt>
                <c:pt idx="673">
                  <c:v>51.395026000000001</c:v>
                </c:pt>
                <c:pt idx="674">
                  <c:v>53.920320000000004</c:v>
                </c:pt>
                <c:pt idx="675">
                  <c:v>57.523085999999999</c:v>
                </c:pt>
                <c:pt idx="676">
                  <c:v>50.859702999999996</c:v>
                </c:pt>
                <c:pt idx="677">
                  <c:v>53.914061000000004</c:v>
                </c:pt>
                <c:pt idx="678">
                  <c:v>50.114460000000001</c:v>
                </c:pt>
                <c:pt idx="679">
                  <c:v>54.630859999999998</c:v>
                </c:pt>
                <c:pt idx="680">
                  <c:v>47.646625</c:v>
                </c:pt>
                <c:pt idx="681">
                  <c:v>48.556275999999997</c:v>
                </c:pt>
                <c:pt idx="682">
                  <c:v>53.787199000000001</c:v>
                </c:pt>
                <c:pt idx="683">
                  <c:v>47.329754000000001</c:v>
                </c:pt>
                <c:pt idx="684">
                  <c:v>49.696897</c:v>
                </c:pt>
                <c:pt idx="685">
                  <c:v>51.816573000000005</c:v>
                </c:pt>
                <c:pt idx="686">
                  <c:v>50.744219999999999</c:v>
                </c:pt>
                <c:pt idx="687">
                  <c:v>49.956878000000003</c:v>
                </c:pt>
                <c:pt idx="688">
                  <c:v>47.134626999999995</c:v>
                </c:pt>
                <c:pt idx="689">
                  <c:v>47.772348999999998</c:v>
                </c:pt>
                <c:pt idx="690">
                  <c:v>47.264901999999999</c:v>
                </c:pt>
                <c:pt idx="691">
                  <c:v>45.846665000000002</c:v>
                </c:pt>
                <c:pt idx="692">
                  <c:v>47.528295999999997</c:v>
                </c:pt>
                <c:pt idx="693">
                  <c:v>49.058036000000001</c:v>
                </c:pt>
                <c:pt idx="694">
                  <c:v>50.097392999999997</c:v>
                </c:pt>
                <c:pt idx="695">
                  <c:v>47.951549</c:v>
                </c:pt>
                <c:pt idx="696">
                  <c:v>47.338856000000007</c:v>
                </c:pt>
                <c:pt idx="697">
                  <c:v>54.398185999999995</c:v>
                </c:pt>
                <c:pt idx="698">
                  <c:v>50.731133999999997</c:v>
                </c:pt>
                <c:pt idx="699">
                  <c:v>48.475494999999995</c:v>
                </c:pt>
                <c:pt idx="700">
                  <c:v>51.423472000000004</c:v>
                </c:pt>
                <c:pt idx="701">
                  <c:v>52.151646999999997</c:v>
                </c:pt>
                <c:pt idx="702">
                  <c:v>48.939138</c:v>
                </c:pt>
                <c:pt idx="703">
                  <c:v>49.805554000000001</c:v>
                </c:pt>
                <c:pt idx="704">
                  <c:v>54.082452000000004</c:v>
                </c:pt>
                <c:pt idx="705">
                  <c:v>52.107273000000006</c:v>
                </c:pt>
                <c:pt idx="706">
                  <c:v>50.039935999999997</c:v>
                </c:pt>
                <c:pt idx="707">
                  <c:v>51.823397999999997</c:v>
                </c:pt>
                <c:pt idx="708">
                  <c:v>52.923058999999995</c:v>
                </c:pt>
                <c:pt idx="709">
                  <c:v>57.919031000000004</c:v>
                </c:pt>
                <c:pt idx="710">
                  <c:v>49.525661999999997</c:v>
                </c:pt>
                <c:pt idx="711">
                  <c:v>53.121600999999998</c:v>
                </c:pt>
                <c:pt idx="712">
                  <c:v>49.932417000000001</c:v>
                </c:pt>
                <c:pt idx="713">
                  <c:v>53.214328999999999</c:v>
                </c:pt>
                <c:pt idx="714">
                  <c:v>50.739097999999998</c:v>
                </c:pt>
                <c:pt idx="715">
                  <c:v>54.5899</c:v>
                </c:pt>
                <c:pt idx="716">
                  <c:v>55.766360000000006</c:v>
                </c:pt>
                <c:pt idx="717">
                  <c:v>56.180509000000001</c:v>
                </c:pt>
                <c:pt idx="718">
                  <c:v>52.990755999999998</c:v>
                </c:pt>
                <c:pt idx="719">
                  <c:v>52.877548000000004</c:v>
                </c:pt>
                <c:pt idx="720">
                  <c:v>55.596261999999996</c:v>
                </c:pt>
                <c:pt idx="721">
                  <c:v>52.661939000000004</c:v>
                </c:pt>
                <c:pt idx="722">
                  <c:v>54.472139999999996</c:v>
                </c:pt>
                <c:pt idx="723">
                  <c:v>54.628017</c:v>
                </c:pt>
                <c:pt idx="724">
                  <c:v>54.846468999999999</c:v>
                </c:pt>
                <c:pt idx="725">
                  <c:v>56.352314</c:v>
                </c:pt>
                <c:pt idx="726">
                  <c:v>49.438620999999998</c:v>
                </c:pt>
                <c:pt idx="727">
                  <c:v>57.675547000000002</c:v>
                </c:pt>
                <c:pt idx="728">
                  <c:v>55.701506999999992</c:v>
                </c:pt>
                <c:pt idx="729">
                  <c:v>52.205691000000002</c:v>
                </c:pt>
                <c:pt idx="730">
                  <c:v>53.898133000000001</c:v>
                </c:pt>
                <c:pt idx="731">
                  <c:v>55.359605000000002</c:v>
                </c:pt>
                <c:pt idx="732">
                  <c:v>51.834208000000004</c:v>
                </c:pt>
                <c:pt idx="733">
                  <c:v>54.364621</c:v>
                </c:pt>
                <c:pt idx="734">
                  <c:v>51.230049000000001</c:v>
                </c:pt>
                <c:pt idx="735">
                  <c:v>53.804834</c:v>
                </c:pt>
                <c:pt idx="736">
                  <c:v>51.656146</c:v>
                </c:pt>
                <c:pt idx="737">
                  <c:v>56.951353999999995</c:v>
                </c:pt>
                <c:pt idx="738">
                  <c:v>52.469086000000004</c:v>
                </c:pt>
                <c:pt idx="739">
                  <c:v>53.062437000000003</c:v>
                </c:pt>
                <c:pt idx="740">
                  <c:v>51.173729000000002</c:v>
                </c:pt>
                <c:pt idx="741">
                  <c:v>52.337103999999997</c:v>
                </c:pt>
                <c:pt idx="742">
                  <c:v>60.212217000000003</c:v>
                </c:pt>
                <c:pt idx="743">
                  <c:v>54.732691000000003</c:v>
                </c:pt>
                <c:pt idx="744">
                  <c:v>51.155524</c:v>
                </c:pt>
                <c:pt idx="745">
                  <c:v>55.242982999999995</c:v>
                </c:pt>
                <c:pt idx="746">
                  <c:v>50.697569999999999</c:v>
                </c:pt>
                <c:pt idx="747">
                  <c:v>52.813264000000004</c:v>
                </c:pt>
                <c:pt idx="748">
                  <c:v>54.587624999999996</c:v>
                </c:pt>
                <c:pt idx="749">
                  <c:v>52.028767999999999</c:v>
                </c:pt>
                <c:pt idx="750">
                  <c:v>50.664574999999999</c:v>
                </c:pt>
                <c:pt idx="751">
                  <c:v>51.220946999999995</c:v>
                </c:pt>
                <c:pt idx="752">
                  <c:v>57.050339999999998</c:v>
                </c:pt>
                <c:pt idx="753">
                  <c:v>54.675801999999997</c:v>
                </c:pt>
                <c:pt idx="754">
                  <c:v>55.619019000000002</c:v>
                </c:pt>
                <c:pt idx="755">
                  <c:v>57.968524000000002</c:v>
                </c:pt>
                <c:pt idx="756">
                  <c:v>59.048841000000003</c:v>
                </c:pt>
                <c:pt idx="757">
                  <c:v>52.493549000000002</c:v>
                </c:pt>
                <c:pt idx="758">
                  <c:v>53.373049000000002</c:v>
                </c:pt>
                <c:pt idx="759">
                  <c:v>59.479490999999996</c:v>
                </c:pt>
                <c:pt idx="760">
                  <c:v>51.013870999999995</c:v>
                </c:pt>
                <c:pt idx="761">
                  <c:v>55.482484999999997</c:v>
                </c:pt>
                <c:pt idx="762">
                  <c:v>55.888103000000001</c:v>
                </c:pt>
                <c:pt idx="763">
                  <c:v>51.843879000000001</c:v>
                </c:pt>
                <c:pt idx="764">
                  <c:v>52.785387999999998</c:v>
                </c:pt>
                <c:pt idx="765">
                  <c:v>58.151705999999997</c:v>
                </c:pt>
                <c:pt idx="766">
                  <c:v>59.358317</c:v>
                </c:pt>
                <c:pt idx="767">
                  <c:v>55.887534000000002</c:v>
                </c:pt>
                <c:pt idx="768">
                  <c:v>63.434398000000002</c:v>
                </c:pt>
                <c:pt idx="769">
                  <c:v>57.568027000000001</c:v>
                </c:pt>
                <c:pt idx="770">
                  <c:v>57.808667</c:v>
                </c:pt>
                <c:pt idx="771">
                  <c:v>69.136358999999999</c:v>
                </c:pt>
                <c:pt idx="772">
                  <c:v>57.145344000000001</c:v>
                </c:pt>
                <c:pt idx="773">
                  <c:v>60.372074999999995</c:v>
                </c:pt>
                <c:pt idx="774">
                  <c:v>65.236065999999994</c:v>
                </c:pt>
                <c:pt idx="775">
                  <c:v>62.045743000000002</c:v>
                </c:pt>
                <c:pt idx="776">
                  <c:v>59.612610000000004</c:v>
                </c:pt>
                <c:pt idx="777">
                  <c:v>68.484983999999997</c:v>
                </c:pt>
                <c:pt idx="778">
                  <c:v>64.402077000000006</c:v>
                </c:pt>
                <c:pt idx="779">
                  <c:v>60.419862999999999</c:v>
                </c:pt>
                <c:pt idx="780">
                  <c:v>57.797859000000003</c:v>
                </c:pt>
                <c:pt idx="781">
                  <c:v>56.290305000000004</c:v>
                </c:pt>
                <c:pt idx="782">
                  <c:v>55.773187</c:v>
                </c:pt>
                <c:pt idx="783">
                  <c:v>54.917579000000003</c:v>
                </c:pt>
                <c:pt idx="784">
                  <c:v>53.090879999999999</c:v>
                </c:pt>
                <c:pt idx="785">
                  <c:v>55.356192000000007</c:v>
                </c:pt>
                <c:pt idx="786">
                  <c:v>59.616591999999997</c:v>
                </c:pt>
                <c:pt idx="787">
                  <c:v>66.902338</c:v>
                </c:pt>
                <c:pt idx="788">
                  <c:v>55.159925000000001</c:v>
                </c:pt>
                <c:pt idx="789">
                  <c:v>53.754204000000001</c:v>
                </c:pt>
                <c:pt idx="790">
                  <c:v>54.694006999999999</c:v>
                </c:pt>
                <c:pt idx="791">
                  <c:v>53.441316</c:v>
                </c:pt>
                <c:pt idx="792">
                  <c:v>50.360788999999997</c:v>
                </c:pt>
                <c:pt idx="793">
                  <c:v>52.968001999999998</c:v>
                </c:pt>
                <c:pt idx="794">
                  <c:v>52.016821</c:v>
                </c:pt>
                <c:pt idx="795">
                  <c:v>54.107483000000002</c:v>
                </c:pt>
                <c:pt idx="796">
                  <c:v>52.257460999999999</c:v>
                </c:pt>
                <c:pt idx="797">
                  <c:v>54.016461</c:v>
                </c:pt>
                <c:pt idx="798">
                  <c:v>55.448352</c:v>
                </c:pt>
                <c:pt idx="799">
                  <c:v>47.762108999999995</c:v>
                </c:pt>
                <c:pt idx="800">
                  <c:v>56.188473999999999</c:v>
                </c:pt>
                <c:pt idx="801">
                  <c:v>55.406254000000004</c:v>
                </c:pt>
                <c:pt idx="802">
                  <c:v>50.893267999999999</c:v>
                </c:pt>
                <c:pt idx="803">
                  <c:v>51.916128</c:v>
                </c:pt>
                <c:pt idx="804">
                  <c:v>49.110940999999997</c:v>
                </c:pt>
                <c:pt idx="805">
                  <c:v>51.618597999999999</c:v>
                </c:pt>
                <c:pt idx="806">
                  <c:v>51.934900999999996</c:v>
                </c:pt>
                <c:pt idx="807">
                  <c:v>58.576097000000004</c:v>
                </c:pt>
                <c:pt idx="808">
                  <c:v>56.233416000000005</c:v>
                </c:pt>
                <c:pt idx="809">
                  <c:v>56.738589000000005</c:v>
                </c:pt>
                <c:pt idx="810">
                  <c:v>57.959992</c:v>
                </c:pt>
                <c:pt idx="811">
                  <c:v>62.164071000000007</c:v>
                </c:pt>
                <c:pt idx="812">
                  <c:v>52.196589000000003</c:v>
                </c:pt>
                <c:pt idx="813">
                  <c:v>52.358153000000001</c:v>
                </c:pt>
                <c:pt idx="814">
                  <c:v>51.287506999999998</c:v>
                </c:pt>
                <c:pt idx="815">
                  <c:v>50.901800999999999</c:v>
                </c:pt>
                <c:pt idx="816">
                  <c:v>54.332763</c:v>
                </c:pt>
                <c:pt idx="817">
                  <c:v>54.976743999999997</c:v>
                </c:pt>
                <c:pt idx="818">
                  <c:v>51.856961999999996</c:v>
                </c:pt>
                <c:pt idx="819">
                  <c:v>54.734966</c:v>
                </c:pt>
                <c:pt idx="820">
                  <c:v>53.659199999999998</c:v>
                </c:pt>
                <c:pt idx="821">
                  <c:v>51.079861999999999</c:v>
                </c:pt>
                <c:pt idx="822">
                  <c:v>58.079457000000005</c:v>
                </c:pt>
                <c:pt idx="823">
                  <c:v>51.903611999999995</c:v>
                </c:pt>
                <c:pt idx="824">
                  <c:v>50.228807000000003</c:v>
                </c:pt>
                <c:pt idx="825">
                  <c:v>57.735280000000003</c:v>
                </c:pt>
                <c:pt idx="826">
                  <c:v>61.902952999999997</c:v>
                </c:pt>
                <c:pt idx="827">
                  <c:v>48.682569000000001</c:v>
                </c:pt>
                <c:pt idx="828">
                  <c:v>58.233626000000001</c:v>
                </c:pt>
                <c:pt idx="829">
                  <c:v>48.365128999999996</c:v>
                </c:pt>
                <c:pt idx="830">
                  <c:v>57.250588000000008</c:v>
                </c:pt>
                <c:pt idx="831">
                  <c:v>52.594811</c:v>
                </c:pt>
                <c:pt idx="832">
                  <c:v>49.532488000000001</c:v>
                </c:pt>
                <c:pt idx="833">
                  <c:v>57.536739000000004</c:v>
                </c:pt>
                <c:pt idx="834">
                  <c:v>57.073664000000001</c:v>
                </c:pt>
                <c:pt idx="835">
                  <c:v>49.03528</c:v>
                </c:pt>
                <c:pt idx="836">
                  <c:v>50.665143</c:v>
                </c:pt>
                <c:pt idx="837">
                  <c:v>50.507560999999995</c:v>
                </c:pt>
                <c:pt idx="838">
                  <c:v>51.199897</c:v>
                </c:pt>
                <c:pt idx="839">
                  <c:v>56.187336999999999</c:v>
                </c:pt>
                <c:pt idx="840">
                  <c:v>54.443696000000003</c:v>
                </c:pt>
                <c:pt idx="841">
                  <c:v>54.19623</c:v>
                </c:pt>
                <c:pt idx="842">
                  <c:v>49.169538000000003</c:v>
                </c:pt>
                <c:pt idx="843">
                  <c:v>59.38335</c:v>
                </c:pt>
                <c:pt idx="844">
                  <c:v>59.514193000000006</c:v>
                </c:pt>
                <c:pt idx="845">
                  <c:v>51.099204999999998</c:v>
                </c:pt>
                <c:pt idx="846">
                  <c:v>51.172590999999997</c:v>
                </c:pt>
                <c:pt idx="847">
                  <c:v>55.467125000000003</c:v>
                </c:pt>
                <c:pt idx="848">
                  <c:v>58.879314000000001</c:v>
                </c:pt>
                <c:pt idx="849">
                  <c:v>55.816991000000002</c:v>
                </c:pt>
                <c:pt idx="850">
                  <c:v>52.086793999999998</c:v>
                </c:pt>
                <c:pt idx="851">
                  <c:v>55.232174000000001</c:v>
                </c:pt>
                <c:pt idx="852">
                  <c:v>49.494371999999998</c:v>
                </c:pt>
                <c:pt idx="853">
                  <c:v>50.970067</c:v>
                </c:pt>
                <c:pt idx="854">
                  <c:v>48.588133999999997</c:v>
                </c:pt>
                <c:pt idx="855">
                  <c:v>49.796451000000005</c:v>
                </c:pt>
                <c:pt idx="856">
                  <c:v>49.081360000000004</c:v>
                </c:pt>
                <c:pt idx="857">
                  <c:v>47.865646999999996</c:v>
                </c:pt>
                <c:pt idx="858">
                  <c:v>46.148744000000001</c:v>
                </c:pt>
                <c:pt idx="859">
                  <c:v>50.011490999999999</c:v>
                </c:pt>
                <c:pt idx="860">
                  <c:v>46.689754999999998</c:v>
                </c:pt>
                <c:pt idx="861">
                  <c:v>45.559944000000002</c:v>
                </c:pt>
                <c:pt idx="862">
                  <c:v>47.379817000000003</c:v>
                </c:pt>
                <c:pt idx="863">
                  <c:v>46.958839999999995</c:v>
                </c:pt>
                <c:pt idx="864">
                  <c:v>47.842321999999996</c:v>
                </c:pt>
                <c:pt idx="865">
                  <c:v>45.522399</c:v>
                </c:pt>
                <c:pt idx="866">
                  <c:v>46.093561999999999</c:v>
                </c:pt>
                <c:pt idx="867">
                  <c:v>48.799758999999995</c:v>
                </c:pt>
                <c:pt idx="868">
                  <c:v>46.112904</c:v>
                </c:pt>
                <c:pt idx="869">
                  <c:v>49.405056999999999</c:v>
                </c:pt>
                <c:pt idx="870">
                  <c:v>46.419534999999996</c:v>
                </c:pt>
                <c:pt idx="871">
                  <c:v>49.432932999999998</c:v>
                </c:pt>
                <c:pt idx="872">
                  <c:v>47.710909000000001</c:v>
                </c:pt>
                <c:pt idx="873">
                  <c:v>49.9711</c:v>
                </c:pt>
                <c:pt idx="874">
                  <c:v>47.788277999999998</c:v>
                </c:pt>
                <c:pt idx="875">
                  <c:v>55.178129999999996</c:v>
                </c:pt>
                <c:pt idx="876">
                  <c:v>48.938569000000001</c:v>
                </c:pt>
                <c:pt idx="877">
                  <c:v>54.426060000000007</c:v>
                </c:pt>
                <c:pt idx="878">
                  <c:v>52.089069999999992</c:v>
                </c:pt>
                <c:pt idx="879">
                  <c:v>58.786585000000002</c:v>
                </c:pt>
                <c:pt idx="880">
                  <c:v>49.585964000000004</c:v>
                </c:pt>
                <c:pt idx="881">
                  <c:v>53.206934000000004</c:v>
                </c:pt>
                <c:pt idx="882">
                  <c:v>58.030534000000003</c:v>
                </c:pt>
                <c:pt idx="883">
                  <c:v>53.480000000000004</c:v>
                </c:pt>
                <c:pt idx="884">
                  <c:v>55.961488000000003</c:v>
                </c:pt>
                <c:pt idx="885">
                  <c:v>55.546768999999998</c:v>
                </c:pt>
                <c:pt idx="886">
                  <c:v>50.828984000000005</c:v>
                </c:pt>
                <c:pt idx="887">
                  <c:v>51.761958</c:v>
                </c:pt>
                <c:pt idx="888">
                  <c:v>57.007103999999998</c:v>
                </c:pt>
                <c:pt idx="889">
                  <c:v>54.327074999999994</c:v>
                </c:pt>
                <c:pt idx="890">
                  <c:v>51.179986999999997</c:v>
                </c:pt>
                <c:pt idx="891">
                  <c:v>54.128532</c:v>
                </c:pt>
                <c:pt idx="892">
                  <c:v>56.796047999999999</c:v>
                </c:pt>
                <c:pt idx="893">
                  <c:v>53.664319000000006</c:v>
                </c:pt>
                <c:pt idx="894">
                  <c:v>55.190077000000002</c:v>
                </c:pt>
                <c:pt idx="895">
                  <c:v>51.199329000000006</c:v>
                </c:pt>
                <c:pt idx="896">
                  <c:v>51.475240999999997</c:v>
                </c:pt>
                <c:pt idx="897">
                  <c:v>52.325158999999999</c:v>
                </c:pt>
                <c:pt idx="898">
                  <c:v>53.607430999999998</c:v>
                </c:pt>
                <c:pt idx="899">
                  <c:v>52.535646</c:v>
                </c:pt>
                <c:pt idx="900">
                  <c:v>52.173833999999999</c:v>
                </c:pt>
                <c:pt idx="901">
                  <c:v>55.555302000000005</c:v>
                </c:pt>
                <c:pt idx="902">
                  <c:v>56.655532000000001</c:v>
                </c:pt>
                <c:pt idx="903">
                  <c:v>49.865857000000005</c:v>
                </c:pt>
                <c:pt idx="904">
                  <c:v>59.150672999999998</c:v>
                </c:pt>
                <c:pt idx="905">
                  <c:v>53.166543000000004</c:v>
                </c:pt>
                <c:pt idx="906">
                  <c:v>51.214119999999994</c:v>
                </c:pt>
                <c:pt idx="907">
                  <c:v>61.985441000000002</c:v>
                </c:pt>
                <c:pt idx="908">
                  <c:v>58.919705000000008</c:v>
                </c:pt>
                <c:pt idx="909">
                  <c:v>58.894672999999997</c:v>
                </c:pt>
                <c:pt idx="910">
                  <c:v>64.852634999999992</c:v>
                </c:pt>
                <c:pt idx="911">
                  <c:v>57.685788000000002</c:v>
                </c:pt>
                <c:pt idx="912">
                  <c:v>57.825733</c:v>
                </c:pt>
                <c:pt idx="913">
                  <c:v>60.526813000000004</c:v>
                </c:pt>
                <c:pt idx="914">
                  <c:v>63.679589</c:v>
                </c:pt>
                <c:pt idx="915">
                  <c:v>60.808981000000003</c:v>
                </c:pt>
                <c:pt idx="916">
                  <c:v>63.179535999999999</c:v>
                </c:pt>
                <c:pt idx="917">
                  <c:v>60.668464999999998</c:v>
                </c:pt>
                <c:pt idx="918">
                  <c:v>57.751778999999999</c:v>
                </c:pt>
                <c:pt idx="919">
                  <c:v>61.086028999999996</c:v>
                </c:pt>
                <c:pt idx="920">
                  <c:v>57.85304</c:v>
                </c:pt>
                <c:pt idx="921">
                  <c:v>57.501468000000003</c:v>
                </c:pt>
                <c:pt idx="922">
                  <c:v>57.752347</c:v>
                </c:pt>
                <c:pt idx="923">
                  <c:v>58.036789999999996</c:v>
                </c:pt>
                <c:pt idx="924">
                  <c:v>59.363436</c:v>
                </c:pt>
                <c:pt idx="925">
                  <c:v>54.757722000000001</c:v>
                </c:pt>
                <c:pt idx="926">
                  <c:v>52.616427999999999</c:v>
                </c:pt>
                <c:pt idx="927">
                  <c:v>59.953941999999998</c:v>
                </c:pt>
                <c:pt idx="928">
                  <c:v>56.982641999999998</c:v>
                </c:pt>
                <c:pt idx="929">
                  <c:v>54.267910000000001</c:v>
                </c:pt>
                <c:pt idx="930">
                  <c:v>62.365459000000001</c:v>
                </c:pt>
                <c:pt idx="931">
                  <c:v>53.799714999999999</c:v>
                </c:pt>
                <c:pt idx="932">
                  <c:v>53.783216999999993</c:v>
                </c:pt>
                <c:pt idx="933">
                  <c:v>54.667838000000003</c:v>
                </c:pt>
                <c:pt idx="934">
                  <c:v>53.558506000000001</c:v>
                </c:pt>
                <c:pt idx="935">
                  <c:v>50.397767000000002</c:v>
                </c:pt>
                <c:pt idx="936">
                  <c:v>53.280889000000002</c:v>
                </c:pt>
                <c:pt idx="937">
                  <c:v>58.538548999999996</c:v>
                </c:pt>
                <c:pt idx="938">
                  <c:v>54.238326999999998</c:v>
                </c:pt>
                <c:pt idx="939">
                  <c:v>54.207608</c:v>
                </c:pt>
                <c:pt idx="940">
                  <c:v>54.971623999999998</c:v>
                </c:pt>
                <c:pt idx="941">
                  <c:v>59.868040000000001</c:v>
                </c:pt>
                <c:pt idx="942">
                  <c:v>67.381341000000006</c:v>
                </c:pt>
                <c:pt idx="943">
                  <c:v>54.655891999999994</c:v>
                </c:pt>
                <c:pt idx="944">
                  <c:v>69.620483000000007</c:v>
                </c:pt>
                <c:pt idx="945">
                  <c:v>52.415610000000001</c:v>
                </c:pt>
                <c:pt idx="946">
                  <c:v>58.668826000000003</c:v>
                </c:pt>
                <c:pt idx="947">
                  <c:v>58.260362999999998</c:v>
                </c:pt>
                <c:pt idx="948">
                  <c:v>57.150463999999999</c:v>
                </c:pt>
                <c:pt idx="949">
                  <c:v>55.172440999999999</c:v>
                </c:pt>
                <c:pt idx="950">
                  <c:v>56.921203000000006</c:v>
                </c:pt>
                <c:pt idx="951">
                  <c:v>55.097916999999995</c:v>
                </c:pt>
                <c:pt idx="952">
                  <c:v>62.463875000000002</c:v>
                </c:pt>
                <c:pt idx="953">
                  <c:v>58.659723</c:v>
                </c:pt>
                <c:pt idx="954">
                  <c:v>53.237083999999996</c:v>
                </c:pt>
                <c:pt idx="955">
                  <c:v>52.655681000000001</c:v>
                </c:pt>
                <c:pt idx="956">
                  <c:v>53.623359999999998</c:v>
                </c:pt>
                <c:pt idx="957">
                  <c:v>66.841466999999994</c:v>
                </c:pt>
                <c:pt idx="958">
                  <c:v>52.687539999999998</c:v>
                </c:pt>
                <c:pt idx="959">
                  <c:v>53.398080999999998</c:v>
                </c:pt>
                <c:pt idx="960">
                  <c:v>62.190809000000002</c:v>
                </c:pt>
                <c:pt idx="961">
                  <c:v>50.339169999999996</c:v>
                </c:pt>
                <c:pt idx="962">
                  <c:v>52.558970000000002</c:v>
                </c:pt>
                <c:pt idx="963">
                  <c:v>58.749037999999999</c:v>
                </c:pt>
                <c:pt idx="964">
                  <c:v>51.365445000000001</c:v>
                </c:pt>
                <c:pt idx="965">
                  <c:v>54.345278</c:v>
                </c:pt>
                <c:pt idx="966">
                  <c:v>53.676834999999997</c:v>
                </c:pt>
                <c:pt idx="967">
                  <c:v>54.616639000000006</c:v>
                </c:pt>
                <c:pt idx="968">
                  <c:v>53.467483999999999</c:v>
                </c:pt>
                <c:pt idx="969">
                  <c:v>49.835135999999999</c:v>
                </c:pt>
                <c:pt idx="970">
                  <c:v>52.412768</c:v>
                </c:pt>
                <c:pt idx="971">
                  <c:v>47.343976999999995</c:v>
                </c:pt>
                <c:pt idx="972">
                  <c:v>49.556950000000001</c:v>
                </c:pt>
                <c:pt idx="973">
                  <c:v>49.135973</c:v>
                </c:pt>
                <c:pt idx="974">
                  <c:v>52.061762000000002</c:v>
                </c:pt>
                <c:pt idx="975">
                  <c:v>47.548777000000001</c:v>
                </c:pt>
                <c:pt idx="976">
                  <c:v>48.807726000000002</c:v>
                </c:pt>
                <c:pt idx="977">
                  <c:v>56.364260999999999</c:v>
                </c:pt>
                <c:pt idx="978">
                  <c:v>48.616010000000003</c:v>
                </c:pt>
                <c:pt idx="979">
                  <c:v>47.84346</c:v>
                </c:pt>
                <c:pt idx="980">
                  <c:v>50.500166999999998</c:v>
                </c:pt>
                <c:pt idx="981">
                  <c:v>54.174044000000002</c:v>
                </c:pt>
                <c:pt idx="982">
                  <c:v>55.252653999999993</c:v>
                </c:pt>
                <c:pt idx="983">
                  <c:v>51.041747999999998</c:v>
                </c:pt>
                <c:pt idx="984">
                  <c:v>57.350144</c:v>
                </c:pt>
                <c:pt idx="985">
                  <c:v>51.746030000000005</c:v>
                </c:pt>
                <c:pt idx="986">
                  <c:v>53.237085999999998</c:v>
                </c:pt>
                <c:pt idx="987">
                  <c:v>57.238073</c:v>
                </c:pt>
                <c:pt idx="988">
                  <c:v>54.022149999999996</c:v>
                </c:pt>
                <c:pt idx="989">
                  <c:v>50.073499999999996</c:v>
                </c:pt>
                <c:pt idx="990">
                  <c:v>55.262894000000003</c:v>
                </c:pt>
                <c:pt idx="991">
                  <c:v>48.689397</c:v>
                </c:pt>
                <c:pt idx="992">
                  <c:v>51.201605000000001</c:v>
                </c:pt>
                <c:pt idx="993">
                  <c:v>54.781047000000001</c:v>
                </c:pt>
                <c:pt idx="994">
                  <c:v>49.333376999999999</c:v>
                </c:pt>
                <c:pt idx="995">
                  <c:v>50.159970999999999</c:v>
                </c:pt>
                <c:pt idx="996">
                  <c:v>50.316985000000003</c:v>
                </c:pt>
                <c:pt idx="997">
                  <c:v>51.649887000000007</c:v>
                </c:pt>
                <c:pt idx="998">
                  <c:v>49.174656999999996</c:v>
                </c:pt>
                <c:pt idx="999">
                  <c:v>49.940381000000002</c:v>
                </c:pt>
              </c:numCache>
            </c:numRef>
          </c:val>
          <c:smooth val="0"/>
          <c:extLst>
            <c:ext xmlns:c16="http://schemas.microsoft.com/office/drawing/2014/chart" uri="{C3380CC4-5D6E-409C-BE32-E72D297353CC}">
              <c16:uniqueId val="{00000002-39A1-4960-B815-787AC609B5A9}"/>
            </c:ext>
          </c:extLst>
        </c:ser>
        <c:ser>
          <c:idx val="3"/>
          <c:order val="3"/>
          <c:tx>
            <c:strRef>
              <c:f>'接触計算時間-milli-()'!$AM$2</c:f>
              <c:strCache>
                <c:ptCount val="1"/>
                <c:pt idx="0">
                  <c:v>72 Polygon</c:v>
                </c:pt>
              </c:strCache>
            </c:strRef>
          </c:tx>
          <c:spPr>
            <a:ln w="28575" cap="rnd">
              <a:solidFill>
                <a:schemeClr val="accent4"/>
              </a:solidFill>
              <a:round/>
            </a:ln>
            <a:effectLst/>
          </c:spPr>
          <c:marker>
            <c:symbol val="none"/>
          </c:marker>
          <c:cat>
            <c:numRef>
              <c:f>'接触計算時間-milli-()'!$AI$3:$AI$1002</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'接触計算時間-milli-()'!$AM$3:$AM$1002</c:f>
              <c:numCache>
                <c:formatCode>General</c:formatCode>
                <c:ptCount val="1000"/>
                <c:pt idx="0">
                  <c:v>161.126079</c:v>
                </c:pt>
                <c:pt idx="1">
                  <c:v>34.586100000000002</c:v>
                </c:pt>
                <c:pt idx="2">
                  <c:v>59.187650000000005</c:v>
                </c:pt>
                <c:pt idx="3">
                  <c:v>44.753263000000004</c:v>
                </c:pt>
                <c:pt idx="4">
                  <c:v>90.038433999999995</c:v>
                </c:pt>
                <c:pt idx="5">
                  <c:v>121.072968</c:v>
                </c:pt>
                <c:pt idx="6">
                  <c:v>70.712748000000005</c:v>
                </c:pt>
                <c:pt idx="7">
                  <c:v>75.864025999999996</c:v>
                </c:pt>
                <c:pt idx="8">
                  <c:v>82.393720999999999</c:v>
                </c:pt>
                <c:pt idx="9">
                  <c:v>98.230986000000001</c:v>
                </c:pt>
                <c:pt idx="10">
                  <c:v>94.624808000000002</c:v>
                </c:pt>
                <c:pt idx="11">
                  <c:v>106.056607</c:v>
                </c:pt>
                <c:pt idx="12">
                  <c:v>82.414770000000004</c:v>
                </c:pt>
                <c:pt idx="13">
                  <c:v>88.336321999999996</c:v>
                </c:pt>
                <c:pt idx="14">
                  <c:v>89.798364000000007</c:v>
                </c:pt>
                <c:pt idx="15">
                  <c:v>99.021739999999994</c:v>
                </c:pt>
                <c:pt idx="16">
                  <c:v>91.213756000000004</c:v>
                </c:pt>
                <c:pt idx="17">
                  <c:v>91.049348000000009</c:v>
                </c:pt>
                <c:pt idx="18">
                  <c:v>92.184847999999988</c:v>
                </c:pt>
                <c:pt idx="19">
                  <c:v>96.124394999999993</c:v>
                </c:pt>
                <c:pt idx="20">
                  <c:v>95.521944000000005</c:v>
                </c:pt>
                <c:pt idx="21">
                  <c:v>88.410846000000006</c:v>
                </c:pt>
                <c:pt idx="22">
                  <c:v>85.163066000000001</c:v>
                </c:pt>
                <c:pt idx="23">
                  <c:v>81.583055999999999</c:v>
                </c:pt>
                <c:pt idx="24">
                  <c:v>88.165086000000002</c:v>
                </c:pt>
                <c:pt idx="25">
                  <c:v>88.67367200000001</c:v>
                </c:pt>
                <c:pt idx="26">
                  <c:v>87.812376999999998</c:v>
                </c:pt>
                <c:pt idx="27">
                  <c:v>85.494728000000009</c:v>
                </c:pt>
                <c:pt idx="28">
                  <c:v>82.957488999999995</c:v>
                </c:pt>
                <c:pt idx="29">
                  <c:v>81.181989000000002</c:v>
                </c:pt>
                <c:pt idx="30">
                  <c:v>91.24902800000001</c:v>
                </c:pt>
                <c:pt idx="31">
                  <c:v>84.705680000000001</c:v>
                </c:pt>
                <c:pt idx="32">
                  <c:v>94.270389999999992</c:v>
                </c:pt>
                <c:pt idx="33">
                  <c:v>85.507812000000001</c:v>
                </c:pt>
                <c:pt idx="34">
                  <c:v>83.297115000000005</c:v>
                </c:pt>
                <c:pt idx="35">
                  <c:v>103.552363</c:v>
                </c:pt>
                <c:pt idx="36">
                  <c:v>96.39973599999999</c:v>
                </c:pt>
                <c:pt idx="37">
                  <c:v>89.349510000000009</c:v>
                </c:pt>
                <c:pt idx="38">
                  <c:v>85.154533000000001</c:v>
                </c:pt>
                <c:pt idx="39">
                  <c:v>90.065741000000003</c:v>
                </c:pt>
                <c:pt idx="40">
                  <c:v>95.582813999999999</c:v>
                </c:pt>
                <c:pt idx="41">
                  <c:v>84.626035000000002</c:v>
                </c:pt>
                <c:pt idx="42">
                  <c:v>83.469487000000001</c:v>
                </c:pt>
                <c:pt idx="43">
                  <c:v>83.288580999999994</c:v>
                </c:pt>
                <c:pt idx="44">
                  <c:v>87.146208999999999</c:v>
                </c:pt>
                <c:pt idx="45">
                  <c:v>91.886181999999991</c:v>
                </c:pt>
                <c:pt idx="46">
                  <c:v>96.484501999999992</c:v>
                </c:pt>
                <c:pt idx="47">
                  <c:v>88.247576000000009</c:v>
                </c:pt>
                <c:pt idx="48">
                  <c:v>99.910343999999995</c:v>
                </c:pt>
                <c:pt idx="49">
                  <c:v>89.907021</c:v>
                </c:pt>
                <c:pt idx="50">
                  <c:v>94.263563000000005</c:v>
                </c:pt>
                <c:pt idx="51">
                  <c:v>92.296350000000004</c:v>
                </c:pt>
                <c:pt idx="52">
                  <c:v>106.445156</c:v>
                </c:pt>
                <c:pt idx="53">
                  <c:v>91.640991</c:v>
                </c:pt>
                <c:pt idx="54">
                  <c:v>85.126656999999994</c:v>
                </c:pt>
                <c:pt idx="55">
                  <c:v>99.427926999999997</c:v>
                </c:pt>
                <c:pt idx="56">
                  <c:v>93.510356000000002</c:v>
                </c:pt>
                <c:pt idx="57">
                  <c:v>91.123873000000003</c:v>
                </c:pt>
                <c:pt idx="58">
                  <c:v>93.169591999999994</c:v>
                </c:pt>
                <c:pt idx="59">
                  <c:v>88.929102</c:v>
                </c:pt>
                <c:pt idx="60">
                  <c:v>92.805503999999999</c:v>
                </c:pt>
                <c:pt idx="61">
                  <c:v>91.144351</c:v>
                </c:pt>
                <c:pt idx="62">
                  <c:v>86.688822999999999</c:v>
                </c:pt>
                <c:pt idx="63">
                  <c:v>84.062269000000001</c:v>
                </c:pt>
                <c:pt idx="64">
                  <c:v>89.190222000000006</c:v>
                </c:pt>
                <c:pt idx="65">
                  <c:v>87.509727999999996</c:v>
                </c:pt>
                <c:pt idx="66">
                  <c:v>89.000213000000002</c:v>
                </c:pt>
                <c:pt idx="67">
                  <c:v>87.153036</c:v>
                </c:pt>
                <c:pt idx="68">
                  <c:v>86.889071999999999</c:v>
                </c:pt>
                <c:pt idx="69">
                  <c:v>79.446881000000005</c:v>
                </c:pt>
                <c:pt idx="70">
                  <c:v>78.960481999999999</c:v>
                </c:pt>
                <c:pt idx="71">
                  <c:v>85.793961999999993</c:v>
                </c:pt>
                <c:pt idx="72">
                  <c:v>86.341233000000003</c:v>
                </c:pt>
                <c:pt idx="73">
                  <c:v>83.103123999999994</c:v>
                </c:pt>
                <c:pt idx="74">
                  <c:v>89.249955999999997</c:v>
                </c:pt>
                <c:pt idx="75">
                  <c:v>84.772808999999995</c:v>
                </c:pt>
                <c:pt idx="76">
                  <c:v>101.165879</c:v>
                </c:pt>
                <c:pt idx="77">
                  <c:v>87.197977000000009</c:v>
                </c:pt>
                <c:pt idx="78">
                  <c:v>89.512213000000003</c:v>
                </c:pt>
                <c:pt idx="79">
                  <c:v>88.215147999999999</c:v>
                </c:pt>
                <c:pt idx="80">
                  <c:v>93.306695000000005</c:v>
                </c:pt>
                <c:pt idx="81">
                  <c:v>89.678897000000006</c:v>
                </c:pt>
                <c:pt idx="82">
                  <c:v>99.555925999999999</c:v>
                </c:pt>
                <c:pt idx="83">
                  <c:v>91.861718999999994</c:v>
                </c:pt>
                <c:pt idx="84">
                  <c:v>89.616319000000004</c:v>
                </c:pt>
                <c:pt idx="85">
                  <c:v>88.921137999999999</c:v>
                </c:pt>
                <c:pt idx="86">
                  <c:v>100.44225400000001</c:v>
                </c:pt>
                <c:pt idx="87">
                  <c:v>94.977517000000006</c:v>
                </c:pt>
                <c:pt idx="88">
                  <c:v>96.415666000000002</c:v>
                </c:pt>
                <c:pt idx="89">
                  <c:v>86.407792999999998</c:v>
                </c:pt>
                <c:pt idx="90">
                  <c:v>95.479275999999999</c:v>
                </c:pt>
                <c:pt idx="91">
                  <c:v>87.860730999999987</c:v>
                </c:pt>
                <c:pt idx="92">
                  <c:v>99.162824999999998</c:v>
                </c:pt>
                <c:pt idx="93">
                  <c:v>89.379093000000012</c:v>
                </c:pt>
                <c:pt idx="94">
                  <c:v>89.297741000000002</c:v>
                </c:pt>
                <c:pt idx="95">
                  <c:v>89.730097999999998</c:v>
                </c:pt>
                <c:pt idx="96">
                  <c:v>91.464067</c:v>
                </c:pt>
                <c:pt idx="97">
                  <c:v>92.618909000000002</c:v>
                </c:pt>
                <c:pt idx="98">
                  <c:v>91.367925</c:v>
                </c:pt>
                <c:pt idx="99">
                  <c:v>86.890208999999999</c:v>
                </c:pt>
                <c:pt idx="100">
                  <c:v>91.292262999999991</c:v>
                </c:pt>
                <c:pt idx="101">
                  <c:v>93.372116000000005</c:v>
                </c:pt>
                <c:pt idx="102">
                  <c:v>93.224773999999996</c:v>
                </c:pt>
                <c:pt idx="103">
                  <c:v>88.367610999999997</c:v>
                </c:pt>
                <c:pt idx="104">
                  <c:v>101.16815400000002</c:v>
                </c:pt>
                <c:pt idx="105">
                  <c:v>94.423989000000006</c:v>
                </c:pt>
                <c:pt idx="106">
                  <c:v>95.016201999999993</c:v>
                </c:pt>
                <c:pt idx="107">
                  <c:v>101.54305099999999</c:v>
                </c:pt>
                <c:pt idx="108">
                  <c:v>89.530985999999999</c:v>
                </c:pt>
                <c:pt idx="109">
                  <c:v>93.154800999999992</c:v>
                </c:pt>
                <c:pt idx="110">
                  <c:v>114.81065100000001</c:v>
                </c:pt>
                <c:pt idx="111">
                  <c:v>97.234295000000003</c:v>
                </c:pt>
                <c:pt idx="112">
                  <c:v>93.001201000000009</c:v>
                </c:pt>
                <c:pt idx="113">
                  <c:v>101.322892</c:v>
                </c:pt>
                <c:pt idx="114">
                  <c:v>89.683447999999999</c:v>
                </c:pt>
                <c:pt idx="115">
                  <c:v>95.542991999999998</c:v>
                </c:pt>
                <c:pt idx="116">
                  <c:v>89.708479000000011</c:v>
                </c:pt>
                <c:pt idx="117">
                  <c:v>108.424886</c:v>
                </c:pt>
                <c:pt idx="118">
                  <c:v>86.967010000000002</c:v>
                </c:pt>
                <c:pt idx="119">
                  <c:v>98.768016000000003</c:v>
                </c:pt>
                <c:pt idx="120">
                  <c:v>87.293551000000008</c:v>
                </c:pt>
                <c:pt idx="121">
                  <c:v>107.276302</c:v>
                </c:pt>
                <c:pt idx="122">
                  <c:v>88.262366</c:v>
                </c:pt>
                <c:pt idx="123">
                  <c:v>99.908636000000001</c:v>
                </c:pt>
                <c:pt idx="124">
                  <c:v>94.02633800000001</c:v>
                </c:pt>
                <c:pt idx="125">
                  <c:v>89.334150999999991</c:v>
                </c:pt>
                <c:pt idx="126">
                  <c:v>98.365812000000005</c:v>
                </c:pt>
                <c:pt idx="127">
                  <c:v>88.817599999999999</c:v>
                </c:pt>
                <c:pt idx="128">
                  <c:v>85.65913599999999</c:v>
                </c:pt>
                <c:pt idx="129">
                  <c:v>86.119934000000001</c:v>
                </c:pt>
                <c:pt idx="130">
                  <c:v>92.705380000000005</c:v>
                </c:pt>
                <c:pt idx="131">
                  <c:v>87.639434999999992</c:v>
                </c:pt>
                <c:pt idx="132">
                  <c:v>93.713448</c:v>
                </c:pt>
                <c:pt idx="133">
                  <c:v>84.235779000000008</c:v>
                </c:pt>
                <c:pt idx="134">
                  <c:v>88.057567000000006</c:v>
                </c:pt>
                <c:pt idx="135">
                  <c:v>81.172888</c:v>
                </c:pt>
                <c:pt idx="136">
                  <c:v>88.268623999999988</c:v>
                </c:pt>
                <c:pt idx="137">
                  <c:v>82.238984000000002</c:v>
                </c:pt>
                <c:pt idx="138">
                  <c:v>84.275600999999995</c:v>
                </c:pt>
                <c:pt idx="139">
                  <c:v>87.734438999999995</c:v>
                </c:pt>
                <c:pt idx="140">
                  <c:v>82.421026999999995</c:v>
                </c:pt>
                <c:pt idx="141">
                  <c:v>85.875314000000003</c:v>
                </c:pt>
                <c:pt idx="142">
                  <c:v>79.554401999999996</c:v>
                </c:pt>
                <c:pt idx="143">
                  <c:v>89.954239999999999</c:v>
                </c:pt>
                <c:pt idx="144">
                  <c:v>79.642009999999999</c:v>
                </c:pt>
                <c:pt idx="145">
                  <c:v>85.077164999999994</c:v>
                </c:pt>
                <c:pt idx="146">
                  <c:v>90.967996999999997</c:v>
                </c:pt>
                <c:pt idx="147">
                  <c:v>78.90074899999999</c:v>
                </c:pt>
                <c:pt idx="148">
                  <c:v>81.797527000000002</c:v>
                </c:pt>
                <c:pt idx="149">
                  <c:v>85.288790000000006</c:v>
                </c:pt>
                <c:pt idx="150">
                  <c:v>80.605136999999999</c:v>
                </c:pt>
                <c:pt idx="151">
                  <c:v>88.361353000000008</c:v>
                </c:pt>
                <c:pt idx="152">
                  <c:v>84.47129799999999</c:v>
                </c:pt>
                <c:pt idx="153">
                  <c:v>87.216183000000001</c:v>
                </c:pt>
                <c:pt idx="154">
                  <c:v>87.353284000000002</c:v>
                </c:pt>
                <c:pt idx="155">
                  <c:v>87.697460000000007</c:v>
                </c:pt>
                <c:pt idx="156">
                  <c:v>84.791012999999992</c:v>
                </c:pt>
                <c:pt idx="157">
                  <c:v>92.998356999999999</c:v>
                </c:pt>
                <c:pt idx="158">
                  <c:v>82.113827999999998</c:v>
                </c:pt>
                <c:pt idx="159">
                  <c:v>92.213860000000011</c:v>
                </c:pt>
                <c:pt idx="160">
                  <c:v>89.166898000000003</c:v>
                </c:pt>
                <c:pt idx="161">
                  <c:v>87.118902000000006</c:v>
                </c:pt>
                <c:pt idx="162">
                  <c:v>84.143618000000004</c:v>
                </c:pt>
                <c:pt idx="163">
                  <c:v>94.492255999999998</c:v>
                </c:pt>
                <c:pt idx="164">
                  <c:v>87.626919000000001</c:v>
                </c:pt>
                <c:pt idx="165">
                  <c:v>89.378523000000001</c:v>
                </c:pt>
                <c:pt idx="166">
                  <c:v>80.437883999999997</c:v>
                </c:pt>
                <c:pt idx="167">
                  <c:v>84.538996999999995</c:v>
                </c:pt>
                <c:pt idx="168">
                  <c:v>82.432974000000002</c:v>
                </c:pt>
                <c:pt idx="169">
                  <c:v>81.615482</c:v>
                </c:pt>
                <c:pt idx="170">
                  <c:v>77.905196000000004</c:v>
                </c:pt>
                <c:pt idx="171">
                  <c:v>78.331861000000004</c:v>
                </c:pt>
                <c:pt idx="172">
                  <c:v>77.815312000000006</c:v>
                </c:pt>
                <c:pt idx="173">
                  <c:v>83.150340999999997</c:v>
                </c:pt>
                <c:pt idx="174">
                  <c:v>77.135491000000002</c:v>
                </c:pt>
                <c:pt idx="175">
                  <c:v>78.797781000000001</c:v>
                </c:pt>
                <c:pt idx="176">
                  <c:v>78.341532999999998</c:v>
                </c:pt>
                <c:pt idx="177">
                  <c:v>78.588430000000002</c:v>
                </c:pt>
                <c:pt idx="178">
                  <c:v>80.319556000000006</c:v>
                </c:pt>
                <c:pt idx="179">
                  <c:v>77.686173999999994</c:v>
                </c:pt>
                <c:pt idx="180">
                  <c:v>102.355992</c:v>
                </c:pt>
                <c:pt idx="181">
                  <c:v>90.855356999999998</c:v>
                </c:pt>
                <c:pt idx="182">
                  <c:v>85.157376999999997</c:v>
                </c:pt>
                <c:pt idx="183">
                  <c:v>82.658253000000002</c:v>
                </c:pt>
                <c:pt idx="184">
                  <c:v>87.893158</c:v>
                </c:pt>
                <c:pt idx="185">
                  <c:v>86.307668000000007</c:v>
                </c:pt>
                <c:pt idx="186">
                  <c:v>91.842377999999997</c:v>
                </c:pt>
                <c:pt idx="187">
                  <c:v>84.309165000000007</c:v>
                </c:pt>
                <c:pt idx="188">
                  <c:v>89.238578000000004</c:v>
                </c:pt>
                <c:pt idx="189">
                  <c:v>91.794021000000001</c:v>
                </c:pt>
                <c:pt idx="190">
                  <c:v>93.776026999999999</c:v>
                </c:pt>
                <c:pt idx="191">
                  <c:v>88.122989999999987</c:v>
                </c:pt>
                <c:pt idx="192">
                  <c:v>86.162601999999993</c:v>
                </c:pt>
                <c:pt idx="193">
                  <c:v>99.344868999999989</c:v>
                </c:pt>
                <c:pt idx="194">
                  <c:v>87.770278000000005</c:v>
                </c:pt>
                <c:pt idx="195">
                  <c:v>87.145071000000002</c:v>
                </c:pt>
                <c:pt idx="196">
                  <c:v>88.495609999999999</c:v>
                </c:pt>
                <c:pt idx="197">
                  <c:v>88.210598000000005</c:v>
                </c:pt>
                <c:pt idx="198">
                  <c:v>82.228743000000009</c:v>
                </c:pt>
                <c:pt idx="199">
                  <c:v>94.611153999999999</c:v>
                </c:pt>
                <c:pt idx="200">
                  <c:v>88.017746000000002</c:v>
                </c:pt>
                <c:pt idx="201">
                  <c:v>90.274523000000002</c:v>
                </c:pt>
                <c:pt idx="202">
                  <c:v>89.871182000000005</c:v>
                </c:pt>
                <c:pt idx="203">
                  <c:v>86.546600999999995</c:v>
                </c:pt>
                <c:pt idx="204">
                  <c:v>88.873920999999996</c:v>
                </c:pt>
                <c:pt idx="205">
                  <c:v>81.247411</c:v>
                </c:pt>
                <c:pt idx="206">
                  <c:v>83.509877000000003</c:v>
                </c:pt>
                <c:pt idx="207">
                  <c:v>81.704798000000011</c:v>
                </c:pt>
                <c:pt idx="208">
                  <c:v>89.808033999999992</c:v>
                </c:pt>
                <c:pt idx="209">
                  <c:v>82.450609</c:v>
                </c:pt>
                <c:pt idx="210">
                  <c:v>83.699317000000008</c:v>
                </c:pt>
                <c:pt idx="211">
                  <c:v>87.707131000000004</c:v>
                </c:pt>
                <c:pt idx="212">
                  <c:v>86.490280999999996</c:v>
                </c:pt>
                <c:pt idx="213">
                  <c:v>86.647862000000003</c:v>
                </c:pt>
                <c:pt idx="214">
                  <c:v>83.810250999999994</c:v>
                </c:pt>
                <c:pt idx="215">
                  <c:v>81.300886999999989</c:v>
                </c:pt>
                <c:pt idx="216">
                  <c:v>89.839323000000007</c:v>
                </c:pt>
                <c:pt idx="217">
                  <c:v>83.115639999999999</c:v>
                </c:pt>
                <c:pt idx="218">
                  <c:v>78.918385000000001</c:v>
                </c:pt>
                <c:pt idx="219">
                  <c:v>88.793706999999998</c:v>
                </c:pt>
                <c:pt idx="220">
                  <c:v>78.687415999999999</c:v>
                </c:pt>
                <c:pt idx="221">
                  <c:v>83.529790000000006</c:v>
                </c:pt>
                <c:pt idx="222">
                  <c:v>87.435772999999998</c:v>
                </c:pt>
                <c:pt idx="223">
                  <c:v>86.458992999999992</c:v>
                </c:pt>
                <c:pt idx="224">
                  <c:v>86.986351999999997</c:v>
                </c:pt>
                <c:pt idx="225">
                  <c:v>80.927129000000008</c:v>
                </c:pt>
                <c:pt idx="226">
                  <c:v>83.063870000000009</c:v>
                </c:pt>
                <c:pt idx="227">
                  <c:v>83.045096999999998</c:v>
                </c:pt>
                <c:pt idx="228">
                  <c:v>82.288476000000003</c:v>
                </c:pt>
                <c:pt idx="229">
                  <c:v>82.489863</c:v>
                </c:pt>
                <c:pt idx="230">
                  <c:v>83.652100000000004</c:v>
                </c:pt>
                <c:pt idx="231">
                  <c:v>84.864398999999992</c:v>
                </c:pt>
                <c:pt idx="232">
                  <c:v>88.889281000000011</c:v>
                </c:pt>
                <c:pt idx="233">
                  <c:v>87.791327999999993</c:v>
                </c:pt>
                <c:pt idx="234">
                  <c:v>80.493634999999998</c:v>
                </c:pt>
                <c:pt idx="235">
                  <c:v>82.622412999999995</c:v>
                </c:pt>
                <c:pt idx="236">
                  <c:v>77.842049000000003</c:v>
                </c:pt>
                <c:pt idx="237">
                  <c:v>83.716384000000005</c:v>
                </c:pt>
                <c:pt idx="238">
                  <c:v>86.365694999999988</c:v>
                </c:pt>
                <c:pt idx="239">
                  <c:v>101.55101500000001</c:v>
                </c:pt>
                <c:pt idx="240">
                  <c:v>101.96004600000001</c:v>
                </c:pt>
                <c:pt idx="241">
                  <c:v>98.464798999999999</c:v>
                </c:pt>
                <c:pt idx="242">
                  <c:v>93.803901999999994</c:v>
                </c:pt>
                <c:pt idx="243">
                  <c:v>101.059496</c:v>
                </c:pt>
                <c:pt idx="244">
                  <c:v>83.574162999999999</c:v>
                </c:pt>
                <c:pt idx="245">
                  <c:v>85.499278000000004</c:v>
                </c:pt>
                <c:pt idx="246">
                  <c:v>89.325047999999995</c:v>
                </c:pt>
                <c:pt idx="247">
                  <c:v>76.052329</c:v>
                </c:pt>
                <c:pt idx="248">
                  <c:v>90.991889999999998</c:v>
                </c:pt>
                <c:pt idx="249">
                  <c:v>74.921379999999999</c:v>
                </c:pt>
                <c:pt idx="250">
                  <c:v>72.960425000000001</c:v>
                </c:pt>
                <c:pt idx="251">
                  <c:v>73.148724999999999</c:v>
                </c:pt>
                <c:pt idx="252">
                  <c:v>80.852035000000001</c:v>
                </c:pt>
                <c:pt idx="253">
                  <c:v>70.893084999999999</c:v>
                </c:pt>
                <c:pt idx="254">
                  <c:v>73.860403000000005</c:v>
                </c:pt>
                <c:pt idx="255">
                  <c:v>78.728946000000008</c:v>
                </c:pt>
                <c:pt idx="256">
                  <c:v>81.725277000000006</c:v>
                </c:pt>
                <c:pt idx="257">
                  <c:v>78.47180800000001</c:v>
                </c:pt>
                <c:pt idx="258">
                  <c:v>73.511106999999996</c:v>
                </c:pt>
                <c:pt idx="259">
                  <c:v>76.585376999999994</c:v>
                </c:pt>
                <c:pt idx="260">
                  <c:v>77.335739000000004</c:v>
                </c:pt>
                <c:pt idx="261">
                  <c:v>78.47920400000001</c:v>
                </c:pt>
                <c:pt idx="262">
                  <c:v>78.896768000000009</c:v>
                </c:pt>
                <c:pt idx="263">
                  <c:v>75.541466999999997</c:v>
                </c:pt>
                <c:pt idx="264">
                  <c:v>84.682924999999997</c:v>
                </c:pt>
                <c:pt idx="265">
                  <c:v>74.606215999999989</c:v>
                </c:pt>
                <c:pt idx="266">
                  <c:v>77.605960999999994</c:v>
                </c:pt>
                <c:pt idx="267">
                  <c:v>88.925121000000004</c:v>
                </c:pt>
                <c:pt idx="268">
                  <c:v>89.000783000000013</c:v>
                </c:pt>
                <c:pt idx="269">
                  <c:v>84.33021500000001</c:v>
                </c:pt>
                <c:pt idx="270">
                  <c:v>76.150176999999999</c:v>
                </c:pt>
                <c:pt idx="271">
                  <c:v>85.160222000000005</c:v>
                </c:pt>
                <c:pt idx="272">
                  <c:v>86.688822999999999</c:v>
                </c:pt>
                <c:pt idx="273">
                  <c:v>88.875058999999993</c:v>
                </c:pt>
                <c:pt idx="274">
                  <c:v>78.777870000000007</c:v>
                </c:pt>
                <c:pt idx="275">
                  <c:v>85.089110000000005</c:v>
                </c:pt>
                <c:pt idx="276">
                  <c:v>77.175312999999989</c:v>
                </c:pt>
                <c:pt idx="277">
                  <c:v>77.861391999999995</c:v>
                </c:pt>
                <c:pt idx="278">
                  <c:v>84.821163999999996</c:v>
                </c:pt>
                <c:pt idx="279">
                  <c:v>87.980767999999998</c:v>
                </c:pt>
                <c:pt idx="280">
                  <c:v>87.802706000000001</c:v>
                </c:pt>
                <c:pt idx="281">
                  <c:v>95.195402000000001</c:v>
                </c:pt>
                <c:pt idx="282">
                  <c:v>88.513813999999996</c:v>
                </c:pt>
                <c:pt idx="283">
                  <c:v>86.067028000000008</c:v>
                </c:pt>
                <c:pt idx="284">
                  <c:v>92.403868000000003</c:v>
                </c:pt>
                <c:pt idx="285">
                  <c:v>88.314704000000006</c:v>
                </c:pt>
                <c:pt idx="286">
                  <c:v>79.200552999999999</c:v>
                </c:pt>
                <c:pt idx="287">
                  <c:v>77.740217999999999</c:v>
                </c:pt>
                <c:pt idx="288">
                  <c:v>79.943521000000004</c:v>
                </c:pt>
                <c:pt idx="289">
                  <c:v>86.242815000000007</c:v>
                </c:pt>
                <c:pt idx="290">
                  <c:v>77.138903999999997</c:v>
                </c:pt>
                <c:pt idx="291">
                  <c:v>79.335948000000002</c:v>
                </c:pt>
                <c:pt idx="292">
                  <c:v>77.657729000000003</c:v>
                </c:pt>
                <c:pt idx="293">
                  <c:v>78.518456999999998</c:v>
                </c:pt>
                <c:pt idx="294">
                  <c:v>77.180432999999994</c:v>
                </c:pt>
                <c:pt idx="295">
                  <c:v>79.146508999999995</c:v>
                </c:pt>
                <c:pt idx="296">
                  <c:v>76.980754000000005</c:v>
                </c:pt>
                <c:pt idx="297">
                  <c:v>72.311891000000003</c:v>
                </c:pt>
                <c:pt idx="298">
                  <c:v>72.731161</c:v>
                </c:pt>
                <c:pt idx="299">
                  <c:v>79.464517000000001</c:v>
                </c:pt>
                <c:pt idx="300">
                  <c:v>86.714991999999995</c:v>
                </c:pt>
                <c:pt idx="301">
                  <c:v>87.240073999999993</c:v>
                </c:pt>
                <c:pt idx="302">
                  <c:v>87.209356</c:v>
                </c:pt>
                <c:pt idx="303">
                  <c:v>84.848470999999989</c:v>
                </c:pt>
                <c:pt idx="304">
                  <c:v>84.224970999999996</c:v>
                </c:pt>
                <c:pt idx="305">
                  <c:v>83.133842999999999</c:v>
                </c:pt>
                <c:pt idx="306">
                  <c:v>86.644450000000006</c:v>
                </c:pt>
                <c:pt idx="307">
                  <c:v>88.108767</c:v>
                </c:pt>
                <c:pt idx="308">
                  <c:v>88.716907999999989</c:v>
                </c:pt>
                <c:pt idx="309">
                  <c:v>92.050590999999997</c:v>
                </c:pt>
                <c:pt idx="310">
                  <c:v>84.776791000000003</c:v>
                </c:pt>
                <c:pt idx="311">
                  <c:v>81.870913000000002</c:v>
                </c:pt>
                <c:pt idx="312">
                  <c:v>81.943730000000002</c:v>
                </c:pt>
                <c:pt idx="313">
                  <c:v>82.092779000000007</c:v>
                </c:pt>
                <c:pt idx="314">
                  <c:v>75.637608999999998</c:v>
                </c:pt>
                <c:pt idx="315">
                  <c:v>76.965393000000006</c:v>
                </c:pt>
                <c:pt idx="316">
                  <c:v>71.428977000000003</c:v>
                </c:pt>
                <c:pt idx="317">
                  <c:v>84.761431999999999</c:v>
                </c:pt>
                <c:pt idx="318">
                  <c:v>81.030665999999997</c:v>
                </c:pt>
                <c:pt idx="319">
                  <c:v>82.792511000000005</c:v>
                </c:pt>
                <c:pt idx="320">
                  <c:v>76.378869000000009</c:v>
                </c:pt>
                <c:pt idx="321">
                  <c:v>75.746835000000004</c:v>
                </c:pt>
                <c:pt idx="322">
                  <c:v>79.895164999999992</c:v>
                </c:pt>
                <c:pt idx="323">
                  <c:v>75.246783999999991</c:v>
                </c:pt>
                <c:pt idx="324">
                  <c:v>83.616259999999997</c:v>
                </c:pt>
                <c:pt idx="325">
                  <c:v>81.127944999999997</c:v>
                </c:pt>
                <c:pt idx="326">
                  <c:v>73.063962000000004</c:v>
                </c:pt>
                <c:pt idx="327">
                  <c:v>81.699678000000006</c:v>
                </c:pt>
                <c:pt idx="328">
                  <c:v>78.268715</c:v>
                </c:pt>
                <c:pt idx="329">
                  <c:v>78.651577000000003</c:v>
                </c:pt>
                <c:pt idx="330">
                  <c:v>76.213892999999999</c:v>
                </c:pt>
                <c:pt idx="331">
                  <c:v>76.710532000000001</c:v>
                </c:pt>
                <c:pt idx="332">
                  <c:v>79.143664999999999</c:v>
                </c:pt>
                <c:pt idx="333">
                  <c:v>78.291470000000004</c:v>
                </c:pt>
                <c:pt idx="334">
                  <c:v>81.950556000000006</c:v>
                </c:pt>
                <c:pt idx="335">
                  <c:v>74.204012000000006</c:v>
                </c:pt>
                <c:pt idx="336">
                  <c:v>73.273881000000003</c:v>
                </c:pt>
                <c:pt idx="337">
                  <c:v>78.227755000000002</c:v>
                </c:pt>
                <c:pt idx="338">
                  <c:v>78.496270999999993</c:v>
                </c:pt>
                <c:pt idx="339">
                  <c:v>87.068840999999992</c:v>
                </c:pt>
                <c:pt idx="340">
                  <c:v>83.417149999999992</c:v>
                </c:pt>
                <c:pt idx="341">
                  <c:v>82.740172999999999</c:v>
                </c:pt>
                <c:pt idx="342">
                  <c:v>86.397552000000005</c:v>
                </c:pt>
                <c:pt idx="343">
                  <c:v>84.029841000000005</c:v>
                </c:pt>
                <c:pt idx="344">
                  <c:v>76.877783999999991</c:v>
                </c:pt>
                <c:pt idx="345">
                  <c:v>81.212140000000005</c:v>
                </c:pt>
                <c:pt idx="346">
                  <c:v>81.365741</c:v>
                </c:pt>
                <c:pt idx="347">
                  <c:v>85.244987000000009</c:v>
                </c:pt>
                <c:pt idx="348">
                  <c:v>80.976620999999994</c:v>
                </c:pt>
                <c:pt idx="349">
                  <c:v>82.025081</c:v>
                </c:pt>
                <c:pt idx="350">
                  <c:v>90.948086000000004</c:v>
                </c:pt>
                <c:pt idx="351">
                  <c:v>91.929986</c:v>
                </c:pt>
                <c:pt idx="352">
                  <c:v>88.15086500000001</c:v>
                </c:pt>
                <c:pt idx="353">
                  <c:v>94.974102999999999</c:v>
                </c:pt>
                <c:pt idx="354">
                  <c:v>89.035484999999994</c:v>
                </c:pt>
                <c:pt idx="355">
                  <c:v>81.742913000000001</c:v>
                </c:pt>
                <c:pt idx="356">
                  <c:v>78.247097999999994</c:v>
                </c:pt>
                <c:pt idx="357">
                  <c:v>92.241736000000003</c:v>
                </c:pt>
                <c:pt idx="358">
                  <c:v>86.484593000000004</c:v>
                </c:pt>
                <c:pt idx="359">
                  <c:v>86.76619199999999</c:v>
                </c:pt>
                <c:pt idx="360">
                  <c:v>85.730245999999994</c:v>
                </c:pt>
                <c:pt idx="361">
                  <c:v>88.034242000000006</c:v>
                </c:pt>
                <c:pt idx="362">
                  <c:v>74.028795000000002</c:v>
                </c:pt>
                <c:pt idx="363">
                  <c:v>79.33765600000001</c:v>
                </c:pt>
                <c:pt idx="364">
                  <c:v>79.374063000000007</c:v>
                </c:pt>
                <c:pt idx="365">
                  <c:v>71.552996000000007</c:v>
                </c:pt>
                <c:pt idx="366">
                  <c:v>74.805326000000008</c:v>
                </c:pt>
                <c:pt idx="367">
                  <c:v>71.859625999999992</c:v>
                </c:pt>
                <c:pt idx="368">
                  <c:v>78.978117999999995</c:v>
                </c:pt>
                <c:pt idx="369">
                  <c:v>81.333883</c:v>
                </c:pt>
                <c:pt idx="370">
                  <c:v>71.452871000000002</c:v>
                </c:pt>
                <c:pt idx="371">
                  <c:v>74.935033000000004</c:v>
                </c:pt>
                <c:pt idx="372">
                  <c:v>79.705726999999996</c:v>
                </c:pt>
                <c:pt idx="373">
                  <c:v>70.845867999999996</c:v>
                </c:pt>
                <c:pt idx="374">
                  <c:v>77.668538999999996</c:v>
                </c:pt>
                <c:pt idx="375">
                  <c:v>70.73493400000001</c:v>
                </c:pt>
                <c:pt idx="376">
                  <c:v>72.237367000000006</c:v>
                </c:pt>
                <c:pt idx="377">
                  <c:v>69.326937999999998</c:v>
                </c:pt>
                <c:pt idx="378">
                  <c:v>74.57890900000001</c:v>
                </c:pt>
                <c:pt idx="379">
                  <c:v>74.343958999999998</c:v>
                </c:pt>
                <c:pt idx="380">
                  <c:v>78.257337000000007</c:v>
                </c:pt>
                <c:pt idx="381">
                  <c:v>70.213263999999995</c:v>
                </c:pt>
                <c:pt idx="382">
                  <c:v>68.024184999999989</c:v>
                </c:pt>
                <c:pt idx="383">
                  <c:v>72.046221000000003</c:v>
                </c:pt>
                <c:pt idx="384">
                  <c:v>74.256919000000011</c:v>
                </c:pt>
                <c:pt idx="385">
                  <c:v>76.868112999999994</c:v>
                </c:pt>
                <c:pt idx="386">
                  <c:v>73.534431999999995</c:v>
                </c:pt>
                <c:pt idx="387">
                  <c:v>74.655141</c:v>
                </c:pt>
                <c:pt idx="388">
                  <c:v>70.842455000000001</c:v>
                </c:pt>
                <c:pt idx="389">
                  <c:v>76.292968999999999</c:v>
                </c:pt>
                <c:pt idx="390">
                  <c:v>86.078406999999999</c:v>
                </c:pt>
                <c:pt idx="391">
                  <c:v>77.097943999999998</c:v>
                </c:pt>
                <c:pt idx="392">
                  <c:v>84.331353000000007</c:v>
                </c:pt>
                <c:pt idx="393">
                  <c:v>78.514475000000004</c:v>
                </c:pt>
                <c:pt idx="394">
                  <c:v>79.409334999999999</c:v>
                </c:pt>
                <c:pt idx="395">
                  <c:v>72.735145000000003</c:v>
                </c:pt>
                <c:pt idx="396">
                  <c:v>75.295707999999991</c:v>
                </c:pt>
                <c:pt idx="397">
                  <c:v>68.415009999999995</c:v>
                </c:pt>
                <c:pt idx="398">
                  <c:v>69.629017000000005</c:v>
                </c:pt>
                <c:pt idx="399">
                  <c:v>76.552949999999996</c:v>
                </c:pt>
                <c:pt idx="400">
                  <c:v>66.964347000000004</c:v>
                </c:pt>
                <c:pt idx="401">
                  <c:v>75.006714000000002</c:v>
                </c:pt>
                <c:pt idx="402">
                  <c:v>74.960633000000001</c:v>
                </c:pt>
                <c:pt idx="403">
                  <c:v>69.819025999999994</c:v>
                </c:pt>
                <c:pt idx="404">
                  <c:v>78.166314999999997</c:v>
                </c:pt>
                <c:pt idx="405">
                  <c:v>78.966172999999998</c:v>
                </c:pt>
                <c:pt idx="406">
                  <c:v>74.169309999999996</c:v>
                </c:pt>
                <c:pt idx="407">
                  <c:v>71.294720999999996</c:v>
                </c:pt>
                <c:pt idx="408">
                  <c:v>74.056668999999999</c:v>
                </c:pt>
                <c:pt idx="409">
                  <c:v>70.035770999999997</c:v>
                </c:pt>
                <c:pt idx="410">
                  <c:v>66.287370999999993</c:v>
                </c:pt>
                <c:pt idx="411">
                  <c:v>69.119862999999995</c:v>
                </c:pt>
                <c:pt idx="412">
                  <c:v>77.111598000000001</c:v>
                </c:pt>
                <c:pt idx="413">
                  <c:v>72.978628</c:v>
                </c:pt>
                <c:pt idx="414">
                  <c:v>69.384963999999997</c:v>
                </c:pt>
                <c:pt idx="415">
                  <c:v>70.114846</c:v>
                </c:pt>
                <c:pt idx="416">
                  <c:v>66.820419000000001</c:v>
                </c:pt>
                <c:pt idx="417">
                  <c:v>65.963672000000003</c:v>
                </c:pt>
                <c:pt idx="418">
                  <c:v>65.888010000000008</c:v>
                </c:pt>
                <c:pt idx="419">
                  <c:v>70.525014999999996</c:v>
                </c:pt>
                <c:pt idx="420">
                  <c:v>72.558790000000002</c:v>
                </c:pt>
                <c:pt idx="421">
                  <c:v>72.324975999999992</c:v>
                </c:pt>
                <c:pt idx="422">
                  <c:v>64.526094000000001</c:v>
                </c:pt>
                <c:pt idx="423">
                  <c:v>73.641383000000005</c:v>
                </c:pt>
                <c:pt idx="424">
                  <c:v>67.222052999999988</c:v>
                </c:pt>
                <c:pt idx="425">
                  <c:v>79.322294999999997</c:v>
                </c:pt>
                <c:pt idx="426">
                  <c:v>80.263805000000005</c:v>
                </c:pt>
                <c:pt idx="427">
                  <c:v>75.212650999999994</c:v>
                </c:pt>
                <c:pt idx="428">
                  <c:v>74.756401999999994</c:v>
                </c:pt>
                <c:pt idx="429">
                  <c:v>76.28728000000001</c:v>
                </c:pt>
                <c:pt idx="430">
                  <c:v>69.311008999999999</c:v>
                </c:pt>
                <c:pt idx="431">
                  <c:v>69.472572999999997</c:v>
                </c:pt>
                <c:pt idx="432">
                  <c:v>67.018391000000008</c:v>
                </c:pt>
                <c:pt idx="433">
                  <c:v>67.628807999999992</c:v>
                </c:pt>
                <c:pt idx="434">
                  <c:v>77.005214999999993</c:v>
                </c:pt>
                <c:pt idx="435">
                  <c:v>69.019169000000005</c:v>
                </c:pt>
                <c:pt idx="436">
                  <c:v>68.667028000000002</c:v>
                </c:pt>
                <c:pt idx="437">
                  <c:v>77.631561000000005</c:v>
                </c:pt>
                <c:pt idx="438">
                  <c:v>71.817528999999993</c:v>
                </c:pt>
                <c:pt idx="439">
                  <c:v>82.376653000000005</c:v>
                </c:pt>
                <c:pt idx="440">
                  <c:v>71.598506999999998</c:v>
                </c:pt>
                <c:pt idx="441">
                  <c:v>75.119921000000005</c:v>
                </c:pt>
                <c:pt idx="442">
                  <c:v>69.611951000000005</c:v>
                </c:pt>
                <c:pt idx="443">
                  <c:v>73.436014</c:v>
                </c:pt>
                <c:pt idx="444">
                  <c:v>72.803979999999996</c:v>
                </c:pt>
                <c:pt idx="445">
                  <c:v>72.877365999999995</c:v>
                </c:pt>
                <c:pt idx="446">
                  <c:v>82.814698000000007</c:v>
                </c:pt>
                <c:pt idx="447">
                  <c:v>84.912755000000004</c:v>
                </c:pt>
                <c:pt idx="448">
                  <c:v>79.657372000000009</c:v>
                </c:pt>
                <c:pt idx="449">
                  <c:v>81.222380999999999</c:v>
                </c:pt>
                <c:pt idx="450">
                  <c:v>79.249476999999999</c:v>
                </c:pt>
                <c:pt idx="451">
                  <c:v>78.776731999999996</c:v>
                </c:pt>
                <c:pt idx="452">
                  <c:v>74.944704999999999</c:v>
                </c:pt>
                <c:pt idx="453">
                  <c:v>74.799069000000003</c:v>
                </c:pt>
                <c:pt idx="454">
                  <c:v>82.127481000000003</c:v>
                </c:pt>
                <c:pt idx="455">
                  <c:v>78.144699000000003</c:v>
                </c:pt>
                <c:pt idx="456">
                  <c:v>84.909910999999994</c:v>
                </c:pt>
                <c:pt idx="457">
                  <c:v>80.560196000000005</c:v>
                </c:pt>
                <c:pt idx="458">
                  <c:v>83.142376999999996</c:v>
                </c:pt>
                <c:pt idx="459">
                  <c:v>81.785578999999998</c:v>
                </c:pt>
                <c:pt idx="460">
                  <c:v>73.268191000000002</c:v>
                </c:pt>
                <c:pt idx="461">
                  <c:v>77.244716999999994</c:v>
                </c:pt>
                <c:pt idx="462">
                  <c:v>81.98184599999999</c:v>
                </c:pt>
                <c:pt idx="463">
                  <c:v>82.000619</c:v>
                </c:pt>
                <c:pt idx="464">
                  <c:v>73.793274999999994</c:v>
                </c:pt>
                <c:pt idx="465">
                  <c:v>74.148262000000003</c:v>
                </c:pt>
                <c:pt idx="466">
                  <c:v>75.270107999999993</c:v>
                </c:pt>
                <c:pt idx="467">
                  <c:v>73.974181000000002</c:v>
                </c:pt>
                <c:pt idx="468">
                  <c:v>79.63518400000001</c:v>
                </c:pt>
                <c:pt idx="469">
                  <c:v>80.221137999999996</c:v>
                </c:pt>
                <c:pt idx="470">
                  <c:v>75.303102999999993</c:v>
                </c:pt>
                <c:pt idx="471">
                  <c:v>76.641695999999996</c:v>
                </c:pt>
                <c:pt idx="472">
                  <c:v>84.216436000000002</c:v>
                </c:pt>
                <c:pt idx="473">
                  <c:v>81.536975999999996</c:v>
                </c:pt>
                <c:pt idx="474">
                  <c:v>75.865734000000003</c:v>
                </c:pt>
                <c:pt idx="475">
                  <c:v>74.256919000000011</c:v>
                </c:pt>
                <c:pt idx="476">
                  <c:v>78.240840999999989</c:v>
                </c:pt>
                <c:pt idx="477">
                  <c:v>70.710471999999996</c:v>
                </c:pt>
                <c:pt idx="478">
                  <c:v>79.342775000000003</c:v>
                </c:pt>
                <c:pt idx="479">
                  <c:v>70.647895000000005</c:v>
                </c:pt>
                <c:pt idx="480">
                  <c:v>76.077359999999999</c:v>
                </c:pt>
                <c:pt idx="481">
                  <c:v>81.566558000000001</c:v>
                </c:pt>
                <c:pt idx="482">
                  <c:v>73.740937000000002</c:v>
                </c:pt>
                <c:pt idx="483">
                  <c:v>82.033045000000001</c:v>
                </c:pt>
                <c:pt idx="484">
                  <c:v>74.555585000000008</c:v>
                </c:pt>
                <c:pt idx="485">
                  <c:v>82.90970200000001</c:v>
                </c:pt>
                <c:pt idx="486">
                  <c:v>82.720263000000003</c:v>
                </c:pt>
                <c:pt idx="487">
                  <c:v>86.414051000000001</c:v>
                </c:pt>
                <c:pt idx="488">
                  <c:v>75.32870299999999</c:v>
                </c:pt>
                <c:pt idx="489">
                  <c:v>79.949209999999994</c:v>
                </c:pt>
                <c:pt idx="490">
                  <c:v>81.365740000000002</c:v>
                </c:pt>
                <c:pt idx="491">
                  <c:v>73.228369999999998</c:v>
                </c:pt>
                <c:pt idx="492">
                  <c:v>73.355800000000002</c:v>
                </c:pt>
                <c:pt idx="493">
                  <c:v>77.11501100000001</c:v>
                </c:pt>
                <c:pt idx="494">
                  <c:v>72.846077000000008</c:v>
                </c:pt>
                <c:pt idx="495">
                  <c:v>77.708360999999996</c:v>
                </c:pt>
                <c:pt idx="496">
                  <c:v>78.071311000000009</c:v>
                </c:pt>
                <c:pt idx="497">
                  <c:v>68.841677000000004</c:v>
                </c:pt>
                <c:pt idx="498">
                  <c:v>68.635739000000001</c:v>
                </c:pt>
                <c:pt idx="499">
                  <c:v>68.177216000000001</c:v>
                </c:pt>
                <c:pt idx="500">
                  <c:v>66.838622999999998</c:v>
                </c:pt>
                <c:pt idx="501">
                  <c:v>69.548803000000007</c:v>
                </c:pt>
                <c:pt idx="502">
                  <c:v>69.738812999999993</c:v>
                </c:pt>
                <c:pt idx="503">
                  <c:v>70.805477999999994</c:v>
                </c:pt>
                <c:pt idx="504">
                  <c:v>67.751688000000001</c:v>
                </c:pt>
                <c:pt idx="505">
                  <c:v>64.717809000000003</c:v>
                </c:pt>
                <c:pt idx="506">
                  <c:v>79.078811999999999</c:v>
                </c:pt>
                <c:pt idx="507">
                  <c:v>69.222830999999999</c:v>
                </c:pt>
                <c:pt idx="508">
                  <c:v>82.101312000000007</c:v>
                </c:pt>
                <c:pt idx="509">
                  <c:v>75.239388000000005</c:v>
                </c:pt>
                <c:pt idx="510">
                  <c:v>75.873698000000005</c:v>
                </c:pt>
                <c:pt idx="511">
                  <c:v>73.309151</c:v>
                </c:pt>
                <c:pt idx="512">
                  <c:v>74.506091999999995</c:v>
                </c:pt>
                <c:pt idx="513">
                  <c:v>74.062358000000003</c:v>
                </c:pt>
                <c:pt idx="514">
                  <c:v>71.781119000000004</c:v>
                </c:pt>
                <c:pt idx="515">
                  <c:v>77.465445000000003</c:v>
                </c:pt>
                <c:pt idx="516">
                  <c:v>70.991502999999994</c:v>
                </c:pt>
                <c:pt idx="517">
                  <c:v>85.12495100000001</c:v>
                </c:pt>
                <c:pt idx="518">
                  <c:v>81.20872700000001</c:v>
                </c:pt>
                <c:pt idx="519">
                  <c:v>75.973253</c:v>
                </c:pt>
                <c:pt idx="520">
                  <c:v>73.868937000000003</c:v>
                </c:pt>
                <c:pt idx="521">
                  <c:v>72.813081999999994</c:v>
                </c:pt>
                <c:pt idx="522">
                  <c:v>71.103003999999999</c:v>
                </c:pt>
                <c:pt idx="523">
                  <c:v>76.193982000000005</c:v>
                </c:pt>
                <c:pt idx="524">
                  <c:v>84.298356000000013</c:v>
                </c:pt>
                <c:pt idx="525">
                  <c:v>82.991621000000009</c:v>
                </c:pt>
                <c:pt idx="526">
                  <c:v>85.878726</c:v>
                </c:pt>
                <c:pt idx="527">
                  <c:v>76.545553999999996</c:v>
                </c:pt>
                <c:pt idx="528">
                  <c:v>72.226557999999997</c:v>
                </c:pt>
                <c:pt idx="529">
                  <c:v>77.132645999999994</c:v>
                </c:pt>
                <c:pt idx="530">
                  <c:v>72.941649999999996</c:v>
                </c:pt>
                <c:pt idx="531">
                  <c:v>82.905150999999989</c:v>
                </c:pt>
                <c:pt idx="532">
                  <c:v>70.462438000000006</c:v>
                </c:pt>
                <c:pt idx="533">
                  <c:v>84.769396999999998</c:v>
                </c:pt>
                <c:pt idx="534">
                  <c:v>75.477751999999995</c:v>
                </c:pt>
                <c:pt idx="535">
                  <c:v>75.772435000000002</c:v>
                </c:pt>
                <c:pt idx="536">
                  <c:v>71.490987000000004</c:v>
                </c:pt>
                <c:pt idx="537">
                  <c:v>74.324047000000007</c:v>
                </c:pt>
                <c:pt idx="538">
                  <c:v>70.379948999999996</c:v>
                </c:pt>
                <c:pt idx="539">
                  <c:v>71.309511999999998</c:v>
                </c:pt>
                <c:pt idx="540">
                  <c:v>72.487108000000006</c:v>
                </c:pt>
                <c:pt idx="541">
                  <c:v>73.081597000000002</c:v>
                </c:pt>
                <c:pt idx="542">
                  <c:v>73.594165000000004</c:v>
                </c:pt>
                <c:pt idx="543">
                  <c:v>70.485192999999995</c:v>
                </c:pt>
                <c:pt idx="544">
                  <c:v>71.555269999999993</c:v>
                </c:pt>
                <c:pt idx="545">
                  <c:v>66.763530000000003</c:v>
                </c:pt>
                <c:pt idx="546">
                  <c:v>71.575750999999997</c:v>
                </c:pt>
                <c:pt idx="547">
                  <c:v>68.000859999999989</c:v>
                </c:pt>
                <c:pt idx="548">
                  <c:v>67.306816999999995</c:v>
                </c:pt>
                <c:pt idx="549">
                  <c:v>67.158906999999999</c:v>
                </c:pt>
                <c:pt idx="550">
                  <c:v>65.517664999999994</c:v>
                </c:pt>
                <c:pt idx="551">
                  <c:v>69.654048000000003</c:v>
                </c:pt>
                <c:pt idx="552">
                  <c:v>72.061580000000006</c:v>
                </c:pt>
                <c:pt idx="553">
                  <c:v>76.346443999999991</c:v>
                </c:pt>
                <c:pt idx="554">
                  <c:v>73.891693000000004</c:v>
                </c:pt>
                <c:pt idx="555">
                  <c:v>73.210165000000003</c:v>
                </c:pt>
                <c:pt idx="556">
                  <c:v>72.976352000000006</c:v>
                </c:pt>
                <c:pt idx="557">
                  <c:v>67.890495000000001</c:v>
                </c:pt>
                <c:pt idx="558">
                  <c:v>72.586663999999999</c:v>
                </c:pt>
                <c:pt idx="559">
                  <c:v>71.743003999999999</c:v>
                </c:pt>
                <c:pt idx="560">
                  <c:v>69.449247999999997</c:v>
                </c:pt>
                <c:pt idx="561">
                  <c:v>71.763484000000005</c:v>
                </c:pt>
                <c:pt idx="562">
                  <c:v>73.237471999999997</c:v>
                </c:pt>
                <c:pt idx="563">
                  <c:v>78.540074000000004</c:v>
                </c:pt>
                <c:pt idx="564">
                  <c:v>71.191751999999994</c:v>
                </c:pt>
                <c:pt idx="565">
                  <c:v>77.306156999999999</c:v>
                </c:pt>
                <c:pt idx="566">
                  <c:v>73.023570000000007</c:v>
                </c:pt>
                <c:pt idx="567">
                  <c:v>80.035111999999998</c:v>
                </c:pt>
                <c:pt idx="568">
                  <c:v>71.865884000000008</c:v>
                </c:pt>
                <c:pt idx="569">
                  <c:v>77.961515999999989</c:v>
                </c:pt>
                <c:pt idx="570">
                  <c:v>82.983656999999994</c:v>
                </c:pt>
                <c:pt idx="571">
                  <c:v>71.564943</c:v>
                </c:pt>
                <c:pt idx="572">
                  <c:v>73.996937000000003</c:v>
                </c:pt>
                <c:pt idx="573">
                  <c:v>71.248639999999995</c:v>
                </c:pt>
                <c:pt idx="574">
                  <c:v>70.343541000000002</c:v>
                </c:pt>
                <c:pt idx="575">
                  <c:v>77.893248999999997</c:v>
                </c:pt>
                <c:pt idx="576">
                  <c:v>74.027658000000002</c:v>
                </c:pt>
                <c:pt idx="577">
                  <c:v>79.110100000000003</c:v>
                </c:pt>
                <c:pt idx="578">
                  <c:v>72.902966000000006</c:v>
                </c:pt>
                <c:pt idx="579">
                  <c:v>73.930376999999993</c:v>
                </c:pt>
                <c:pt idx="580">
                  <c:v>73.192530000000005</c:v>
                </c:pt>
                <c:pt idx="581">
                  <c:v>76.403332000000006</c:v>
                </c:pt>
                <c:pt idx="582">
                  <c:v>78.607773000000009</c:v>
                </c:pt>
                <c:pt idx="583">
                  <c:v>76.813500000000005</c:v>
                </c:pt>
                <c:pt idx="584">
                  <c:v>77.756717000000009</c:v>
                </c:pt>
                <c:pt idx="585">
                  <c:v>73.813186000000002</c:v>
                </c:pt>
                <c:pt idx="586">
                  <c:v>73.104352000000006</c:v>
                </c:pt>
                <c:pt idx="587">
                  <c:v>75.835582000000002</c:v>
                </c:pt>
                <c:pt idx="588">
                  <c:v>79.276216000000005</c:v>
                </c:pt>
                <c:pt idx="589">
                  <c:v>85.709198000000001</c:v>
                </c:pt>
                <c:pt idx="590">
                  <c:v>75.93570600000001</c:v>
                </c:pt>
                <c:pt idx="591">
                  <c:v>72.189010999999994</c:v>
                </c:pt>
                <c:pt idx="592">
                  <c:v>71.482454000000004</c:v>
                </c:pt>
                <c:pt idx="593">
                  <c:v>74.977130000000002</c:v>
                </c:pt>
                <c:pt idx="594">
                  <c:v>70.705353000000002</c:v>
                </c:pt>
                <c:pt idx="595">
                  <c:v>74.924793000000008</c:v>
                </c:pt>
                <c:pt idx="596">
                  <c:v>78.728375999999997</c:v>
                </c:pt>
                <c:pt idx="597">
                  <c:v>74.923654999999997</c:v>
                </c:pt>
                <c:pt idx="598">
                  <c:v>84.571422999999996</c:v>
                </c:pt>
                <c:pt idx="599">
                  <c:v>84.891706999999997</c:v>
                </c:pt>
                <c:pt idx="600">
                  <c:v>90.515731000000002</c:v>
                </c:pt>
                <c:pt idx="601">
                  <c:v>77.730547000000001</c:v>
                </c:pt>
                <c:pt idx="602">
                  <c:v>75.013540000000006</c:v>
                </c:pt>
                <c:pt idx="603">
                  <c:v>80.659181000000004</c:v>
                </c:pt>
                <c:pt idx="604">
                  <c:v>77.824412999999993</c:v>
                </c:pt>
                <c:pt idx="605">
                  <c:v>85.895792</c:v>
                </c:pt>
                <c:pt idx="606">
                  <c:v>82.090502999999998</c:v>
                </c:pt>
                <c:pt idx="607">
                  <c:v>87.371487999999999</c:v>
                </c:pt>
                <c:pt idx="608">
                  <c:v>84.431477000000001</c:v>
                </c:pt>
                <c:pt idx="609">
                  <c:v>86.47435200000001</c:v>
                </c:pt>
                <c:pt idx="610">
                  <c:v>83.179923000000002</c:v>
                </c:pt>
                <c:pt idx="611">
                  <c:v>90.828050000000005</c:v>
                </c:pt>
                <c:pt idx="612">
                  <c:v>89.763092</c:v>
                </c:pt>
                <c:pt idx="613">
                  <c:v>84.690888999999999</c:v>
                </c:pt>
                <c:pt idx="614">
                  <c:v>93.964897000000008</c:v>
                </c:pt>
                <c:pt idx="615">
                  <c:v>88.280569999999997</c:v>
                </c:pt>
                <c:pt idx="616">
                  <c:v>88.813618999999989</c:v>
                </c:pt>
                <c:pt idx="617">
                  <c:v>89.297173000000001</c:v>
                </c:pt>
                <c:pt idx="618">
                  <c:v>92.817450000000008</c:v>
                </c:pt>
                <c:pt idx="619">
                  <c:v>95.236362</c:v>
                </c:pt>
                <c:pt idx="620">
                  <c:v>92.510250999999997</c:v>
                </c:pt>
                <c:pt idx="621">
                  <c:v>93.021681999999998</c:v>
                </c:pt>
                <c:pt idx="622">
                  <c:v>99.801117000000005</c:v>
                </c:pt>
                <c:pt idx="623">
                  <c:v>83.362535000000008</c:v>
                </c:pt>
                <c:pt idx="624">
                  <c:v>95.255704000000009</c:v>
                </c:pt>
                <c:pt idx="625">
                  <c:v>86.809426999999999</c:v>
                </c:pt>
                <c:pt idx="626">
                  <c:v>93.386907000000008</c:v>
                </c:pt>
                <c:pt idx="627">
                  <c:v>84.756312000000008</c:v>
                </c:pt>
                <c:pt idx="628">
                  <c:v>79.760908999999998</c:v>
                </c:pt>
                <c:pt idx="629">
                  <c:v>77.237323000000004</c:v>
                </c:pt>
                <c:pt idx="630">
                  <c:v>75.062464000000006</c:v>
                </c:pt>
                <c:pt idx="631">
                  <c:v>72.716369999999998</c:v>
                </c:pt>
                <c:pt idx="632">
                  <c:v>76.108647999999988</c:v>
                </c:pt>
                <c:pt idx="633">
                  <c:v>75.614284999999995</c:v>
                </c:pt>
                <c:pt idx="634">
                  <c:v>76.894852</c:v>
                </c:pt>
                <c:pt idx="635">
                  <c:v>74.509505000000004</c:v>
                </c:pt>
                <c:pt idx="636">
                  <c:v>83.947921000000008</c:v>
                </c:pt>
                <c:pt idx="637">
                  <c:v>80.259253000000001</c:v>
                </c:pt>
                <c:pt idx="638">
                  <c:v>83.844384999999988</c:v>
                </c:pt>
                <c:pt idx="639">
                  <c:v>82.628670999999997</c:v>
                </c:pt>
                <c:pt idx="640">
                  <c:v>85.873605999999995</c:v>
                </c:pt>
                <c:pt idx="641">
                  <c:v>93.182108999999997</c:v>
                </c:pt>
                <c:pt idx="642">
                  <c:v>95.01847699999999</c:v>
                </c:pt>
                <c:pt idx="643">
                  <c:v>92.511959000000004</c:v>
                </c:pt>
                <c:pt idx="644">
                  <c:v>97.205282000000011</c:v>
                </c:pt>
                <c:pt idx="645">
                  <c:v>92.988115999999991</c:v>
                </c:pt>
                <c:pt idx="646">
                  <c:v>91.996545999999995</c:v>
                </c:pt>
                <c:pt idx="647">
                  <c:v>98.472763999999998</c:v>
                </c:pt>
                <c:pt idx="648">
                  <c:v>97.659824</c:v>
                </c:pt>
                <c:pt idx="649">
                  <c:v>91.751924000000002</c:v>
                </c:pt>
                <c:pt idx="650">
                  <c:v>100.70735400000001</c:v>
                </c:pt>
                <c:pt idx="651">
                  <c:v>88.576391999999998</c:v>
                </c:pt>
                <c:pt idx="652">
                  <c:v>94.400096000000005</c:v>
                </c:pt>
                <c:pt idx="653">
                  <c:v>92.963086000000004</c:v>
                </c:pt>
                <c:pt idx="654">
                  <c:v>98.485848000000004</c:v>
                </c:pt>
                <c:pt idx="655">
                  <c:v>91.714945999999998</c:v>
                </c:pt>
                <c:pt idx="656">
                  <c:v>88.212873999999999</c:v>
                </c:pt>
                <c:pt idx="657">
                  <c:v>84.995242999999988</c:v>
                </c:pt>
                <c:pt idx="658">
                  <c:v>84.478694000000004</c:v>
                </c:pt>
                <c:pt idx="659">
                  <c:v>80.897546000000006</c:v>
                </c:pt>
                <c:pt idx="660">
                  <c:v>84.065681999999995</c:v>
                </c:pt>
                <c:pt idx="661">
                  <c:v>81.860671999999994</c:v>
                </c:pt>
                <c:pt idx="662">
                  <c:v>88.121283000000005</c:v>
                </c:pt>
                <c:pt idx="663">
                  <c:v>80.795715000000001</c:v>
                </c:pt>
                <c:pt idx="664">
                  <c:v>78.136732999999992</c:v>
                </c:pt>
                <c:pt idx="665">
                  <c:v>79.600482</c:v>
                </c:pt>
                <c:pt idx="666">
                  <c:v>78.896197999999998</c:v>
                </c:pt>
                <c:pt idx="667">
                  <c:v>75.566498999999993</c:v>
                </c:pt>
                <c:pt idx="668">
                  <c:v>92.003941999999995</c:v>
                </c:pt>
                <c:pt idx="669">
                  <c:v>79.009406999999996</c:v>
                </c:pt>
                <c:pt idx="670">
                  <c:v>75.980649</c:v>
                </c:pt>
                <c:pt idx="671">
                  <c:v>83.277202000000003</c:v>
                </c:pt>
                <c:pt idx="672">
                  <c:v>74.514056000000011</c:v>
                </c:pt>
                <c:pt idx="673">
                  <c:v>81.72584599999999</c:v>
                </c:pt>
                <c:pt idx="674">
                  <c:v>72.119607999999999</c:v>
                </c:pt>
                <c:pt idx="675">
                  <c:v>69.632998999999998</c:v>
                </c:pt>
                <c:pt idx="676">
                  <c:v>67.523562999999996</c:v>
                </c:pt>
                <c:pt idx="677">
                  <c:v>69.407150000000001</c:v>
                </c:pt>
                <c:pt idx="678">
                  <c:v>79.886062999999993</c:v>
                </c:pt>
                <c:pt idx="679">
                  <c:v>67.974121999999994</c:v>
                </c:pt>
                <c:pt idx="680">
                  <c:v>70.108588999999995</c:v>
                </c:pt>
                <c:pt idx="681">
                  <c:v>77.898938000000001</c:v>
                </c:pt>
                <c:pt idx="682">
                  <c:v>68.890599999999992</c:v>
                </c:pt>
                <c:pt idx="683">
                  <c:v>72.192993999999999</c:v>
                </c:pt>
                <c:pt idx="684">
                  <c:v>69.627879000000007</c:v>
                </c:pt>
                <c:pt idx="685">
                  <c:v>70.605796999999995</c:v>
                </c:pt>
                <c:pt idx="686">
                  <c:v>71.191752000000008</c:v>
                </c:pt>
                <c:pt idx="687">
                  <c:v>71.801600000000008</c:v>
                </c:pt>
                <c:pt idx="688">
                  <c:v>79.097584999999995</c:v>
                </c:pt>
                <c:pt idx="689">
                  <c:v>71.805013000000002</c:v>
                </c:pt>
                <c:pt idx="690">
                  <c:v>77.329481999999999</c:v>
                </c:pt>
                <c:pt idx="691">
                  <c:v>72.658912999999998</c:v>
                </c:pt>
                <c:pt idx="692">
                  <c:v>71.212232</c:v>
                </c:pt>
                <c:pt idx="693">
                  <c:v>74.420759000000004</c:v>
                </c:pt>
                <c:pt idx="694">
                  <c:v>74.635797999999994</c:v>
                </c:pt>
                <c:pt idx="695">
                  <c:v>75.133574999999993</c:v>
                </c:pt>
                <c:pt idx="696">
                  <c:v>82.484741</c:v>
                </c:pt>
                <c:pt idx="697">
                  <c:v>75.200135000000003</c:v>
                </c:pt>
                <c:pt idx="698">
                  <c:v>74.371835000000004</c:v>
                </c:pt>
                <c:pt idx="699">
                  <c:v>71.949510000000004</c:v>
                </c:pt>
                <c:pt idx="700">
                  <c:v>72.552531999999999</c:v>
                </c:pt>
                <c:pt idx="701">
                  <c:v>71.114952000000002</c:v>
                </c:pt>
                <c:pt idx="702">
                  <c:v>73.722734000000003</c:v>
                </c:pt>
                <c:pt idx="703">
                  <c:v>73.986128000000008</c:v>
                </c:pt>
                <c:pt idx="704">
                  <c:v>72.750504000000006</c:v>
                </c:pt>
                <c:pt idx="705">
                  <c:v>73.937204000000008</c:v>
                </c:pt>
                <c:pt idx="706">
                  <c:v>71.204836</c:v>
                </c:pt>
                <c:pt idx="707">
                  <c:v>73.961666000000008</c:v>
                </c:pt>
                <c:pt idx="708">
                  <c:v>78.588999000000001</c:v>
                </c:pt>
                <c:pt idx="709">
                  <c:v>69.411701999999991</c:v>
                </c:pt>
                <c:pt idx="710">
                  <c:v>79.697761</c:v>
                </c:pt>
                <c:pt idx="711">
                  <c:v>70.479505000000003</c:v>
                </c:pt>
                <c:pt idx="712">
                  <c:v>69.140343000000001</c:v>
                </c:pt>
                <c:pt idx="713">
                  <c:v>70.157514000000006</c:v>
                </c:pt>
                <c:pt idx="714">
                  <c:v>76.713375999999997</c:v>
                </c:pt>
                <c:pt idx="715">
                  <c:v>73.952563999999995</c:v>
                </c:pt>
                <c:pt idx="716">
                  <c:v>69.625034999999997</c:v>
                </c:pt>
                <c:pt idx="717">
                  <c:v>71.395413000000005</c:v>
                </c:pt>
                <c:pt idx="718">
                  <c:v>73.204476</c:v>
                </c:pt>
                <c:pt idx="719">
                  <c:v>71.642312000000004</c:v>
                </c:pt>
                <c:pt idx="720">
                  <c:v>79.212501000000003</c:v>
                </c:pt>
                <c:pt idx="721">
                  <c:v>78.149248999999998</c:v>
                </c:pt>
                <c:pt idx="722">
                  <c:v>73.560032000000007</c:v>
                </c:pt>
                <c:pt idx="723">
                  <c:v>71.452871000000002</c:v>
                </c:pt>
                <c:pt idx="724">
                  <c:v>74.410518999999994</c:v>
                </c:pt>
                <c:pt idx="725">
                  <c:v>78.603790000000004</c:v>
                </c:pt>
                <c:pt idx="726">
                  <c:v>71.641741999999994</c:v>
                </c:pt>
                <c:pt idx="727">
                  <c:v>75.887920000000008</c:v>
                </c:pt>
                <c:pt idx="728">
                  <c:v>73.383675999999994</c:v>
                </c:pt>
                <c:pt idx="729">
                  <c:v>72.905811</c:v>
                </c:pt>
                <c:pt idx="730">
                  <c:v>77.687879999999993</c:v>
                </c:pt>
                <c:pt idx="731">
                  <c:v>75.340650999999994</c:v>
                </c:pt>
                <c:pt idx="732">
                  <c:v>82.871586000000008</c:v>
                </c:pt>
                <c:pt idx="733">
                  <c:v>72.008105</c:v>
                </c:pt>
                <c:pt idx="734">
                  <c:v>75.769591000000005</c:v>
                </c:pt>
                <c:pt idx="735">
                  <c:v>76.265093000000007</c:v>
                </c:pt>
                <c:pt idx="736">
                  <c:v>71.213369999999998</c:v>
                </c:pt>
                <c:pt idx="737">
                  <c:v>86.872574</c:v>
                </c:pt>
                <c:pt idx="738">
                  <c:v>71.123485000000002</c:v>
                </c:pt>
                <c:pt idx="739">
                  <c:v>71.559821999999997</c:v>
                </c:pt>
                <c:pt idx="740">
                  <c:v>75.58470299999999</c:v>
                </c:pt>
                <c:pt idx="741">
                  <c:v>74.791673000000003</c:v>
                </c:pt>
                <c:pt idx="742">
                  <c:v>77.12354400000001</c:v>
                </c:pt>
                <c:pt idx="743">
                  <c:v>72.718076999999994</c:v>
                </c:pt>
                <c:pt idx="744">
                  <c:v>64.788352000000003</c:v>
                </c:pt>
                <c:pt idx="745">
                  <c:v>67.243100999999996</c:v>
                </c:pt>
                <c:pt idx="746">
                  <c:v>66.706641000000005</c:v>
                </c:pt>
                <c:pt idx="747">
                  <c:v>71.629227</c:v>
                </c:pt>
                <c:pt idx="748">
                  <c:v>65.633150000000001</c:v>
                </c:pt>
                <c:pt idx="749">
                  <c:v>65.530180000000001</c:v>
                </c:pt>
                <c:pt idx="750">
                  <c:v>67.475777000000008</c:v>
                </c:pt>
                <c:pt idx="751">
                  <c:v>65.314003999999997</c:v>
                </c:pt>
                <c:pt idx="752">
                  <c:v>68.953746999999993</c:v>
                </c:pt>
                <c:pt idx="753">
                  <c:v>64.037419999999997</c:v>
                </c:pt>
                <c:pt idx="754">
                  <c:v>69.708662000000004</c:v>
                </c:pt>
                <c:pt idx="755">
                  <c:v>69.832110999999998</c:v>
                </c:pt>
                <c:pt idx="756">
                  <c:v>63.341100999999995</c:v>
                </c:pt>
                <c:pt idx="757">
                  <c:v>64.263836999999995</c:v>
                </c:pt>
                <c:pt idx="758">
                  <c:v>64.650680999999992</c:v>
                </c:pt>
                <c:pt idx="759">
                  <c:v>68.847364999999996</c:v>
                </c:pt>
                <c:pt idx="760">
                  <c:v>67.216932999999997</c:v>
                </c:pt>
                <c:pt idx="761">
                  <c:v>72.561064999999999</c:v>
                </c:pt>
                <c:pt idx="762">
                  <c:v>70.475521000000001</c:v>
                </c:pt>
                <c:pt idx="763">
                  <c:v>69.705247999999997</c:v>
                </c:pt>
                <c:pt idx="764">
                  <c:v>74.083977000000004</c:v>
                </c:pt>
                <c:pt idx="765">
                  <c:v>72.087749000000002</c:v>
                </c:pt>
                <c:pt idx="766">
                  <c:v>69.030546999999999</c:v>
                </c:pt>
                <c:pt idx="767">
                  <c:v>73.397897999999998</c:v>
                </c:pt>
                <c:pt idx="768">
                  <c:v>77.802227999999999</c:v>
                </c:pt>
                <c:pt idx="769">
                  <c:v>74.138589999999994</c:v>
                </c:pt>
                <c:pt idx="770">
                  <c:v>74.388331999999991</c:v>
                </c:pt>
                <c:pt idx="771">
                  <c:v>70.220660000000009</c:v>
                </c:pt>
                <c:pt idx="772">
                  <c:v>77.02854099999999</c:v>
                </c:pt>
                <c:pt idx="773">
                  <c:v>75.831030999999996</c:v>
                </c:pt>
                <c:pt idx="774">
                  <c:v>71.452871000000002</c:v>
                </c:pt>
                <c:pt idx="775">
                  <c:v>74.697237999999999</c:v>
                </c:pt>
                <c:pt idx="776">
                  <c:v>80.558488999999994</c:v>
                </c:pt>
                <c:pt idx="777">
                  <c:v>73.844475000000003</c:v>
                </c:pt>
                <c:pt idx="778">
                  <c:v>71.342506999999998</c:v>
                </c:pt>
                <c:pt idx="779">
                  <c:v>70.746312000000003</c:v>
                </c:pt>
                <c:pt idx="780">
                  <c:v>70.716161</c:v>
                </c:pt>
                <c:pt idx="781">
                  <c:v>70.753137999999993</c:v>
                </c:pt>
                <c:pt idx="782">
                  <c:v>70.139308</c:v>
                </c:pt>
                <c:pt idx="783">
                  <c:v>71.723661000000007</c:v>
                </c:pt>
                <c:pt idx="784">
                  <c:v>75.464099000000004</c:v>
                </c:pt>
                <c:pt idx="785">
                  <c:v>75.825343000000004</c:v>
                </c:pt>
                <c:pt idx="786">
                  <c:v>77.506405999999998</c:v>
                </c:pt>
                <c:pt idx="787">
                  <c:v>75.792916000000005</c:v>
                </c:pt>
                <c:pt idx="788">
                  <c:v>75.144951999999989</c:v>
                </c:pt>
                <c:pt idx="789">
                  <c:v>79.529370999999998</c:v>
                </c:pt>
                <c:pt idx="790">
                  <c:v>77.383526000000003</c:v>
                </c:pt>
                <c:pt idx="791">
                  <c:v>76.025021999999993</c:v>
                </c:pt>
                <c:pt idx="792">
                  <c:v>76.424950999999993</c:v>
                </c:pt>
                <c:pt idx="793">
                  <c:v>75.513592000000003</c:v>
                </c:pt>
                <c:pt idx="794">
                  <c:v>77.530867999999998</c:v>
                </c:pt>
                <c:pt idx="795">
                  <c:v>91.216600999999997</c:v>
                </c:pt>
                <c:pt idx="796">
                  <c:v>84.750621999999993</c:v>
                </c:pt>
                <c:pt idx="797">
                  <c:v>82.308387999999994</c:v>
                </c:pt>
                <c:pt idx="798">
                  <c:v>88.454081000000002</c:v>
                </c:pt>
                <c:pt idx="799">
                  <c:v>80.515820999999988</c:v>
                </c:pt>
                <c:pt idx="800">
                  <c:v>84.368329000000003</c:v>
                </c:pt>
                <c:pt idx="801">
                  <c:v>82.985933000000003</c:v>
                </c:pt>
                <c:pt idx="802">
                  <c:v>82.731071999999998</c:v>
                </c:pt>
                <c:pt idx="803">
                  <c:v>82.480761000000001</c:v>
                </c:pt>
                <c:pt idx="804">
                  <c:v>83.14067</c:v>
                </c:pt>
                <c:pt idx="805">
                  <c:v>83.092883999999998</c:v>
                </c:pt>
                <c:pt idx="806">
                  <c:v>79.558384000000004</c:v>
                </c:pt>
                <c:pt idx="807">
                  <c:v>82.801044000000005</c:v>
                </c:pt>
                <c:pt idx="808">
                  <c:v>81.742913000000001</c:v>
                </c:pt>
                <c:pt idx="809">
                  <c:v>84.760294000000002</c:v>
                </c:pt>
                <c:pt idx="810">
                  <c:v>91.123872000000006</c:v>
                </c:pt>
                <c:pt idx="811">
                  <c:v>89.109441000000004</c:v>
                </c:pt>
                <c:pt idx="812">
                  <c:v>88.992250000000013</c:v>
                </c:pt>
                <c:pt idx="813">
                  <c:v>85.639793999999995</c:v>
                </c:pt>
                <c:pt idx="814">
                  <c:v>84.769396</c:v>
                </c:pt>
                <c:pt idx="815">
                  <c:v>93.403974000000005</c:v>
                </c:pt>
                <c:pt idx="816">
                  <c:v>99.156565999999998</c:v>
                </c:pt>
                <c:pt idx="817">
                  <c:v>90.277366000000001</c:v>
                </c:pt>
                <c:pt idx="818">
                  <c:v>94.896165999999994</c:v>
                </c:pt>
                <c:pt idx="819">
                  <c:v>91.404901999999993</c:v>
                </c:pt>
                <c:pt idx="820">
                  <c:v>90.794487000000004</c:v>
                </c:pt>
                <c:pt idx="821">
                  <c:v>87.492660999999998</c:v>
                </c:pt>
                <c:pt idx="822">
                  <c:v>91.971514999999997</c:v>
                </c:pt>
                <c:pt idx="823">
                  <c:v>86.592680999999999</c:v>
                </c:pt>
                <c:pt idx="824">
                  <c:v>90.444051000000002</c:v>
                </c:pt>
                <c:pt idx="825">
                  <c:v>92.91302300000001</c:v>
                </c:pt>
                <c:pt idx="826">
                  <c:v>94.567919000000003</c:v>
                </c:pt>
                <c:pt idx="827">
                  <c:v>97.351485999999994</c:v>
                </c:pt>
                <c:pt idx="828">
                  <c:v>90.717686</c:v>
                </c:pt>
                <c:pt idx="829">
                  <c:v>82.567800000000005</c:v>
                </c:pt>
                <c:pt idx="830">
                  <c:v>87.946635000000001</c:v>
                </c:pt>
                <c:pt idx="831">
                  <c:v>83.862587999999988</c:v>
                </c:pt>
                <c:pt idx="832">
                  <c:v>88.271468999999996</c:v>
                </c:pt>
                <c:pt idx="833">
                  <c:v>83.895015000000001</c:v>
                </c:pt>
                <c:pt idx="834">
                  <c:v>88.927396000000002</c:v>
                </c:pt>
                <c:pt idx="835">
                  <c:v>88.34087199999999</c:v>
                </c:pt>
                <c:pt idx="836">
                  <c:v>92.949432000000002</c:v>
                </c:pt>
                <c:pt idx="837">
                  <c:v>85.293911000000008</c:v>
                </c:pt>
                <c:pt idx="838">
                  <c:v>90.011126999999988</c:v>
                </c:pt>
                <c:pt idx="839">
                  <c:v>87.618386000000001</c:v>
                </c:pt>
                <c:pt idx="840">
                  <c:v>90.280779999999993</c:v>
                </c:pt>
                <c:pt idx="841">
                  <c:v>99.339749000000012</c:v>
                </c:pt>
                <c:pt idx="842">
                  <c:v>102.10226800000001</c:v>
                </c:pt>
                <c:pt idx="843">
                  <c:v>105.126474</c:v>
                </c:pt>
                <c:pt idx="844">
                  <c:v>102.779813</c:v>
                </c:pt>
                <c:pt idx="845">
                  <c:v>93.703778</c:v>
                </c:pt>
                <c:pt idx="846">
                  <c:v>94.919490999999994</c:v>
                </c:pt>
                <c:pt idx="847">
                  <c:v>86.763915999999995</c:v>
                </c:pt>
                <c:pt idx="848">
                  <c:v>87.122315999999998</c:v>
                </c:pt>
                <c:pt idx="849">
                  <c:v>86.360005999999998</c:v>
                </c:pt>
                <c:pt idx="850">
                  <c:v>88.245868000000002</c:v>
                </c:pt>
                <c:pt idx="851">
                  <c:v>92.473274000000004</c:v>
                </c:pt>
                <c:pt idx="852">
                  <c:v>89.107164999999995</c:v>
                </c:pt>
                <c:pt idx="853">
                  <c:v>93.461432000000002</c:v>
                </c:pt>
                <c:pt idx="854">
                  <c:v>97.895910999999998</c:v>
                </c:pt>
                <c:pt idx="855">
                  <c:v>102.749093</c:v>
                </c:pt>
                <c:pt idx="856">
                  <c:v>87.399363999999991</c:v>
                </c:pt>
                <c:pt idx="857">
                  <c:v>99.334629000000007</c:v>
                </c:pt>
                <c:pt idx="858">
                  <c:v>86.866885999999994</c:v>
                </c:pt>
                <c:pt idx="859">
                  <c:v>100.951977</c:v>
                </c:pt>
                <c:pt idx="860">
                  <c:v>87.341907000000006</c:v>
                </c:pt>
                <c:pt idx="861">
                  <c:v>89.271572999999989</c:v>
                </c:pt>
                <c:pt idx="862">
                  <c:v>88.776640999999998</c:v>
                </c:pt>
                <c:pt idx="863">
                  <c:v>83.694766999999999</c:v>
                </c:pt>
                <c:pt idx="864">
                  <c:v>87.423824999999994</c:v>
                </c:pt>
                <c:pt idx="865">
                  <c:v>84.665289000000001</c:v>
                </c:pt>
                <c:pt idx="866">
                  <c:v>79.613564999999994</c:v>
                </c:pt>
                <c:pt idx="867">
                  <c:v>84.153289999999998</c:v>
                </c:pt>
                <c:pt idx="868">
                  <c:v>79.701174000000009</c:v>
                </c:pt>
                <c:pt idx="869">
                  <c:v>81.923249999999996</c:v>
                </c:pt>
                <c:pt idx="870">
                  <c:v>79.485567000000003</c:v>
                </c:pt>
                <c:pt idx="871">
                  <c:v>77.850582000000003</c:v>
                </c:pt>
                <c:pt idx="872">
                  <c:v>81.594433000000009</c:v>
                </c:pt>
                <c:pt idx="873">
                  <c:v>89.812016999999997</c:v>
                </c:pt>
                <c:pt idx="874">
                  <c:v>77.939330000000012</c:v>
                </c:pt>
                <c:pt idx="875">
                  <c:v>89.687998999999991</c:v>
                </c:pt>
                <c:pt idx="876">
                  <c:v>78.656697000000008</c:v>
                </c:pt>
                <c:pt idx="877">
                  <c:v>80.545403999999991</c:v>
                </c:pt>
                <c:pt idx="878">
                  <c:v>82.673044000000004</c:v>
                </c:pt>
                <c:pt idx="879">
                  <c:v>79.095309</c:v>
                </c:pt>
                <c:pt idx="880">
                  <c:v>86.353748999999993</c:v>
                </c:pt>
                <c:pt idx="881">
                  <c:v>86.938565000000011</c:v>
                </c:pt>
                <c:pt idx="882">
                  <c:v>99.161118999999999</c:v>
                </c:pt>
                <c:pt idx="883">
                  <c:v>86.692804999999993</c:v>
                </c:pt>
                <c:pt idx="884">
                  <c:v>97.855520999999996</c:v>
                </c:pt>
                <c:pt idx="885">
                  <c:v>85.561856000000006</c:v>
                </c:pt>
                <c:pt idx="886">
                  <c:v>96.925388999999996</c:v>
                </c:pt>
                <c:pt idx="887">
                  <c:v>89.447360000000003</c:v>
                </c:pt>
                <c:pt idx="888">
                  <c:v>92.321950000000001</c:v>
                </c:pt>
                <c:pt idx="889">
                  <c:v>85.605660999999998</c:v>
                </c:pt>
                <c:pt idx="890">
                  <c:v>85.594283000000004</c:v>
                </c:pt>
                <c:pt idx="891">
                  <c:v>82.873861000000005</c:v>
                </c:pt>
                <c:pt idx="892">
                  <c:v>96.915717999999998</c:v>
                </c:pt>
                <c:pt idx="893">
                  <c:v>82.719123999999994</c:v>
                </c:pt>
                <c:pt idx="894">
                  <c:v>84.470730000000003</c:v>
                </c:pt>
                <c:pt idx="895">
                  <c:v>91.903817000000004</c:v>
                </c:pt>
                <c:pt idx="896">
                  <c:v>90.699482000000003</c:v>
                </c:pt>
                <c:pt idx="897">
                  <c:v>88.165655999999998</c:v>
                </c:pt>
                <c:pt idx="898">
                  <c:v>80.894700999999998</c:v>
                </c:pt>
                <c:pt idx="899">
                  <c:v>90.999853999999999</c:v>
                </c:pt>
                <c:pt idx="900">
                  <c:v>80.626755000000003</c:v>
                </c:pt>
                <c:pt idx="901">
                  <c:v>78.345516000000003</c:v>
                </c:pt>
                <c:pt idx="902">
                  <c:v>77.960946000000007</c:v>
                </c:pt>
                <c:pt idx="903">
                  <c:v>86.792361</c:v>
                </c:pt>
                <c:pt idx="904">
                  <c:v>80.156285999999994</c:v>
                </c:pt>
                <c:pt idx="905">
                  <c:v>85.790548999999999</c:v>
                </c:pt>
                <c:pt idx="906">
                  <c:v>78.296022000000008</c:v>
                </c:pt>
                <c:pt idx="907">
                  <c:v>83.256153999999995</c:v>
                </c:pt>
                <c:pt idx="908">
                  <c:v>88.512676999999996</c:v>
                </c:pt>
                <c:pt idx="909">
                  <c:v>82.087659000000002</c:v>
                </c:pt>
                <c:pt idx="910">
                  <c:v>82.308955999999995</c:v>
                </c:pt>
                <c:pt idx="911">
                  <c:v>85.549340999999998</c:v>
                </c:pt>
                <c:pt idx="912">
                  <c:v>80.412284</c:v>
                </c:pt>
                <c:pt idx="913">
                  <c:v>85.692700000000002</c:v>
                </c:pt>
                <c:pt idx="914">
                  <c:v>87.33280400000001</c:v>
                </c:pt>
                <c:pt idx="915">
                  <c:v>86.850386</c:v>
                </c:pt>
                <c:pt idx="916">
                  <c:v>85.381518999999997</c:v>
                </c:pt>
                <c:pt idx="917">
                  <c:v>86.118797000000001</c:v>
                </c:pt>
                <c:pt idx="918">
                  <c:v>91.585809000000012</c:v>
                </c:pt>
                <c:pt idx="919">
                  <c:v>82.853380999999999</c:v>
                </c:pt>
                <c:pt idx="920">
                  <c:v>87.638296999999994</c:v>
                </c:pt>
                <c:pt idx="921">
                  <c:v>87.612696</c:v>
                </c:pt>
                <c:pt idx="922">
                  <c:v>93.956932999999992</c:v>
                </c:pt>
                <c:pt idx="923">
                  <c:v>87.058031</c:v>
                </c:pt>
                <c:pt idx="924">
                  <c:v>89.172016999999997</c:v>
                </c:pt>
                <c:pt idx="925">
                  <c:v>83.761326999999994</c:v>
                </c:pt>
                <c:pt idx="926">
                  <c:v>98.344194000000002</c:v>
                </c:pt>
                <c:pt idx="927">
                  <c:v>84.704543000000001</c:v>
                </c:pt>
                <c:pt idx="928">
                  <c:v>97.637067999999999</c:v>
                </c:pt>
                <c:pt idx="929">
                  <c:v>88.018314000000004</c:v>
                </c:pt>
                <c:pt idx="930">
                  <c:v>99.779498000000004</c:v>
                </c:pt>
                <c:pt idx="931">
                  <c:v>87.853335999999999</c:v>
                </c:pt>
                <c:pt idx="932">
                  <c:v>88.524055000000004</c:v>
                </c:pt>
                <c:pt idx="933">
                  <c:v>82.845416</c:v>
                </c:pt>
                <c:pt idx="934">
                  <c:v>89.302862000000005</c:v>
                </c:pt>
                <c:pt idx="935">
                  <c:v>84.115744000000007</c:v>
                </c:pt>
                <c:pt idx="936">
                  <c:v>96.965779999999995</c:v>
                </c:pt>
                <c:pt idx="937">
                  <c:v>88.175326999999996</c:v>
                </c:pt>
                <c:pt idx="938">
                  <c:v>89.124799999999993</c:v>
                </c:pt>
                <c:pt idx="939">
                  <c:v>88.885867999999988</c:v>
                </c:pt>
                <c:pt idx="940">
                  <c:v>87.278189999999995</c:v>
                </c:pt>
                <c:pt idx="941">
                  <c:v>86.100022999999993</c:v>
                </c:pt>
                <c:pt idx="942">
                  <c:v>89.929208000000003</c:v>
                </c:pt>
                <c:pt idx="943">
                  <c:v>85.167618000000004</c:v>
                </c:pt>
                <c:pt idx="944">
                  <c:v>87.565479000000011</c:v>
                </c:pt>
                <c:pt idx="945">
                  <c:v>85.710335999999998</c:v>
                </c:pt>
                <c:pt idx="946">
                  <c:v>83.449576000000008</c:v>
                </c:pt>
                <c:pt idx="947">
                  <c:v>93.76920100000001</c:v>
                </c:pt>
                <c:pt idx="948">
                  <c:v>83.840401</c:v>
                </c:pt>
                <c:pt idx="949">
                  <c:v>90.055500999999992</c:v>
                </c:pt>
                <c:pt idx="950">
                  <c:v>86.729783999999995</c:v>
                </c:pt>
                <c:pt idx="951">
                  <c:v>87.869834999999995</c:v>
                </c:pt>
                <c:pt idx="952">
                  <c:v>93.19234800000001</c:v>
                </c:pt>
                <c:pt idx="953">
                  <c:v>92.55462399999999</c:v>
                </c:pt>
                <c:pt idx="954">
                  <c:v>87.215044000000006</c:v>
                </c:pt>
                <c:pt idx="955">
                  <c:v>111.69144</c:v>
                </c:pt>
                <c:pt idx="956">
                  <c:v>88.501299000000003</c:v>
                </c:pt>
                <c:pt idx="957">
                  <c:v>96.431595000000002</c:v>
                </c:pt>
                <c:pt idx="958">
                  <c:v>94.203828999999999</c:v>
                </c:pt>
                <c:pt idx="959">
                  <c:v>102.32015200000001</c:v>
                </c:pt>
                <c:pt idx="960">
                  <c:v>95.668716999999987</c:v>
                </c:pt>
                <c:pt idx="961">
                  <c:v>101.53679299999999</c:v>
                </c:pt>
                <c:pt idx="962">
                  <c:v>100.04005000000001</c:v>
                </c:pt>
                <c:pt idx="963">
                  <c:v>98.757207999999991</c:v>
                </c:pt>
                <c:pt idx="964">
                  <c:v>91.791178000000002</c:v>
                </c:pt>
                <c:pt idx="965">
                  <c:v>105.94226</c:v>
                </c:pt>
                <c:pt idx="966">
                  <c:v>86.920361</c:v>
                </c:pt>
                <c:pt idx="967">
                  <c:v>89.021262000000007</c:v>
                </c:pt>
                <c:pt idx="968">
                  <c:v>92.307158999999999</c:v>
                </c:pt>
                <c:pt idx="969">
                  <c:v>82.801045000000002</c:v>
                </c:pt>
                <c:pt idx="970">
                  <c:v>84.72729799999999</c:v>
                </c:pt>
                <c:pt idx="971">
                  <c:v>86.353746999999998</c:v>
                </c:pt>
                <c:pt idx="972">
                  <c:v>85.817856000000006</c:v>
                </c:pt>
                <c:pt idx="973">
                  <c:v>90.368389000000008</c:v>
                </c:pt>
                <c:pt idx="974">
                  <c:v>81.452211000000005</c:v>
                </c:pt>
                <c:pt idx="975">
                  <c:v>87.666172000000003</c:v>
                </c:pt>
                <c:pt idx="976">
                  <c:v>85.029376999999997</c:v>
                </c:pt>
                <c:pt idx="977">
                  <c:v>77.110461000000001</c:v>
                </c:pt>
                <c:pt idx="978">
                  <c:v>81.539251000000007</c:v>
                </c:pt>
                <c:pt idx="979">
                  <c:v>78.23173700000001</c:v>
                </c:pt>
                <c:pt idx="980">
                  <c:v>79.940676999999994</c:v>
                </c:pt>
                <c:pt idx="981">
                  <c:v>76.064844999999991</c:v>
                </c:pt>
                <c:pt idx="982">
                  <c:v>79.940675999999996</c:v>
                </c:pt>
                <c:pt idx="983">
                  <c:v>79.591948000000002</c:v>
                </c:pt>
                <c:pt idx="984">
                  <c:v>85.681321999999994</c:v>
                </c:pt>
                <c:pt idx="985">
                  <c:v>81.527303999999987</c:v>
                </c:pt>
                <c:pt idx="986">
                  <c:v>83.185611999999992</c:v>
                </c:pt>
                <c:pt idx="987">
                  <c:v>83.640723000000008</c:v>
                </c:pt>
                <c:pt idx="988">
                  <c:v>77.924537999999998</c:v>
                </c:pt>
                <c:pt idx="989">
                  <c:v>81.366309999999999</c:v>
                </c:pt>
                <c:pt idx="990">
                  <c:v>79.012819000000007</c:v>
                </c:pt>
                <c:pt idx="991">
                  <c:v>84.123708999999991</c:v>
                </c:pt>
                <c:pt idx="992">
                  <c:v>98.205956</c:v>
                </c:pt>
                <c:pt idx="993">
                  <c:v>84.227246000000008</c:v>
                </c:pt>
                <c:pt idx="994">
                  <c:v>97.843006000000003</c:v>
                </c:pt>
                <c:pt idx="995">
                  <c:v>92.390216000000009</c:v>
                </c:pt>
                <c:pt idx="996">
                  <c:v>93.752133000000001</c:v>
                </c:pt>
                <c:pt idx="997">
                  <c:v>102.358267</c:v>
                </c:pt>
                <c:pt idx="998">
                  <c:v>86.295152999999999</c:v>
                </c:pt>
                <c:pt idx="999">
                  <c:v>83.606589</c:v>
                </c:pt>
              </c:numCache>
            </c:numRef>
          </c:val>
          <c:smooth val="0"/>
          <c:extLst>
            <c:ext xmlns:c16="http://schemas.microsoft.com/office/drawing/2014/chart" uri="{C3380CC4-5D6E-409C-BE32-E72D297353CC}">
              <c16:uniqueId val="{00000003-39A1-4960-B815-787AC609B5A9}"/>
            </c:ext>
          </c:extLst>
        </c:ser>
        <c:dLbls>
          <c:showLegendKey val="0"/>
          <c:showVal val="0"/>
          <c:showCatName val="0"/>
          <c:showSerName val="0"/>
          <c:showPercent val="0"/>
          <c:showBubbleSize val="0"/>
        </c:dLbls>
        <c:smooth val="0"/>
        <c:axId val="1235590079"/>
        <c:axId val="1235606719"/>
      </c:lineChart>
      <c:catAx>
        <c:axId val="12355900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Step</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35606719"/>
        <c:crosses val="autoZero"/>
        <c:auto val="1"/>
        <c:lblAlgn val="ctr"/>
        <c:lblOffset val="100"/>
        <c:noMultiLvlLbl val="0"/>
      </c:catAx>
      <c:valAx>
        <c:axId val="1235606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Calculation</a:t>
                </a:r>
                <a:r>
                  <a:rPr lang="en-US" altLang="ja-JP" baseline="0" dirty="0" smtClean="0"/>
                  <a:t> time </a:t>
                </a:r>
                <a:r>
                  <a:rPr lang="en-US" altLang="ja-JP" dirty="0" smtClean="0"/>
                  <a:t>[</a:t>
                </a:r>
                <a:r>
                  <a:rPr lang="en-US" altLang="ja-JP" dirty="0" err="1" smtClean="0"/>
                  <a:t>ms</a:t>
                </a:r>
                <a:r>
                  <a:rPr lang="en-US" altLang="ja-JP" dirty="0"/>
                  <a:t>]</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355900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smtClean="0"/>
              <a:t>Contact analysis calculation time (Cylinder is just on ground)</a:t>
            </a:r>
            <a:endParaRPr lang="ja-JP"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'接触計算時間-milli-()'!$X$2</c:f>
              <c:strCache>
                <c:ptCount val="1"/>
                <c:pt idx="0">
                  <c:v>Cylinder</c:v>
                </c:pt>
              </c:strCache>
            </c:strRef>
          </c:tx>
          <c:spPr>
            <a:ln w="28575" cap="rnd">
              <a:solidFill>
                <a:schemeClr val="accent1"/>
              </a:solidFill>
              <a:round/>
            </a:ln>
            <a:effectLst/>
          </c:spPr>
          <c:marker>
            <c:symbol val="none"/>
          </c:marker>
          <c:cat>
            <c:numRef>
              <c:f>'接触計算時間-milli-()'!$W$3:$W$1002</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'接触計算時間-milli-()'!$X$3:$X$1002</c:f>
              <c:numCache>
                <c:formatCode>General</c:formatCode>
                <c:ptCount val="1000"/>
                <c:pt idx="0">
                  <c:v>11.075106</c:v>
                </c:pt>
                <c:pt idx="1">
                  <c:v>2.8882439999999998</c:v>
                </c:pt>
                <c:pt idx="2">
                  <c:v>1.9034979999999999</c:v>
                </c:pt>
                <c:pt idx="3">
                  <c:v>2.6754790000000002</c:v>
                </c:pt>
                <c:pt idx="4">
                  <c:v>1.929098</c:v>
                </c:pt>
                <c:pt idx="5">
                  <c:v>2.2129729999999999</c:v>
                </c:pt>
                <c:pt idx="6">
                  <c:v>2.532689</c:v>
                </c:pt>
                <c:pt idx="7">
                  <c:v>2.6185909999999999</c:v>
                </c:pt>
                <c:pt idx="8">
                  <c:v>1.9729030000000001</c:v>
                </c:pt>
                <c:pt idx="9">
                  <c:v>1.7675350000000001</c:v>
                </c:pt>
                <c:pt idx="10">
                  <c:v>2.4502000000000002</c:v>
                </c:pt>
                <c:pt idx="11">
                  <c:v>1.756726</c:v>
                </c:pt>
                <c:pt idx="12">
                  <c:v>1.7299880000000001</c:v>
                </c:pt>
                <c:pt idx="13">
                  <c:v>2.9394429999999998</c:v>
                </c:pt>
                <c:pt idx="14">
                  <c:v>1.7197480000000001</c:v>
                </c:pt>
                <c:pt idx="15">
                  <c:v>1.7254370000000001</c:v>
                </c:pt>
                <c:pt idx="16">
                  <c:v>2.0172759999999998</c:v>
                </c:pt>
                <c:pt idx="17">
                  <c:v>2.145276</c:v>
                </c:pt>
                <c:pt idx="18">
                  <c:v>1.691872</c:v>
                </c:pt>
                <c:pt idx="19">
                  <c:v>1.708939</c:v>
                </c:pt>
                <c:pt idx="20">
                  <c:v>1.811339</c:v>
                </c:pt>
                <c:pt idx="21">
                  <c:v>1.7026810000000001</c:v>
                </c:pt>
                <c:pt idx="22">
                  <c:v>2.7938079999999998</c:v>
                </c:pt>
                <c:pt idx="23">
                  <c:v>1.9825740000000001</c:v>
                </c:pt>
                <c:pt idx="24">
                  <c:v>1.807356</c:v>
                </c:pt>
                <c:pt idx="25">
                  <c:v>1.6412409999999999</c:v>
                </c:pt>
                <c:pt idx="26">
                  <c:v>1.6310009999999999</c:v>
                </c:pt>
                <c:pt idx="27">
                  <c:v>1.8073570000000001</c:v>
                </c:pt>
                <c:pt idx="28">
                  <c:v>1.663427</c:v>
                </c:pt>
                <c:pt idx="29">
                  <c:v>1.788014</c:v>
                </c:pt>
                <c:pt idx="30">
                  <c:v>2.5395150000000002</c:v>
                </c:pt>
                <c:pt idx="31">
                  <c:v>1.7641210000000001</c:v>
                </c:pt>
                <c:pt idx="32">
                  <c:v>2.37283</c:v>
                </c:pt>
                <c:pt idx="33">
                  <c:v>1.7942720000000001</c:v>
                </c:pt>
                <c:pt idx="34">
                  <c:v>1.9182900000000001</c:v>
                </c:pt>
                <c:pt idx="35">
                  <c:v>1.859694</c:v>
                </c:pt>
                <c:pt idx="36">
                  <c:v>1.669686</c:v>
                </c:pt>
                <c:pt idx="37">
                  <c:v>1.668547</c:v>
                </c:pt>
                <c:pt idx="38">
                  <c:v>1.6702539999999999</c:v>
                </c:pt>
                <c:pt idx="39">
                  <c:v>1.6776500000000001</c:v>
                </c:pt>
                <c:pt idx="40">
                  <c:v>2.3825020000000001</c:v>
                </c:pt>
                <c:pt idx="41">
                  <c:v>1.904067</c:v>
                </c:pt>
                <c:pt idx="42">
                  <c:v>1.8175969999999999</c:v>
                </c:pt>
                <c:pt idx="43">
                  <c:v>1.671392</c:v>
                </c:pt>
                <c:pt idx="44">
                  <c:v>2.1714440000000002</c:v>
                </c:pt>
                <c:pt idx="45">
                  <c:v>2.0178440000000002</c:v>
                </c:pt>
                <c:pt idx="46">
                  <c:v>1.792565</c:v>
                </c:pt>
                <c:pt idx="47">
                  <c:v>1.745347</c:v>
                </c:pt>
                <c:pt idx="48">
                  <c:v>1.676512</c:v>
                </c:pt>
                <c:pt idx="49">
                  <c:v>1.9552670000000001</c:v>
                </c:pt>
                <c:pt idx="50">
                  <c:v>1.6827700000000001</c:v>
                </c:pt>
                <c:pt idx="51">
                  <c:v>1.7373829999999999</c:v>
                </c:pt>
                <c:pt idx="52">
                  <c:v>1.6685479999999999</c:v>
                </c:pt>
                <c:pt idx="53">
                  <c:v>1.8050809999999999</c:v>
                </c:pt>
                <c:pt idx="54">
                  <c:v>1.7607079999999999</c:v>
                </c:pt>
                <c:pt idx="55">
                  <c:v>1.780049</c:v>
                </c:pt>
                <c:pt idx="56">
                  <c:v>1.6230370000000001</c:v>
                </c:pt>
                <c:pt idx="57">
                  <c:v>1.797685</c:v>
                </c:pt>
                <c:pt idx="58">
                  <c:v>1.624743</c:v>
                </c:pt>
                <c:pt idx="59">
                  <c:v>2.0838350000000001</c:v>
                </c:pt>
                <c:pt idx="60">
                  <c:v>2.0201199999999999</c:v>
                </c:pt>
                <c:pt idx="61">
                  <c:v>1.688458</c:v>
                </c:pt>
                <c:pt idx="62">
                  <c:v>1.691303</c:v>
                </c:pt>
                <c:pt idx="63">
                  <c:v>1.6452230000000001</c:v>
                </c:pt>
                <c:pt idx="64">
                  <c:v>1.5889040000000001</c:v>
                </c:pt>
                <c:pt idx="65">
                  <c:v>1.592317</c:v>
                </c:pt>
                <c:pt idx="66">
                  <c:v>1.619054</c:v>
                </c:pt>
                <c:pt idx="67">
                  <c:v>1.681632</c:v>
                </c:pt>
                <c:pt idx="68">
                  <c:v>1.602557</c:v>
                </c:pt>
                <c:pt idx="69">
                  <c:v>1.520637</c:v>
                </c:pt>
                <c:pt idx="70">
                  <c:v>1.634414</c:v>
                </c:pt>
                <c:pt idx="71">
                  <c:v>1.562735</c:v>
                </c:pt>
                <c:pt idx="72">
                  <c:v>1.538842</c:v>
                </c:pt>
                <c:pt idx="73">
                  <c:v>1.833526</c:v>
                </c:pt>
                <c:pt idx="74">
                  <c:v>1.57013</c:v>
                </c:pt>
                <c:pt idx="75">
                  <c:v>1.5775250000000001</c:v>
                </c:pt>
                <c:pt idx="76">
                  <c:v>1.745916</c:v>
                </c:pt>
                <c:pt idx="77">
                  <c:v>1.476264</c:v>
                </c:pt>
                <c:pt idx="78">
                  <c:v>1.72373</c:v>
                </c:pt>
                <c:pt idx="79">
                  <c:v>1.843197</c:v>
                </c:pt>
                <c:pt idx="80">
                  <c:v>1.5030019999999999</c:v>
                </c:pt>
                <c:pt idx="81">
                  <c:v>1.888139</c:v>
                </c:pt>
                <c:pt idx="82">
                  <c:v>1.4762630000000001</c:v>
                </c:pt>
                <c:pt idx="83">
                  <c:v>1.6281559999999999</c:v>
                </c:pt>
                <c:pt idx="84">
                  <c:v>1.543393</c:v>
                </c:pt>
                <c:pt idx="85">
                  <c:v>1.607677</c:v>
                </c:pt>
                <c:pt idx="86">
                  <c:v>1.637259</c:v>
                </c:pt>
                <c:pt idx="87">
                  <c:v>1.5615969999999999</c:v>
                </c:pt>
                <c:pt idx="88">
                  <c:v>1.71861</c:v>
                </c:pt>
                <c:pt idx="89">
                  <c:v>1.689597</c:v>
                </c:pt>
                <c:pt idx="90">
                  <c:v>1.5325839999999999</c:v>
                </c:pt>
                <c:pt idx="91">
                  <c:v>2.1515339999999998</c:v>
                </c:pt>
                <c:pt idx="92">
                  <c:v>1.6361209999999999</c:v>
                </c:pt>
                <c:pt idx="93">
                  <c:v>1.592886</c:v>
                </c:pt>
                <c:pt idx="94">
                  <c:v>1.6054010000000001</c:v>
                </c:pt>
                <c:pt idx="95">
                  <c:v>1.5428230000000001</c:v>
                </c:pt>
                <c:pt idx="96">
                  <c:v>1.6713929999999999</c:v>
                </c:pt>
                <c:pt idx="97">
                  <c:v>1.5883350000000001</c:v>
                </c:pt>
                <c:pt idx="98">
                  <c:v>1.646361</c:v>
                </c:pt>
                <c:pt idx="99">
                  <c:v>1.6958549999999999</c:v>
                </c:pt>
                <c:pt idx="100">
                  <c:v>1.795979</c:v>
                </c:pt>
                <c:pt idx="101">
                  <c:v>2.1879430000000002</c:v>
                </c:pt>
                <c:pt idx="102">
                  <c:v>1.5559080000000001</c:v>
                </c:pt>
                <c:pt idx="103">
                  <c:v>1.629864</c:v>
                </c:pt>
                <c:pt idx="104">
                  <c:v>1.5337209999999999</c:v>
                </c:pt>
                <c:pt idx="105">
                  <c:v>1.5268949999999999</c:v>
                </c:pt>
                <c:pt idx="106">
                  <c:v>1.558184</c:v>
                </c:pt>
                <c:pt idx="107">
                  <c:v>1.6753750000000001</c:v>
                </c:pt>
                <c:pt idx="108">
                  <c:v>1.5348599999999999</c:v>
                </c:pt>
                <c:pt idx="109">
                  <c:v>1.6651339999999999</c:v>
                </c:pt>
                <c:pt idx="110">
                  <c:v>1.66229</c:v>
                </c:pt>
                <c:pt idx="111">
                  <c:v>1.6133660000000001</c:v>
                </c:pt>
                <c:pt idx="112">
                  <c:v>1.598006</c:v>
                </c:pt>
                <c:pt idx="113">
                  <c:v>1.64181</c:v>
                </c:pt>
                <c:pt idx="114">
                  <c:v>1.582646</c:v>
                </c:pt>
                <c:pt idx="115">
                  <c:v>1.6583079999999999</c:v>
                </c:pt>
                <c:pt idx="116">
                  <c:v>1.55989</c:v>
                </c:pt>
                <c:pt idx="117">
                  <c:v>1.741366</c:v>
                </c:pt>
                <c:pt idx="118">
                  <c:v>1.5798019999999999</c:v>
                </c:pt>
                <c:pt idx="119">
                  <c:v>1.567286</c:v>
                </c:pt>
                <c:pt idx="120">
                  <c:v>1.9564049999999999</c:v>
                </c:pt>
                <c:pt idx="121">
                  <c:v>2.0844040000000001</c:v>
                </c:pt>
                <c:pt idx="122">
                  <c:v>1.645224</c:v>
                </c:pt>
                <c:pt idx="123">
                  <c:v>1.8107690000000001</c:v>
                </c:pt>
                <c:pt idx="124">
                  <c:v>1.5570459999999999</c:v>
                </c:pt>
                <c:pt idx="125">
                  <c:v>1.6406719999999999</c:v>
                </c:pt>
                <c:pt idx="126">
                  <c:v>1.837507</c:v>
                </c:pt>
                <c:pt idx="127">
                  <c:v>1.66229</c:v>
                </c:pt>
                <c:pt idx="128">
                  <c:v>1.683907</c:v>
                </c:pt>
                <c:pt idx="129">
                  <c:v>1.622468</c:v>
                </c:pt>
                <c:pt idx="130">
                  <c:v>1.6406719999999999</c:v>
                </c:pt>
                <c:pt idx="131">
                  <c:v>1.8079259999999999</c:v>
                </c:pt>
                <c:pt idx="132">
                  <c:v>1.716334</c:v>
                </c:pt>
                <c:pt idx="133">
                  <c:v>1.6782189999999999</c:v>
                </c:pt>
                <c:pt idx="134">
                  <c:v>1.546805</c:v>
                </c:pt>
                <c:pt idx="135">
                  <c:v>1.6201920000000001</c:v>
                </c:pt>
                <c:pt idx="136">
                  <c:v>1.7698100000000001</c:v>
                </c:pt>
                <c:pt idx="137">
                  <c:v>1.7550190000000001</c:v>
                </c:pt>
                <c:pt idx="138">
                  <c:v>1.753881</c:v>
                </c:pt>
                <c:pt idx="139">
                  <c:v>1.6298630000000001</c:v>
                </c:pt>
                <c:pt idx="140">
                  <c:v>2.4610080000000001</c:v>
                </c:pt>
                <c:pt idx="141">
                  <c:v>2.0616490000000001</c:v>
                </c:pt>
                <c:pt idx="142">
                  <c:v>1.7453479999999999</c:v>
                </c:pt>
                <c:pt idx="143">
                  <c:v>1.9382010000000001</c:v>
                </c:pt>
                <c:pt idx="144">
                  <c:v>1.9450270000000001</c:v>
                </c:pt>
                <c:pt idx="145">
                  <c:v>2.4792130000000001</c:v>
                </c:pt>
                <c:pt idx="146">
                  <c:v>1.7294179999999999</c:v>
                </c:pt>
                <c:pt idx="147">
                  <c:v>1.7720849999999999</c:v>
                </c:pt>
                <c:pt idx="148">
                  <c:v>2.0576669999999999</c:v>
                </c:pt>
                <c:pt idx="149">
                  <c:v>1.64181</c:v>
                </c:pt>
                <c:pt idx="150">
                  <c:v>1.7186090000000001</c:v>
                </c:pt>
                <c:pt idx="151">
                  <c:v>2.049134</c:v>
                </c:pt>
                <c:pt idx="152">
                  <c:v>1.690734</c:v>
                </c:pt>
                <c:pt idx="153">
                  <c:v>1.7976859999999999</c:v>
                </c:pt>
                <c:pt idx="154">
                  <c:v>1.8164579999999999</c:v>
                </c:pt>
                <c:pt idx="155">
                  <c:v>1.8614010000000001</c:v>
                </c:pt>
                <c:pt idx="156">
                  <c:v>1.7083699999999999</c:v>
                </c:pt>
                <c:pt idx="157">
                  <c:v>1.999072</c:v>
                </c:pt>
                <c:pt idx="158">
                  <c:v>1.835801</c:v>
                </c:pt>
                <c:pt idx="159">
                  <c:v>2.0411700000000002</c:v>
                </c:pt>
                <c:pt idx="160">
                  <c:v>1.798254</c:v>
                </c:pt>
                <c:pt idx="161">
                  <c:v>2.4393910000000001</c:v>
                </c:pt>
                <c:pt idx="162">
                  <c:v>1.716334</c:v>
                </c:pt>
                <c:pt idx="163">
                  <c:v>2.0155690000000002</c:v>
                </c:pt>
                <c:pt idx="164">
                  <c:v>1.7760670000000001</c:v>
                </c:pt>
                <c:pt idx="165">
                  <c:v>1.8067869999999999</c:v>
                </c:pt>
                <c:pt idx="166">
                  <c:v>2.7653639999999999</c:v>
                </c:pt>
                <c:pt idx="167">
                  <c:v>1.71861</c:v>
                </c:pt>
                <c:pt idx="168">
                  <c:v>1.7817559999999999</c:v>
                </c:pt>
                <c:pt idx="169">
                  <c:v>1.751606</c:v>
                </c:pt>
                <c:pt idx="170">
                  <c:v>1.8631070000000001</c:v>
                </c:pt>
                <c:pt idx="171">
                  <c:v>1.683338</c:v>
                </c:pt>
                <c:pt idx="172">
                  <c:v>2.7073369999999999</c:v>
                </c:pt>
                <c:pt idx="173">
                  <c:v>2.5087950000000001</c:v>
                </c:pt>
                <c:pt idx="174">
                  <c:v>1.6969920000000001</c:v>
                </c:pt>
                <c:pt idx="175">
                  <c:v>1.8477479999999999</c:v>
                </c:pt>
                <c:pt idx="176">
                  <c:v>2.445649</c:v>
                </c:pt>
                <c:pt idx="177">
                  <c:v>2.565115</c:v>
                </c:pt>
                <c:pt idx="178">
                  <c:v>2.389329</c:v>
                </c:pt>
                <c:pt idx="179">
                  <c:v>2.0798540000000001</c:v>
                </c:pt>
                <c:pt idx="180">
                  <c:v>1.775498</c:v>
                </c:pt>
                <c:pt idx="181">
                  <c:v>1.724299</c:v>
                </c:pt>
                <c:pt idx="182">
                  <c:v>2.0855429999999999</c:v>
                </c:pt>
                <c:pt idx="183">
                  <c:v>2.3893279999999999</c:v>
                </c:pt>
                <c:pt idx="184">
                  <c:v>1.79541</c:v>
                </c:pt>
                <c:pt idx="185">
                  <c:v>1.8909830000000001</c:v>
                </c:pt>
                <c:pt idx="186">
                  <c:v>2.0320670000000001</c:v>
                </c:pt>
                <c:pt idx="187">
                  <c:v>1.9308050000000001</c:v>
                </c:pt>
                <c:pt idx="188">
                  <c:v>1.8266990000000001</c:v>
                </c:pt>
                <c:pt idx="189">
                  <c:v>1.7772049999999999</c:v>
                </c:pt>
                <c:pt idx="190">
                  <c:v>1.937632</c:v>
                </c:pt>
                <c:pt idx="191">
                  <c:v>1.9228400000000001</c:v>
                </c:pt>
                <c:pt idx="192">
                  <c:v>2.3159420000000002</c:v>
                </c:pt>
                <c:pt idx="193">
                  <c:v>1.8733470000000001</c:v>
                </c:pt>
                <c:pt idx="194">
                  <c:v>1.8858619999999999</c:v>
                </c:pt>
                <c:pt idx="195">
                  <c:v>2.4228930000000002</c:v>
                </c:pt>
                <c:pt idx="196">
                  <c:v>1.7703789999999999</c:v>
                </c:pt>
                <c:pt idx="197">
                  <c:v>2.4831949999999998</c:v>
                </c:pt>
                <c:pt idx="198">
                  <c:v>1.9564049999999999</c:v>
                </c:pt>
                <c:pt idx="199">
                  <c:v>1.7419340000000001</c:v>
                </c:pt>
                <c:pt idx="200">
                  <c:v>2.3068399999999998</c:v>
                </c:pt>
                <c:pt idx="201">
                  <c:v>1.7567250000000001</c:v>
                </c:pt>
                <c:pt idx="202">
                  <c:v>1.933649</c:v>
                </c:pt>
                <c:pt idx="203">
                  <c:v>1.9063429999999999</c:v>
                </c:pt>
                <c:pt idx="204">
                  <c:v>1.7464850000000001</c:v>
                </c:pt>
                <c:pt idx="205">
                  <c:v>1.8244229999999999</c:v>
                </c:pt>
                <c:pt idx="206">
                  <c:v>2.3324400000000001</c:v>
                </c:pt>
                <c:pt idx="207">
                  <c:v>1.827267</c:v>
                </c:pt>
                <c:pt idx="208">
                  <c:v>1.8067880000000001</c:v>
                </c:pt>
                <c:pt idx="209">
                  <c:v>1.7993920000000001</c:v>
                </c:pt>
                <c:pt idx="210">
                  <c:v>1.7368140000000001</c:v>
                </c:pt>
                <c:pt idx="211">
                  <c:v>2.5799059999999998</c:v>
                </c:pt>
                <c:pt idx="212">
                  <c:v>2.1122809999999999</c:v>
                </c:pt>
                <c:pt idx="213">
                  <c:v>2.098058</c:v>
                </c:pt>
                <c:pt idx="214">
                  <c:v>1.736245</c:v>
                </c:pt>
                <c:pt idx="215">
                  <c:v>1.875054</c:v>
                </c:pt>
                <c:pt idx="216">
                  <c:v>2.2960310000000002</c:v>
                </c:pt>
                <c:pt idx="217">
                  <c:v>2.6623950000000001</c:v>
                </c:pt>
                <c:pt idx="218">
                  <c:v>1.894965</c:v>
                </c:pt>
                <c:pt idx="219">
                  <c:v>2.1031780000000002</c:v>
                </c:pt>
                <c:pt idx="220">
                  <c:v>1.966645</c:v>
                </c:pt>
                <c:pt idx="221">
                  <c:v>2.6476039999999998</c:v>
                </c:pt>
                <c:pt idx="222">
                  <c:v>2.2072850000000002</c:v>
                </c:pt>
                <c:pt idx="223">
                  <c:v>2.5036749999999999</c:v>
                </c:pt>
                <c:pt idx="224">
                  <c:v>1.8494539999999999</c:v>
                </c:pt>
                <c:pt idx="225">
                  <c:v>2.1714449999999998</c:v>
                </c:pt>
                <c:pt idx="226">
                  <c:v>1.8284050000000001</c:v>
                </c:pt>
                <c:pt idx="227">
                  <c:v>1.9262539999999999</c:v>
                </c:pt>
                <c:pt idx="228">
                  <c:v>2.6720660000000001</c:v>
                </c:pt>
                <c:pt idx="229">
                  <c:v>2.1242269999999999</c:v>
                </c:pt>
                <c:pt idx="230">
                  <c:v>1.8272679999999999</c:v>
                </c:pt>
                <c:pt idx="231">
                  <c:v>2.3853460000000002</c:v>
                </c:pt>
                <c:pt idx="232">
                  <c:v>2.5611329999999999</c:v>
                </c:pt>
                <c:pt idx="233">
                  <c:v>1.8921209999999999</c:v>
                </c:pt>
                <c:pt idx="234">
                  <c:v>2.1777030000000002</c:v>
                </c:pt>
                <c:pt idx="235">
                  <c:v>2.6697899999999999</c:v>
                </c:pt>
                <c:pt idx="236">
                  <c:v>2.107729</c:v>
                </c:pt>
                <c:pt idx="237">
                  <c:v>1.8887069999999999</c:v>
                </c:pt>
                <c:pt idx="238">
                  <c:v>1.8534360000000001</c:v>
                </c:pt>
                <c:pt idx="239">
                  <c:v>2.078716</c:v>
                </c:pt>
                <c:pt idx="240">
                  <c:v>1.7692410000000001</c:v>
                </c:pt>
                <c:pt idx="241">
                  <c:v>1.8739159999999999</c:v>
                </c:pt>
                <c:pt idx="242">
                  <c:v>2.0212590000000001</c:v>
                </c:pt>
                <c:pt idx="243">
                  <c:v>1.9512849999999999</c:v>
                </c:pt>
                <c:pt idx="244">
                  <c:v>1.751036</c:v>
                </c:pt>
                <c:pt idx="245">
                  <c:v>1.973471</c:v>
                </c:pt>
                <c:pt idx="246">
                  <c:v>2.7135950000000002</c:v>
                </c:pt>
                <c:pt idx="247">
                  <c:v>1.835801</c:v>
                </c:pt>
                <c:pt idx="248">
                  <c:v>1.743072</c:v>
                </c:pt>
                <c:pt idx="249">
                  <c:v>1.8778980000000001</c:v>
                </c:pt>
                <c:pt idx="250">
                  <c:v>2.4814889999999998</c:v>
                </c:pt>
                <c:pt idx="251">
                  <c:v>2.2186620000000001</c:v>
                </c:pt>
                <c:pt idx="252">
                  <c:v>2.545204</c:v>
                </c:pt>
                <c:pt idx="253">
                  <c:v>2.4314260000000001</c:v>
                </c:pt>
                <c:pt idx="254">
                  <c:v>2.1612040000000001</c:v>
                </c:pt>
                <c:pt idx="255">
                  <c:v>1.8244229999999999</c:v>
                </c:pt>
                <c:pt idx="256">
                  <c:v>1.8568499999999999</c:v>
                </c:pt>
                <c:pt idx="257">
                  <c:v>2.1401560000000002</c:v>
                </c:pt>
                <c:pt idx="258">
                  <c:v>1.8955340000000001</c:v>
                </c:pt>
                <c:pt idx="259">
                  <c:v>1.818165</c:v>
                </c:pt>
                <c:pt idx="260">
                  <c:v>1.962094</c:v>
                </c:pt>
                <c:pt idx="261">
                  <c:v>1.925116</c:v>
                </c:pt>
                <c:pt idx="262">
                  <c:v>1.778912</c:v>
                </c:pt>
                <c:pt idx="263">
                  <c:v>2.2516569999999998</c:v>
                </c:pt>
                <c:pt idx="264">
                  <c:v>2.1367419999999999</c:v>
                </c:pt>
                <c:pt idx="265">
                  <c:v>1.9825729999999999</c:v>
                </c:pt>
                <c:pt idx="266">
                  <c:v>1.875054</c:v>
                </c:pt>
                <c:pt idx="267">
                  <c:v>1.9165829999999999</c:v>
                </c:pt>
                <c:pt idx="268">
                  <c:v>1.97461</c:v>
                </c:pt>
                <c:pt idx="269">
                  <c:v>1.786308</c:v>
                </c:pt>
                <c:pt idx="270">
                  <c:v>1.946734</c:v>
                </c:pt>
                <c:pt idx="271">
                  <c:v>2.1640489999999999</c:v>
                </c:pt>
                <c:pt idx="272">
                  <c:v>2.1128490000000002</c:v>
                </c:pt>
                <c:pt idx="273">
                  <c:v>1.9137379999999999</c:v>
                </c:pt>
                <c:pt idx="274">
                  <c:v>2.2033019999999999</c:v>
                </c:pt>
                <c:pt idx="275">
                  <c:v>1.909187</c:v>
                </c:pt>
                <c:pt idx="276">
                  <c:v>2.0775779999999999</c:v>
                </c:pt>
                <c:pt idx="277">
                  <c:v>2.0946449999999999</c:v>
                </c:pt>
                <c:pt idx="278">
                  <c:v>1.763552</c:v>
                </c:pt>
                <c:pt idx="279">
                  <c:v>2.108867</c:v>
                </c:pt>
                <c:pt idx="280">
                  <c:v>1.944458</c:v>
                </c:pt>
                <c:pt idx="281">
                  <c:v>1.7595700000000001</c:v>
                </c:pt>
                <c:pt idx="282">
                  <c:v>2.1447069999999999</c:v>
                </c:pt>
                <c:pt idx="283">
                  <c:v>1.7840320000000001</c:v>
                </c:pt>
                <c:pt idx="284">
                  <c:v>1.773792</c:v>
                </c:pt>
                <c:pt idx="285">
                  <c:v>2.4837639999999999</c:v>
                </c:pt>
                <c:pt idx="286">
                  <c:v>1.9876940000000001</c:v>
                </c:pt>
                <c:pt idx="287">
                  <c:v>1.8813120000000001</c:v>
                </c:pt>
                <c:pt idx="288">
                  <c:v>1.840921</c:v>
                </c:pt>
                <c:pt idx="289">
                  <c:v>1.91317</c:v>
                </c:pt>
                <c:pt idx="290">
                  <c:v>2.8728829999999999</c:v>
                </c:pt>
                <c:pt idx="291">
                  <c:v>2.943425</c:v>
                </c:pt>
                <c:pt idx="292">
                  <c:v>1.850023</c:v>
                </c:pt>
                <c:pt idx="293">
                  <c:v>1.918858</c:v>
                </c:pt>
                <c:pt idx="294">
                  <c:v>2.0184139999999999</c:v>
                </c:pt>
                <c:pt idx="295">
                  <c:v>1.838076</c:v>
                </c:pt>
                <c:pt idx="296">
                  <c:v>2.455889</c:v>
                </c:pt>
                <c:pt idx="297">
                  <c:v>2.1350359999999999</c:v>
                </c:pt>
                <c:pt idx="298">
                  <c:v>1.7948409999999999</c:v>
                </c:pt>
                <c:pt idx="299">
                  <c:v>1.8050809999999999</c:v>
                </c:pt>
                <c:pt idx="300">
                  <c:v>1.706094</c:v>
                </c:pt>
                <c:pt idx="301">
                  <c:v>1.730556</c:v>
                </c:pt>
                <c:pt idx="302">
                  <c:v>1.8932580000000001</c:v>
                </c:pt>
                <c:pt idx="303">
                  <c:v>1.698698</c:v>
                </c:pt>
                <c:pt idx="304">
                  <c:v>1.700974</c:v>
                </c:pt>
                <c:pt idx="305">
                  <c:v>1.835232</c:v>
                </c:pt>
                <c:pt idx="306">
                  <c:v>1.7760670000000001</c:v>
                </c:pt>
                <c:pt idx="307">
                  <c:v>1.7083699999999999</c:v>
                </c:pt>
                <c:pt idx="308">
                  <c:v>2.3261820000000002</c:v>
                </c:pt>
                <c:pt idx="309">
                  <c:v>2.6658080000000002</c:v>
                </c:pt>
                <c:pt idx="310">
                  <c:v>1.796548</c:v>
                </c:pt>
                <c:pt idx="311">
                  <c:v>2.6595499999999999</c:v>
                </c:pt>
                <c:pt idx="312">
                  <c:v>2.88483</c:v>
                </c:pt>
                <c:pt idx="313">
                  <c:v>2.5975419999999998</c:v>
                </c:pt>
                <c:pt idx="314">
                  <c:v>2.460439</c:v>
                </c:pt>
                <c:pt idx="315">
                  <c:v>2.563409</c:v>
                </c:pt>
                <c:pt idx="316">
                  <c:v>2.5918519999999998</c:v>
                </c:pt>
                <c:pt idx="317">
                  <c:v>2.4712480000000001</c:v>
                </c:pt>
                <c:pt idx="318">
                  <c:v>2.1509640000000001</c:v>
                </c:pt>
                <c:pt idx="319">
                  <c:v>1.7663960000000001</c:v>
                </c:pt>
                <c:pt idx="320">
                  <c:v>1.9655069999999999</c:v>
                </c:pt>
                <c:pt idx="321">
                  <c:v>1.8710720000000001</c:v>
                </c:pt>
                <c:pt idx="322">
                  <c:v>1.7208859999999999</c:v>
                </c:pt>
                <c:pt idx="323">
                  <c:v>2.0252409999999998</c:v>
                </c:pt>
                <c:pt idx="324">
                  <c:v>1.7419340000000001</c:v>
                </c:pt>
                <c:pt idx="325">
                  <c:v>1.8278369999999999</c:v>
                </c:pt>
                <c:pt idx="326">
                  <c:v>2.565115</c:v>
                </c:pt>
                <c:pt idx="327">
                  <c:v>2.2983060000000002</c:v>
                </c:pt>
                <c:pt idx="328">
                  <c:v>2.090093</c:v>
                </c:pt>
                <c:pt idx="329">
                  <c:v>2.0098799999999999</c:v>
                </c:pt>
                <c:pt idx="330">
                  <c:v>2.0326360000000001</c:v>
                </c:pt>
                <c:pt idx="331">
                  <c:v>1.8266979999999999</c:v>
                </c:pt>
                <c:pt idx="332">
                  <c:v>2.408671</c:v>
                </c:pt>
                <c:pt idx="333">
                  <c:v>2.4911590000000001</c:v>
                </c:pt>
                <c:pt idx="334">
                  <c:v>1.7840320000000001</c:v>
                </c:pt>
                <c:pt idx="335">
                  <c:v>1.8619699999999999</c:v>
                </c:pt>
                <c:pt idx="336">
                  <c:v>2.8006350000000002</c:v>
                </c:pt>
                <c:pt idx="337">
                  <c:v>1.8767609999999999</c:v>
                </c:pt>
                <c:pt idx="338">
                  <c:v>2.165756</c:v>
                </c:pt>
                <c:pt idx="339">
                  <c:v>1.956974</c:v>
                </c:pt>
                <c:pt idx="340">
                  <c:v>2.4519060000000001</c:v>
                </c:pt>
                <c:pt idx="341">
                  <c:v>1.925116</c:v>
                </c:pt>
                <c:pt idx="342">
                  <c:v>2.730661</c:v>
                </c:pt>
                <c:pt idx="343">
                  <c:v>2.110004</c:v>
                </c:pt>
                <c:pt idx="344">
                  <c:v>2.3466619999999998</c:v>
                </c:pt>
                <c:pt idx="345">
                  <c:v>2.2306089999999998</c:v>
                </c:pt>
                <c:pt idx="346">
                  <c:v>2.6248480000000001</c:v>
                </c:pt>
                <c:pt idx="347">
                  <c:v>2.3028580000000001</c:v>
                </c:pt>
                <c:pt idx="348">
                  <c:v>1.770948</c:v>
                </c:pt>
                <c:pt idx="349">
                  <c:v>2.068476</c:v>
                </c:pt>
                <c:pt idx="350">
                  <c:v>2.1799780000000002</c:v>
                </c:pt>
                <c:pt idx="351">
                  <c:v>1.847747</c:v>
                </c:pt>
                <c:pt idx="352">
                  <c:v>1.7766360000000001</c:v>
                </c:pt>
                <c:pt idx="353">
                  <c:v>2.5901450000000001</c:v>
                </c:pt>
                <c:pt idx="354">
                  <c:v>2.31196</c:v>
                </c:pt>
                <c:pt idx="355">
                  <c:v>1.745916</c:v>
                </c:pt>
                <c:pt idx="356">
                  <c:v>2.076441</c:v>
                </c:pt>
                <c:pt idx="357">
                  <c:v>1.9234089999999999</c:v>
                </c:pt>
                <c:pt idx="358">
                  <c:v>2.562271</c:v>
                </c:pt>
                <c:pt idx="359">
                  <c:v>2.4416669999999998</c:v>
                </c:pt>
                <c:pt idx="360">
                  <c:v>2.3631600000000001</c:v>
                </c:pt>
                <c:pt idx="361">
                  <c:v>1.8022370000000001</c:v>
                </c:pt>
                <c:pt idx="362">
                  <c:v>1.86652</c:v>
                </c:pt>
                <c:pt idx="363">
                  <c:v>1.999071</c:v>
                </c:pt>
                <c:pt idx="364">
                  <c:v>2.6202969999999999</c:v>
                </c:pt>
                <c:pt idx="365">
                  <c:v>2.1299160000000001</c:v>
                </c:pt>
                <c:pt idx="366">
                  <c:v>1.9825740000000001</c:v>
                </c:pt>
                <c:pt idx="367">
                  <c:v>1.850023</c:v>
                </c:pt>
                <c:pt idx="368">
                  <c:v>1.793134</c:v>
                </c:pt>
                <c:pt idx="369">
                  <c:v>1.97461</c:v>
                </c:pt>
                <c:pt idx="370">
                  <c:v>1.867658</c:v>
                </c:pt>
                <c:pt idx="371">
                  <c:v>1.8642449999999999</c:v>
                </c:pt>
                <c:pt idx="372">
                  <c:v>2.3472309999999998</c:v>
                </c:pt>
                <c:pt idx="373">
                  <c:v>1.8574189999999999</c:v>
                </c:pt>
                <c:pt idx="374">
                  <c:v>1.9677830000000001</c:v>
                </c:pt>
                <c:pt idx="375">
                  <c:v>1.745347</c:v>
                </c:pt>
                <c:pt idx="376">
                  <c:v>1.7453479999999999</c:v>
                </c:pt>
                <c:pt idx="377">
                  <c:v>2.282378</c:v>
                </c:pt>
                <c:pt idx="378">
                  <c:v>1.762983</c:v>
                </c:pt>
                <c:pt idx="379">
                  <c:v>1.9450270000000001</c:v>
                </c:pt>
                <c:pt idx="380">
                  <c:v>2.2089910000000001</c:v>
                </c:pt>
                <c:pt idx="381">
                  <c:v>1.7521739999999999</c:v>
                </c:pt>
                <c:pt idx="382">
                  <c:v>2.3825020000000001</c:v>
                </c:pt>
                <c:pt idx="383">
                  <c:v>2.2237819999999999</c:v>
                </c:pt>
                <c:pt idx="384">
                  <c:v>2.2311779999999999</c:v>
                </c:pt>
                <c:pt idx="385">
                  <c:v>2.5082260000000001</c:v>
                </c:pt>
                <c:pt idx="386">
                  <c:v>2.6458970000000002</c:v>
                </c:pt>
                <c:pt idx="387">
                  <c:v>2.6271230000000001</c:v>
                </c:pt>
                <c:pt idx="388">
                  <c:v>2.4758</c:v>
                </c:pt>
                <c:pt idx="389">
                  <c:v>2.5594260000000002</c:v>
                </c:pt>
                <c:pt idx="390">
                  <c:v>2.6771859999999998</c:v>
                </c:pt>
                <c:pt idx="391">
                  <c:v>2.6009549999999999</c:v>
                </c:pt>
                <c:pt idx="392">
                  <c:v>2.9815399999999999</c:v>
                </c:pt>
                <c:pt idx="393">
                  <c:v>1.9160140000000001</c:v>
                </c:pt>
                <c:pt idx="394">
                  <c:v>1.8540049999999999</c:v>
                </c:pt>
                <c:pt idx="395">
                  <c:v>1.877329</c:v>
                </c:pt>
                <c:pt idx="396">
                  <c:v>2.5964040000000002</c:v>
                </c:pt>
                <c:pt idx="397">
                  <c:v>2.0246710000000001</c:v>
                </c:pt>
                <c:pt idx="398">
                  <c:v>2.7357819999999999</c:v>
                </c:pt>
                <c:pt idx="399">
                  <c:v>2.5298440000000002</c:v>
                </c:pt>
                <c:pt idx="400">
                  <c:v>2.8108749999999998</c:v>
                </c:pt>
                <c:pt idx="401">
                  <c:v>1.927961</c:v>
                </c:pt>
                <c:pt idx="402">
                  <c:v>2.2601909999999998</c:v>
                </c:pt>
                <c:pt idx="403">
                  <c:v>1.8323879999999999</c:v>
                </c:pt>
                <c:pt idx="404">
                  <c:v>1.9677819999999999</c:v>
                </c:pt>
                <c:pt idx="405">
                  <c:v>2.3580399999999999</c:v>
                </c:pt>
                <c:pt idx="406">
                  <c:v>1.845472</c:v>
                </c:pt>
                <c:pt idx="407">
                  <c:v>1.8488849999999999</c:v>
                </c:pt>
                <c:pt idx="408">
                  <c:v>1.954698</c:v>
                </c:pt>
                <c:pt idx="409">
                  <c:v>2.418342</c:v>
                </c:pt>
                <c:pt idx="410">
                  <c:v>1.9916769999999999</c:v>
                </c:pt>
                <c:pt idx="411">
                  <c:v>1.8909830000000001</c:v>
                </c:pt>
                <c:pt idx="412">
                  <c:v>2.2607599999999999</c:v>
                </c:pt>
                <c:pt idx="413">
                  <c:v>1.8067869999999999</c:v>
                </c:pt>
                <c:pt idx="414">
                  <c:v>1.867659</c:v>
                </c:pt>
                <c:pt idx="415">
                  <c:v>2.7989269999999999</c:v>
                </c:pt>
                <c:pt idx="416">
                  <c:v>2.4752299999999998</c:v>
                </c:pt>
                <c:pt idx="417">
                  <c:v>2.2374360000000002</c:v>
                </c:pt>
                <c:pt idx="418">
                  <c:v>2.0070359999999998</c:v>
                </c:pt>
                <c:pt idx="419">
                  <c:v>2.0468579999999998</c:v>
                </c:pt>
                <c:pt idx="420">
                  <c:v>1.8136140000000001</c:v>
                </c:pt>
                <c:pt idx="421">
                  <c:v>2.0519780000000001</c:v>
                </c:pt>
                <c:pt idx="422">
                  <c:v>1.9126000000000001</c:v>
                </c:pt>
                <c:pt idx="423">
                  <c:v>1.8067880000000001</c:v>
                </c:pt>
                <c:pt idx="424">
                  <c:v>2.0354800000000002</c:v>
                </c:pt>
                <c:pt idx="425">
                  <c:v>1.785169</c:v>
                </c:pt>
                <c:pt idx="426">
                  <c:v>1.840352</c:v>
                </c:pt>
                <c:pt idx="427">
                  <c:v>2.2311779999999999</c:v>
                </c:pt>
                <c:pt idx="428">
                  <c:v>1.846041</c:v>
                </c:pt>
                <c:pt idx="429">
                  <c:v>1.9211339999999999</c:v>
                </c:pt>
                <c:pt idx="430">
                  <c:v>1.790289</c:v>
                </c:pt>
                <c:pt idx="431">
                  <c:v>1.7550190000000001</c:v>
                </c:pt>
                <c:pt idx="432">
                  <c:v>1.9364939999999999</c:v>
                </c:pt>
                <c:pt idx="433">
                  <c:v>1.8318190000000001</c:v>
                </c:pt>
                <c:pt idx="434">
                  <c:v>1.857988</c:v>
                </c:pt>
                <c:pt idx="435">
                  <c:v>2.4706800000000002</c:v>
                </c:pt>
                <c:pt idx="436">
                  <c:v>2.0918000000000001</c:v>
                </c:pt>
                <c:pt idx="437">
                  <c:v>2.495142</c:v>
                </c:pt>
                <c:pt idx="438">
                  <c:v>1.753881</c:v>
                </c:pt>
                <c:pt idx="439">
                  <c:v>1.825561</c:v>
                </c:pt>
                <c:pt idx="440">
                  <c:v>2.5787680000000002</c:v>
                </c:pt>
                <c:pt idx="441">
                  <c:v>1.9802979999999999</c:v>
                </c:pt>
                <c:pt idx="442">
                  <c:v>1.8642449999999999</c:v>
                </c:pt>
                <c:pt idx="443">
                  <c:v>1.894396</c:v>
                </c:pt>
                <c:pt idx="444">
                  <c:v>2.281809</c:v>
                </c:pt>
                <c:pt idx="445">
                  <c:v>2.0326360000000001</c:v>
                </c:pt>
                <c:pt idx="446">
                  <c:v>1.824424</c:v>
                </c:pt>
                <c:pt idx="447">
                  <c:v>1.919996</c:v>
                </c:pt>
                <c:pt idx="448">
                  <c:v>1.8215790000000001</c:v>
                </c:pt>
                <c:pt idx="449">
                  <c:v>2.5656840000000001</c:v>
                </c:pt>
                <c:pt idx="450">
                  <c:v>1.9325110000000001</c:v>
                </c:pt>
                <c:pt idx="451">
                  <c:v>1.8466100000000001</c:v>
                </c:pt>
                <c:pt idx="452">
                  <c:v>2.4632839999999998</c:v>
                </c:pt>
                <c:pt idx="453">
                  <c:v>1.7544489999999999</c:v>
                </c:pt>
                <c:pt idx="454">
                  <c:v>1.864814</c:v>
                </c:pt>
                <c:pt idx="455">
                  <c:v>2.4649909999999999</c:v>
                </c:pt>
                <c:pt idx="456">
                  <c:v>1.823855</c:v>
                </c:pt>
                <c:pt idx="457">
                  <c:v>2.021258</c:v>
                </c:pt>
                <c:pt idx="458">
                  <c:v>1.82613</c:v>
                </c:pt>
                <c:pt idx="459">
                  <c:v>2.2692929999999998</c:v>
                </c:pt>
                <c:pt idx="460">
                  <c:v>1.941046</c:v>
                </c:pt>
                <c:pt idx="461">
                  <c:v>1.7931349999999999</c:v>
                </c:pt>
                <c:pt idx="462">
                  <c:v>1.8778980000000001</c:v>
                </c:pt>
                <c:pt idx="463">
                  <c:v>1.9444589999999999</c:v>
                </c:pt>
                <c:pt idx="464">
                  <c:v>1.904067</c:v>
                </c:pt>
                <c:pt idx="465">
                  <c:v>2.0087429999999999</c:v>
                </c:pt>
                <c:pt idx="466">
                  <c:v>1.8443339999999999</c:v>
                </c:pt>
                <c:pt idx="467">
                  <c:v>1.7863070000000001</c:v>
                </c:pt>
                <c:pt idx="468">
                  <c:v>1.9410449999999999</c:v>
                </c:pt>
                <c:pt idx="469">
                  <c:v>1.7823249999999999</c:v>
                </c:pt>
                <c:pt idx="470">
                  <c:v>1.8807430000000001</c:v>
                </c:pt>
                <c:pt idx="471">
                  <c:v>1.8625389999999999</c:v>
                </c:pt>
                <c:pt idx="472">
                  <c:v>2.1907869999999998</c:v>
                </c:pt>
                <c:pt idx="473">
                  <c:v>2.0468579999999998</c:v>
                </c:pt>
                <c:pt idx="474">
                  <c:v>2.1225200000000002</c:v>
                </c:pt>
                <c:pt idx="475">
                  <c:v>2.6117629999999998</c:v>
                </c:pt>
                <c:pt idx="476">
                  <c:v>2.2084220000000001</c:v>
                </c:pt>
                <c:pt idx="477">
                  <c:v>1.860832</c:v>
                </c:pt>
                <c:pt idx="478">
                  <c:v>2.70051</c:v>
                </c:pt>
                <c:pt idx="479">
                  <c:v>2.6003859999999999</c:v>
                </c:pt>
                <c:pt idx="480">
                  <c:v>1.947872</c:v>
                </c:pt>
                <c:pt idx="481">
                  <c:v>1.790859</c:v>
                </c:pt>
                <c:pt idx="482">
                  <c:v>2.058805</c:v>
                </c:pt>
                <c:pt idx="483">
                  <c:v>1.753312</c:v>
                </c:pt>
                <c:pt idx="484">
                  <c:v>1.8386450000000001</c:v>
                </c:pt>
                <c:pt idx="485">
                  <c:v>2.0872489999999999</c:v>
                </c:pt>
                <c:pt idx="486">
                  <c:v>1.8705020000000001</c:v>
                </c:pt>
                <c:pt idx="487">
                  <c:v>1.838077</c:v>
                </c:pt>
                <c:pt idx="488">
                  <c:v>2.535533</c:v>
                </c:pt>
                <c:pt idx="489">
                  <c:v>1.7572939999999999</c:v>
                </c:pt>
                <c:pt idx="490">
                  <c:v>1.7823249999999999</c:v>
                </c:pt>
                <c:pt idx="491">
                  <c:v>2.1225200000000002</c:v>
                </c:pt>
                <c:pt idx="492">
                  <c:v>2.6857199999999999</c:v>
                </c:pt>
                <c:pt idx="493">
                  <c:v>1.8545739999999999</c:v>
                </c:pt>
                <c:pt idx="494">
                  <c:v>2.5366710000000001</c:v>
                </c:pt>
                <c:pt idx="495">
                  <c:v>2.2994439999999998</c:v>
                </c:pt>
                <c:pt idx="496">
                  <c:v>2.2567780000000002</c:v>
                </c:pt>
                <c:pt idx="497">
                  <c:v>1.8392139999999999</c:v>
                </c:pt>
                <c:pt idx="498">
                  <c:v>1.765827</c:v>
                </c:pt>
                <c:pt idx="499">
                  <c:v>2.0241030000000002</c:v>
                </c:pt>
                <c:pt idx="500">
                  <c:v>1.8187340000000001</c:v>
                </c:pt>
                <c:pt idx="501">
                  <c:v>1.8488849999999999</c:v>
                </c:pt>
                <c:pt idx="502">
                  <c:v>2.6823060000000001</c:v>
                </c:pt>
                <c:pt idx="503">
                  <c:v>2.4849019999999999</c:v>
                </c:pt>
                <c:pt idx="504">
                  <c:v>1.8790359999999999</c:v>
                </c:pt>
                <c:pt idx="505">
                  <c:v>2.0616490000000001</c:v>
                </c:pt>
                <c:pt idx="506">
                  <c:v>1.8210090000000001</c:v>
                </c:pt>
                <c:pt idx="507">
                  <c:v>1.8358000000000001</c:v>
                </c:pt>
                <c:pt idx="508">
                  <c:v>2.029223</c:v>
                </c:pt>
                <c:pt idx="509">
                  <c:v>2.400706</c:v>
                </c:pt>
                <c:pt idx="510">
                  <c:v>2.282378</c:v>
                </c:pt>
                <c:pt idx="511">
                  <c:v>2.5656840000000001</c:v>
                </c:pt>
                <c:pt idx="512">
                  <c:v>1.9410449999999999</c:v>
                </c:pt>
                <c:pt idx="513">
                  <c:v>2.0718890000000001</c:v>
                </c:pt>
                <c:pt idx="514">
                  <c:v>2.8228209999999998</c:v>
                </c:pt>
                <c:pt idx="515">
                  <c:v>2.5890080000000002</c:v>
                </c:pt>
                <c:pt idx="516">
                  <c:v>1.7988230000000001</c:v>
                </c:pt>
                <c:pt idx="517">
                  <c:v>2.3005819999999999</c:v>
                </c:pt>
                <c:pt idx="518">
                  <c:v>2.0360499999999999</c:v>
                </c:pt>
                <c:pt idx="519">
                  <c:v>1.923978</c:v>
                </c:pt>
                <c:pt idx="520">
                  <c:v>2.7397629999999999</c:v>
                </c:pt>
                <c:pt idx="521">
                  <c:v>2.5816129999999999</c:v>
                </c:pt>
                <c:pt idx="522">
                  <c:v>2.0280849999999999</c:v>
                </c:pt>
                <c:pt idx="523">
                  <c:v>2.117969</c:v>
                </c:pt>
                <c:pt idx="524">
                  <c:v>2.1879420000000001</c:v>
                </c:pt>
                <c:pt idx="525">
                  <c:v>1.8670899999999999</c:v>
                </c:pt>
                <c:pt idx="526">
                  <c:v>2.3369909999999998</c:v>
                </c:pt>
                <c:pt idx="527">
                  <c:v>2.4593020000000001</c:v>
                </c:pt>
                <c:pt idx="528">
                  <c:v>2.7494350000000001</c:v>
                </c:pt>
                <c:pt idx="529">
                  <c:v>2.2300399999999998</c:v>
                </c:pt>
                <c:pt idx="530">
                  <c:v>2.6993719999999999</c:v>
                </c:pt>
                <c:pt idx="531">
                  <c:v>1.8983779999999999</c:v>
                </c:pt>
                <c:pt idx="532">
                  <c:v>2.1429999999999998</c:v>
                </c:pt>
                <c:pt idx="533">
                  <c:v>3.0913360000000001</c:v>
                </c:pt>
                <c:pt idx="534">
                  <c:v>2.553169</c:v>
                </c:pt>
                <c:pt idx="535">
                  <c:v>2.5986790000000002</c:v>
                </c:pt>
                <c:pt idx="536">
                  <c:v>2.6549990000000001</c:v>
                </c:pt>
                <c:pt idx="537">
                  <c:v>2.2169560000000001</c:v>
                </c:pt>
                <c:pt idx="538">
                  <c:v>2.478075</c:v>
                </c:pt>
                <c:pt idx="539">
                  <c:v>2.3460930000000002</c:v>
                </c:pt>
                <c:pt idx="540">
                  <c:v>2.7050610000000002</c:v>
                </c:pt>
                <c:pt idx="541">
                  <c:v>3.0082789999999999</c:v>
                </c:pt>
                <c:pt idx="542">
                  <c:v>1.8636760000000001</c:v>
                </c:pt>
                <c:pt idx="543">
                  <c:v>2.5099330000000002</c:v>
                </c:pt>
                <c:pt idx="544">
                  <c:v>2.6060750000000001</c:v>
                </c:pt>
                <c:pt idx="545">
                  <c:v>2.0423070000000001</c:v>
                </c:pt>
                <c:pt idx="546">
                  <c:v>2.311391</c:v>
                </c:pt>
                <c:pt idx="547">
                  <c:v>1.828975</c:v>
                </c:pt>
                <c:pt idx="548">
                  <c:v>1.90293</c:v>
                </c:pt>
                <c:pt idx="549">
                  <c:v>1.7976859999999999</c:v>
                </c:pt>
                <c:pt idx="550">
                  <c:v>1.8340939999999999</c:v>
                </c:pt>
                <c:pt idx="551">
                  <c:v>1.983711</c:v>
                </c:pt>
                <c:pt idx="552">
                  <c:v>2.0144319999999998</c:v>
                </c:pt>
                <c:pt idx="553">
                  <c:v>1.9279599999999999</c:v>
                </c:pt>
                <c:pt idx="554">
                  <c:v>1.904067</c:v>
                </c:pt>
                <c:pt idx="555">
                  <c:v>2.55715</c:v>
                </c:pt>
                <c:pt idx="556">
                  <c:v>2.1936309999999999</c:v>
                </c:pt>
                <c:pt idx="557">
                  <c:v>2.1373120000000001</c:v>
                </c:pt>
                <c:pt idx="558">
                  <c:v>1.904067</c:v>
                </c:pt>
                <c:pt idx="559">
                  <c:v>2.0479959999999999</c:v>
                </c:pt>
                <c:pt idx="560">
                  <c:v>1.870503</c:v>
                </c:pt>
                <c:pt idx="561">
                  <c:v>1.9330799999999999</c:v>
                </c:pt>
                <c:pt idx="562">
                  <c:v>2.5855939999999999</c:v>
                </c:pt>
                <c:pt idx="563">
                  <c:v>1.933649</c:v>
                </c:pt>
                <c:pt idx="564">
                  <c:v>1.747055</c:v>
                </c:pt>
                <c:pt idx="565">
                  <c:v>2.1048840000000002</c:v>
                </c:pt>
                <c:pt idx="566">
                  <c:v>2.5708030000000002</c:v>
                </c:pt>
                <c:pt idx="567">
                  <c:v>1.840921</c:v>
                </c:pt>
                <c:pt idx="568">
                  <c:v>1.836938</c:v>
                </c:pt>
                <c:pt idx="569">
                  <c:v>2.440528</c:v>
                </c:pt>
                <c:pt idx="570">
                  <c:v>1.9461649999999999</c:v>
                </c:pt>
                <c:pt idx="571">
                  <c:v>2.2328839999999999</c:v>
                </c:pt>
                <c:pt idx="572">
                  <c:v>2.1498270000000002</c:v>
                </c:pt>
                <c:pt idx="573">
                  <c:v>2.524724</c:v>
                </c:pt>
                <c:pt idx="574">
                  <c:v>2.6123319999999999</c:v>
                </c:pt>
                <c:pt idx="575">
                  <c:v>1.8892770000000001</c:v>
                </c:pt>
                <c:pt idx="576">
                  <c:v>2.1429999999999998</c:v>
                </c:pt>
                <c:pt idx="577">
                  <c:v>1.8778980000000001</c:v>
                </c:pt>
                <c:pt idx="578">
                  <c:v>2.786413</c:v>
                </c:pt>
                <c:pt idx="579">
                  <c:v>2.6009549999999999</c:v>
                </c:pt>
                <c:pt idx="580">
                  <c:v>2.942288</c:v>
                </c:pt>
                <c:pt idx="581">
                  <c:v>2.7494339999999999</c:v>
                </c:pt>
                <c:pt idx="582">
                  <c:v>2.0570979999999999</c:v>
                </c:pt>
                <c:pt idx="583">
                  <c:v>1.847747</c:v>
                </c:pt>
                <c:pt idx="584">
                  <c:v>2.2783950000000002</c:v>
                </c:pt>
                <c:pt idx="585">
                  <c:v>2.420617</c:v>
                </c:pt>
                <c:pt idx="586">
                  <c:v>1.8414889999999999</c:v>
                </c:pt>
                <c:pt idx="587">
                  <c:v>1.944458</c:v>
                </c:pt>
                <c:pt idx="588">
                  <c:v>2.4035510000000002</c:v>
                </c:pt>
                <c:pt idx="589">
                  <c:v>2.4314260000000001</c:v>
                </c:pt>
                <c:pt idx="590">
                  <c:v>1.939338</c:v>
                </c:pt>
                <c:pt idx="591">
                  <c:v>2.7716210000000001</c:v>
                </c:pt>
                <c:pt idx="592">
                  <c:v>2.4638529999999998</c:v>
                </c:pt>
                <c:pt idx="593">
                  <c:v>2.670928</c:v>
                </c:pt>
                <c:pt idx="594">
                  <c:v>2.8893810000000002</c:v>
                </c:pt>
                <c:pt idx="595">
                  <c:v>2.1629109999999998</c:v>
                </c:pt>
                <c:pt idx="596">
                  <c:v>2.2607599999999999</c:v>
                </c:pt>
                <c:pt idx="597">
                  <c:v>1.9933829999999999</c:v>
                </c:pt>
                <c:pt idx="598">
                  <c:v>2.6572740000000001</c:v>
                </c:pt>
                <c:pt idx="599">
                  <c:v>1.816459</c:v>
                </c:pt>
                <c:pt idx="600">
                  <c:v>1.977454</c:v>
                </c:pt>
                <c:pt idx="601">
                  <c:v>1.8346629999999999</c:v>
                </c:pt>
                <c:pt idx="602">
                  <c:v>1.8386450000000001</c:v>
                </c:pt>
                <c:pt idx="603">
                  <c:v>2.0963509999999999</c:v>
                </c:pt>
                <c:pt idx="604">
                  <c:v>1.807925</c:v>
                </c:pt>
                <c:pt idx="605">
                  <c:v>1.905205</c:v>
                </c:pt>
                <c:pt idx="606">
                  <c:v>2.003053</c:v>
                </c:pt>
                <c:pt idx="607">
                  <c:v>1.807925</c:v>
                </c:pt>
                <c:pt idx="608">
                  <c:v>2.0007779999999999</c:v>
                </c:pt>
                <c:pt idx="609">
                  <c:v>2.2698619999999998</c:v>
                </c:pt>
                <c:pt idx="610">
                  <c:v>1.890414</c:v>
                </c:pt>
                <c:pt idx="611">
                  <c:v>2.05084</c:v>
                </c:pt>
                <c:pt idx="612">
                  <c:v>1.808494</c:v>
                </c:pt>
                <c:pt idx="613">
                  <c:v>2.7710520000000001</c:v>
                </c:pt>
                <c:pt idx="614">
                  <c:v>2.6470340000000001</c:v>
                </c:pt>
                <c:pt idx="615">
                  <c:v>2.1890800000000001</c:v>
                </c:pt>
                <c:pt idx="616">
                  <c:v>2.095783</c:v>
                </c:pt>
                <c:pt idx="617">
                  <c:v>1.832387</c:v>
                </c:pt>
                <c:pt idx="618">
                  <c:v>2.1151249999999999</c:v>
                </c:pt>
                <c:pt idx="619">
                  <c:v>2.0718890000000001</c:v>
                </c:pt>
                <c:pt idx="620">
                  <c:v>1.991676</c:v>
                </c:pt>
                <c:pt idx="621">
                  <c:v>1.944458</c:v>
                </c:pt>
                <c:pt idx="622">
                  <c:v>1.818165</c:v>
                </c:pt>
                <c:pt idx="623">
                  <c:v>2.079285</c:v>
                </c:pt>
                <c:pt idx="624">
                  <c:v>1.9382010000000001</c:v>
                </c:pt>
                <c:pt idx="625">
                  <c:v>1.879605</c:v>
                </c:pt>
                <c:pt idx="626">
                  <c:v>1.8562799999999999</c:v>
                </c:pt>
                <c:pt idx="627">
                  <c:v>1.7516050000000001</c:v>
                </c:pt>
                <c:pt idx="628">
                  <c:v>1.888139</c:v>
                </c:pt>
                <c:pt idx="629">
                  <c:v>1.786308</c:v>
                </c:pt>
                <c:pt idx="630">
                  <c:v>1.8488849999999999</c:v>
                </c:pt>
                <c:pt idx="631">
                  <c:v>1.8818809999999999</c:v>
                </c:pt>
                <c:pt idx="632">
                  <c:v>1.9057740000000001</c:v>
                </c:pt>
                <c:pt idx="633">
                  <c:v>1.9825740000000001</c:v>
                </c:pt>
                <c:pt idx="634">
                  <c:v>2.0633550000000001</c:v>
                </c:pt>
                <c:pt idx="635">
                  <c:v>2.777879</c:v>
                </c:pt>
                <c:pt idx="636">
                  <c:v>1.777774</c:v>
                </c:pt>
                <c:pt idx="637">
                  <c:v>1.923978</c:v>
                </c:pt>
                <c:pt idx="638">
                  <c:v>1.756726</c:v>
                </c:pt>
                <c:pt idx="639">
                  <c:v>2.245968</c:v>
                </c:pt>
                <c:pt idx="640">
                  <c:v>2.643052</c:v>
                </c:pt>
                <c:pt idx="641">
                  <c:v>2.0758709999999998</c:v>
                </c:pt>
                <c:pt idx="642">
                  <c:v>2.0661999999999998</c:v>
                </c:pt>
                <c:pt idx="643">
                  <c:v>1.7851699999999999</c:v>
                </c:pt>
                <c:pt idx="644">
                  <c:v>2.6623950000000001</c:v>
                </c:pt>
                <c:pt idx="645">
                  <c:v>1.800529</c:v>
                </c:pt>
                <c:pt idx="646">
                  <c:v>2.8939319999999999</c:v>
                </c:pt>
                <c:pt idx="647">
                  <c:v>2.3091159999999999</c:v>
                </c:pt>
                <c:pt idx="648">
                  <c:v>2.5969730000000002</c:v>
                </c:pt>
                <c:pt idx="649">
                  <c:v>1.909756</c:v>
                </c:pt>
                <c:pt idx="650">
                  <c:v>2.7044929999999998</c:v>
                </c:pt>
                <c:pt idx="651">
                  <c:v>2.2442630000000001</c:v>
                </c:pt>
                <c:pt idx="652">
                  <c:v>2.566252</c:v>
                </c:pt>
                <c:pt idx="653">
                  <c:v>2.4701110000000002</c:v>
                </c:pt>
                <c:pt idx="654">
                  <c:v>1.840352</c:v>
                </c:pt>
                <c:pt idx="655">
                  <c:v>1.855143</c:v>
                </c:pt>
                <c:pt idx="656">
                  <c:v>2.2590539999999999</c:v>
                </c:pt>
                <c:pt idx="657">
                  <c:v>1.8198719999999999</c:v>
                </c:pt>
                <c:pt idx="658">
                  <c:v>1.9598180000000001</c:v>
                </c:pt>
                <c:pt idx="659">
                  <c:v>2.8529719999999998</c:v>
                </c:pt>
                <c:pt idx="660">
                  <c:v>1.8261289999999999</c:v>
                </c:pt>
                <c:pt idx="661">
                  <c:v>1.956974</c:v>
                </c:pt>
                <c:pt idx="662">
                  <c:v>1.8540049999999999</c:v>
                </c:pt>
                <c:pt idx="663">
                  <c:v>2.2067160000000001</c:v>
                </c:pt>
                <c:pt idx="664">
                  <c:v>1.8193029999999999</c:v>
                </c:pt>
                <c:pt idx="665">
                  <c:v>1.865383</c:v>
                </c:pt>
                <c:pt idx="666">
                  <c:v>2.108298</c:v>
                </c:pt>
                <c:pt idx="667">
                  <c:v>2.4211860000000001</c:v>
                </c:pt>
                <c:pt idx="668">
                  <c:v>1.7652589999999999</c:v>
                </c:pt>
                <c:pt idx="669">
                  <c:v>2.0047609999999998</c:v>
                </c:pt>
                <c:pt idx="670">
                  <c:v>2.3062710000000002</c:v>
                </c:pt>
                <c:pt idx="671">
                  <c:v>1.8716410000000001</c:v>
                </c:pt>
                <c:pt idx="672">
                  <c:v>2.4183409999999999</c:v>
                </c:pt>
                <c:pt idx="673">
                  <c:v>1.7840320000000001</c:v>
                </c:pt>
                <c:pt idx="674">
                  <c:v>1.8545739999999999</c:v>
                </c:pt>
                <c:pt idx="675">
                  <c:v>2.0241030000000002</c:v>
                </c:pt>
                <c:pt idx="676">
                  <c:v>1.729419</c:v>
                </c:pt>
                <c:pt idx="677">
                  <c:v>2.0047609999999998</c:v>
                </c:pt>
                <c:pt idx="678">
                  <c:v>2.058236</c:v>
                </c:pt>
                <c:pt idx="679">
                  <c:v>1.976316</c:v>
                </c:pt>
                <c:pt idx="680">
                  <c:v>1.939908</c:v>
                </c:pt>
                <c:pt idx="681">
                  <c:v>2.264173</c:v>
                </c:pt>
                <c:pt idx="682">
                  <c:v>2.0644939999999998</c:v>
                </c:pt>
                <c:pt idx="683">
                  <c:v>1.8682270000000001</c:v>
                </c:pt>
                <c:pt idx="684">
                  <c:v>2.1219510000000001</c:v>
                </c:pt>
                <c:pt idx="685">
                  <c:v>1.752175</c:v>
                </c:pt>
                <c:pt idx="686">
                  <c:v>1.838076</c:v>
                </c:pt>
                <c:pt idx="687">
                  <c:v>2.4826260000000002</c:v>
                </c:pt>
                <c:pt idx="688">
                  <c:v>2.0394619999999999</c:v>
                </c:pt>
                <c:pt idx="689">
                  <c:v>1.9154450000000001</c:v>
                </c:pt>
                <c:pt idx="690">
                  <c:v>2.4740929999999999</c:v>
                </c:pt>
                <c:pt idx="691">
                  <c:v>2.1219510000000001</c:v>
                </c:pt>
                <c:pt idx="692">
                  <c:v>2.1868050000000001</c:v>
                </c:pt>
                <c:pt idx="693">
                  <c:v>1.7379519999999999</c:v>
                </c:pt>
                <c:pt idx="694">
                  <c:v>2.4979870000000002</c:v>
                </c:pt>
                <c:pt idx="695">
                  <c:v>1.7624139999999999</c:v>
                </c:pt>
                <c:pt idx="696">
                  <c:v>1.770378</c:v>
                </c:pt>
                <c:pt idx="697">
                  <c:v>2.3779509999999999</c:v>
                </c:pt>
                <c:pt idx="698">
                  <c:v>1.753881</c:v>
                </c:pt>
                <c:pt idx="699">
                  <c:v>1.7891520000000001</c:v>
                </c:pt>
                <c:pt idx="700">
                  <c:v>2.1936309999999999</c:v>
                </c:pt>
                <c:pt idx="701">
                  <c:v>1.857988</c:v>
                </c:pt>
                <c:pt idx="702">
                  <c:v>1.8670899999999999</c:v>
                </c:pt>
                <c:pt idx="703">
                  <c:v>1.7948409999999999</c:v>
                </c:pt>
                <c:pt idx="704">
                  <c:v>1.8318190000000001</c:v>
                </c:pt>
                <c:pt idx="705">
                  <c:v>2.0497019999999999</c:v>
                </c:pt>
                <c:pt idx="706">
                  <c:v>1.7396590000000001</c:v>
                </c:pt>
                <c:pt idx="707">
                  <c:v>1.96892</c:v>
                </c:pt>
                <c:pt idx="708">
                  <c:v>2.2015959999999999</c:v>
                </c:pt>
                <c:pt idx="709">
                  <c:v>1.9353560000000001</c:v>
                </c:pt>
                <c:pt idx="710">
                  <c:v>1.838076</c:v>
                </c:pt>
                <c:pt idx="711">
                  <c:v>1.8443339999999999</c:v>
                </c:pt>
                <c:pt idx="712">
                  <c:v>1.8796060000000001</c:v>
                </c:pt>
                <c:pt idx="713">
                  <c:v>1.8386450000000001</c:v>
                </c:pt>
                <c:pt idx="714">
                  <c:v>2.236866</c:v>
                </c:pt>
                <c:pt idx="715">
                  <c:v>2.0741649999999998</c:v>
                </c:pt>
                <c:pt idx="716">
                  <c:v>1.7498990000000001</c:v>
                </c:pt>
                <c:pt idx="717">
                  <c:v>1.8591249999999999</c:v>
                </c:pt>
                <c:pt idx="718">
                  <c:v>1.8784670000000001</c:v>
                </c:pt>
                <c:pt idx="719">
                  <c:v>1.947872</c:v>
                </c:pt>
                <c:pt idx="720">
                  <c:v>2.0952139999999999</c:v>
                </c:pt>
                <c:pt idx="721">
                  <c:v>1.9108940000000001</c:v>
                </c:pt>
                <c:pt idx="722">
                  <c:v>1.7772060000000001</c:v>
                </c:pt>
                <c:pt idx="723">
                  <c:v>2.45987</c:v>
                </c:pt>
                <c:pt idx="724">
                  <c:v>1.738521</c:v>
                </c:pt>
                <c:pt idx="725">
                  <c:v>1.7652589999999999</c:v>
                </c:pt>
                <c:pt idx="726">
                  <c:v>2.3455240000000002</c:v>
                </c:pt>
                <c:pt idx="727">
                  <c:v>2.6589809999999998</c:v>
                </c:pt>
                <c:pt idx="728">
                  <c:v>2.73123</c:v>
                </c:pt>
                <c:pt idx="729">
                  <c:v>2.5599949999999998</c:v>
                </c:pt>
                <c:pt idx="730">
                  <c:v>2.4223249999999998</c:v>
                </c:pt>
                <c:pt idx="731">
                  <c:v>2.4257379999999999</c:v>
                </c:pt>
                <c:pt idx="732">
                  <c:v>1.8670899999999999</c:v>
                </c:pt>
                <c:pt idx="733">
                  <c:v>2.8313540000000001</c:v>
                </c:pt>
                <c:pt idx="734">
                  <c:v>1.790859</c:v>
                </c:pt>
                <c:pt idx="735">
                  <c:v>2.156085</c:v>
                </c:pt>
                <c:pt idx="736">
                  <c:v>2.1873740000000002</c:v>
                </c:pt>
                <c:pt idx="737">
                  <c:v>1.852868</c:v>
                </c:pt>
                <c:pt idx="738">
                  <c:v>2.788119</c:v>
                </c:pt>
                <c:pt idx="739">
                  <c:v>1.73909</c:v>
                </c:pt>
                <c:pt idx="740">
                  <c:v>1.8562799999999999</c:v>
                </c:pt>
                <c:pt idx="741">
                  <c:v>2.1265019999999999</c:v>
                </c:pt>
                <c:pt idx="742">
                  <c:v>1.858557</c:v>
                </c:pt>
                <c:pt idx="743">
                  <c:v>1.8687959999999999</c:v>
                </c:pt>
                <c:pt idx="744">
                  <c:v>2.106023</c:v>
                </c:pt>
                <c:pt idx="745">
                  <c:v>1.80508</c:v>
                </c:pt>
                <c:pt idx="746">
                  <c:v>2.0024850000000001</c:v>
                </c:pt>
                <c:pt idx="747">
                  <c:v>2.2573460000000001</c:v>
                </c:pt>
                <c:pt idx="748">
                  <c:v>2.5668220000000002</c:v>
                </c:pt>
                <c:pt idx="749">
                  <c:v>1.7948409999999999</c:v>
                </c:pt>
                <c:pt idx="750">
                  <c:v>2.1247959999999999</c:v>
                </c:pt>
                <c:pt idx="751">
                  <c:v>1.9837119999999999</c:v>
                </c:pt>
                <c:pt idx="752">
                  <c:v>1.8642449999999999</c:v>
                </c:pt>
                <c:pt idx="753">
                  <c:v>1.8039430000000001</c:v>
                </c:pt>
                <c:pt idx="754">
                  <c:v>1.8625389999999999</c:v>
                </c:pt>
                <c:pt idx="755">
                  <c:v>2.0923690000000001</c:v>
                </c:pt>
                <c:pt idx="756">
                  <c:v>2.6453280000000001</c:v>
                </c:pt>
                <c:pt idx="757">
                  <c:v>1.8238540000000001</c:v>
                </c:pt>
                <c:pt idx="758">
                  <c:v>2.1646179999999999</c:v>
                </c:pt>
                <c:pt idx="759">
                  <c:v>1.8915519999999999</c:v>
                </c:pt>
                <c:pt idx="760">
                  <c:v>1.7919970000000001</c:v>
                </c:pt>
                <c:pt idx="761">
                  <c:v>2.1828219999999998</c:v>
                </c:pt>
                <c:pt idx="762">
                  <c:v>1.978591</c:v>
                </c:pt>
                <c:pt idx="763">
                  <c:v>1.7459169999999999</c:v>
                </c:pt>
                <c:pt idx="764">
                  <c:v>1.9729030000000001</c:v>
                </c:pt>
                <c:pt idx="765">
                  <c:v>2.4826260000000002</c:v>
                </c:pt>
                <c:pt idx="766">
                  <c:v>2.4945729999999999</c:v>
                </c:pt>
                <c:pt idx="767">
                  <c:v>2.001916</c:v>
                </c:pt>
                <c:pt idx="768">
                  <c:v>2.1714449999999998</c:v>
                </c:pt>
                <c:pt idx="769">
                  <c:v>1.792565</c:v>
                </c:pt>
                <c:pt idx="770">
                  <c:v>1.845472</c:v>
                </c:pt>
                <c:pt idx="771">
                  <c:v>2.7943769999999999</c:v>
                </c:pt>
                <c:pt idx="772">
                  <c:v>1.9507159999999999</c:v>
                </c:pt>
                <c:pt idx="773">
                  <c:v>2.426307</c:v>
                </c:pt>
                <c:pt idx="774">
                  <c:v>2.1862360000000001</c:v>
                </c:pt>
                <c:pt idx="775">
                  <c:v>1.8915519999999999</c:v>
                </c:pt>
                <c:pt idx="776">
                  <c:v>1.780618</c:v>
                </c:pt>
                <c:pt idx="777">
                  <c:v>1.8266979999999999</c:v>
                </c:pt>
                <c:pt idx="778">
                  <c:v>1.8050809999999999</c:v>
                </c:pt>
                <c:pt idx="779">
                  <c:v>2.254502</c:v>
                </c:pt>
                <c:pt idx="780">
                  <c:v>1.8870009999999999</c:v>
                </c:pt>
                <c:pt idx="781">
                  <c:v>1.8938269999999999</c:v>
                </c:pt>
                <c:pt idx="782">
                  <c:v>2.6259860000000002</c:v>
                </c:pt>
                <c:pt idx="783">
                  <c:v>1.90293</c:v>
                </c:pt>
                <c:pt idx="784">
                  <c:v>2.333577</c:v>
                </c:pt>
                <c:pt idx="785">
                  <c:v>2.3569019999999998</c:v>
                </c:pt>
                <c:pt idx="786">
                  <c:v>2.1731509999999998</c:v>
                </c:pt>
                <c:pt idx="787">
                  <c:v>2.1464129999999999</c:v>
                </c:pt>
                <c:pt idx="788">
                  <c:v>1.885294</c:v>
                </c:pt>
                <c:pt idx="789">
                  <c:v>2.8085990000000001</c:v>
                </c:pt>
                <c:pt idx="790">
                  <c:v>2.7147320000000001</c:v>
                </c:pt>
                <c:pt idx="791">
                  <c:v>2.0969199999999999</c:v>
                </c:pt>
                <c:pt idx="792">
                  <c:v>2.447924</c:v>
                </c:pt>
                <c:pt idx="793">
                  <c:v>2.0087429999999999</c:v>
                </c:pt>
                <c:pt idx="794">
                  <c:v>1.7260059999999999</c:v>
                </c:pt>
                <c:pt idx="795">
                  <c:v>1.951854</c:v>
                </c:pt>
                <c:pt idx="796">
                  <c:v>1.8665210000000001</c:v>
                </c:pt>
                <c:pt idx="797">
                  <c:v>1.8119080000000001</c:v>
                </c:pt>
                <c:pt idx="798">
                  <c:v>2.1043159999999999</c:v>
                </c:pt>
                <c:pt idx="799">
                  <c:v>1.73909</c:v>
                </c:pt>
                <c:pt idx="800">
                  <c:v>1.7254370000000001</c:v>
                </c:pt>
                <c:pt idx="801">
                  <c:v>1.8187340000000001</c:v>
                </c:pt>
                <c:pt idx="802">
                  <c:v>1.7299880000000001</c:v>
                </c:pt>
                <c:pt idx="803">
                  <c:v>1.9461660000000001</c:v>
                </c:pt>
                <c:pt idx="804">
                  <c:v>2.4160659999999998</c:v>
                </c:pt>
                <c:pt idx="805">
                  <c:v>2.4291499999999999</c:v>
                </c:pt>
                <c:pt idx="806">
                  <c:v>1.904067</c:v>
                </c:pt>
                <c:pt idx="807">
                  <c:v>2.0536850000000002</c:v>
                </c:pt>
                <c:pt idx="808">
                  <c:v>2.4860389999999999</c:v>
                </c:pt>
                <c:pt idx="809">
                  <c:v>1.749898</c:v>
                </c:pt>
                <c:pt idx="810">
                  <c:v>1.781188</c:v>
                </c:pt>
                <c:pt idx="811">
                  <c:v>1.81589</c:v>
                </c:pt>
                <c:pt idx="812">
                  <c:v>1.7925660000000001</c:v>
                </c:pt>
                <c:pt idx="813">
                  <c:v>1.9177200000000001</c:v>
                </c:pt>
                <c:pt idx="814">
                  <c:v>1.8261289999999999</c:v>
                </c:pt>
                <c:pt idx="815">
                  <c:v>2.2391429999999999</c:v>
                </c:pt>
                <c:pt idx="816">
                  <c:v>2.4570259999999999</c:v>
                </c:pt>
                <c:pt idx="817">
                  <c:v>1.9404760000000001</c:v>
                </c:pt>
                <c:pt idx="818">
                  <c:v>2.460439</c:v>
                </c:pt>
                <c:pt idx="819">
                  <c:v>2.440528</c:v>
                </c:pt>
                <c:pt idx="820">
                  <c:v>2.3284579999999999</c:v>
                </c:pt>
                <c:pt idx="821">
                  <c:v>1.9137390000000001</c:v>
                </c:pt>
                <c:pt idx="822">
                  <c:v>1.8545739999999999</c:v>
                </c:pt>
                <c:pt idx="823">
                  <c:v>2.3785189999999998</c:v>
                </c:pt>
                <c:pt idx="824">
                  <c:v>1.9928140000000001</c:v>
                </c:pt>
                <c:pt idx="825">
                  <c:v>1.8062180000000001</c:v>
                </c:pt>
                <c:pt idx="826">
                  <c:v>1.8147519999999999</c:v>
                </c:pt>
                <c:pt idx="827">
                  <c:v>2.205578</c:v>
                </c:pt>
                <c:pt idx="828">
                  <c:v>2.6197279999999998</c:v>
                </c:pt>
                <c:pt idx="829">
                  <c:v>1.844902</c:v>
                </c:pt>
                <c:pt idx="830">
                  <c:v>2.2687240000000002</c:v>
                </c:pt>
                <c:pt idx="831">
                  <c:v>1.768672</c:v>
                </c:pt>
                <c:pt idx="832">
                  <c:v>1.8875690000000001</c:v>
                </c:pt>
                <c:pt idx="833">
                  <c:v>2.5304129999999998</c:v>
                </c:pt>
                <c:pt idx="834">
                  <c:v>2.1498270000000002</c:v>
                </c:pt>
                <c:pt idx="835">
                  <c:v>2.0172759999999998</c:v>
                </c:pt>
                <c:pt idx="836">
                  <c:v>1.762983</c:v>
                </c:pt>
                <c:pt idx="837">
                  <c:v>1.8363700000000001</c:v>
                </c:pt>
                <c:pt idx="838">
                  <c:v>2.2283339999999998</c:v>
                </c:pt>
                <c:pt idx="839">
                  <c:v>1.8022370000000001</c:v>
                </c:pt>
                <c:pt idx="840">
                  <c:v>1.8295429999999999</c:v>
                </c:pt>
                <c:pt idx="841">
                  <c:v>1.818165</c:v>
                </c:pt>
                <c:pt idx="842">
                  <c:v>2.2829459999999999</c:v>
                </c:pt>
                <c:pt idx="843">
                  <c:v>2.358609</c:v>
                </c:pt>
                <c:pt idx="844">
                  <c:v>2.1600670000000002</c:v>
                </c:pt>
                <c:pt idx="845">
                  <c:v>2.5434969999999999</c:v>
                </c:pt>
                <c:pt idx="846">
                  <c:v>2.0667689999999999</c:v>
                </c:pt>
                <c:pt idx="847">
                  <c:v>2.3079770000000002</c:v>
                </c:pt>
                <c:pt idx="848">
                  <c:v>2.701079</c:v>
                </c:pt>
                <c:pt idx="849">
                  <c:v>2.428013</c:v>
                </c:pt>
                <c:pt idx="850">
                  <c:v>1.9308050000000001</c:v>
                </c:pt>
                <c:pt idx="851">
                  <c:v>2.426876</c:v>
                </c:pt>
                <c:pt idx="852">
                  <c:v>1.731125</c:v>
                </c:pt>
                <c:pt idx="853">
                  <c:v>1.9126000000000001</c:v>
                </c:pt>
                <c:pt idx="854">
                  <c:v>1.8477479999999999</c:v>
                </c:pt>
                <c:pt idx="855">
                  <c:v>1.729419</c:v>
                </c:pt>
                <c:pt idx="856">
                  <c:v>1.788014</c:v>
                </c:pt>
                <c:pt idx="857">
                  <c:v>1.7248680000000001</c:v>
                </c:pt>
                <c:pt idx="858">
                  <c:v>1.7305569999999999</c:v>
                </c:pt>
                <c:pt idx="859">
                  <c:v>2.1959070000000001</c:v>
                </c:pt>
                <c:pt idx="860">
                  <c:v>2.6367940000000001</c:v>
                </c:pt>
                <c:pt idx="861">
                  <c:v>1.856849</c:v>
                </c:pt>
                <c:pt idx="862">
                  <c:v>1.848886</c:v>
                </c:pt>
                <c:pt idx="863">
                  <c:v>2.4029820000000002</c:v>
                </c:pt>
                <c:pt idx="864">
                  <c:v>2.6464660000000002</c:v>
                </c:pt>
                <c:pt idx="865">
                  <c:v>1.863108</c:v>
                </c:pt>
                <c:pt idx="866">
                  <c:v>2.8819859999999999</c:v>
                </c:pt>
                <c:pt idx="867">
                  <c:v>1.9381999999999999</c:v>
                </c:pt>
                <c:pt idx="868">
                  <c:v>1.7817559999999999</c:v>
                </c:pt>
                <c:pt idx="869">
                  <c:v>1.8096319999999999</c:v>
                </c:pt>
                <c:pt idx="870">
                  <c:v>2.0258090000000002</c:v>
                </c:pt>
                <c:pt idx="871">
                  <c:v>1.912601</c:v>
                </c:pt>
                <c:pt idx="872">
                  <c:v>1.7379519999999999</c:v>
                </c:pt>
                <c:pt idx="873">
                  <c:v>2.0030540000000001</c:v>
                </c:pt>
                <c:pt idx="874">
                  <c:v>2.1230889999999998</c:v>
                </c:pt>
                <c:pt idx="875">
                  <c:v>1.8062180000000001</c:v>
                </c:pt>
                <c:pt idx="876">
                  <c:v>2.2163870000000001</c:v>
                </c:pt>
                <c:pt idx="877">
                  <c:v>2.1310530000000001</c:v>
                </c:pt>
                <c:pt idx="878">
                  <c:v>1.758432</c:v>
                </c:pt>
                <c:pt idx="879">
                  <c:v>1.827267</c:v>
                </c:pt>
                <c:pt idx="880">
                  <c:v>2.7608130000000002</c:v>
                </c:pt>
                <c:pt idx="881">
                  <c:v>2.8085990000000001</c:v>
                </c:pt>
                <c:pt idx="882">
                  <c:v>2.167462</c:v>
                </c:pt>
                <c:pt idx="883">
                  <c:v>2.835337</c:v>
                </c:pt>
                <c:pt idx="884">
                  <c:v>1.812476</c:v>
                </c:pt>
                <c:pt idx="885">
                  <c:v>2.3955869999999999</c:v>
                </c:pt>
                <c:pt idx="886">
                  <c:v>2.525293</c:v>
                </c:pt>
                <c:pt idx="887">
                  <c:v>1.8955340000000001</c:v>
                </c:pt>
                <c:pt idx="888">
                  <c:v>1.788014</c:v>
                </c:pt>
                <c:pt idx="889">
                  <c:v>1.8807430000000001</c:v>
                </c:pt>
                <c:pt idx="890">
                  <c:v>1.780618</c:v>
                </c:pt>
                <c:pt idx="891">
                  <c:v>2.428582</c:v>
                </c:pt>
                <c:pt idx="892">
                  <c:v>1.756157</c:v>
                </c:pt>
                <c:pt idx="893">
                  <c:v>1.7345379999999999</c:v>
                </c:pt>
                <c:pt idx="894">
                  <c:v>2.2636039999999999</c:v>
                </c:pt>
                <c:pt idx="895">
                  <c:v>2.8512650000000002</c:v>
                </c:pt>
                <c:pt idx="896">
                  <c:v>1.674237</c:v>
                </c:pt>
                <c:pt idx="897">
                  <c:v>1.717473</c:v>
                </c:pt>
                <c:pt idx="898">
                  <c:v>1.833526</c:v>
                </c:pt>
                <c:pt idx="899">
                  <c:v>2.4820570000000002</c:v>
                </c:pt>
                <c:pt idx="900">
                  <c:v>1.8591260000000001</c:v>
                </c:pt>
                <c:pt idx="901">
                  <c:v>2.2618969999999998</c:v>
                </c:pt>
                <c:pt idx="902">
                  <c:v>1.825561</c:v>
                </c:pt>
                <c:pt idx="903">
                  <c:v>2.7545549999999999</c:v>
                </c:pt>
                <c:pt idx="904">
                  <c:v>1.6401030000000001</c:v>
                </c:pt>
                <c:pt idx="905">
                  <c:v>1.8858630000000001</c:v>
                </c:pt>
                <c:pt idx="906">
                  <c:v>1.681063</c:v>
                </c:pt>
                <c:pt idx="907">
                  <c:v>1.677082</c:v>
                </c:pt>
                <c:pt idx="908">
                  <c:v>2.8734519999999999</c:v>
                </c:pt>
                <c:pt idx="909">
                  <c:v>1.788014</c:v>
                </c:pt>
                <c:pt idx="910">
                  <c:v>2.078716</c:v>
                </c:pt>
                <c:pt idx="911">
                  <c:v>2.1469819999999999</c:v>
                </c:pt>
                <c:pt idx="912">
                  <c:v>1.71861</c:v>
                </c:pt>
                <c:pt idx="913">
                  <c:v>1.72373</c:v>
                </c:pt>
                <c:pt idx="914">
                  <c:v>2.2812399999999999</c:v>
                </c:pt>
                <c:pt idx="915">
                  <c:v>2.7994970000000001</c:v>
                </c:pt>
                <c:pt idx="916">
                  <c:v>1.8892770000000001</c:v>
                </c:pt>
                <c:pt idx="917">
                  <c:v>1.719179</c:v>
                </c:pt>
                <c:pt idx="918">
                  <c:v>2.4513370000000001</c:v>
                </c:pt>
                <c:pt idx="919">
                  <c:v>2.187373</c:v>
                </c:pt>
                <c:pt idx="920">
                  <c:v>2.0332050000000002</c:v>
                </c:pt>
                <c:pt idx="921">
                  <c:v>1.8102009999999999</c:v>
                </c:pt>
                <c:pt idx="922">
                  <c:v>2.2709999999999999</c:v>
                </c:pt>
                <c:pt idx="923">
                  <c:v>2.845008</c:v>
                </c:pt>
                <c:pt idx="924">
                  <c:v>2.1100050000000001</c:v>
                </c:pt>
                <c:pt idx="925">
                  <c:v>2.2283330000000001</c:v>
                </c:pt>
                <c:pt idx="926">
                  <c:v>1.751036</c:v>
                </c:pt>
                <c:pt idx="927">
                  <c:v>2.0320670000000001</c:v>
                </c:pt>
                <c:pt idx="928">
                  <c:v>2.6254170000000001</c:v>
                </c:pt>
                <c:pt idx="929">
                  <c:v>2.078147</c:v>
                </c:pt>
                <c:pt idx="930">
                  <c:v>1.933649</c:v>
                </c:pt>
                <c:pt idx="931">
                  <c:v>1.81077</c:v>
                </c:pt>
                <c:pt idx="932">
                  <c:v>1.7601389999999999</c:v>
                </c:pt>
                <c:pt idx="933">
                  <c:v>2.6578430000000002</c:v>
                </c:pt>
                <c:pt idx="934">
                  <c:v>2.212974</c:v>
                </c:pt>
                <c:pt idx="935">
                  <c:v>2.5554429999999999</c:v>
                </c:pt>
                <c:pt idx="936">
                  <c:v>2.718146</c:v>
                </c:pt>
                <c:pt idx="937">
                  <c:v>1.7863070000000001</c:v>
                </c:pt>
                <c:pt idx="938">
                  <c:v>1.82613</c:v>
                </c:pt>
                <c:pt idx="939">
                  <c:v>2.011018</c:v>
                </c:pt>
                <c:pt idx="940">
                  <c:v>1.8193029999999999</c:v>
                </c:pt>
                <c:pt idx="941">
                  <c:v>1.872209</c:v>
                </c:pt>
                <c:pt idx="942">
                  <c:v>2.1777030000000002</c:v>
                </c:pt>
                <c:pt idx="943">
                  <c:v>1.704388</c:v>
                </c:pt>
                <c:pt idx="944">
                  <c:v>1.82613</c:v>
                </c:pt>
                <c:pt idx="945">
                  <c:v>1.993951</c:v>
                </c:pt>
                <c:pt idx="946">
                  <c:v>1.9808669999999999</c:v>
                </c:pt>
                <c:pt idx="947">
                  <c:v>1.9086190000000001</c:v>
                </c:pt>
                <c:pt idx="948">
                  <c:v>2.012724</c:v>
                </c:pt>
                <c:pt idx="949">
                  <c:v>2.983816</c:v>
                </c:pt>
                <c:pt idx="950">
                  <c:v>1.7504679999999999</c:v>
                </c:pt>
                <c:pt idx="951">
                  <c:v>1.8420589999999999</c:v>
                </c:pt>
                <c:pt idx="952">
                  <c:v>2.4228930000000002</c:v>
                </c:pt>
                <c:pt idx="953">
                  <c:v>2.7619500000000001</c:v>
                </c:pt>
                <c:pt idx="954">
                  <c:v>2.2471070000000002</c:v>
                </c:pt>
                <c:pt idx="955">
                  <c:v>2.3051330000000001</c:v>
                </c:pt>
                <c:pt idx="956">
                  <c:v>1.7988230000000001</c:v>
                </c:pt>
                <c:pt idx="957">
                  <c:v>1.8881380000000001</c:v>
                </c:pt>
                <c:pt idx="958">
                  <c:v>1.8386450000000001</c:v>
                </c:pt>
                <c:pt idx="959">
                  <c:v>2.6862879999999998</c:v>
                </c:pt>
                <c:pt idx="960">
                  <c:v>1.8397829999999999</c:v>
                </c:pt>
                <c:pt idx="961">
                  <c:v>1.7800499999999999</c:v>
                </c:pt>
                <c:pt idx="962">
                  <c:v>2.0559599999999998</c:v>
                </c:pt>
                <c:pt idx="963">
                  <c:v>1.8887069999999999</c:v>
                </c:pt>
                <c:pt idx="964">
                  <c:v>1.753881</c:v>
                </c:pt>
                <c:pt idx="965">
                  <c:v>2.38307</c:v>
                </c:pt>
                <c:pt idx="966">
                  <c:v>2.3745379999999998</c:v>
                </c:pt>
                <c:pt idx="967">
                  <c:v>1.8710720000000001</c:v>
                </c:pt>
                <c:pt idx="968">
                  <c:v>1.8642460000000001</c:v>
                </c:pt>
                <c:pt idx="969">
                  <c:v>1.890414</c:v>
                </c:pt>
                <c:pt idx="970">
                  <c:v>1.741366</c:v>
                </c:pt>
                <c:pt idx="971">
                  <c:v>1.909187</c:v>
                </c:pt>
                <c:pt idx="972">
                  <c:v>1.957543</c:v>
                </c:pt>
                <c:pt idx="973">
                  <c:v>2.9906429999999999</c:v>
                </c:pt>
                <c:pt idx="974">
                  <c:v>2.1862360000000001</c:v>
                </c:pt>
                <c:pt idx="975">
                  <c:v>2.23516</c:v>
                </c:pt>
                <c:pt idx="976">
                  <c:v>1.6799249999999999</c:v>
                </c:pt>
                <c:pt idx="977">
                  <c:v>2.048565</c:v>
                </c:pt>
                <c:pt idx="978">
                  <c:v>2.0349119999999998</c:v>
                </c:pt>
                <c:pt idx="979">
                  <c:v>1.8938269999999999</c:v>
                </c:pt>
                <c:pt idx="980">
                  <c:v>1.7851699999999999</c:v>
                </c:pt>
                <c:pt idx="981">
                  <c:v>1.7891520000000001</c:v>
                </c:pt>
                <c:pt idx="982">
                  <c:v>1.934218</c:v>
                </c:pt>
                <c:pt idx="983">
                  <c:v>2.1253639999999998</c:v>
                </c:pt>
                <c:pt idx="984">
                  <c:v>1.8443339999999999</c:v>
                </c:pt>
                <c:pt idx="985">
                  <c:v>2.7545549999999999</c:v>
                </c:pt>
                <c:pt idx="986">
                  <c:v>2.7852739999999998</c:v>
                </c:pt>
                <c:pt idx="987">
                  <c:v>1.9882629999999999</c:v>
                </c:pt>
                <c:pt idx="988">
                  <c:v>1.949579</c:v>
                </c:pt>
                <c:pt idx="989">
                  <c:v>2.2818079999999998</c:v>
                </c:pt>
                <c:pt idx="990">
                  <c:v>1.967214</c:v>
                </c:pt>
                <c:pt idx="991">
                  <c:v>2.574217</c:v>
                </c:pt>
                <c:pt idx="992">
                  <c:v>1.9006540000000001</c:v>
                </c:pt>
                <c:pt idx="993">
                  <c:v>2.757968</c:v>
                </c:pt>
                <c:pt idx="994">
                  <c:v>2.4883150000000001</c:v>
                </c:pt>
                <c:pt idx="995">
                  <c:v>1.8790359999999999</c:v>
                </c:pt>
                <c:pt idx="996">
                  <c:v>1.691872</c:v>
                </c:pt>
                <c:pt idx="997">
                  <c:v>1.7032499999999999</c:v>
                </c:pt>
                <c:pt idx="998">
                  <c:v>1.941614</c:v>
                </c:pt>
                <c:pt idx="999">
                  <c:v>1.709508</c:v>
                </c:pt>
              </c:numCache>
            </c:numRef>
          </c:val>
          <c:smooth val="0"/>
          <c:extLst>
            <c:ext xmlns:c16="http://schemas.microsoft.com/office/drawing/2014/chart" uri="{C3380CC4-5D6E-409C-BE32-E72D297353CC}">
              <c16:uniqueId val="{00000000-2402-4D1A-9D6F-033EBDFB0A25}"/>
            </c:ext>
          </c:extLst>
        </c:ser>
        <c:ser>
          <c:idx val="1"/>
          <c:order val="1"/>
          <c:tx>
            <c:strRef>
              <c:f>'接触計算時間-milli-()'!$Y$2</c:f>
              <c:strCache>
                <c:ptCount val="1"/>
                <c:pt idx="0">
                  <c:v>36 Polygon</c:v>
                </c:pt>
              </c:strCache>
            </c:strRef>
          </c:tx>
          <c:spPr>
            <a:ln w="28575" cap="rnd">
              <a:solidFill>
                <a:schemeClr val="accent2"/>
              </a:solidFill>
              <a:round/>
            </a:ln>
            <a:effectLst/>
          </c:spPr>
          <c:marker>
            <c:symbol val="none"/>
          </c:marker>
          <c:cat>
            <c:numRef>
              <c:f>'接触計算時間-milli-()'!$W$3:$W$1002</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'接触計算時間-milli-()'!$Y$3:$Y$1002</c:f>
              <c:numCache>
                <c:formatCode>General</c:formatCode>
                <c:ptCount val="1000"/>
                <c:pt idx="0">
                  <c:v>40.302852999999999</c:v>
                </c:pt>
                <c:pt idx="1">
                  <c:v>10.899889</c:v>
                </c:pt>
                <c:pt idx="2">
                  <c:v>19.927</c:v>
                </c:pt>
                <c:pt idx="3">
                  <c:v>17.557583000000001</c:v>
                </c:pt>
                <c:pt idx="4">
                  <c:v>25.034475</c:v>
                </c:pt>
                <c:pt idx="5">
                  <c:v>33.457425999999998</c:v>
                </c:pt>
                <c:pt idx="6">
                  <c:v>19.799569000000002</c:v>
                </c:pt>
                <c:pt idx="7">
                  <c:v>21.451619000000001</c:v>
                </c:pt>
                <c:pt idx="8">
                  <c:v>18.076409000000002</c:v>
                </c:pt>
                <c:pt idx="9">
                  <c:v>19.969097999999999</c:v>
                </c:pt>
                <c:pt idx="10">
                  <c:v>19.610699</c:v>
                </c:pt>
                <c:pt idx="11">
                  <c:v>23.265234</c:v>
                </c:pt>
                <c:pt idx="12">
                  <c:v>24.768235000000001</c:v>
                </c:pt>
                <c:pt idx="13">
                  <c:v>20.324083999999999</c:v>
                </c:pt>
                <c:pt idx="14">
                  <c:v>20.036227</c:v>
                </c:pt>
                <c:pt idx="15">
                  <c:v>23.679383999999999</c:v>
                </c:pt>
                <c:pt idx="16">
                  <c:v>21.748010000000001</c:v>
                </c:pt>
                <c:pt idx="17">
                  <c:v>21.904454000000001</c:v>
                </c:pt>
                <c:pt idx="18">
                  <c:v>21.228047</c:v>
                </c:pt>
                <c:pt idx="19">
                  <c:v>21.047709000000001</c:v>
                </c:pt>
                <c:pt idx="20">
                  <c:v>24.124822999999999</c:v>
                </c:pt>
                <c:pt idx="21">
                  <c:v>21.865770000000001</c:v>
                </c:pt>
                <c:pt idx="22">
                  <c:v>21.265592999999999</c:v>
                </c:pt>
                <c:pt idx="23">
                  <c:v>21.055674</c:v>
                </c:pt>
                <c:pt idx="24">
                  <c:v>26.635894</c:v>
                </c:pt>
                <c:pt idx="25">
                  <c:v>21.902747000000002</c:v>
                </c:pt>
                <c:pt idx="26">
                  <c:v>22.076257999999999</c:v>
                </c:pt>
                <c:pt idx="27">
                  <c:v>21.585308000000001</c:v>
                </c:pt>
                <c:pt idx="28">
                  <c:v>20.579515000000001</c:v>
                </c:pt>
                <c:pt idx="29">
                  <c:v>23.774957000000001</c:v>
                </c:pt>
                <c:pt idx="30">
                  <c:v>24.244858000000001</c:v>
                </c:pt>
                <c:pt idx="31">
                  <c:v>21.806035999999999</c:v>
                </c:pt>
                <c:pt idx="32">
                  <c:v>21.406676999999998</c:v>
                </c:pt>
                <c:pt idx="33">
                  <c:v>23.452967000000001</c:v>
                </c:pt>
                <c:pt idx="34">
                  <c:v>20.274021999999999</c:v>
                </c:pt>
                <c:pt idx="35">
                  <c:v>21.174002000000002</c:v>
                </c:pt>
                <c:pt idx="36">
                  <c:v>20.341719999999999</c:v>
                </c:pt>
                <c:pt idx="37">
                  <c:v>19.752921000000001</c:v>
                </c:pt>
                <c:pt idx="38">
                  <c:v>18.917224999999998</c:v>
                </c:pt>
                <c:pt idx="39">
                  <c:v>20.344563999999998</c:v>
                </c:pt>
                <c:pt idx="40">
                  <c:v>20.203479999999999</c:v>
                </c:pt>
                <c:pt idx="41">
                  <c:v>20.191533</c:v>
                </c:pt>
                <c:pt idx="42">
                  <c:v>23.996254</c:v>
                </c:pt>
                <c:pt idx="43">
                  <c:v>20.707515000000001</c:v>
                </c:pt>
                <c:pt idx="44">
                  <c:v>21.153521999999999</c:v>
                </c:pt>
                <c:pt idx="45">
                  <c:v>24.993514999999999</c:v>
                </c:pt>
                <c:pt idx="46">
                  <c:v>19.085045999999998</c:v>
                </c:pt>
                <c:pt idx="47">
                  <c:v>25.796215</c:v>
                </c:pt>
                <c:pt idx="48">
                  <c:v>20.246146</c:v>
                </c:pt>
                <c:pt idx="49">
                  <c:v>19.686361000000002</c:v>
                </c:pt>
                <c:pt idx="50">
                  <c:v>19.237508999999999</c:v>
                </c:pt>
                <c:pt idx="51">
                  <c:v>19.067979000000001</c:v>
                </c:pt>
                <c:pt idx="52">
                  <c:v>23.325536</c:v>
                </c:pt>
                <c:pt idx="53">
                  <c:v>20.238181999999998</c:v>
                </c:pt>
                <c:pt idx="54">
                  <c:v>25.971433000000001</c:v>
                </c:pt>
                <c:pt idx="55">
                  <c:v>22.762336999999999</c:v>
                </c:pt>
                <c:pt idx="56">
                  <c:v>21.484045999999999</c:v>
                </c:pt>
                <c:pt idx="57">
                  <c:v>19.927568999999998</c:v>
                </c:pt>
                <c:pt idx="58">
                  <c:v>20.889558000000001</c:v>
                </c:pt>
                <c:pt idx="59">
                  <c:v>19.403624000000001</c:v>
                </c:pt>
                <c:pt idx="60">
                  <c:v>18.977526000000001</c:v>
                </c:pt>
                <c:pt idx="61">
                  <c:v>21.936881</c:v>
                </c:pt>
                <c:pt idx="62">
                  <c:v>19.350148000000001</c:v>
                </c:pt>
                <c:pt idx="63">
                  <c:v>19.349578999999999</c:v>
                </c:pt>
                <c:pt idx="64">
                  <c:v>19.652228000000001</c:v>
                </c:pt>
                <c:pt idx="65">
                  <c:v>19.313171000000001</c:v>
                </c:pt>
                <c:pt idx="66">
                  <c:v>24.238600999999999</c:v>
                </c:pt>
                <c:pt idx="67">
                  <c:v>21.340118</c:v>
                </c:pt>
                <c:pt idx="68">
                  <c:v>19.653365000000001</c:v>
                </c:pt>
                <c:pt idx="69">
                  <c:v>19.195411</c:v>
                </c:pt>
                <c:pt idx="70">
                  <c:v>18.953633</c:v>
                </c:pt>
                <c:pt idx="71">
                  <c:v>22.502355000000001</c:v>
                </c:pt>
                <c:pt idx="72">
                  <c:v>18.882522000000002</c:v>
                </c:pt>
                <c:pt idx="73">
                  <c:v>20.453222</c:v>
                </c:pt>
                <c:pt idx="74">
                  <c:v>20.060120000000001</c:v>
                </c:pt>
                <c:pt idx="75">
                  <c:v>20.467444</c:v>
                </c:pt>
                <c:pt idx="76">
                  <c:v>20.711497000000001</c:v>
                </c:pt>
                <c:pt idx="77">
                  <c:v>19.742681000000001</c:v>
                </c:pt>
                <c:pt idx="78">
                  <c:v>19.146487</c:v>
                </c:pt>
                <c:pt idx="79">
                  <c:v>18.865455000000001</c:v>
                </c:pt>
                <c:pt idx="80">
                  <c:v>21.943708000000001</c:v>
                </c:pt>
                <c:pt idx="81">
                  <c:v>21.609770000000001</c:v>
                </c:pt>
                <c:pt idx="82">
                  <c:v>19.575427999999999</c:v>
                </c:pt>
                <c:pt idx="83">
                  <c:v>22.773146000000001</c:v>
                </c:pt>
                <c:pt idx="84">
                  <c:v>20.684759</c:v>
                </c:pt>
                <c:pt idx="85">
                  <c:v>19.568601000000001</c:v>
                </c:pt>
                <c:pt idx="86">
                  <c:v>19.010522000000002</c:v>
                </c:pt>
                <c:pt idx="87">
                  <c:v>19.389970999999999</c:v>
                </c:pt>
                <c:pt idx="88">
                  <c:v>21.349219000000002</c:v>
                </c:pt>
                <c:pt idx="89">
                  <c:v>23.873944000000002</c:v>
                </c:pt>
                <c:pt idx="90">
                  <c:v>19.290983000000001</c:v>
                </c:pt>
                <c:pt idx="91">
                  <c:v>20.028262000000002</c:v>
                </c:pt>
                <c:pt idx="92">
                  <c:v>19.664173999999999</c:v>
                </c:pt>
                <c:pt idx="93">
                  <c:v>19.759747000000001</c:v>
                </c:pt>
                <c:pt idx="94">
                  <c:v>21.089238000000002</c:v>
                </c:pt>
                <c:pt idx="95">
                  <c:v>21.407814999999999</c:v>
                </c:pt>
                <c:pt idx="96">
                  <c:v>20.180154999999999</c:v>
                </c:pt>
                <c:pt idx="97">
                  <c:v>25.108999000000001</c:v>
                </c:pt>
                <c:pt idx="98">
                  <c:v>27.295235000000002</c:v>
                </c:pt>
                <c:pt idx="99">
                  <c:v>20.256387</c:v>
                </c:pt>
                <c:pt idx="100">
                  <c:v>20.575531999999999</c:v>
                </c:pt>
                <c:pt idx="101">
                  <c:v>18.918361999999998</c:v>
                </c:pt>
                <c:pt idx="102">
                  <c:v>19.777951999999999</c:v>
                </c:pt>
                <c:pt idx="103">
                  <c:v>20.437293</c:v>
                </c:pt>
                <c:pt idx="104">
                  <c:v>18.933153999999998</c:v>
                </c:pt>
                <c:pt idx="105">
                  <c:v>20.040209000000001</c:v>
                </c:pt>
                <c:pt idx="106">
                  <c:v>19.086183999999999</c:v>
                </c:pt>
                <c:pt idx="107">
                  <c:v>20.300190000000001</c:v>
                </c:pt>
                <c:pt idx="108">
                  <c:v>20.845753999999999</c:v>
                </c:pt>
                <c:pt idx="109">
                  <c:v>20.428758999999999</c:v>
                </c:pt>
                <c:pt idx="110">
                  <c:v>21.163193</c:v>
                </c:pt>
                <c:pt idx="111">
                  <c:v>22.169556</c:v>
                </c:pt>
                <c:pt idx="112">
                  <c:v>24.156112</c:v>
                </c:pt>
                <c:pt idx="113">
                  <c:v>22.119492999999999</c:v>
                </c:pt>
                <c:pt idx="114">
                  <c:v>19.294397</c:v>
                </c:pt>
                <c:pt idx="115">
                  <c:v>19.239215000000002</c:v>
                </c:pt>
                <c:pt idx="116">
                  <c:v>19.480992000000001</c:v>
                </c:pt>
                <c:pt idx="117">
                  <c:v>21.565966</c:v>
                </c:pt>
                <c:pt idx="118">
                  <c:v>19.374040999999998</c:v>
                </c:pt>
                <c:pt idx="119">
                  <c:v>20.615924</c:v>
                </c:pt>
                <c:pt idx="120">
                  <c:v>19.977063000000001</c:v>
                </c:pt>
                <c:pt idx="121">
                  <c:v>18.873989000000002</c:v>
                </c:pt>
                <c:pt idx="122">
                  <c:v>19.349578999999999</c:v>
                </c:pt>
                <c:pt idx="123">
                  <c:v>20.206893000000001</c:v>
                </c:pt>
                <c:pt idx="124">
                  <c:v>20.363337000000001</c:v>
                </c:pt>
                <c:pt idx="125">
                  <c:v>18.917793</c:v>
                </c:pt>
                <c:pt idx="126">
                  <c:v>22.401662000000002</c:v>
                </c:pt>
                <c:pt idx="127">
                  <c:v>21.034624999999998</c:v>
                </c:pt>
                <c:pt idx="128">
                  <c:v>24.156680999999999</c:v>
                </c:pt>
                <c:pt idx="129">
                  <c:v>22.369803999999998</c:v>
                </c:pt>
                <c:pt idx="130">
                  <c:v>24.470137999999999</c:v>
                </c:pt>
                <c:pt idx="131">
                  <c:v>21.418054999999999</c:v>
                </c:pt>
                <c:pt idx="132">
                  <c:v>21.169450999999999</c:v>
                </c:pt>
                <c:pt idx="133">
                  <c:v>21.383353</c:v>
                </c:pt>
                <c:pt idx="134">
                  <c:v>20.786021000000002</c:v>
                </c:pt>
                <c:pt idx="135">
                  <c:v>22.791350000000001</c:v>
                </c:pt>
                <c:pt idx="136">
                  <c:v>22.508613</c:v>
                </c:pt>
                <c:pt idx="137">
                  <c:v>20.083445000000001</c:v>
                </c:pt>
                <c:pt idx="138">
                  <c:v>21.260473000000001</c:v>
                </c:pt>
                <c:pt idx="139">
                  <c:v>26.567627000000002</c:v>
                </c:pt>
                <c:pt idx="140">
                  <c:v>21.577344</c:v>
                </c:pt>
                <c:pt idx="141">
                  <c:v>22.019938</c:v>
                </c:pt>
                <c:pt idx="142">
                  <c:v>27.262808</c:v>
                </c:pt>
                <c:pt idx="143">
                  <c:v>21.789539000000001</c:v>
                </c:pt>
                <c:pt idx="144">
                  <c:v>23.683365999999999</c:v>
                </c:pt>
                <c:pt idx="145">
                  <c:v>20.54083</c:v>
                </c:pt>
                <c:pt idx="146">
                  <c:v>20.632989999999999</c:v>
                </c:pt>
                <c:pt idx="147">
                  <c:v>26.561368999999999</c:v>
                </c:pt>
                <c:pt idx="148">
                  <c:v>22.307227000000001</c:v>
                </c:pt>
                <c:pt idx="149">
                  <c:v>20.26492</c:v>
                </c:pt>
                <c:pt idx="150">
                  <c:v>20.701826000000001</c:v>
                </c:pt>
                <c:pt idx="151">
                  <c:v>25.792233</c:v>
                </c:pt>
                <c:pt idx="152">
                  <c:v>20.089133</c:v>
                </c:pt>
                <c:pt idx="153">
                  <c:v>20.432172000000001</c:v>
                </c:pt>
                <c:pt idx="154">
                  <c:v>19.759177999999999</c:v>
                </c:pt>
                <c:pt idx="155">
                  <c:v>18.994024</c:v>
                </c:pt>
                <c:pt idx="156">
                  <c:v>20.350822000000001</c:v>
                </c:pt>
                <c:pt idx="157">
                  <c:v>19.338201000000002</c:v>
                </c:pt>
                <c:pt idx="158">
                  <c:v>22.769164</c:v>
                </c:pt>
                <c:pt idx="159">
                  <c:v>20.294502000000001</c:v>
                </c:pt>
                <c:pt idx="160">
                  <c:v>19.337063000000001</c:v>
                </c:pt>
                <c:pt idx="161">
                  <c:v>21.253077999999999</c:v>
                </c:pt>
                <c:pt idx="162">
                  <c:v>26.051076999999999</c:v>
                </c:pt>
                <c:pt idx="163">
                  <c:v>27.012497</c:v>
                </c:pt>
                <c:pt idx="164">
                  <c:v>24.581071000000001</c:v>
                </c:pt>
                <c:pt idx="165">
                  <c:v>20.970341000000001</c:v>
                </c:pt>
                <c:pt idx="166">
                  <c:v>23.034834</c:v>
                </c:pt>
                <c:pt idx="167">
                  <c:v>19.225562</c:v>
                </c:pt>
                <c:pt idx="168">
                  <c:v>21.122233000000001</c:v>
                </c:pt>
                <c:pt idx="169">
                  <c:v>22.651403999999999</c:v>
                </c:pt>
                <c:pt idx="170">
                  <c:v>22.33624</c:v>
                </c:pt>
                <c:pt idx="171">
                  <c:v>23.658904</c:v>
                </c:pt>
                <c:pt idx="172">
                  <c:v>24.432590999999999</c:v>
                </c:pt>
                <c:pt idx="173">
                  <c:v>23.207207</c:v>
                </c:pt>
                <c:pt idx="174">
                  <c:v>23.236789000000002</c:v>
                </c:pt>
                <c:pt idx="175">
                  <c:v>22.022783</c:v>
                </c:pt>
                <c:pt idx="176">
                  <c:v>19.750644999999999</c:v>
                </c:pt>
                <c:pt idx="177">
                  <c:v>21.336704000000001</c:v>
                </c:pt>
                <c:pt idx="178">
                  <c:v>26.812248</c:v>
                </c:pt>
                <c:pt idx="179">
                  <c:v>26.574452999999998</c:v>
                </c:pt>
                <c:pt idx="180">
                  <c:v>21.719566</c:v>
                </c:pt>
                <c:pt idx="181">
                  <c:v>24.251116</c:v>
                </c:pt>
                <c:pt idx="182">
                  <c:v>27.515394000000001</c:v>
                </c:pt>
                <c:pt idx="183">
                  <c:v>18.944531000000001</c:v>
                </c:pt>
                <c:pt idx="184">
                  <c:v>19.285864</c:v>
                </c:pt>
                <c:pt idx="185">
                  <c:v>20.080031999999999</c:v>
                </c:pt>
                <c:pt idx="186">
                  <c:v>21.664952</c:v>
                </c:pt>
                <c:pt idx="187">
                  <c:v>21.020970999999999</c:v>
                </c:pt>
                <c:pt idx="188">
                  <c:v>22.598496999999998</c:v>
                </c:pt>
                <c:pt idx="189">
                  <c:v>20.582927999999999</c:v>
                </c:pt>
                <c:pt idx="190">
                  <c:v>25.494703999999999</c:v>
                </c:pt>
                <c:pt idx="191">
                  <c:v>21.317361999999999</c:v>
                </c:pt>
                <c:pt idx="192">
                  <c:v>22.412471</c:v>
                </c:pt>
                <c:pt idx="193">
                  <c:v>22.280488999999999</c:v>
                </c:pt>
                <c:pt idx="194">
                  <c:v>23.467758</c:v>
                </c:pt>
                <c:pt idx="195">
                  <c:v>25.665939999999999</c:v>
                </c:pt>
                <c:pt idx="196">
                  <c:v>19.984458</c:v>
                </c:pt>
                <c:pt idx="197">
                  <c:v>19.805827000000001</c:v>
                </c:pt>
                <c:pt idx="198">
                  <c:v>19.228974999999998</c:v>
                </c:pt>
                <c:pt idx="199">
                  <c:v>20.481665</c:v>
                </c:pt>
                <c:pt idx="200">
                  <c:v>19.554948</c:v>
                </c:pt>
                <c:pt idx="201">
                  <c:v>18.991748999999999</c:v>
                </c:pt>
                <c:pt idx="202">
                  <c:v>21.319068999999999</c:v>
                </c:pt>
                <c:pt idx="203">
                  <c:v>19.618093999999999</c:v>
                </c:pt>
                <c:pt idx="204">
                  <c:v>28.587748000000001</c:v>
                </c:pt>
                <c:pt idx="205">
                  <c:v>18.888780000000001</c:v>
                </c:pt>
                <c:pt idx="206">
                  <c:v>19.890021999999998</c:v>
                </c:pt>
                <c:pt idx="207">
                  <c:v>25.500394</c:v>
                </c:pt>
                <c:pt idx="208">
                  <c:v>21.564829</c:v>
                </c:pt>
                <c:pt idx="209">
                  <c:v>19.957719999999998</c:v>
                </c:pt>
                <c:pt idx="210">
                  <c:v>19.388832000000001</c:v>
                </c:pt>
                <c:pt idx="211">
                  <c:v>19.077650999999999</c:v>
                </c:pt>
                <c:pt idx="212">
                  <c:v>19.579979000000002</c:v>
                </c:pt>
                <c:pt idx="213">
                  <c:v>20.485078999999999</c:v>
                </c:pt>
                <c:pt idx="214">
                  <c:v>19.357544000000001</c:v>
                </c:pt>
                <c:pt idx="215">
                  <c:v>18.288603999999999</c:v>
                </c:pt>
                <c:pt idx="216">
                  <c:v>17.281103000000002</c:v>
                </c:pt>
                <c:pt idx="217">
                  <c:v>17.525157</c:v>
                </c:pt>
                <c:pt idx="218">
                  <c:v>17.604230999999999</c:v>
                </c:pt>
                <c:pt idx="219">
                  <c:v>17.282810000000001</c:v>
                </c:pt>
                <c:pt idx="220">
                  <c:v>16.784465000000001</c:v>
                </c:pt>
                <c:pt idx="221">
                  <c:v>17.271432999999998</c:v>
                </c:pt>
                <c:pt idx="222">
                  <c:v>16.484092</c:v>
                </c:pt>
                <c:pt idx="223">
                  <c:v>16.252554</c:v>
                </c:pt>
                <c:pt idx="224">
                  <c:v>17.325475999999998</c:v>
                </c:pt>
                <c:pt idx="225">
                  <c:v>16.467025</c:v>
                </c:pt>
                <c:pt idx="226">
                  <c:v>16.966508999999999</c:v>
                </c:pt>
                <c:pt idx="227">
                  <c:v>15.811097</c:v>
                </c:pt>
                <c:pt idx="228">
                  <c:v>15.887897000000001</c:v>
                </c:pt>
                <c:pt idx="229">
                  <c:v>16.063115</c:v>
                </c:pt>
                <c:pt idx="230">
                  <c:v>20.546519</c:v>
                </c:pt>
                <c:pt idx="231">
                  <c:v>17.113282000000002</c:v>
                </c:pt>
                <c:pt idx="232">
                  <c:v>16.552927</c:v>
                </c:pt>
                <c:pt idx="233">
                  <c:v>16.345851</c:v>
                </c:pt>
                <c:pt idx="234">
                  <c:v>16.221266</c:v>
                </c:pt>
                <c:pt idx="235">
                  <c:v>16.855007000000001</c:v>
                </c:pt>
                <c:pt idx="236">
                  <c:v>15.87083</c:v>
                </c:pt>
                <c:pt idx="237">
                  <c:v>16.042065999999998</c:v>
                </c:pt>
                <c:pt idx="238">
                  <c:v>17.289066999999999</c:v>
                </c:pt>
                <c:pt idx="239">
                  <c:v>16.803238</c:v>
                </c:pt>
                <c:pt idx="240">
                  <c:v>16.591612000000001</c:v>
                </c:pt>
                <c:pt idx="241">
                  <c:v>17.595129</c:v>
                </c:pt>
                <c:pt idx="242">
                  <c:v>17.547912</c:v>
                </c:pt>
                <c:pt idx="243">
                  <c:v>17.624143</c:v>
                </c:pt>
                <c:pt idx="244">
                  <c:v>19.31317</c:v>
                </c:pt>
                <c:pt idx="245">
                  <c:v>20.345133000000001</c:v>
                </c:pt>
                <c:pt idx="246">
                  <c:v>21.654143999999999</c:v>
                </c:pt>
                <c:pt idx="247">
                  <c:v>18.748833000000001</c:v>
                </c:pt>
                <c:pt idx="248">
                  <c:v>23.145199000000002</c:v>
                </c:pt>
                <c:pt idx="249">
                  <c:v>20.639247999999998</c:v>
                </c:pt>
                <c:pt idx="250">
                  <c:v>19.278468</c:v>
                </c:pt>
                <c:pt idx="251">
                  <c:v>24.011046</c:v>
                </c:pt>
                <c:pt idx="252">
                  <c:v>19.110077</c:v>
                </c:pt>
                <c:pt idx="253">
                  <c:v>18.993455999999998</c:v>
                </c:pt>
                <c:pt idx="254">
                  <c:v>19.224993000000001</c:v>
                </c:pt>
                <c:pt idx="255">
                  <c:v>19.678395999999999</c:v>
                </c:pt>
                <c:pt idx="256">
                  <c:v>19.035553</c:v>
                </c:pt>
                <c:pt idx="257">
                  <c:v>20.028262000000002</c:v>
                </c:pt>
                <c:pt idx="258">
                  <c:v>19.400780000000001</c:v>
                </c:pt>
                <c:pt idx="259">
                  <c:v>19.959427000000002</c:v>
                </c:pt>
                <c:pt idx="260">
                  <c:v>20.710359</c:v>
                </c:pt>
                <c:pt idx="261">
                  <c:v>21.943707</c:v>
                </c:pt>
                <c:pt idx="262">
                  <c:v>19.930982</c:v>
                </c:pt>
                <c:pt idx="263">
                  <c:v>19.680102999999999</c:v>
                </c:pt>
                <c:pt idx="264">
                  <c:v>19.25685</c:v>
                </c:pt>
                <c:pt idx="265">
                  <c:v>22.590532</c:v>
                </c:pt>
                <c:pt idx="266">
                  <c:v>21.295176000000001</c:v>
                </c:pt>
                <c:pt idx="267">
                  <c:v>19.042380000000001</c:v>
                </c:pt>
                <c:pt idx="268">
                  <c:v>19.967390999999999</c:v>
                </c:pt>
                <c:pt idx="269">
                  <c:v>20.953842999999999</c:v>
                </c:pt>
                <c:pt idx="270">
                  <c:v>20.925398000000001</c:v>
                </c:pt>
                <c:pt idx="271">
                  <c:v>18.821650999999999</c:v>
                </c:pt>
                <c:pt idx="272">
                  <c:v>19.192565999999999</c:v>
                </c:pt>
                <c:pt idx="273">
                  <c:v>17.956372999999999</c:v>
                </c:pt>
                <c:pt idx="274">
                  <c:v>17.507521000000001</c:v>
                </c:pt>
                <c:pt idx="275">
                  <c:v>18.903002000000001</c:v>
                </c:pt>
                <c:pt idx="276">
                  <c:v>19.618663000000002</c:v>
                </c:pt>
                <c:pt idx="277">
                  <c:v>21.929485</c:v>
                </c:pt>
                <c:pt idx="278">
                  <c:v>18.293724000000001</c:v>
                </c:pt>
                <c:pt idx="279">
                  <c:v>18.069580999999999</c:v>
                </c:pt>
                <c:pt idx="280">
                  <c:v>20.453220999999999</c:v>
                </c:pt>
                <c:pt idx="281">
                  <c:v>19.652228000000001</c:v>
                </c:pt>
                <c:pt idx="282">
                  <c:v>18.016106000000001</c:v>
                </c:pt>
                <c:pt idx="283">
                  <c:v>18.625385999999999</c:v>
                </c:pt>
                <c:pt idx="284">
                  <c:v>17.798791000000001</c:v>
                </c:pt>
                <c:pt idx="285">
                  <c:v>21.010162999999999</c:v>
                </c:pt>
                <c:pt idx="286">
                  <c:v>24.868359999999999</c:v>
                </c:pt>
                <c:pt idx="287">
                  <c:v>17.607644000000001</c:v>
                </c:pt>
                <c:pt idx="288">
                  <c:v>18.026346</c:v>
                </c:pt>
                <c:pt idx="289">
                  <c:v>17.151396999999999</c:v>
                </c:pt>
                <c:pt idx="290">
                  <c:v>20.856563000000001</c:v>
                </c:pt>
                <c:pt idx="291">
                  <c:v>17.828372999999999</c:v>
                </c:pt>
                <c:pt idx="292">
                  <c:v>18.482026000000001</c:v>
                </c:pt>
                <c:pt idx="293">
                  <c:v>19.714804999999998</c:v>
                </c:pt>
                <c:pt idx="294">
                  <c:v>22.34648</c:v>
                </c:pt>
                <c:pt idx="295">
                  <c:v>21.452188</c:v>
                </c:pt>
                <c:pt idx="296">
                  <c:v>18.326719000000001</c:v>
                </c:pt>
                <c:pt idx="297">
                  <c:v>18.810842000000001</c:v>
                </c:pt>
                <c:pt idx="298">
                  <c:v>18.091200000000001</c:v>
                </c:pt>
                <c:pt idx="299">
                  <c:v>17.745884</c:v>
                </c:pt>
                <c:pt idx="300">
                  <c:v>18.094044</c:v>
                </c:pt>
                <c:pt idx="301">
                  <c:v>17.019984000000001</c:v>
                </c:pt>
                <c:pt idx="302">
                  <c:v>17.385210000000001</c:v>
                </c:pt>
                <c:pt idx="303">
                  <c:v>16.593886999999999</c:v>
                </c:pt>
                <c:pt idx="304">
                  <c:v>16.925549</c:v>
                </c:pt>
                <c:pt idx="305">
                  <c:v>19.537312</c:v>
                </c:pt>
                <c:pt idx="306">
                  <c:v>17.572374</c:v>
                </c:pt>
                <c:pt idx="307">
                  <c:v>17.555306999999999</c:v>
                </c:pt>
                <c:pt idx="308">
                  <c:v>17.607075999999999</c:v>
                </c:pt>
                <c:pt idx="309">
                  <c:v>17.066632999999999</c:v>
                </c:pt>
                <c:pt idx="310">
                  <c:v>17.257210000000001</c:v>
                </c:pt>
                <c:pt idx="311">
                  <c:v>19.587942999999999</c:v>
                </c:pt>
                <c:pt idx="312">
                  <c:v>19.113491</c:v>
                </c:pt>
                <c:pt idx="313">
                  <c:v>17.703218</c:v>
                </c:pt>
                <c:pt idx="314">
                  <c:v>16.686046999999999</c:v>
                </c:pt>
                <c:pt idx="315">
                  <c:v>21.486891</c:v>
                </c:pt>
                <c:pt idx="316">
                  <c:v>17.026240999999999</c:v>
                </c:pt>
                <c:pt idx="317">
                  <c:v>16.847611000000001</c:v>
                </c:pt>
                <c:pt idx="318">
                  <c:v>20.572687999999999</c:v>
                </c:pt>
                <c:pt idx="319">
                  <c:v>17.984248999999998</c:v>
                </c:pt>
                <c:pt idx="320">
                  <c:v>17.613333999999998</c:v>
                </c:pt>
                <c:pt idx="321">
                  <c:v>19.824031000000002</c:v>
                </c:pt>
                <c:pt idx="322">
                  <c:v>17.466560999999999</c:v>
                </c:pt>
                <c:pt idx="323">
                  <c:v>17.641777999999999</c:v>
                </c:pt>
                <c:pt idx="324">
                  <c:v>17.130917</c:v>
                </c:pt>
                <c:pt idx="325">
                  <c:v>16.960819000000001</c:v>
                </c:pt>
                <c:pt idx="326">
                  <c:v>18.001315000000002</c:v>
                </c:pt>
                <c:pt idx="327">
                  <c:v>18.090630999999998</c:v>
                </c:pt>
                <c:pt idx="328">
                  <c:v>17.121245999999999</c:v>
                </c:pt>
                <c:pt idx="329">
                  <c:v>17.477370000000001</c:v>
                </c:pt>
                <c:pt idx="330">
                  <c:v>18.19303</c:v>
                </c:pt>
                <c:pt idx="331">
                  <c:v>22.881233999999999</c:v>
                </c:pt>
                <c:pt idx="332">
                  <c:v>17.918827</c:v>
                </c:pt>
                <c:pt idx="333">
                  <c:v>18.892194</c:v>
                </c:pt>
                <c:pt idx="334">
                  <c:v>17.580907</c:v>
                </c:pt>
                <c:pt idx="335">
                  <c:v>22.319742000000002</c:v>
                </c:pt>
                <c:pt idx="336">
                  <c:v>17.331734000000001</c:v>
                </c:pt>
                <c:pt idx="337">
                  <c:v>17.518329999999999</c:v>
                </c:pt>
                <c:pt idx="338">
                  <c:v>17.274846</c:v>
                </c:pt>
                <c:pt idx="339">
                  <c:v>17.085975000000001</c:v>
                </c:pt>
                <c:pt idx="340">
                  <c:v>17.000641999999999</c:v>
                </c:pt>
                <c:pt idx="341">
                  <c:v>19.907658000000001</c:v>
                </c:pt>
                <c:pt idx="342">
                  <c:v>28.694129</c:v>
                </c:pt>
                <c:pt idx="343">
                  <c:v>18.603197999999999</c:v>
                </c:pt>
                <c:pt idx="344">
                  <c:v>20.742217</c:v>
                </c:pt>
                <c:pt idx="345">
                  <c:v>17.320356</c:v>
                </c:pt>
                <c:pt idx="346">
                  <c:v>22.488133000000001</c:v>
                </c:pt>
                <c:pt idx="347">
                  <c:v>18.627092000000001</c:v>
                </c:pt>
                <c:pt idx="348">
                  <c:v>17.397157</c:v>
                </c:pt>
                <c:pt idx="349">
                  <c:v>17.577494000000002</c:v>
                </c:pt>
                <c:pt idx="350">
                  <c:v>17.89152</c:v>
                </c:pt>
                <c:pt idx="351">
                  <c:v>18.286328000000001</c:v>
                </c:pt>
                <c:pt idx="352">
                  <c:v>18.182221999999999</c:v>
                </c:pt>
                <c:pt idx="353">
                  <c:v>18.216923999999999</c:v>
                </c:pt>
                <c:pt idx="354">
                  <c:v>22.20824</c:v>
                </c:pt>
                <c:pt idx="355">
                  <c:v>17.167325999999999</c:v>
                </c:pt>
                <c:pt idx="356">
                  <c:v>17.629830999999999</c:v>
                </c:pt>
                <c:pt idx="357">
                  <c:v>18.768176</c:v>
                </c:pt>
                <c:pt idx="358">
                  <c:v>17.381226999999999</c:v>
                </c:pt>
                <c:pt idx="359">
                  <c:v>16.798687000000001</c:v>
                </c:pt>
                <c:pt idx="360">
                  <c:v>17.104179999999999</c:v>
                </c:pt>
                <c:pt idx="361">
                  <c:v>20.882731</c:v>
                </c:pt>
                <c:pt idx="362">
                  <c:v>19.065705000000001</c:v>
                </c:pt>
                <c:pt idx="363">
                  <c:v>20.199497999999998</c:v>
                </c:pt>
                <c:pt idx="364">
                  <c:v>18.004159999999999</c:v>
                </c:pt>
                <c:pt idx="365">
                  <c:v>19.191427999999998</c:v>
                </c:pt>
                <c:pt idx="366">
                  <c:v>20.298483999999998</c:v>
                </c:pt>
                <c:pt idx="367">
                  <c:v>17.791965000000001</c:v>
                </c:pt>
                <c:pt idx="368">
                  <c:v>19.607854</c:v>
                </c:pt>
                <c:pt idx="369">
                  <c:v>17.71744</c:v>
                </c:pt>
                <c:pt idx="370">
                  <c:v>18.154914999999999</c:v>
                </c:pt>
                <c:pt idx="371">
                  <c:v>22.102996000000001</c:v>
                </c:pt>
                <c:pt idx="372">
                  <c:v>17.915982</c:v>
                </c:pt>
                <c:pt idx="373">
                  <c:v>17.632676</c:v>
                </c:pt>
                <c:pt idx="374">
                  <c:v>17.085975000000001</c:v>
                </c:pt>
                <c:pt idx="375">
                  <c:v>17.138311999999999</c:v>
                </c:pt>
                <c:pt idx="376">
                  <c:v>20.218271000000001</c:v>
                </c:pt>
                <c:pt idx="377">
                  <c:v>19.970236</c:v>
                </c:pt>
                <c:pt idx="378">
                  <c:v>18.214648</c:v>
                </c:pt>
                <c:pt idx="379">
                  <c:v>17.622436</c:v>
                </c:pt>
                <c:pt idx="380">
                  <c:v>17.553601</c:v>
                </c:pt>
                <c:pt idx="381">
                  <c:v>22.548435000000001</c:v>
                </c:pt>
                <c:pt idx="382">
                  <c:v>18.339803</c:v>
                </c:pt>
                <c:pt idx="383">
                  <c:v>17.545636999999999</c:v>
                </c:pt>
                <c:pt idx="384">
                  <c:v>17.283947999999999</c:v>
                </c:pt>
                <c:pt idx="385">
                  <c:v>17.182686</c:v>
                </c:pt>
                <c:pt idx="386">
                  <c:v>16.262795000000001</c:v>
                </c:pt>
                <c:pt idx="387">
                  <c:v>18.034879</c:v>
                </c:pt>
                <c:pt idx="388">
                  <c:v>18.20327</c:v>
                </c:pt>
                <c:pt idx="389">
                  <c:v>17.593423000000001</c:v>
                </c:pt>
                <c:pt idx="390">
                  <c:v>17.075735000000002</c:v>
                </c:pt>
                <c:pt idx="391">
                  <c:v>18.389866000000001</c:v>
                </c:pt>
                <c:pt idx="392">
                  <c:v>20.061826</c:v>
                </c:pt>
                <c:pt idx="393">
                  <c:v>17.666810000000002</c:v>
                </c:pt>
                <c:pt idx="394">
                  <c:v>16.712216000000002</c:v>
                </c:pt>
                <c:pt idx="395">
                  <c:v>17.832923999999998</c:v>
                </c:pt>
                <c:pt idx="396">
                  <c:v>17.179272000000001</c:v>
                </c:pt>
                <c:pt idx="397">
                  <c:v>17.783431</c:v>
                </c:pt>
                <c:pt idx="398">
                  <c:v>16.562028999999999</c:v>
                </c:pt>
                <c:pt idx="399">
                  <c:v>16.562598000000001</c:v>
                </c:pt>
                <c:pt idx="400">
                  <c:v>17.126366000000001</c:v>
                </c:pt>
                <c:pt idx="401">
                  <c:v>17.531414000000002</c:v>
                </c:pt>
                <c:pt idx="402">
                  <c:v>18.705597999999998</c:v>
                </c:pt>
                <c:pt idx="403">
                  <c:v>17.828942000000001</c:v>
                </c:pt>
                <c:pt idx="404">
                  <c:v>16.917584000000002</c:v>
                </c:pt>
                <c:pt idx="405">
                  <c:v>19.274486</c:v>
                </c:pt>
                <c:pt idx="406">
                  <c:v>16.936357999999998</c:v>
                </c:pt>
                <c:pt idx="407">
                  <c:v>16.881174999999999</c:v>
                </c:pt>
                <c:pt idx="408">
                  <c:v>18.054221999999999</c:v>
                </c:pt>
                <c:pt idx="409">
                  <c:v>17.109867999999999</c:v>
                </c:pt>
                <c:pt idx="410">
                  <c:v>18.003022000000001</c:v>
                </c:pt>
                <c:pt idx="411">
                  <c:v>18.300550000000001</c:v>
                </c:pt>
                <c:pt idx="412">
                  <c:v>16.349264999999999</c:v>
                </c:pt>
                <c:pt idx="413">
                  <c:v>21.702499</c:v>
                </c:pt>
                <c:pt idx="414">
                  <c:v>25.214243</c:v>
                </c:pt>
                <c:pt idx="415">
                  <c:v>17.648036000000001</c:v>
                </c:pt>
                <c:pt idx="416">
                  <c:v>17.053547999999999</c:v>
                </c:pt>
                <c:pt idx="417">
                  <c:v>17.480782999999999</c:v>
                </c:pt>
                <c:pt idx="418">
                  <c:v>18.76135</c:v>
                </c:pt>
                <c:pt idx="419">
                  <c:v>18.200994999999999</c:v>
                </c:pt>
                <c:pt idx="420">
                  <c:v>16.387948999999999</c:v>
                </c:pt>
                <c:pt idx="421">
                  <c:v>17.621867999999999</c:v>
                </c:pt>
                <c:pt idx="422">
                  <c:v>21.691690000000001</c:v>
                </c:pt>
                <c:pt idx="423">
                  <c:v>21.883973999999998</c:v>
                </c:pt>
                <c:pt idx="424">
                  <c:v>19.831996</c:v>
                </c:pt>
                <c:pt idx="425">
                  <c:v>19.934394999999999</c:v>
                </c:pt>
                <c:pt idx="426">
                  <c:v>21.739477000000001</c:v>
                </c:pt>
                <c:pt idx="427">
                  <c:v>18.115092000000001</c:v>
                </c:pt>
                <c:pt idx="428">
                  <c:v>17.385777999999998</c:v>
                </c:pt>
                <c:pt idx="429">
                  <c:v>16.832250999999999</c:v>
                </c:pt>
                <c:pt idx="430">
                  <c:v>16.253692000000001</c:v>
                </c:pt>
                <c:pt idx="431">
                  <c:v>18.972407</c:v>
                </c:pt>
                <c:pt idx="432">
                  <c:v>25.962900000000001</c:v>
                </c:pt>
                <c:pt idx="433">
                  <c:v>20.664279000000001</c:v>
                </c:pt>
                <c:pt idx="434">
                  <c:v>18.798895999999999</c:v>
                </c:pt>
                <c:pt idx="435">
                  <c:v>17.228766</c:v>
                </c:pt>
                <c:pt idx="436">
                  <c:v>19.261970999999999</c:v>
                </c:pt>
                <c:pt idx="437">
                  <c:v>17.178135000000001</c:v>
                </c:pt>
                <c:pt idx="438">
                  <c:v>22.357856999999999</c:v>
                </c:pt>
                <c:pt idx="439">
                  <c:v>21.375388999999998</c:v>
                </c:pt>
                <c:pt idx="440">
                  <c:v>22.321449000000001</c:v>
                </c:pt>
                <c:pt idx="441">
                  <c:v>18.046257000000001</c:v>
                </c:pt>
                <c:pt idx="442">
                  <c:v>17.835768999999999</c:v>
                </c:pt>
                <c:pt idx="443">
                  <c:v>21.886818000000002</c:v>
                </c:pt>
                <c:pt idx="444">
                  <c:v>18.426273999999999</c:v>
                </c:pt>
                <c:pt idx="445">
                  <c:v>17.347094999999999</c:v>
                </c:pt>
                <c:pt idx="446">
                  <c:v>17.644622999999999</c:v>
                </c:pt>
                <c:pt idx="447">
                  <c:v>18.180515</c:v>
                </c:pt>
                <c:pt idx="448">
                  <c:v>21.025521999999999</c:v>
                </c:pt>
                <c:pt idx="449">
                  <c:v>18.02976</c:v>
                </c:pt>
                <c:pt idx="450">
                  <c:v>18.924620000000001</c:v>
                </c:pt>
                <c:pt idx="451">
                  <c:v>19.118041999999999</c:v>
                </c:pt>
                <c:pt idx="452">
                  <c:v>19.795017999999999</c:v>
                </c:pt>
                <c:pt idx="453">
                  <c:v>18.574753999999999</c:v>
                </c:pt>
                <c:pt idx="454">
                  <c:v>18.058204</c:v>
                </c:pt>
                <c:pt idx="455">
                  <c:v>17.906310999999999</c:v>
                </c:pt>
                <c:pt idx="456">
                  <c:v>18.033173000000001</c:v>
                </c:pt>
                <c:pt idx="457">
                  <c:v>17.985955000000001</c:v>
                </c:pt>
                <c:pt idx="458">
                  <c:v>19.129418999999999</c:v>
                </c:pt>
                <c:pt idx="459">
                  <c:v>24.505409</c:v>
                </c:pt>
                <c:pt idx="460">
                  <c:v>17.784569000000001</c:v>
                </c:pt>
                <c:pt idx="461">
                  <c:v>21.505095000000001</c:v>
                </c:pt>
                <c:pt idx="462">
                  <c:v>17.598541999999998</c:v>
                </c:pt>
                <c:pt idx="463">
                  <c:v>17.667947000000002</c:v>
                </c:pt>
                <c:pt idx="464">
                  <c:v>19.535606000000001</c:v>
                </c:pt>
                <c:pt idx="465">
                  <c:v>17.546205</c:v>
                </c:pt>
                <c:pt idx="466">
                  <c:v>17.942150999999999</c:v>
                </c:pt>
                <c:pt idx="467">
                  <c:v>17.677617999999999</c:v>
                </c:pt>
                <c:pt idx="468">
                  <c:v>19.033276999999998</c:v>
                </c:pt>
                <c:pt idx="469">
                  <c:v>18.144106000000001</c:v>
                </c:pt>
                <c:pt idx="470">
                  <c:v>17.679324999999999</c:v>
                </c:pt>
                <c:pt idx="471">
                  <c:v>20.53059</c:v>
                </c:pt>
                <c:pt idx="472">
                  <c:v>19.061722</c:v>
                </c:pt>
                <c:pt idx="473">
                  <c:v>17.116126000000001</c:v>
                </c:pt>
                <c:pt idx="474">
                  <c:v>19.843373</c:v>
                </c:pt>
                <c:pt idx="475">
                  <c:v>17.154242</c:v>
                </c:pt>
                <c:pt idx="476">
                  <c:v>17.373263000000001</c:v>
                </c:pt>
                <c:pt idx="477">
                  <c:v>16.965938999999999</c:v>
                </c:pt>
                <c:pt idx="478">
                  <c:v>16.519931</c:v>
                </c:pt>
                <c:pt idx="479">
                  <c:v>19.392814999999999</c:v>
                </c:pt>
                <c:pt idx="480">
                  <c:v>17.631537999999999</c:v>
                </c:pt>
                <c:pt idx="481">
                  <c:v>17.211698999999999</c:v>
                </c:pt>
                <c:pt idx="482">
                  <c:v>17.09337</c:v>
                </c:pt>
                <c:pt idx="483">
                  <c:v>16.567717999999999</c:v>
                </c:pt>
                <c:pt idx="484">
                  <c:v>16.419238</c:v>
                </c:pt>
                <c:pt idx="485">
                  <c:v>17.319787999999999</c:v>
                </c:pt>
                <c:pt idx="486">
                  <c:v>17.069476999999999</c:v>
                </c:pt>
                <c:pt idx="487">
                  <c:v>15.886191</c:v>
                </c:pt>
                <c:pt idx="488">
                  <c:v>15.479436</c:v>
                </c:pt>
                <c:pt idx="489">
                  <c:v>15.383862000000001</c:v>
                </c:pt>
                <c:pt idx="490">
                  <c:v>15.501621999999999</c:v>
                </c:pt>
                <c:pt idx="491">
                  <c:v>15.329818</c:v>
                </c:pt>
                <c:pt idx="492">
                  <c:v>15.287152000000001</c:v>
                </c:pt>
                <c:pt idx="493">
                  <c:v>14.921925</c:v>
                </c:pt>
                <c:pt idx="494">
                  <c:v>14.565802</c:v>
                </c:pt>
                <c:pt idx="495">
                  <c:v>14.912822999999999</c:v>
                </c:pt>
                <c:pt idx="496">
                  <c:v>14.297287000000001</c:v>
                </c:pt>
                <c:pt idx="497">
                  <c:v>15.310476</c:v>
                </c:pt>
                <c:pt idx="498">
                  <c:v>14.511189</c:v>
                </c:pt>
                <c:pt idx="499">
                  <c:v>14.251776</c:v>
                </c:pt>
                <c:pt idx="500">
                  <c:v>13.949128</c:v>
                </c:pt>
                <c:pt idx="501">
                  <c:v>13.812025999999999</c:v>
                </c:pt>
                <c:pt idx="502">
                  <c:v>13.967900999999999</c:v>
                </c:pt>
                <c:pt idx="503">
                  <c:v>14.515739999999999</c:v>
                </c:pt>
                <c:pt idx="504">
                  <c:v>14.619277</c:v>
                </c:pt>
                <c:pt idx="505">
                  <c:v>14.705749000000001</c:v>
                </c:pt>
                <c:pt idx="506">
                  <c:v>15.233108</c:v>
                </c:pt>
                <c:pt idx="507">
                  <c:v>14.693232999999999</c:v>
                </c:pt>
                <c:pt idx="508">
                  <c:v>14.760361</c:v>
                </c:pt>
                <c:pt idx="509">
                  <c:v>13.971314</c:v>
                </c:pt>
                <c:pt idx="510">
                  <c:v>16.103505999999999</c:v>
                </c:pt>
                <c:pt idx="511">
                  <c:v>19.669862999999999</c:v>
                </c:pt>
                <c:pt idx="512">
                  <c:v>15.761604999999999</c:v>
                </c:pt>
                <c:pt idx="513">
                  <c:v>15.387845</c:v>
                </c:pt>
                <c:pt idx="514">
                  <c:v>14.677873</c:v>
                </c:pt>
                <c:pt idx="515">
                  <c:v>15.698456999999999</c:v>
                </c:pt>
                <c:pt idx="516">
                  <c:v>16.874918000000001</c:v>
                </c:pt>
                <c:pt idx="517">
                  <c:v>16.315131999999998</c:v>
                </c:pt>
                <c:pt idx="518">
                  <c:v>15.706422</c:v>
                </c:pt>
                <c:pt idx="519">
                  <c:v>16.350403</c:v>
                </c:pt>
                <c:pt idx="520">
                  <c:v>16.580233</c:v>
                </c:pt>
                <c:pt idx="521">
                  <c:v>17.410810000000001</c:v>
                </c:pt>
                <c:pt idx="522">
                  <c:v>18.384746</c:v>
                </c:pt>
                <c:pt idx="523">
                  <c:v>17.597974000000001</c:v>
                </c:pt>
                <c:pt idx="524">
                  <c:v>16.235488</c:v>
                </c:pt>
                <c:pt idx="525">
                  <c:v>17.564409000000001</c:v>
                </c:pt>
                <c:pt idx="526">
                  <c:v>17.729386999999999</c:v>
                </c:pt>
                <c:pt idx="527">
                  <c:v>21.705912000000001</c:v>
                </c:pt>
                <c:pt idx="528">
                  <c:v>17.945564000000001</c:v>
                </c:pt>
                <c:pt idx="529">
                  <c:v>16.811771</c:v>
                </c:pt>
                <c:pt idx="530">
                  <c:v>17.435841</c:v>
                </c:pt>
                <c:pt idx="531">
                  <c:v>17.5792</c:v>
                </c:pt>
                <c:pt idx="532">
                  <c:v>17.802204</c:v>
                </c:pt>
                <c:pt idx="533">
                  <c:v>20.244440000000001</c:v>
                </c:pt>
                <c:pt idx="534">
                  <c:v>16.259381000000001</c:v>
                </c:pt>
                <c:pt idx="535">
                  <c:v>17.435271</c:v>
                </c:pt>
                <c:pt idx="536">
                  <c:v>18.394985999999999</c:v>
                </c:pt>
                <c:pt idx="537">
                  <c:v>18.108836</c:v>
                </c:pt>
                <c:pt idx="538">
                  <c:v>20.952135999999999</c:v>
                </c:pt>
                <c:pt idx="539">
                  <c:v>17.888107000000002</c:v>
                </c:pt>
                <c:pt idx="540">
                  <c:v>19.047499999999999</c:v>
                </c:pt>
                <c:pt idx="541">
                  <c:v>18.266985999999999</c:v>
                </c:pt>
                <c:pt idx="542">
                  <c:v>18.803446999999998</c:v>
                </c:pt>
                <c:pt idx="543">
                  <c:v>20.449238999999999</c:v>
                </c:pt>
                <c:pt idx="544">
                  <c:v>17.839751</c:v>
                </c:pt>
                <c:pt idx="545">
                  <c:v>17.67136</c:v>
                </c:pt>
                <c:pt idx="546">
                  <c:v>16.634277999999998</c:v>
                </c:pt>
                <c:pt idx="547">
                  <c:v>17.861367999999999</c:v>
                </c:pt>
                <c:pt idx="548">
                  <c:v>18.36711</c:v>
                </c:pt>
                <c:pt idx="549">
                  <c:v>20.533434</c:v>
                </c:pt>
                <c:pt idx="550">
                  <c:v>18.358008000000002</c:v>
                </c:pt>
                <c:pt idx="551">
                  <c:v>21.393024</c:v>
                </c:pt>
                <c:pt idx="552">
                  <c:v>17.984817</c:v>
                </c:pt>
                <c:pt idx="553">
                  <c:v>20.361062</c:v>
                </c:pt>
                <c:pt idx="554">
                  <c:v>19.103819999999999</c:v>
                </c:pt>
                <c:pt idx="555">
                  <c:v>17.53369</c:v>
                </c:pt>
                <c:pt idx="556">
                  <c:v>17.966612999999999</c:v>
                </c:pt>
                <c:pt idx="557">
                  <c:v>17.975715999999998</c:v>
                </c:pt>
                <c:pt idx="558">
                  <c:v>18.414895999999999</c:v>
                </c:pt>
                <c:pt idx="559">
                  <c:v>19.233526000000001</c:v>
                </c:pt>
                <c:pt idx="560">
                  <c:v>21.687708000000001</c:v>
                </c:pt>
                <c:pt idx="561">
                  <c:v>18.513314000000001</c:v>
                </c:pt>
                <c:pt idx="562">
                  <c:v>18.014399000000001</c:v>
                </c:pt>
                <c:pt idx="563">
                  <c:v>18.701046999999999</c:v>
                </c:pt>
                <c:pt idx="564">
                  <c:v>18.652123</c:v>
                </c:pt>
                <c:pt idx="565">
                  <c:v>19.232388</c:v>
                </c:pt>
                <c:pt idx="566">
                  <c:v>18.351749999999999</c:v>
                </c:pt>
                <c:pt idx="567">
                  <c:v>20.098804000000001</c:v>
                </c:pt>
                <c:pt idx="568">
                  <c:v>16.703112999999998</c:v>
                </c:pt>
                <c:pt idx="569">
                  <c:v>19.750644999999999</c:v>
                </c:pt>
                <c:pt idx="570">
                  <c:v>18.619696000000001</c:v>
                </c:pt>
                <c:pt idx="571">
                  <c:v>17.416498000000001</c:v>
                </c:pt>
                <c:pt idx="572">
                  <c:v>17.705493000000001</c:v>
                </c:pt>
                <c:pt idx="573">
                  <c:v>18.340371999999999</c:v>
                </c:pt>
                <c:pt idx="574">
                  <c:v>18.549724000000001</c:v>
                </c:pt>
                <c:pt idx="575">
                  <c:v>18.347767999999999</c:v>
                </c:pt>
                <c:pt idx="576">
                  <c:v>16.981867999999999</c:v>
                </c:pt>
                <c:pt idx="577">
                  <c:v>17.582614</c:v>
                </c:pt>
                <c:pt idx="578">
                  <c:v>16.690598000000001</c:v>
                </c:pt>
                <c:pt idx="579">
                  <c:v>19.064565999999999</c:v>
                </c:pt>
                <c:pt idx="580">
                  <c:v>16.802668000000001</c:v>
                </c:pt>
                <c:pt idx="581">
                  <c:v>16.412980999999998</c:v>
                </c:pt>
                <c:pt idx="582">
                  <c:v>16.485229</c:v>
                </c:pt>
                <c:pt idx="583">
                  <c:v>16.347559</c:v>
                </c:pt>
                <c:pt idx="584">
                  <c:v>16.858989000000001</c:v>
                </c:pt>
                <c:pt idx="585">
                  <c:v>18.379625999999998</c:v>
                </c:pt>
                <c:pt idx="586">
                  <c:v>17.318650000000002</c:v>
                </c:pt>
                <c:pt idx="587">
                  <c:v>17.072320999999999</c:v>
                </c:pt>
                <c:pt idx="588">
                  <c:v>16.388518000000001</c:v>
                </c:pt>
                <c:pt idx="589">
                  <c:v>16.6997</c:v>
                </c:pt>
                <c:pt idx="590">
                  <c:v>22.556968000000001</c:v>
                </c:pt>
                <c:pt idx="591">
                  <c:v>18.169706000000001</c:v>
                </c:pt>
                <c:pt idx="592">
                  <c:v>16.588198999999999</c:v>
                </c:pt>
                <c:pt idx="593">
                  <c:v>18.452442999999999</c:v>
                </c:pt>
                <c:pt idx="594">
                  <c:v>17.609352000000001</c:v>
                </c:pt>
                <c:pt idx="595">
                  <c:v>20.703531999999999</c:v>
                </c:pt>
                <c:pt idx="596">
                  <c:v>20.020298</c:v>
                </c:pt>
                <c:pt idx="597">
                  <c:v>19.269935</c:v>
                </c:pt>
                <c:pt idx="598">
                  <c:v>20.037365000000001</c:v>
                </c:pt>
                <c:pt idx="599">
                  <c:v>18.821082000000001</c:v>
                </c:pt>
                <c:pt idx="600">
                  <c:v>21.689983999999999</c:v>
                </c:pt>
                <c:pt idx="601">
                  <c:v>19.634022999999999</c:v>
                </c:pt>
                <c:pt idx="602">
                  <c:v>20.884437999999999</c:v>
                </c:pt>
                <c:pt idx="603">
                  <c:v>20.44867</c:v>
                </c:pt>
                <c:pt idx="604">
                  <c:v>19.762022999999999</c:v>
                </c:pt>
                <c:pt idx="605">
                  <c:v>21.973289000000001</c:v>
                </c:pt>
                <c:pt idx="606">
                  <c:v>20.205755</c:v>
                </c:pt>
                <c:pt idx="607">
                  <c:v>21.266162000000001</c:v>
                </c:pt>
                <c:pt idx="608">
                  <c:v>28.722004999999999</c:v>
                </c:pt>
                <c:pt idx="609">
                  <c:v>22.948363000000001</c:v>
                </c:pt>
                <c:pt idx="610">
                  <c:v>20.234767999999999</c:v>
                </c:pt>
                <c:pt idx="611">
                  <c:v>19.959427000000002</c:v>
                </c:pt>
                <c:pt idx="612">
                  <c:v>19.619232</c:v>
                </c:pt>
                <c:pt idx="613">
                  <c:v>22.851652000000001</c:v>
                </c:pt>
                <c:pt idx="614">
                  <c:v>19.441738999999998</c:v>
                </c:pt>
                <c:pt idx="615">
                  <c:v>21.492010000000001</c:v>
                </c:pt>
                <c:pt idx="616">
                  <c:v>20.338875000000002</c:v>
                </c:pt>
                <c:pt idx="617">
                  <c:v>19.905951999999999</c:v>
                </c:pt>
                <c:pt idx="618">
                  <c:v>25.433264999999999</c:v>
                </c:pt>
                <c:pt idx="619">
                  <c:v>20.464030000000001</c:v>
                </c:pt>
                <c:pt idx="620">
                  <c:v>20.804224999999999</c:v>
                </c:pt>
                <c:pt idx="621">
                  <c:v>20.407710000000002</c:v>
                </c:pt>
                <c:pt idx="622">
                  <c:v>20.184138000000001</c:v>
                </c:pt>
                <c:pt idx="623">
                  <c:v>23.941641000000001</c:v>
                </c:pt>
                <c:pt idx="624">
                  <c:v>19.148192999999999</c:v>
                </c:pt>
                <c:pt idx="625">
                  <c:v>19.393384000000001</c:v>
                </c:pt>
                <c:pt idx="626">
                  <c:v>20.139764</c:v>
                </c:pt>
                <c:pt idx="627">
                  <c:v>21.924365000000002</c:v>
                </c:pt>
                <c:pt idx="628">
                  <c:v>20.585203</c:v>
                </c:pt>
                <c:pt idx="629">
                  <c:v>20.230785999999998</c:v>
                </c:pt>
                <c:pt idx="630">
                  <c:v>21.216100000000001</c:v>
                </c:pt>
                <c:pt idx="631">
                  <c:v>19.897987000000001</c:v>
                </c:pt>
                <c:pt idx="632">
                  <c:v>22.749821000000001</c:v>
                </c:pt>
                <c:pt idx="633">
                  <c:v>20.903212</c:v>
                </c:pt>
                <c:pt idx="634">
                  <c:v>19.933827000000001</c:v>
                </c:pt>
                <c:pt idx="635">
                  <c:v>19.78876</c:v>
                </c:pt>
                <c:pt idx="636">
                  <c:v>19.635161</c:v>
                </c:pt>
                <c:pt idx="637">
                  <c:v>20.657451999999999</c:v>
                </c:pt>
                <c:pt idx="638">
                  <c:v>20.697274</c:v>
                </c:pt>
                <c:pt idx="639">
                  <c:v>18.747696000000001</c:v>
                </c:pt>
                <c:pt idx="640">
                  <c:v>20.849736</c:v>
                </c:pt>
                <c:pt idx="641">
                  <c:v>20.324083999999999</c:v>
                </c:pt>
                <c:pt idx="642">
                  <c:v>19.553809999999999</c:v>
                </c:pt>
                <c:pt idx="643">
                  <c:v>19.545846000000001</c:v>
                </c:pt>
                <c:pt idx="644">
                  <c:v>21.568809999999999</c:v>
                </c:pt>
                <c:pt idx="645">
                  <c:v>20.308724000000002</c:v>
                </c:pt>
                <c:pt idx="646">
                  <c:v>20.943034000000001</c:v>
                </c:pt>
                <c:pt idx="647">
                  <c:v>19.742111999999999</c:v>
                </c:pt>
                <c:pt idx="648">
                  <c:v>19.978200000000001</c:v>
                </c:pt>
                <c:pt idx="649">
                  <c:v>19.956014</c:v>
                </c:pt>
                <c:pt idx="650">
                  <c:v>23.613392999999999</c:v>
                </c:pt>
                <c:pt idx="651">
                  <c:v>24.352947</c:v>
                </c:pt>
                <c:pt idx="652">
                  <c:v>23.881339000000001</c:v>
                </c:pt>
                <c:pt idx="653">
                  <c:v>21.213256000000001</c:v>
                </c:pt>
                <c:pt idx="654">
                  <c:v>22.300968999999998</c:v>
                </c:pt>
                <c:pt idx="655">
                  <c:v>20.133507000000002</c:v>
                </c:pt>
                <c:pt idx="656">
                  <c:v>20.577238999999999</c:v>
                </c:pt>
                <c:pt idx="657">
                  <c:v>21.671779000000001</c:v>
                </c:pt>
                <c:pt idx="658">
                  <c:v>20.919709999999998</c:v>
                </c:pt>
                <c:pt idx="659">
                  <c:v>20.404297</c:v>
                </c:pt>
                <c:pt idx="660">
                  <c:v>22.69407</c:v>
                </c:pt>
                <c:pt idx="661">
                  <c:v>22.790780999999999</c:v>
                </c:pt>
                <c:pt idx="662">
                  <c:v>20.214856999999999</c:v>
                </c:pt>
                <c:pt idx="663">
                  <c:v>19.078220000000002</c:v>
                </c:pt>
                <c:pt idx="664">
                  <c:v>20.655176000000001</c:v>
                </c:pt>
                <c:pt idx="665">
                  <c:v>21.572793000000001</c:v>
                </c:pt>
                <c:pt idx="666">
                  <c:v>20.144314999999999</c:v>
                </c:pt>
                <c:pt idx="667">
                  <c:v>19.784209000000001</c:v>
                </c:pt>
                <c:pt idx="668">
                  <c:v>20.372439</c:v>
                </c:pt>
                <c:pt idx="669">
                  <c:v>24.880873999999999</c:v>
                </c:pt>
                <c:pt idx="670">
                  <c:v>21.237718000000001</c:v>
                </c:pt>
                <c:pt idx="671">
                  <c:v>19.772831</c:v>
                </c:pt>
                <c:pt idx="672">
                  <c:v>21.564260000000001</c:v>
                </c:pt>
                <c:pt idx="673">
                  <c:v>21.678605999999998</c:v>
                </c:pt>
                <c:pt idx="674">
                  <c:v>19.586805999999999</c:v>
                </c:pt>
                <c:pt idx="675">
                  <c:v>19.999818000000001</c:v>
                </c:pt>
                <c:pt idx="676">
                  <c:v>19.257988999999998</c:v>
                </c:pt>
                <c:pt idx="677">
                  <c:v>19.140229000000001</c:v>
                </c:pt>
                <c:pt idx="678">
                  <c:v>21.135318000000002</c:v>
                </c:pt>
                <c:pt idx="679">
                  <c:v>20.423639999999999</c:v>
                </c:pt>
                <c:pt idx="680">
                  <c:v>20.097666</c:v>
                </c:pt>
                <c:pt idx="681">
                  <c:v>22.696345999999998</c:v>
                </c:pt>
                <c:pt idx="682">
                  <c:v>24.060538999999999</c:v>
                </c:pt>
                <c:pt idx="683">
                  <c:v>19.842236</c:v>
                </c:pt>
                <c:pt idx="684">
                  <c:v>18.785243000000001</c:v>
                </c:pt>
                <c:pt idx="685">
                  <c:v>25.631806000000001</c:v>
                </c:pt>
                <c:pt idx="686">
                  <c:v>22.962585000000001</c:v>
                </c:pt>
                <c:pt idx="687">
                  <c:v>25.023097</c:v>
                </c:pt>
                <c:pt idx="688">
                  <c:v>19.11918</c:v>
                </c:pt>
                <c:pt idx="689">
                  <c:v>21.577912000000001</c:v>
                </c:pt>
                <c:pt idx="690">
                  <c:v>21.548898999999999</c:v>
                </c:pt>
                <c:pt idx="691">
                  <c:v>19.190859</c:v>
                </c:pt>
                <c:pt idx="692">
                  <c:v>18.883659999999999</c:v>
                </c:pt>
                <c:pt idx="693">
                  <c:v>19.665312</c:v>
                </c:pt>
                <c:pt idx="694">
                  <c:v>20.037364</c:v>
                </c:pt>
                <c:pt idx="695">
                  <c:v>20.026555999999999</c:v>
                </c:pt>
                <c:pt idx="696">
                  <c:v>21.714445000000001</c:v>
                </c:pt>
                <c:pt idx="697">
                  <c:v>25.597104000000002</c:v>
                </c:pt>
                <c:pt idx="698">
                  <c:v>20.943034000000001</c:v>
                </c:pt>
                <c:pt idx="699">
                  <c:v>21.403264</c:v>
                </c:pt>
                <c:pt idx="700">
                  <c:v>19.287571</c:v>
                </c:pt>
                <c:pt idx="701">
                  <c:v>24.688590999999999</c:v>
                </c:pt>
                <c:pt idx="702">
                  <c:v>19.000851000000001</c:v>
                </c:pt>
                <c:pt idx="703">
                  <c:v>21.404971</c:v>
                </c:pt>
                <c:pt idx="704">
                  <c:v>20.682483999999999</c:v>
                </c:pt>
                <c:pt idx="705">
                  <c:v>26.034579000000001</c:v>
                </c:pt>
                <c:pt idx="706">
                  <c:v>21.467549000000002</c:v>
                </c:pt>
                <c:pt idx="707">
                  <c:v>20.022573999999999</c:v>
                </c:pt>
                <c:pt idx="708">
                  <c:v>19.648814000000002</c:v>
                </c:pt>
                <c:pt idx="709">
                  <c:v>24.595293999999999</c:v>
                </c:pt>
                <c:pt idx="710">
                  <c:v>20.430465999999999</c:v>
                </c:pt>
                <c:pt idx="711">
                  <c:v>19.808672000000001</c:v>
                </c:pt>
                <c:pt idx="712">
                  <c:v>19.546983000000001</c:v>
                </c:pt>
                <c:pt idx="713">
                  <c:v>20.522625999999999</c:v>
                </c:pt>
                <c:pt idx="714">
                  <c:v>21.567672999999999</c:v>
                </c:pt>
                <c:pt idx="715">
                  <c:v>20.551639000000002</c:v>
                </c:pt>
                <c:pt idx="716">
                  <c:v>29.9161</c:v>
                </c:pt>
                <c:pt idx="717">
                  <c:v>24.966208000000002</c:v>
                </c:pt>
                <c:pt idx="718">
                  <c:v>23.324397999999999</c:v>
                </c:pt>
                <c:pt idx="719">
                  <c:v>27.561474</c:v>
                </c:pt>
                <c:pt idx="720">
                  <c:v>20.544243000000002</c:v>
                </c:pt>
                <c:pt idx="721">
                  <c:v>19.830290000000002</c:v>
                </c:pt>
                <c:pt idx="722">
                  <c:v>23.945053999999999</c:v>
                </c:pt>
                <c:pt idx="723">
                  <c:v>25.914543999999999</c:v>
                </c:pt>
                <c:pt idx="724">
                  <c:v>22.950638999999999</c:v>
                </c:pt>
                <c:pt idx="725">
                  <c:v>20.674519</c:v>
                </c:pt>
                <c:pt idx="726">
                  <c:v>24.845604000000002</c:v>
                </c:pt>
                <c:pt idx="727">
                  <c:v>22.726496999999998</c:v>
                </c:pt>
                <c:pt idx="728">
                  <c:v>21.156935000000001</c:v>
                </c:pt>
                <c:pt idx="729">
                  <c:v>20.714341000000001</c:v>
                </c:pt>
                <c:pt idx="730">
                  <c:v>23.416557999999998</c:v>
                </c:pt>
                <c:pt idx="731">
                  <c:v>21.302571</c:v>
                </c:pt>
                <c:pt idx="732">
                  <c:v>24.61748</c:v>
                </c:pt>
                <c:pt idx="733">
                  <c:v>20.875906000000001</c:v>
                </c:pt>
                <c:pt idx="734">
                  <c:v>24.670956</c:v>
                </c:pt>
                <c:pt idx="735">
                  <c:v>22.808416999999999</c:v>
                </c:pt>
                <c:pt idx="736">
                  <c:v>21.863493999999999</c:v>
                </c:pt>
                <c:pt idx="737">
                  <c:v>29.492847000000001</c:v>
                </c:pt>
                <c:pt idx="738">
                  <c:v>22.072845000000001</c:v>
                </c:pt>
                <c:pt idx="739">
                  <c:v>21.126785000000002</c:v>
                </c:pt>
                <c:pt idx="740">
                  <c:v>20.254678999999999</c:v>
                </c:pt>
                <c:pt idx="741">
                  <c:v>20.379835</c:v>
                </c:pt>
                <c:pt idx="742">
                  <c:v>19.282450999999998</c:v>
                </c:pt>
                <c:pt idx="743">
                  <c:v>20.285968</c:v>
                </c:pt>
                <c:pt idx="744">
                  <c:v>19.585667999999998</c:v>
                </c:pt>
                <c:pt idx="745">
                  <c:v>19.709686000000001</c:v>
                </c:pt>
                <c:pt idx="746">
                  <c:v>19.12942</c:v>
                </c:pt>
                <c:pt idx="747">
                  <c:v>18.877970999999999</c:v>
                </c:pt>
                <c:pt idx="748">
                  <c:v>18.842701000000002</c:v>
                </c:pt>
                <c:pt idx="749">
                  <c:v>18.453012000000001</c:v>
                </c:pt>
                <c:pt idx="750">
                  <c:v>17.557013999999999</c:v>
                </c:pt>
                <c:pt idx="751">
                  <c:v>16.790721999999999</c:v>
                </c:pt>
                <c:pt idx="752">
                  <c:v>16.749193000000002</c:v>
                </c:pt>
                <c:pt idx="753">
                  <c:v>17.038757</c:v>
                </c:pt>
                <c:pt idx="754">
                  <c:v>16.013621000000001</c:v>
                </c:pt>
                <c:pt idx="755">
                  <c:v>15.506173</c:v>
                </c:pt>
                <c:pt idx="756">
                  <c:v>15.5898</c:v>
                </c:pt>
                <c:pt idx="757">
                  <c:v>16.072216999999998</c:v>
                </c:pt>
                <c:pt idx="758">
                  <c:v>15.816786</c:v>
                </c:pt>
                <c:pt idx="759">
                  <c:v>16.939202000000002</c:v>
                </c:pt>
                <c:pt idx="760">
                  <c:v>15.621089</c:v>
                </c:pt>
                <c:pt idx="761">
                  <c:v>15.511293</c:v>
                </c:pt>
                <c:pt idx="762">
                  <c:v>16.366332</c:v>
                </c:pt>
                <c:pt idx="763">
                  <c:v>15.8202</c:v>
                </c:pt>
                <c:pt idx="764">
                  <c:v>16.645655999999999</c:v>
                </c:pt>
                <c:pt idx="765">
                  <c:v>17.13945</c:v>
                </c:pt>
                <c:pt idx="766">
                  <c:v>16.514811000000002</c:v>
                </c:pt>
                <c:pt idx="767">
                  <c:v>15.885052999999999</c:v>
                </c:pt>
                <c:pt idx="768">
                  <c:v>16.390225000000001</c:v>
                </c:pt>
                <c:pt idx="769">
                  <c:v>19.730734000000002</c:v>
                </c:pt>
                <c:pt idx="770">
                  <c:v>16.535291000000001</c:v>
                </c:pt>
                <c:pt idx="771">
                  <c:v>21.606356999999999</c:v>
                </c:pt>
                <c:pt idx="772">
                  <c:v>17.633814000000001</c:v>
                </c:pt>
                <c:pt idx="773">
                  <c:v>17.720285000000001</c:v>
                </c:pt>
                <c:pt idx="774">
                  <c:v>21.556294000000001</c:v>
                </c:pt>
                <c:pt idx="775">
                  <c:v>18.052515</c:v>
                </c:pt>
                <c:pt idx="776">
                  <c:v>19.420691000000001</c:v>
                </c:pt>
                <c:pt idx="777">
                  <c:v>18.821082000000001</c:v>
                </c:pt>
                <c:pt idx="778">
                  <c:v>23.002976</c:v>
                </c:pt>
                <c:pt idx="779">
                  <c:v>18.152070999999999</c:v>
                </c:pt>
                <c:pt idx="780">
                  <c:v>18.896176000000001</c:v>
                </c:pt>
                <c:pt idx="781">
                  <c:v>19.158432999999999</c:v>
                </c:pt>
                <c:pt idx="782">
                  <c:v>20.225097000000002</c:v>
                </c:pt>
                <c:pt idx="783">
                  <c:v>19.398503999999999</c:v>
                </c:pt>
                <c:pt idx="784">
                  <c:v>19.912210000000002</c:v>
                </c:pt>
                <c:pt idx="785">
                  <c:v>20.167071</c:v>
                </c:pt>
                <c:pt idx="786">
                  <c:v>20.239889000000002</c:v>
                </c:pt>
                <c:pt idx="787">
                  <c:v>21.737202</c:v>
                </c:pt>
                <c:pt idx="788">
                  <c:v>20.043054000000001</c:v>
                </c:pt>
                <c:pt idx="789">
                  <c:v>24.387080000000001</c:v>
                </c:pt>
                <c:pt idx="790">
                  <c:v>19.493507999999999</c:v>
                </c:pt>
                <c:pt idx="791">
                  <c:v>19.105526000000001</c:v>
                </c:pt>
                <c:pt idx="792">
                  <c:v>19.493507999999999</c:v>
                </c:pt>
                <c:pt idx="793">
                  <c:v>19.975925</c:v>
                </c:pt>
                <c:pt idx="794">
                  <c:v>19.989008999999999</c:v>
                </c:pt>
                <c:pt idx="795">
                  <c:v>21.509077000000001</c:v>
                </c:pt>
                <c:pt idx="796">
                  <c:v>20.318394999999999</c:v>
                </c:pt>
                <c:pt idx="797">
                  <c:v>25.235861</c:v>
                </c:pt>
                <c:pt idx="798">
                  <c:v>18.835305000000002</c:v>
                </c:pt>
                <c:pt idx="799">
                  <c:v>23.607703999999998</c:v>
                </c:pt>
                <c:pt idx="800">
                  <c:v>20.34684</c:v>
                </c:pt>
                <c:pt idx="801">
                  <c:v>19.793310999999999</c:v>
                </c:pt>
                <c:pt idx="802">
                  <c:v>19.305205999999998</c:v>
                </c:pt>
                <c:pt idx="803">
                  <c:v>22.067156000000001</c:v>
                </c:pt>
                <c:pt idx="804">
                  <c:v>23.716930999999999</c:v>
                </c:pt>
                <c:pt idx="805">
                  <c:v>22.15192</c:v>
                </c:pt>
                <c:pt idx="806">
                  <c:v>19.447997000000001</c:v>
                </c:pt>
                <c:pt idx="807">
                  <c:v>19.986165</c:v>
                </c:pt>
                <c:pt idx="808">
                  <c:v>21.522731</c:v>
                </c:pt>
                <c:pt idx="809">
                  <c:v>21.109718000000001</c:v>
                </c:pt>
                <c:pt idx="810">
                  <c:v>24.71988</c:v>
                </c:pt>
                <c:pt idx="811">
                  <c:v>20.155694</c:v>
                </c:pt>
                <c:pt idx="812">
                  <c:v>23.333500000000001</c:v>
                </c:pt>
                <c:pt idx="813">
                  <c:v>20.127248999999999</c:v>
                </c:pt>
                <c:pt idx="814">
                  <c:v>19.085616000000002</c:v>
                </c:pt>
                <c:pt idx="815">
                  <c:v>23.34374</c:v>
                </c:pt>
                <c:pt idx="816">
                  <c:v>20.006076</c:v>
                </c:pt>
                <c:pt idx="817">
                  <c:v>21.820827000000001</c:v>
                </c:pt>
                <c:pt idx="818">
                  <c:v>19.350148000000001</c:v>
                </c:pt>
                <c:pt idx="819">
                  <c:v>19.003695</c:v>
                </c:pt>
                <c:pt idx="820">
                  <c:v>20.93507</c:v>
                </c:pt>
                <c:pt idx="821">
                  <c:v>18.834167000000001</c:v>
                </c:pt>
                <c:pt idx="822">
                  <c:v>22.345341999999999</c:v>
                </c:pt>
                <c:pt idx="823">
                  <c:v>19.553241</c:v>
                </c:pt>
                <c:pt idx="824">
                  <c:v>21.123370999999999</c:v>
                </c:pt>
                <c:pt idx="825">
                  <c:v>19.458805999999999</c:v>
                </c:pt>
                <c:pt idx="826">
                  <c:v>19.967390999999999</c:v>
                </c:pt>
                <c:pt idx="827">
                  <c:v>20.179017999999999</c:v>
                </c:pt>
                <c:pt idx="828">
                  <c:v>20.704101000000001</c:v>
                </c:pt>
                <c:pt idx="829">
                  <c:v>18.95534</c:v>
                </c:pt>
                <c:pt idx="830">
                  <c:v>19.153313000000001</c:v>
                </c:pt>
                <c:pt idx="831">
                  <c:v>24.416094000000001</c:v>
                </c:pt>
                <c:pt idx="832">
                  <c:v>21.921520000000001</c:v>
                </c:pt>
                <c:pt idx="833">
                  <c:v>21.497131</c:v>
                </c:pt>
                <c:pt idx="834">
                  <c:v>19.620370000000001</c:v>
                </c:pt>
                <c:pt idx="835">
                  <c:v>19.972511000000001</c:v>
                </c:pt>
                <c:pt idx="836">
                  <c:v>23.683365999999999</c:v>
                </c:pt>
                <c:pt idx="837">
                  <c:v>23.048487999999999</c:v>
                </c:pt>
                <c:pt idx="838">
                  <c:v>19.818912000000001</c:v>
                </c:pt>
                <c:pt idx="839">
                  <c:v>19.478717</c:v>
                </c:pt>
                <c:pt idx="840">
                  <c:v>18.701046999999999</c:v>
                </c:pt>
                <c:pt idx="841">
                  <c:v>21.693964999999999</c:v>
                </c:pt>
                <c:pt idx="842">
                  <c:v>20.217701999999999</c:v>
                </c:pt>
                <c:pt idx="843">
                  <c:v>20.701826000000001</c:v>
                </c:pt>
                <c:pt idx="844">
                  <c:v>19.564050000000002</c:v>
                </c:pt>
                <c:pt idx="845">
                  <c:v>20.390075</c:v>
                </c:pt>
                <c:pt idx="846">
                  <c:v>22.972256999999999</c:v>
                </c:pt>
                <c:pt idx="847">
                  <c:v>21.229754</c:v>
                </c:pt>
                <c:pt idx="848">
                  <c:v>19.690912000000001</c:v>
                </c:pt>
                <c:pt idx="849">
                  <c:v>20.009488999999999</c:v>
                </c:pt>
                <c:pt idx="850">
                  <c:v>25.779149</c:v>
                </c:pt>
                <c:pt idx="851">
                  <c:v>20.597149999999999</c:v>
                </c:pt>
                <c:pt idx="852">
                  <c:v>22.023351999999999</c:v>
                </c:pt>
                <c:pt idx="853">
                  <c:v>22.075119999999998</c:v>
                </c:pt>
                <c:pt idx="854">
                  <c:v>22.282195999999999</c:v>
                </c:pt>
                <c:pt idx="855">
                  <c:v>19.479855000000001</c:v>
                </c:pt>
                <c:pt idx="856">
                  <c:v>19.265953</c:v>
                </c:pt>
                <c:pt idx="857">
                  <c:v>19.948618</c:v>
                </c:pt>
                <c:pt idx="858">
                  <c:v>18.901295999999999</c:v>
                </c:pt>
                <c:pt idx="859">
                  <c:v>26.140393</c:v>
                </c:pt>
                <c:pt idx="860">
                  <c:v>19.408743999999999</c:v>
                </c:pt>
                <c:pt idx="861">
                  <c:v>18.938842999999999</c:v>
                </c:pt>
                <c:pt idx="862">
                  <c:v>19.048638</c:v>
                </c:pt>
                <c:pt idx="863">
                  <c:v>23.659472999999998</c:v>
                </c:pt>
                <c:pt idx="864">
                  <c:v>23.909783000000001</c:v>
                </c:pt>
                <c:pt idx="865">
                  <c:v>19.351286000000002</c:v>
                </c:pt>
                <c:pt idx="866">
                  <c:v>20.21884</c:v>
                </c:pt>
                <c:pt idx="867">
                  <c:v>21.478926000000001</c:v>
                </c:pt>
                <c:pt idx="868">
                  <c:v>19.550397</c:v>
                </c:pt>
                <c:pt idx="869">
                  <c:v>22.687812999999998</c:v>
                </c:pt>
                <c:pt idx="870">
                  <c:v>19.663036999999999</c:v>
                </c:pt>
                <c:pt idx="871">
                  <c:v>19.634022999999999</c:v>
                </c:pt>
                <c:pt idx="872">
                  <c:v>18.89902</c:v>
                </c:pt>
                <c:pt idx="873">
                  <c:v>22.459119999999999</c:v>
                </c:pt>
                <c:pt idx="874">
                  <c:v>20.690448</c:v>
                </c:pt>
                <c:pt idx="875">
                  <c:v>24.025268000000001</c:v>
                </c:pt>
                <c:pt idx="876">
                  <c:v>19.393384000000001</c:v>
                </c:pt>
                <c:pt idx="877">
                  <c:v>21.736633000000001</c:v>
                </c:pt>
                <c:pt idx="878">
                  <c:v>21.532971</c:v>
                </c:pt>
                <c:pt idx="879">
                  <c:v>18.696496</c:v>
                </c:pt>
                <c:pt idx="880">
                  <c:v>22.849945999999999</c:v>
                </c:pt>
                <c:pt idx="881">
                  <c:v>18.197012000000001</c:v>
                </c:pt>
                <c:pt idx="882">
                  <c:v>18.764762000000001</c:v>
                </c:pt>
                <c:pt idx="883">
                  <c:v>22.12632</c:v>
                </c:pt>
                <c:pt idx="884">
                  <c:v>18.920069000000002</c:v>
                </c:pt>
                <c:pt idx="885">
                  <c:v>20.016884000000001</c:v>
                </c:pt>
                <c:pt idx="886">
                  <c:v>18.706167000000001</c:v>
                </c:pt>
                <c:pt idx="887">
                  <c:v>19.367215000000002</c:v>
                </c:pt>
                <c:pt idx="888">
                  <c:v>18.357438999999999</c:v>
                </c:pt>
                <c:pt idx="889">
                  <c:v>18.528673999999999</c:v>
                </c:pt>
                <c:pt idx="890">
                  <c:v>18.178808</c:v>
                </c:pt>
                <c:pt idx="891">
                  <c:v>18.364834999999999</c:v>
                </c:pt>
                <c:pt idx="892">
                  <c:v>18.745989999999999</c:v>
                </c:pt>
                <c:pt idx="893">
                  <c:v>21.400988999999999</c:v>
                </c:pt>
                <c:pt idx="894">
                  <c:v>19.189722</c:v>
                </c:pt>
                <c:pt idx="895">
                  <c:v>19.354700000000001</c:v>
                </c:pt>
                <c:pt idx="896">
                  <c:v>20.804794999999999</c:v>
                </c:pt>
                <c:pt idx="897">
                  <c:v>18.803446999999998</c:v>
                </c:pt>
                <c:pt idx="898">
                  <c:v>21.527850000000001</c:v>
                </c:pt>
                <c:pt idx="899">
                  <c:v>21.506233000000002</c:v>
                </c:pt>
                <c:pt idx="900">
                  <c:v>18.412053</c:v>
                </c:pt>
                <c:pt idx="901">
                  <c:v>19.295535000000001</c:v>
                </c:pt>
                <c:pt idx="902">
                  <c:v>19.252300000000002</c:v>
                </c:pt>
                <c:pt idx="903">
                  <c:v>20.821860999999998</c:v>
                </c:pt>
                <c:pt idx="904">
                  <c:v>20.299621999999999</c:v>
                </c:pt>
                <c:pt idx="905">
                  <c:v>19.604441000000001</c:v>
                </c:pt>
                <c:pt idx="906">
                  <c:v>18.905277999999999</c:v>
                </c:pt>
                <c:pt idx="907">
                  <c:v>20.855425</c:v>
                </c:pt>
                <c:pt idx="908">
                  <c:v>19.367215000000002</c:v>
                </c:pt>
                <c:pt idx="909">
                  <c:v>18.470648000000001</c:v>
                </c:pt>
                <c:pt idx="910">
                  <c:v>18.536638</c:v>
                </c:pt>
                <c:pt idx="911">
                  <c:v>18.343786000000001</c:v>
                </c:pt>
                <c:pt idx="912">
                  <c:v>22.583137000000001</c:v>
                </c:pt>
                <c:pt idx="913">
                  <c:v>18.881384000000001</c:v>
                </c:pt>
                <c:pt idx="914">
                  <c:v>19.216460000000001</c:v>
                </c:pt>
                <c:pt idx="915">
                  <c:v>19.391677000000001</c:v>
                </c:pt>
                <c:pt idx="916">
                  <c:v>18.89902</c:v>
                </c:pt>
                <c:pt idx="917">
                  <c:v>22.851084</c:v>
                </c:pt>
                <c:pt idx="918">
                  <c:v>19.31317</c:v>
                </c:pt>
                <c:pt idx="919">
                  <c:v>18.330133</c:v>
                </c:pt>
                <c:pt idx="920">
                  <c:v>19.519677000000001</c:v>
                </c:pt>
                <c:pt idx="921">
                  <c:v>18.584993999999998</c:v>
                </c:pt>
                <c:pt idx="922">
                  <c:v>22.983065</c:v>
                </c:pt>
                <c:pt idx="923">
                  <c:v>17.617885000000001</c:v>
                </c:pt>
                <c:pt idx="924">
                  <c:v>17.483628</c:v>
                </c:pt>
                <c:pt idx="925">
                  <c:v>17.631539</c:v>
                </c:pt>
                <c:pt idx="926">
                  <c:v>17.811876000000002</c:v>
                </c:pt>
                <c:pt idx="927">
                  <c:v>25.349639</c:v>
                </c:pt>
                <c:pt idx="928">
                  <c:v>21.046572000000001</c:v>
                </c:pt>
                <c:pt idx="929">
                  <c:v>17.477370000000001</c:v>
                </c:pt>
                <c:pt idx="930">
                  <c:v>18.266985999999999</c:v>
                </c:pt>
                <c:pt idx="931">
                  <c:v>18.094044</c:v>
                </c:pt>
                <c:pt idx="932">
                  <c:v>19.031571</c:v>
                </c:pt>
                <c:pt idx="933">
                  <c:v>21.321912999999999</c:v>
                </c:pt>
                <c:pt idx="934">
                  <c:v>23.694175000000001</c:v>
                </c:pt>
                <c:pt idx="935">
                  <c:v>18.698202999999999</c:v>
                </c:pt>
                <c:pt idx="936">
                  <c:v>24.588467000000001</c:v>
                </c:pt>
                <c:pt idx="937">
                  <c:v>23.785197</c:v>
                </c:pt>
                <c:pt idx="938">
                  <c:v>20.287106000000001</c:v>
                </c:pt>
                <c:pt idx="939">
                  <c:v>21.296882</c:v>
                </c:pt>
                <c:pt idx="940">
                  <c:v>18.427412</c:v>
                </c:pt>
                <c:pt idx="941">
                  <c:v>20.857132</c:v>
                </c:pt>
                <c:pt idx="942">
                  <c:v>25.662527000000001</c:v>
                </c:pt>
                <c:pt idx="943">
                  <c:v>20.444689</c:v>
                </c:pt>
                <c:pt idx="944">
                  <c:v>19.688067</c:v>
                </c:pt>
                <c:pt idx="945">
                  <c:v>23.664024000000001</c:v>
                </c:pt>
                <c:pt idx="946">
                  <c:v>21.136455999999999</c:v>
                </c:pt>
                <c:pt idx="947">
                  <c:v>19.195979999999999</c:v>
                </c:pt>
                <c:pt idx="948">
                  <c:v>19.660761000000001</c:v>
                </c:pt>
                <c:pt idx="949">
                  <c:v>19.820049000000001</c:v>
                </c:pt>
                <c:pt idx="950">
                  <c:v>25.697229</c:v>
                </c:pt>
                <c:pt idx="951">
                  <c:v>26.221174999999999</c:v>
                </c:pt>
                <c:pt idx="952">
                  <c:v>20.160243999999999</c:v>
                </c:pt>
                <c:pt idx="953">
                  <c:v>23.998529999999999</c:v>
                </c:pt>
                <c:pt idx="954">
                  <c:v>23.466051</c:v>
                </c:pt>
                <c:pt idx="955">
                  <c:v>20.168209000000001</c:v>
                </c:pt>
                <c:pt idx="956">
                  <c:v>19.567463</c:v>
                </c:pt>
                <c:pt idx="957">
                  <c:v>20.912883000000001</c:v>
                </c:pt>
                <c:pt idx="958">
                  <c:v>21.527280999999999</c:v>
                </c:pt>
                <c:pt idx="959">
                  <c:v>26.651823</c:v>
                </c:pt>
                <c:pt idx="960">
                  <c:v>22.969411999999998</c:v>
                </c:pt>
                <c:pt idx="961">
                  <c:v>25.850259999999999</c:v>
                </c:pt>
                <c:pt idx="962">
                  <c:v>20.126111000000002</c:v>
                </c:pt>
                <c:pt idx="963">
                  <c:v>22.219618000000001</c:v>
                </c:pt>
                <c:pt idx="964">
                  <c:v>20.658021000000002</c:v>
                </c:pt>
                <c:pt idx="965">
                  <c:v>19.48725</c:v>
                </c:pt>
                <c:pt idx="966">
                  <c:v>19.582823999999999</c:v>
                </c:pt>
                <c:pt idx="967">
                  <c:v>20.916865000000001</c:v>
                </c:pt>
                <c:pt idx="968">
                  <c:v>20.932794000000001</c:v>
                </c:pt>
                <c:pt idx="969">
                  <c:v>23.953588</c:v>
                </c:pt>
                <c:pt idx="970">
                  <c:v>22.961448000000001</c:v>
                </c:pt>
                <c:pt idx="971">
                  <c:v>26.102846</c:v>
                </c:pt>
                <c:pt idx="972">
                  <c:v>20.903212</c:v>
                </c:pt>
                <c:pt idx="973">
                  <c:v>20.10108</c:v>
                </c:pt>
                <c:pt idx="974">
                  <c:v>21.142714000000002</c:v>
                </c:pt>
                <c:pt idx="975">
                  <c:v>21.384491000000001</c:v>
                </c:pt>
                <c:pt idx="976">
                  <c:v>19.922449</c:v>
                </c:pt>
                <c:pt idx="977">
                  <c:v>21.390180000000001</c:v>
                </c:pt>
                <c:pt idx="978">
                  <c:v>21.307122</c:v>
                </c:pt>
                <c:pt idx="979">
                  <c:v>20.275158999999999</c:v>
                </c:pt>
                <c:pt idx="980">
                  <c:v>24.416661999999999</c:v>
                </c:pt>
                <c:pt idx="981">
                  <c:v>19.841667000000001</c:v>
                </c:pt>
                <c:pt idx="982">
                  <c:v>21.465273</c:v>
                </c:pt>
                <c:pt idx="983">
                  <c:v>23.323829</c:v>
                </c:pt>
                <c:pt idx="984">
                  <c:v>22.335103</c:v>
                </c:pt>
                <c:pt idx="985">
                  <c:v>29.358021999999998</c:v>
                </c:pt>
                <c:pt idx="986">
                  <c:v>19.564619</c:v>
                </c:pt>
                <c:pt idx="987">
                  <c:v>18.359714</c:v>
                </c:pt>
                <c:pt idx="988">
                  <c:v>18.790931</c:v>
                </c:pt>
                <c:pt idx="989">
                  <c:v>18.954771000000001</c:v>
                </c:pt>
                <c:pt idx="990">
                  <c:v>18.288035000000001</c:v>
                </c:pt>
                <c:pt idx="991">
                  <c:v>17.208853999999999</c:v>
                </c:pt>
                <c:pt idx="992">
                  <c:v>17.253228</c:v>
                </c:pt>
                <c:pt idx="993">
                  <c:v>16.796980000000001</c:v>
                </c:pt>
                <c:pt idx="994">
                  <c:v>17.159929999999999</c:v>
                </c:pt>
                <c:pt idx="995">
                  <c:v>16.370882999999999</c:v>
                </c:pt>
                <c:pt idx="996">
                  <c:v>16.777069000000001</c:v>
                </c:pt>
                <c:pt idx="997">
                  <c:v>16.752037999999999</c:v>
                </c:pt>
                <c:pt idx="998">
                  <c:v>16.519932000000001</c:v>
                </c:pt>
                <c:pt idx="999">
                  <c:v>16.419806999999999</c:v>
                </c:pt>
              </c:numCache>
            </c:numRef>
          </c:val>
          <c:smooth val="0"/>
          <c:extLst>
            <c:ext xmlns:c16="http://schemas.microsoft.com/office/drawing/2014/chart" uri="{C3380CC4-5D6E-409C-BE32-E72D297353CC}">
              <c16:uniqueId val="{00000001-2402-4D1A-9D6F-033EBDFB0A25}"/>
            </c:ext>
          </c:extLst>
        </c:ser>
        <c:ser>
          <c:idx val="2"/>
          <c:order val="2"/>
          <c:tx>
            <c:strRef>
              <c:f>'接触計算時間-milli-()'!$Z$2</c:f>
              <c:strCache>
                <c:ptCount val="1"/>
                <c:pt idx="0">
                  <c:v>54 Polygon</c:v>
                </c:pt>
              </c:strCache>
            </c:strRef>
          </c:tx>
          <c:spPr>
            <a:ln w="28575" cap="rnd">
              <a:solidFill>
                <a:schemeClr val="accent3"/>
              </a:solidFill>
              <a:round/>
            </a:ln>
            <a:effectLst/>
          </c:spPr>
          <c:marker>
            <c:symbol val="none"/>
          </c:marker>
          <c:cat>
            <c:numRef>
              <c:f>'接触計算時間-milli-()'!$W$3:$W$1002</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'接触計算時間-milli-()'!$Z$3:$Z$1002</c:f>
              <c:numCache>
                <c:formatCode>General</c:formatCode>
                <c:ptCount val="1000"/>
                <c:pt idx="0">
                  <c:v>78.892217000000002</c:v>
                </c:pt>
                <c:pt idx="1">
                  <c:v>15.326404999999999</c:v>
                </c:pt>
                <c:pt idx="2">
                  <c:v>32.414656000000001</c:v>
                </c:pt>
                <c:pt idx="3">
                  <c:v>25.756962000000001</c:v>
                </c:pt>
                <c:pt idx="4">
                  <c:v>57.791030999999997</c:v>
                </c:pt>
                <c:pt idx="5">
                  <c:v>25.850829000000001</c:v>
                </c:pt>
                <c:pt idx="6">
                  <c:v>22.881235</c:v>
                </c:pt>
                <c:pt idx="7">
                  <c:v>22.553554999999999</c:v>
                </c:pt>
                <c:pt idx="8">
                  <c:v>24.802937</c:v>
                </c:pt>
                <c:pt idx="9">
                  <c:v>23.090015999999999</c:v>
                </c:pt>
                <c:pt idx="10">
                  <c:v>22.236115000000002</c:v>
                </c:pt>
                <c:pt idx="11">
                  <c:v>21.738339</c:v>
                </c:pt>
                <c:pt idx="12">
                  <c:v>22.879528000000001</c:v>
                </c:pt>
                <c:pt idx="13">
                  <c:v>23.613962000000001</c:v>
                </c:pt>
                <c:pt idx="14">
                  <c:v>25.676749000000001</c:v>
                </c:pt>
                <c:pt idx="15">
                  <c:v>27.947749000000002</c:v>
                </c:pt>
                <c:pt idx="16">
                  <c:v>27.401616000000001</c:v>
                </c:pt>
                <c:pt idx="17">
                  <c:v>29.647017000000002</c:v>
                </c:pt>
                <c:pt idx="18">
                  <c:v>25.925922</c:v>
                </c:pt>
                <c:pt idx="19">
                  <c:v>25.397424999999998</c:v>
                </c:pt>
                <c:pt idx="20">
                  <c:v>26.414596</c:v>
                </c:pt>
                <c:pt idx="21">
                  <c:v>30.056045999999998</c:v>
                </c:pt>
                <c:pt idx="22">
                  <c:v>28.135482</c:v>
                </c:pt>
                <c:pt idx="23">
                  <c:v>33.017107000000003</c:v>
                </c:pt>
                <c:pt idx="24">
                  <c:v>31.834958</c:v>
                </c:pt>
                <c:pt idx="25">
                  <c:v>39.018304999999998</c:v>
                </c:pt>
                <c:pt idx="26">
                  <c:v>31.109627</c:v>
                </c:pt>
                <c:pt idx="27">
                  <c:v>32.931773999999997</c:v>
                </c:pt>
                <c:pt idx="28">
                  <c:v>34.183895999999997</c:v>
                </c:pt>
                <c:pt idx="29">
                  <c:v>33.343648999999999</c:v>
                </c:pt>
                <c:pt idx="30">
                  <c:v>34.656641999999998</c:v>
                </c:pt>
                <c:pt idx="31">
                  <c:v>34.532625000000003</c:v>
                </c:pt>
                <c:pt idx="32">
                  <c:v>33.550724000000002</c:v>
                </c:pt>
                <c:pt idx="33">
                  <c:v>36.123804</c:v>
                </c:pt>
                <c:pt idx="34">
                  <c:v>33.755522999999997</c:v>
                </c:pt>
                <c:pt idx="35">
                  <c:v>33.920501000000002</c:v>
                </c:pt>
                <c:pt idx="36">
                  <c:v>35.040641999999998</c:v>
                </c:pt>
                <c:pt idx="37">
                  <c:v>39.856845</c:v>
                </c:pt>
                <c:pt idx="38">
                  <c:v>36.334291999999998</c:v>
                </c:pt>
                <c:pt idx="39">
                  <c:v>38.689487999999997</c:v>
                </c:pt>
                <c:pt idx="40">
                  <c:v>34.902971000000001</c:v>
                </c:pt>
                <c:pt idx="41">
                  <c:v>33.746422000000003</c:v>
                </c:pt>
                <c:pt idx="42">
                  <c:v>38.732154000000001</c:v>
                </c:pt>
                <c:pt idx="43">
                  <c:v>33.679862</c:v>
                </c:pt>
                <c:pt idx="44">
                  <c:v>34.017212000000001</c:v>
                </c:pt>
                <c:pt idx="45">
                  <c:v>38.380012000000001</c:v>
                </c:pt>
                <c:pt idx="46">
                  <c:v>35.494045</c:v>
                </c:pt>
                <c:pt idx="47">
                  <c:v>34.236234000000003</c:v>
                </c:pt>
                <c:pt idx="48">
                  <c:v>36.754131000000001</c:v>
                </c:pt>
                <c:pt idx="49">
                  <c:v>36.750717999999999</c:v>
                </c:pt>
                <c:pt idx="50">
                  <c:v>34.471184000000001</c:v>
                </c:pt>
                <c:pt idx="51">
                  <c:v>36.434986000000002</c:v>
                </c:pt>
                <c:pt idx="52">
                  <c:v>32.187100999999998</c:v>
                </c:pt>
                <c:pt idx="53">
                  <c:v>42.634155</c:v>
                </c:pt>
                <c:pt idx="54">
                  <c:v>41.680129999999998</c:v>
                </c:pt>
                <c:pt idx="55">
                  <c:v>37.803728999999997</c:v>
                </c:pt>
                <c:pt idx="56">
                  <c:v>33.539915000000001</c:v>
                </c:pt>
                <c:pt idx="57">
                  <c:v>34.037692</c:v>
                </c:pt>
                <c:pt idx="58">
                  <c:v>33.803310000000003</c:v>
                </c:pt>
                <c:pt idx="59">
                  <c:v>33.211666999999998</c:v>
                </c:pt>
                <c:pt idx="60">
                  <c:v>34.667451</c:v>
                </c:pt>
                <c:pt idx="61">
                  <c:v>36.233598999999998</c:v>
                </c:pt>
                <c:pt idx="62">
                  <c:v>33.022227000000001</c:v>
                </c:pt>
                <c:pt idx="63">
                  <c:v>33.151364999999998</c:v>
                </c:pt>
                <c:pt idx="64">
                  <c:v>34.068412000000002</c:v>
                </c:pt>
                <c:pt idx="65">
                  <c:v>34.982045999999997</c:v>
                </c:pt>
                <c:pt idx="66">
                  <c:v>36.101047999999999</c:v>
                </c:pt>
                <c:pt idx="67">
                  <c:v>34.074100999999999</c:v>
                </c:pt>
                <c:pt idx="68">
                  <c:v>32.728681999999999</c:v>
                </c:pt>
                <c:pt idx="69">
                  <c:v>33.600217999999998</c:v>
                </c:pt>
                <c:pt idx="70">
                  <c:v>33.952359000000001</c:v>
                </c:pt>
                <c:pt idx="71">
                  <c:v>35.24089</c:v>
                </c:pt>
                <c:pt idx="72">
                  <c:v>35.030400999999998</c:v>
                </c:pt>
                <c:pt idx="73">
                  <c:v>34.75506</c:v>
                </c:pt>
                <c:pt idx="74">
                  <c:v>33.233285000000002</c:v>
                </c:pt>
                <c:pt idx="75">
                  <c:v>34.588943999999998</c:v>
                </c:pt>
                <c:pt idx="76">
                  <c:v>33.853942000000004</c:v>
                </c:pt>
                <c:pt idx="77">
                  <c:v>35.301760999999999</c:v>
                </c:pt>
                <c:pt idx="78">
                  <c:v>34.821620000000003</c:v>
                </c:pt>
                <c:pt idx="79">
                  <c:v>33.030192</c:v>
                </c:pt>
                <c:pt idx="80">
                  <c:v>33.769177999999997</c:v>
                </c:pt>
                <c:pt idx="81">
                  <c:v>35.867804</c:v>
                </c:pt>
                <c:pt idx="82">
                  <c:v>33.698635000000003</c:v>
                </c:pt>
                <c:pt idx="83">
                  <c:v>34.232252000000003</c:v>
                </c:pt>
                <c:pt idx="84">
                  <c:v>34.582118000000001</c:v>
                </c:pt>
                <c:pt idx="85">
                  <c:v>34.383575999999998</c:v>
                </c:pt>
                <c:pt idx="86">
                  <c:v>33.962598999999997</c:v>
                </c:pt>
                <c:pt idx="87">
                  <c:v>35.336463000000002</c:v>
                </c:pt>
                <c:pt idx="88">
                  <c:v>33.103009</c:v>
                </c:pt>
                <c:pt idx="89">
                  <c:v>34.479149</c:v>
                </c:pt>
                <c:pt idx="90">
                  <c:v>35.482666999999999</c:v>
                </c:pt>
                <c:pt idx="91">
                  <c:v>34.590651000000001</c:v>
                </c:pt>
                <c:pt idx="92">
                  <c:v>33.860199000000001</c:v>
                </c:pt>
                <c:pt idx="93">
                  <c:v>35.374009000000001</c:v>
                </c:pt>
                <c:pt idx="94">
                  <c:v>35.528747000000003</c:v>
                </c:pt>
                <c:pt idx="95">
                  <c:v>35.203342999999997</c:v>
                </c:pt>
                <c:pt idx="96">
                  <c:v>34.290846999999999</c:v>
                </c:pt>
                <c:pt idx="97">
                  <c:v>35.181725999999998</c:v>
                </c:pt>
                <c:pt idx="98">
                  <c:v>37.181935000000003</c:v>
                </c:pt>
                <c:pt idx="99">
                  <c:v>36.053261999999997</c:v>
                </c:pt>
                <c:pt idx="100">
                  <c:v>34.980339999999998</c:v>
                </c:pt>
                <c:pt idx="101">
                  <c:v>34.398935999999999</c:v>
                </c:pt>
                <c:pt idx="102">
                  <c:v>37.294006000000003</c:v>
                </c:pt>
                <c:pt idx="103">
                  <c:v>35.143610000000002</c:v>
                </c:pt>
                <c:pt idx="104">
                  <c:v>37.690520999999997</c:v>
                </c:pt>
                <c:pt idx="105">
                  <c:v>34.853476999999998</c:v>
                </c:pt>
                <c:pt idx="106">
                  <c:v>35.591324999999998</c:v>
                </c:pt>
                <c:pt idx="107">
                  <c:v>39.705520999999997</c:v>
                </c:pt>
                <c:pt idx="108">
                  <c:v>39.832383</c:v>
                </c:pt>
                <c:pt idx="109">
                  <c:v>35.034951999999997</c:v>
                </c:pt>
                <c:pt idx="110">
                  <c:v>36.050986000000002</c:v>
                </c:pt>
                <c:pt idx="111">
                  <c:v>36.497563</c:v>
                </c:pt>
                <c:pt idx="112">
                  <c:v>35.610098000000001</c:v>
                </c:pt>
                <c:pt idx="113">
                  <c:v>35.368321000000002</c:v>
                </c:pt>
                <c:pt idx="114">
                  <c:v>34.169674000000001</c:v>
                </c:pt>
                <c:pt idx="115">
                  <c:v>35.628301999999998</c:v>
                </c:pt>
                <c:pt idx="116">
                  <c:v>40.030925000000003</c:v>
                </c:pt>
                <c:pt idx="117">
                  <c:v>36.794522000000001</c:v>
                </c:pt>
                <c:pt idx="118">
                  <c:v>33.670760000000001</c:v>
                </c:pt>
                <c:pt idx="119">
                  <c:v>35.489494000000001</c:v>
                </c:pt>
                <c:pt idx="120">
                  <c:v>34.152037999999997</c:v>
                </c:pt>
                <c:pt idx="121">
                  <c:v>35.515093</c:v>
                </c:pt>
                <c:pt idx="122">
                  <c:v>37.574466999999999</c:v>
                </c:pt>
                <c:pt idx="123">
                  <c:v>34.956446</c:v>
                </c:pt>
                <c:pt idx="124">
                  <c:v>34.771557000000001</c:v>
                </c:pt>
                <c:pt idx="125">
                  <c:v>39.594586999999997</c:v>
                </c:pt>
                <c:pt idx="126">
                  <c:v>33.728217000000001</c:v>
                </c:pt>
                <c:pt idx="127">
                  <c:v>33.929603999999998</c:v>
                </c:pt>
                <c:pt idx="128">
                  <c:v>42.712662000000002</c:v>
                </c:pt>
                <c:pt idx="129">
                  <c:v>41.397962</c:v>
                </c:pt>
                <c:pt idx="130">
                  <c:v>42.650652000000001</c:v>
                </c:pt>
                <c:pt idx="131">
                  <c:v>35.216428000000001</c:v>
                </c:pt>
                <c:pt idx="132">
                  <c:v>35.619768999999998</c:v>
                </c:pt>
                <c:pt idx="133">
                  <c:v>44.715716</c:v>
                </c:pt>
                <c:pt idx="134">
                  <c:v>35.735821999999999</c:v>
                </c:pt>
                <c:pt idx="135">
                  <c:v>36.224497</c:v>
                </c:pt>
                <c:pt idx="136">
                  <c:v>33.891489</c:v>
                </c:pt>
                <c:pt idx="137">
                  <c:v>33.702047999999998</c:v>
                </c:pt>
                <c:pt idx="138">
                  <c:v>38.364652999999997</c:v>
                </c:pt>
                <c:pt idx="139">
                  <c:v>34.377318000000002</c:v>
                </c:pt>
                <c:pt idx="140">
                  <c:v>35.684623000000002</c:v>
                </c:pt>
                <c:pt idx="141">
                  <c:v>41.610157000000001</c:v>
                </c:pt>
                <c:pt idx="142">
                  <c:v>31.262089</c:v>
                </c:pt>
                <c:pt idx="143">
                  <c:v>30.872969000000001</c:v>
                </c:pt>
                <c:pt idx="144">
                  <c:v>31.931101000000002</c:v>
                </c:pt>
                <c:pt idx="145">
                  <c:v>30.327407000000001</c:v>
                </c:pt>
                <c:pt idx="146">
                  <c:v>38.517684000000003</c:v>
                </c:pt>
                <c:pt idx="147">
                  <c:v>32.256504999999997</c:v>
                </c:pt>
                <c:pt idx="148">
                  <c:v>36.377527999999998</c:v>
                </c:pt>
                <c:pt idx="149">
                  <c:v>41.997570000000003</c:v>
                </c:pt>
                <c:pt idx="150">
                  <c:v>32.160362999999997</c:v>
                </c:pt>
                <c:pt idx="151">
                  <c:v>26.666613999999999</c:v>
                </c:pt>
                <c:pt idx="152">
                  <c:v>28.417081</c:v>
                </c:pt>
                <c:pt idx="153">
                  <c:v>29.029204</c:v>
                </c:pt>
                <c:pt idx="154">
                  <c:v>30.97992</c:v>
                </c:pt>
                <c:pt idx="155">
                  <c:v>29.151516000000001</c:v>
                </c:pt>
                <c:pt idx="156">
                  <c:v>26.233121000000001</c:v>
                </c:pt>
                <c:pt idx="157">
                  <c:v>30.894019</c:v>
                </c:pt>
                <c:pt idx="158">
                  <c:v>26.900427000000001</c:v>
                </c:pt>
                <c:pt idx="159">
                  <c:v>27.066541999999998</c:v>
                </c:pt>
                <c:pt idx="160">
                  <c:v>27.592193999999999</c:v>
                </c:pt>
                <c:pt idx="161">
                  <c:v>32.342405999999997</c:v>
                </c:pt>
                <c:pt idx="162">
                  <c:v>28.173597000000001</c:v>
                </c:pt>
                <c:pt idx="163">
                  <c:v>28.075178999999999</c:v>
                </c:pt>
                <c:pt idx="164">
                  <c:v>28.549631999999999</c:v>
                </c:pt>
                <c:pt idx="165">
                  <c:v>26.708143</c:v>
                </c:pt>
                <c:pt idx="166">
                  <c:v>27.527341</c:v>
                </c:pt>
                <c:pt idx="167">
                  <c:v>27.498327</c:v>
                </c:pt>
                <c:pt idx="168">
                  <c:v>32.350371000000003</c:v>
                </c:pt>
                <c:pt idx="169">
                  <c:v>27.624051999999999</c:v>
                </c:pt>
                <c:pt idx="170">
                  <c:v>26.606311000000002</c:v>
                </c:pt>
                <c:pt idx="171">
                  <c:v>26.468641000000002</c:v>
                </c:pt>
                <c:pt idx="172">
                  <c:v>26.061886000000001</c:v>
                </c:pt>
                <c:pt idx="173">
                  <c:v>25.996464</c:v>
                </c:pt>
                <c:pt idx="174">
                  <c:v>24.892821999999999</c:v>
                </c:pt>
                <c:pt idx="175">
                  <c:v>24.264201</c:v>
                </c:pt>
                <c:pt idx="176">
                  <c:v>25.260891999999998</c:v>
                </c:pt>
                <c:pt idx="177">
                  <c:v>24.798954999999999</c:v>
                </c:pt>
                <c:pt idx="178">
                  <c:v>23.941071999999998</c:v>
                </c:pt>
                <c:pt idx="179">
                  <c:v>28.619605</c:v>
                </c:pt>
                <c:pt idx="180">
                  <c:v>27.527341</c:v>
                </c:pt>
                <c:pt idx="181">
                  <c:v>25.206848000000001</c:v>
                </c:pt>
                <c:pt idx="182">
                  <c:v>25.111274000000002</c:v>
                </c:pt>
                <c:pt idx="183">
                  <c:v>30.946356000000002</c:v>
                </c:pt>
                <c:pt idx="184">
                  <c:v>27.129118999999999</c:v>
                </c:pt>
                <c:pt idx="185">
                  <c:v>25.702916999999999</c:v>
                </c:pt>
                <c:pt idx="186">
                  <c:v>25.913405999999998</c:v>
                </c:pt>
                <c:pt idx="187">
                  <c:v>27.295804</c:v>
                </c:pt>
                <c:pt idx="188">
                  <c:v>27.265083000000001</c:v>
                </c:pt>
                <c:pt idx="189">
                  <c:v>26.399805000000001</c:v>
                </c:pt>
                <c:pt idx="190">
                  <c:v>27.073937999999998</c:v>
                </c:pt>
                <c:pt idx="191">
                  <c:v>28.549631999999999</c:v>
                </c:pt>
                <c:pt idx="192">
                  <c:v>28.950697999999999</c:v>
                </c:pt>
                <c:pt idx="193">
                  <c:v>27.861846</c:v>
                </c:pt>
                <c:pt idx="194">
                  <c:v>29.984366999999999</c:v>
                </c:pt>
                <c:pt idx="195">
                  <c:v>29.949096000000001</c:v>
                </c:pt>
                <c:pt idx="196">
                  <c:v>30.783086000000001</c:v>
                </c:pt>
                <c:pt idx="197">
                  <c:v>28.261775</c:v>
                </c:pt>
                <c:pt idx="198">
                  <c:v>29.214092999999998</c:v>
                </c:pt>
                <c:pt idx="199">
                  <c:v>29.666359</c:v>
                </c:pt>
                <c:pt idx="200">
                  <c:v>30.783653999999999</c:v>
                </c:pt>
                <c:pt idx="201">
                  <c:v>29.103729000000001</c:v>
                </c:pt>
                <c:pt idx="202">
                  <c:v>32.256504999999997</c:v>
                </c:pt>
                <c:pt idx="203">
                  <c:v>29.766483000000001</c:v>
                </c:pt>
                <c:pt idx="204">
                  <c:v>29.607194</c:v>
                </c:pt>
                <c:pt idx="205">
                  <c:v>31.188701999999999</c:v>
                </c:pt>
                <c:pt idx="206">
                  <c:v>30.183477</c:v>
                </c:pt>
                <c:pt idx="207">
                  <c:v>29.012706000000001</c:v>
                </c:pt>
                <c:pt idx="208">
                  <c:v>30.813804999999999</c:v>
                </c:pt>
                <c:pt idx="209">
                  <c:v>29.206697999999999</c:v>
                </c:pt>
                <c:pt idx="210">
                  <c:v>29.591266000000001</c:v>
                </c:pt>
                <c:pt idx="211">
                  <c:v>30.286446999999999</c:v>
                </c:pt>
                <c:pt idx="212">
                  <c:v>34.863717000000001</c:v>
                </c:pt>
                <c:pt idx="213">
                  <c:v>29.966730999999999</c:v>
                </c:pt>
                <c:pt idx="214">
                  <c:v>32.200754000000003</c:v>
                </c:pt>
                <c:pt idx="215">
                  <c:v>33.302121</c:v>
                </c:pt>
                <c:pt idx="216">
                  <c:v>31.454373</c:v>
                </c:pt>
                <c:pt idx="217">
                  <c:v>30.258571</c:v>
                </c:pt>
                <c:pt idx="218">
                  <c:v>33.004022999999997</c:v>
                </c:pt>
                <c:pt idx="219">
                  <c:v>31.012916000000001</c:v>
                </c:pt>
                <c:pt idx="220">
                  <c:v>30.698321</c:v>
                </c:pt>
                <c:pt idx="221">
                  <c:v>29.815975999999999</c:v>
                </c:pt>
                <c:pt idx="222">
                  <c:v>32.461872999999997</c:v>
                </c:pt>
                <c:pt idx="223">
                  <c:v>30.770001000000001</c:v>
                </c:pt>
                <c:pt idx="224">
                  <c:v>30.506606000000001</c:v>
                </c:pt>
                <c:pt idx="225">
                  <c:v>32.127935999999998</c:v>
                </c:pt>
                <c:pt idx="226">
                  <c:v>29.355746</c:v>
                </c:pt>
                <c:pt idx="227">
                  <c:v>29.363140999999999</c:v>
                </c:pt>
                <c:pt idx="228">
                  <c:v>30.915635999999999</c:v>
                </c:pt>
                <c:pt idx="229">
                  <c:v>33.530245000000001</c:v>
                </c:pt>
                <c:pt idx="230">
                  <c:v>34.760179999999998</c:v>
                </c:pt>
                <c:pt idx="231">
                  <c:v>36.348514000000002</c:v>
                </c:pt>
                <c:pt idx="232">
                  <c:v>29.632224999999998</c:v>
                </c:pt>
                <c:pt idx="233">
                  <c:v>29.610039</c:v>
                </c:pt>
                <c:pt idx="234">
                  <c:v>31.816755000000001</c:v>
                </c:pt>
                <c:pt idx="235">
                  <c:v>29.086093000000002</c:v>
                </c:pt>
                <c:pt idx="236">
                  <c:v>28.969470999999999</c:v>
                </c:pt>
                <c:pt idx="237">
                  <c:v>28.588315999999999</c:v>
                </c:pt>
                <c:pt idx="238">
                  <c:v>33.632075999999998</c:v>
                </c:pt>
                <c:pt idx="239">
                  <c:v>28.939321</c:v>
                </c:pt>
                <c:pt idx="240">
                  <c:v>29.487158999999998</c:v>
                </c:pt>
                <c:pt idx="241">
                  <c:v>34.306776999999997</c:v>
                </c:pt>
                <c:pt idx="242">
                  <c:v>29.02636</c:v>
                </c:pt>
                <c:pt idx="243">
                  <c:v>28.659996</c:v>
                </c:pt>
                <c:pt idx="244">
                  <c:v>31.655190999999999</c:v>
                </c:pt>
                <c:pt idx="245">
                  <c:v>28.847729999999999</c:v>
                </c:pt>
                <c:pt idx="246">
                  <c:v>28.759551999999999</c:v>
                </c:pt>
                <c:pt idx="247">
                  <c:v>30.417860000000001</c:v>
                </c:pt>
                <c:pt idx="248">
                  <c:v>39.835227000000003</c:v>
                </c:pt>
                <c:pt idx="249">
                  <c:v>30.962285000000001</c:v>
                </c:pt>
                <c:pt idx="250">
                  <c:v>30.797875999999999</c:v>
                </c:pt>
                <c:pt idx="251">
                  <c:v>33.573480000000004</c:v>
                </c:pt>
                <c:pt idx="252">
                  <c:v>33.472217999999998</c:v>
                </c:pt>
                <c:pt idx="253">
                  <c:v>30.821770000000001</c:v>
                </c:pt>
                <c:pt idx="254">
                  <c:v>32.274709000000001</c:v>
                </c:pt>
                <c:pt idx="255">
                  <c:v>33.991042999999998</c:v>
                </c:pt>
                <c:pt idx="256">
                  <c:v>35.168641000000001</c:v>
                </c:pt>
                <c:pt idx="257">
                  <c:v>30.697182999999999</c:v>
                </c:pt>
                <c:pt idx="258">
                  <c:v>29.588421</c:v>
                </c:pt>
                <c:pt idx="259">
                  <c:v>29.488866000000002</c:v>
                </c:pt>
                <c:pt idx="260">
                  <c:v>35.036090000000002</c:v>
                </c:pt>
                <c:pt idx="261">
                  <c:v>32.374263999999997</c:v>
                </c:pt>
                <c:pt idx="262">
                  <c:v>35.969634999999997</c:v>
                </c:pt>
                <c:pt idx="263">
                  <c:v>36.12039</c:v>
                </c:pt>
                <c:pt idx="264">
                  <c:v>34.357976000000001</c:v>
                </c:pt>
                <c:pt idx="265">
                  <c:v>35.432605000000002</c:v>
                </c:pt>
                <c:pt idx="266">
                  <c:v>32.332166000000001</c:v>
                </c:pt>
                <c:pt idx="267">
                  <c:v>32.434567000000001</c:v>
                </c:pt>
                <c:pt idx="268">
                  <c:v>39.812472</c:v>
                </c:pt>
                <c:pt idx="269">
                  <c:v>36.130062000000002</c:v>
                </c:pt>
                <c:pt idx="270">
                  <c:v>35.674382000000001</c:v>
                </c:pt>
                <c:pt idx="271">
                  <c:v>35.213014999999999</c:v>
                </c:pt>
                <c:pt idx="272">
                  <c:v>36.516336000000003</c:v>
                </c:pt>
                <c:pt idx="273">
                  <c:v>39.632703999999997</c:v>
                </c:pt>
                <c:pt idx="274">
                  <c:v>34.794880999999997</c:v>
                </c:pt>
                <c:pt idx="275">
                  <c:v>37.53237</c:v>
                </c:pt>
                <c:pt idx="276">
                  <c:v>37.136423999999998</c:v>
                </c:pt>
                <c:pt idx="277">
                  <c:v>32.515348000000003</c:v>
                </c:pt>
                <c:pt idx="278">
                  <c:v>33.062049000000002</c:v>
                </c:pt>
                <c:pt idx="279">
                  <c:v>32.207011999999999</c:v>
                </c:pt>
                <c:pt idx="280">
                  <c:v>30.584543</c:v>
                </c:pt>
                <c:pt idx="281">
                  <c:v>30.173805999999999</c:v>
                </c:pt>
                <c:pt idx="282">
                  <c:v>31.559618</c:v>
                </c:pt>
                <c:pt idx="283">
                  <c:v>31.795135999999999</c:v>
                </c:pt>
                <c:pt idx="284">
                  <c:v>30.235814999999999</c:v>
                </c:pt>
                <c:pt idx="285">
                  <c:v>33.444910999999998</c:v>
                </c:pt>
                <c:pt idx="286">
                  <c:v>32.246265000000001</c:v>
                </c:pt>
                <c:pt idx="287">
                  <c:v>31.431616999999999</c:v>
                </c:pt>
                <c:pt idx="288">
                  <c:v>33.130884999999999</c:v>
                </c:pt>
                <c:pt idx="289">
                  <c:v>31.540275000000001</c:v>
                </c:pt>
                <c:pt idx="290">
                  <c:v>31.734835</c:v>
                </c:pt>
                <c:pt idx="291">
                  <c:v>30.920756999999998</c:v>
                </c:pt>
                <c:pt idx="292">
                  <c:v>30.064011000000001</c:v>
                </c:pt>
                <c:pt idx="293">
                  <c:v>31.848613</c:v>
                </c:pt>
                <c:pt idx="294">
                  <c:v>32.832219000000002</c:v>
                </c:pt>
                <c:pt idx="295">
                  <c:v>43.601264</c:v>
                </c:pt>
                <c:pt idx="296">
                  <c:v>33.085943</c:v>
                </c:pt>
                <c:pt idx="297">
                  <c:v>29.401257000000001</c:v>
                </c:pt>
                <c:pt idx="298">
                  <c:v>34.703291</c:v>
                </c:pt>
                <c:pt idx="299">
                  <c:v>30.397949000000001</c:v>
                </c:pt>
                <c:pt idx="300">
                  <c:v>31.722888000000001</c:v>
                </c:pt>
                <c:pt idx="301">
                  <c:v>36.628976000000002</c:v>
                </c:pt>
                <c:pt idx="302">
                  <c:v>30.502624000000001</c:v>
                </c:pt>
                <c:pt idx="303">
                  <c:v>33.348199999999999</c:v>
                </c:pt>
                <c:pt idx="304">
                  <c:v>39.416525999999998</c:v>
                </c:pt>
                <c:pt idx="305">
                  <c:v>32.647899000000002</c:v>
                </c:pt>
                <c:pt idx="306">
                  <c:v>32.138745</c:v>
                </c:pt>
                <c:pt idx="307">
                  <c:v>35.858702000000001</c:v>
                </c:pt>
                <c:pt idx="308">
                  <c:v>34.659486999999999</c:v>
                </c:pt>
                <c:pt idx="309">
                  <c:v>34.092306000000001</c:v>
                </c:pt>
                <c:pt idx="310">
                  <c:v>30.851921000000001</c:v>
                </c:pt>
                <c:pt idx="311">
                  <c:v>37.886786999999998</c:v>
                </c:pt>
                <c:pt idx="312">
                  <c:v>31.703545999999999</c:v>
                </c:pt>
                <c:pt idx="313">
                  <c:v>31.23592</c:v>
                </c:pt>
                <c:pt idx="314">
                  <c:v>39.954124999999998</c:v>
                </c:pt>
                <c:pt idx="315">
                  <c:v>31.935082999999999</c:v>
                </c:pt>
                <c:pt idx="316">
                  <c:v>30.976507000000002</c:v>
                </c:pt>
                <c:pt idx="317">
                  <c:v>31.121573000000001</c:v>
                </c:pt>
                <c:pt idx="318">
                  <c:v>37.084654999999998</c:v>
                </c:pt>
                <c:pt idx="319">
                  <c:v>30.437201000000002</c:v>
                </c:pt>
                <c:pt idx="320">
                  <c:v>30.32001</c:v>
                </c:pt>
                <c:pt idx="321">
                  <c:v>31.872506000000001</c:v>
                </c:pt>
                <c:pt idx="322">
                  <c:v>35.594169000000001</c:v>
                </c:pt>
                <c:pt idx="323">
                  <c:v>30.809255</c:v>
                </c:pt>
                <c:pt idx="324">
                  <c:v>32.028379999999999</c:v>
                </c:pt>
                <c:pt idx="325">
                  <c:v>35.152143000000002</c:v>
                </c:pt>
                <c:pt idx="326">
                  <c:v>34.036554000000002</c:v>
                </c:pt>
                <c:pt idx="327">
                  <c:v>37.803728999999997</c:v>
                </c:pt>
                <c:pt idx="328">
                  <c:v>30.247762000000002</c:v>
                </c:pt>
                <c:pt idx="329">
                  <c:v>30.721077000000001</c:v>
                </c:pt>
                <c:pt idx="330">
                  <c:v>33.09789</c:v>
                </c:pt>
                <c:pt idx="331">
                  <c:v>35.365476000000001</c:v>
                </c:pt>
                <c:pt idx="332">
                  <c:v>32.624006000000001</c:v>
                </c:pt>
                <c:pt idx="333">
                  <c:v>32.001074000000003</c:v>
                </c:pt>
                <c:pt idx="334">
                  <c:v>30.870125000000002</c:v>
                </c:pt>
                <c:pt idx="335">
                  <c:v>36.598824</c:v>
                </c:pt>
                <c:pt idx="336">
                  <c:v>33.569498000000003</c:v>
                </c:pt>
                <c:pt idx="337">
                  <c:v>28.760688999999999</c:v>
                </c:pt>
                <c:pt idx="338">
                  <c:v>29.752828999999998</c:v>
                </c:pt>
                <c:pt idx="339">
                  <c:v>30.005416</c:v>
                </c:pt>
                <c:pt idx="340">
                  <c:v>36.246113999999999</c:v>
                </c:pt>
                <c:pt idx="341">
                  <c:v>29.014413000000001</c:v>
                </c:pt>
                <c:pt idx="342">
                  <c:v>28.473402</c:v>
                </c:pt>
                <c:pt idx="343">
                  <c:v>30.024189</c:v>
                </c:pt>
                <c:pt idx="344">
                  <c:v>29.183373</c:v>
                </c:pt>
                <c:pt idx="345">
                  <c:v>29.484883</c:v>
                </c:pt>
                <c:pt idx="346">
                  <c:v>28.897791000000002</c:v>
                </c:pt>
                <c:pt idx="347">
                  <c:v>30.069130999999999</c:v>
                </c:pt>
                <c:pt idx="348">
                  <c:v>28.725987</c:v>
                </c:pt>
                <c:pt idx="349">
                  <c:v>26.937404000000001</c:v>
                </c:pt>
                <c:pt idx="350">
                  <c:v>28.023980000000002</c:v>
                </c:pt>
                <c:pt idx="351">
                  <c:v>26.205815000000001</c:v>
                </c:pt>
                <c:pt idx="352">
                  <c:v>26.067005999999999</c:v>
                </c:pt>
                <c:pt idx="353">
                  <c:v>25.341674000000001</c:v>
                </c:pt>
                <c:pt idx="354">
                  <c:v>27.237777000000001</c:v>
                </c:pt>
                <c:pt idx="355">
                  <c:v>27.400479000000001</c:v>
                </c:pt>
                <c:pt idx="356">
                  <c:v>28.428459</c:v>
                </c:pt>
                <c:pt idx="357">
                  <c:v>29.960473</c:v>
                </c:pt>
                <c:pt idx="358">
                  <c:v>31.519794999999998</c:v>
                </c:pt>
                <c:pt idx="359">
                  <c:v>30.104403000000001</c:v>
                </c:pt>
                <c:pt idx="360">
                  <c:v>31.084026999999999</c:v>
                </c:pt>
                <c:pt idx="361">
                  <c:v>31.237058000000001</c:v>
                </c:pt>
                <c:pt idx="362">
                  <c:v>38.887459999999997</c:v>
                </c:pt>
                <c:pt idx="363">
                  <c:v>32.895366000000003</c:v>
                </c:pt>
                <c:pt idx="364">
                  <c:v>37.068725999999998</c:v>
                </c:pt>
                <c:pt idx="365">
                  <c:v>35.962808000000003</c:v>
                </c:pt>
                <c:pt idx="366">
                  <c:v>37.517578999999998</c:v>
                </c:pt>
                <c:pt idx="367">
                  <c:v>35.579946999999997</c:v>
                </c:pt>
                <c:pt idx="368">
                  <c:v>35.034953000000002</c:v>
                </c:pt>
                <c:pt idx="369">
                  <c:v>38.463070000000002</c:v>
                </c:pt>
                <c:pt idx="370">
                  <c:v>37.322450000000003</c:v>
                </c:pt>
                <c:pt idx="371">
                  <c:v>35.536141999999998</c:v>
                </c:pt>
                <c:pt idx="372">
                  <c:v>37.888494000000001</c:v>
                </c:pt>
                <c:pt idx="373">
                  <c:v>40.244827000000001</c:v>
                </c:pt>
                <c:pt idx="374">
                  <c:v>36.225065999999998</c:v>
                </c:pt>
                <c:pt idx="375">
                  <c:v>35.620907000000003</c:v>
                </c:pt>
                <c:pt idx="376">
                  <c:v>45.437634000000003</c:v>
                </c:pt>
                <c:pt idx="377">
                  <c:v>33.930742000000002</c:v>
                </c:pt>
                <c:pt idx="378">
                  <c:v>34.674847</c:v>
                </c:pt>
                <c:pt idx="379">
                  <c:v>41.363829000000003</c:v>
                </c:pt>
                <c:pt idx="380">
                  <c:v>39.219690999999997</c:v>
                </c:pt>
                <c:pt idx="381">
                  <c:v>36.259199000000002</c:v>
                </c:pt>
                <c:pt idx="382">
                  <c:v>43.779895000000003</c:v>
                </c:pt>
                <c:pt idx="383">
                  <c:v>38.772545000000001</c:v>
                </c:pt>
                <c:pt idx="384">
                  <c:v>38.713380999999998</c:v>
                </c:pt>
                <c:pt idx="385">
                  <c:v>38.732723</c:v>
                </c:pt>
                <c:pt idx="386">
                  <c:v>37.706448999999999</c:v>
                </c:pt>
                <c:pt idx="387">
                  <c:v>37.911817999999997</c:v>
                </c:pt>
                <c:pt idx="388">
                  <c:v>36.411091999999996</c:v>
                </c:pt>
                <c:pt idx="389">
                  <c:v>34.914347999999997</c:v>
                </c:pt>
                <c:pt idx="390">
                  <c:v>37.717827</c:v>
                </c:pt>
                <c:pt idx="391">
                  <c:v>35.386524999999999</c:v>
                </c:pt>
                <c:pt idx="392">
                  <c:v>35.144748</c:v>
                </c:pt>
                <c:pt idx="393">
                  <c:v>37.023783999999999</c:v>
                </c:pt>
                <c:pt idx="394">
                  <c:v>35.429760999999999</c:v>
                </c:pt>
                <c:pt idx="395">
                  <c:v>36.382648000000003</c:v>
                </c:pt>
                <c:pt idx="396">
                  <c:v>38.276474999999998</c:v>
                </c:pt>
                <c:pt idx="397">
                  <c:v>34.401781</c:v>
                </c:pt>
                <c:pt idx="398">
                  <c:v>35.450240000000001</c:v>
                </c:pt>
                <c:pt idx="399">
                  <c:v>36.168745000000001</c:v>
                </c:pt>
                <c:pt idx="400">
                  <c:v>35.863821999999999</c:v>
                </c:pt>
                <c:pt idx="401">
                  <c:v>38.605860999999997</c:v>
                </c:pt>
                <c:pt idx="402">
                  <c:v>36.821260000000002</c:v>
                </c:pt>
                <c:pt idx="403">
                  <c:v>33.920501999999999</c:v>
                </c:pt>
                <c:pt idx="404">
                  <c:v>36.152248</c:v>
                </c:pt>
                <c:pt idx="405">
                  <c:v>34.182758999999997</c:v>
                </c:pt>
                <c:pt idx="406">
                  <c:v>33.556412999999999</c:v>
                </c:pt>
                <c:pt idx="407">
                  <c:v>35.128250000000001</c:v>
                </c:pt>
                <c:pt idx="408">
                  <c:v>34.992854999999999</c:v>
                </c:pt>
                <c:pt idx="409">
                  <c:v>32.662121999999997</c:v>
                </c:pt>
                <c:pt idx="410">
                  <c:v>35.482667999999997</c:v>
                </c:pt>
                <c:pt idx="411">
                  <c:v>32.361747999999999</c:v>
                </c:pt>
                <c:pt idx="412">
                  <c:v>32.546067999999998</c:v>
                </c:pt>
                <c:pt idx="413">
                  <c:v>34.687362</c:v>
                </c:pt>
                <c:pt idx="414">
                  <c:v>37.127321000000002</c:v>
                </c:pt>
                <c:pt idx="415">
                  <c:v>33.654262000000003</c:v>
                </c:pt>
                <c:pt idx="416">
                  <c:v>34.185034000000002</c:v>
                </c:pt>
                <c:pt idx="417">
                  <c:v>32.391331000000001</c:v>
                </c:pt>
                <c:pt idx="418">
                  <c:v>33.564377999999998</c:v>
                </c:pt>
                <c:pt idx="419">
                  <c:v>35.482098999999998</c:v>
                </c:pt>
                <c:pt idx="420">
                  <c:v>34.920037000000001</c:v>
                </c:pt>
                <c:pt idx="421">
                  <c:v>31.853162999999999</c:v>
                </c:pt>
                <c:pt idx="422">
                  <c:v>34.297674000000001</c:v>
                </c:pt>
                <c:pt idx="423">
                  <c:v>33.305534000000002</c:v>
                </c:pt>
                <c:pt idx="424">
                  <c:v>32.912432000000003</c:v>
                </c:pt>
                <c:pt idx="425">
                  <c:v>33.602493000000003</c:v>
                </c:pt>
                <c:pt idx="426">
                  <c:v>32.222940999999999</c:v>
                </c:pt>
                <c:pt idx="427">
                  <c:v>32.385072999999998</c:v>
                </c:pt>
                <c:pt idx="428">
                  <c:v>31.486799000000001</c:v>
                </c:pt>
                <c:pt idx="429">
                  <c:v>33.798191000000003</c:v>
                </c:pt>
                <c:pt idx="430">
                  <c:v>33.847115000000002</c:v>
                </c:pt>
                <c:pt idx="431">
                  <c:v>30.442321</c:v>
                </c:pt>
                <c:pt idx="432">
                  <c:v>30.717093999999999</c:v>
                </c:pt>
                <c:pt idx="433">
                  <c:v>30.183478000000001</c:v>
                </c:pt>
                <c:pt idx="434">
                  <c:v>32.761676999999999</c:v>
                </c:pt>
                <c:pt idx="435">
                  <c:v>30.938392</c:v>
                </c:pt>
                <c:pt idx="436">
                  <c:v>31.649501000000001</c:v>
                </c:pt>
                <c:pt idx="437">
                  <c:v>35.336463000000002</c:v>
                </c:pt>
                <c:pt idx="438">
                  <c:v>33.646298000000002</c:v>
                </c:pt>
                <c:pt idx="439">
                  <c:v>30.323993000000002</c:v>
                </c:pt>
                <c:pt idx="440">
                  <c:v>31.820737000000001</c:v>
                </c:pt>
                <c:pt idx="441">
                  <c:v>32.870334</c:v>
                </c:pt>
                <c:pt idx="442">
                  <c:v>30.950907000000001</c:v>
                </c:pt>
                <c:pt idx="443">
                  <c:v>31.330924</c:v>
                </c:pt>
                <c:pt idx="444">
                  <c:v>31.702407999999998</c:v>
                </c:pt>
                <c:pt idx="445">
                  <c:v>31.637554999999999</c:v>
                </c:pt>
                <c:pt idx="446">
                  <c:v>31.453234999999999</c:v>
                </c:pt>
                <c:pt idx="447">
                  <c:v>30.968543</c:v>
                </c:pt>
                <c:pt idx="448">
                  <c:v>32.350371000000003</c:v>
                </c:pt>
                <c:pt idx="449">
                  <c:v>33.26173</c:v>
                </c:pt>
                <c:pt idx="450">
                  <c:v>31.643243999999999</c:v>
                </c:pt>
                <c:pt idx="451">
                  <c:v>34.148626</c:v>
                </c:pt>
                <c:pt idx="452">
                  <c:v>31.268916000000001</c:v>
                </c:pt>
                <c:pt idx="453">
                  <c:v>30.423548</c:v>
                </c:pt>
                <c:pt idx="454">
                  <c:v>35.304605000000002</c:v>
                </c:pt>
                <c:pt idx="455">
                  <c:v>30.853628</c:v>
                </c:pt>
                <c:pt idx="456">
                  <c:v>31.154</c:v>
                </c:pt>
                <c:pt idx="457">
                  <c:v>36.808745000000002</c:v>
                </c:pt>
                <c:pt idx="458">
                  <c:v>31.323529000000001</c:v>
                </c:pt>
                <c:pt idx="459">
                  <c:v>30.56634</c:v>
                </c:pt>
                <c:pt idx="460">
                  <c:v>34.662331000000002</c:v>
                </c:pt>
                <c:pt idx="461">
                  <c:v>39.324365999999998</c:v>
                </c:pt>
                <c:pt idx="462">
                  <c:v>30.128295000000001</c:v>
                </c:pt>
                <c:pt idx="463">
                  <c:v>28.964919999999999</c:v>
                </c:pt>
                <c:pt idx="464">
                  <c:v>37.480032000000001</c:v>
                </c:pt>
                <c:pt idx="465">
                  <c:v>30.966267999999999</c:v>
                </c:pt>
                <c:pt idx="466">
                  <c:v>39.770373999999997</c:v>
                </c:pt>
                <c:pt idx="467">
                  <c:v>34.149194000000001</c:v>
                </c:pt>
                <c:pt idx="468">
                  <c:v>43.022705000000002</c:v>
                </c:pt>
                <c:pt idx="469">
                  <c:v>34.740837999999997</c:v>
                </c:pt>
                <c:pt idx="470">
                  <c:v>31.081751000000001</c:v>
                </c:pt>
                <c:pt idx="471">
                  <c:v>31.040223000000001</c:v>
                </c:pt>
                <c:pt idx="472">
                  <c:v>31.818460999999999</c:v>
                </c:pt>
                <c:pt idx="473">
                  <c:v>29.930323000000001</c:v>
                </c:pt>
                <c:pt idx="474">
                  <c:v>30.403068000000001</c:v>
                </c:pt>
                <c:pt idx="475">
                  <c:v>34.356838000000003</c:v>
                </c:pt>
                <c:pt idx="476">
                  <c:v>38.042662</c:v>
                </c:pt>
                <c:pt idx="477">
                  <c:v>40.393307</c:v>
                </c:pt>
                <c:pt idx="478">
                  <c:v>36.284230000000001</c:v>
                </c:pt>
                <c:pt idx="479">
                  <c:v>31.967509</c:v>
                </c:pt>
                <c:pt idx="480">
                  <c:v>34.784072999999999</c:v>
                </c:pt>
                <c:pt idx="481">
                  <c:v>34.109940999999999</c:v>
                </c:pt>
                <c:pt idx="482">
                  <c:v>35.801813000000003</c:v>
                </c:pt>
                <c:pt idx="483">
                  <c:v>40.716434999999997</c:v>
                </c:pt>
                <c:pt idx="484">
                  <c:v>35.755732999999999</c:v>
                </c:pt>
                <c:pt idx="485">
                  <c:v>32.451633000000001</c:v>
                </c:pt>
                <c:pt idx="486">
                  <c:v>29.309666</c:v>
                </c:pt>
                <c:pt idx="487">
                  <c:v>31.270621999999999</c:v>
                </c:pt>
                <c:pt idx="488">
                  <c:v>34.611699999999999</c:v>
                </c:pt>
                <c:pt idx="489">
                  <c:v>29.740883</c:v>
                </c:pt>
                <c:pt idx="490">
                  <c:v>31.316134000000002</c:v>
                </c:pt>
                <c:pt idx="491">
                  <c:v>29.114538</c:v>
                </c:pt>
                <c:pt idx="492">
                  <c:v>29.940563000000001</c:v>
                </c:pt>
                <c:pt idx="493">
                  <c:v>39.171334999999999</c:v>
                </c:pt>
                <c:pt idx="494">
                  <c:v>37.330983000000003</c:v>
                </c:pt>
                <c:pt idx="495">
                  <c:v>31.801964000000002</c:v>
                </c:pt>
                <c:pt idx="496">
                  <c:v>37.489702999999999</c:v>
                </c:pt>
                <c:pt idx="497">
                  <c:v>29.454163000000001</c:v>
                </c:pt>
                <c:pt idx="498">
                  <c:v>28.711765</c:v>
                </c:pt>
                <c:pt idx="499">
                  <c:v>28.350522000000002</c:v>
                </c:pt>
                <c:pt idx="500">
                  <c:v>29.007587000000001</c:v>
                </c:pt>
                <c:pt idx="501">
                  <c:v>28.177009999999999</c:v>
                </c:pt>
                <c:pt idx="502">
                  <c:v>27.299216000000001</c:v>
                </c:pt>
                <c:pt idx="503">
                  <c:v>27.328799</c:v>
                </c:pt>
                <c:pt idx="504">
                  <c:v>26.180215</c:v>
                </c:pt>
                <c:pt idx="505">
                  <c:v>26.603466999999998</c:v>
                </c:pt>
                <c:pt idx="506">
                  <c:v>24.832519000000001</c:v>
                </c:pt>
                <c:pt idx="507">
                  <c:v>25.420749000000001</c:v>
                </c:pt>
                <c:pt idx="508">
                  <c:v>24.601551000000001</c:v>
                </c:pt>
                <c:pt idx="509">
                  <c:v>29.025223</c:v>
                </c:pt>
                <c:pt idx="510">
                  <c:v>25.042439000000002</c:v>
                </c:pt>
                <c:pt idx="511">
                  <c:v>24.097517</c:v>
                </c:pt>
                <c:pt idx="512">
                  <c:v>27.450541000000001</c:v>
                </c:pt>
                <c:pt idx="513">
                  <c:v>24.879169000000001</c:v>
                </c:pt>
                <c:pt idx="514">
                  <c:v>24.769940999999999</c:v>
                </c:pt>
                <c:pt idx="515">
                  <c:v>25.518028999999999</c:v>
                </c:pt>
                <c:pt idx="516">
                  <c:v>26.627929000000002</c:v>
                </c:pt>
                <c:pt idx="517">
                  <c:v>26.577299</c:v>
                </c:pt>
                <c:pt idx="518">
                  <c:v>26.481725000000001</c:v>
                </c:pt>
                <c:pt idx="519">
                  <c:v>25.482759000000001</c:v>
                </c:pt>
                <c:pt idx="520">
                  <c:v>27.439731999999999</c:v>
                </c:pt>
                <c:pt idx="521">
                  <c:v>27.75262</c:v>
                </c:pt>
                <c:pt idx="522">
                  <c:v>26.244499000000001</c:v>
                </c:pt>
                <c:pt idx="523">
                  <c:v>30.044668999999999</c:v>
                </c:pt>
                <c:pt idx="524">
                  <c:v>29.214662000000001</c:v>
                </c:pt>
                <c:pt idx="525">
                  <c:v>26.920338000000001</c:v>
                </c:pt>
                <c:pt idx="526">
                  <c:v>28.241862999999999</c:v>
                </c:pt>
                <c:pt idx="527">
                  <c:v>33.058636999999997</c:v>
                </c:pt>
                <c:pt idx="528">
                  <c:v>28.355640999999999</c:v>
                </c:pt>
                <c:pt idx="529">
                  <c:v>32.604095000000001</c:v>
                </c:pt>
                <c:pt idx="530">
                  <c:v>29.999727</c:v>
                </c:pt>
                <c:pt idx="531">
                  <c:v>35.507697999999998</c:v>
                </c:pt>
                <c:pt idx="532">
                  <c:v>28.398876000000001</c:v>
                </c:pt>
                <c:pt idx="533">
                  <c:v>29.940563000000001</c:v>
                </c:pt>
                <c:pt idx="534">
                  <c:v>38.349860999999997</c:v>
                </c:pt>
                <c:pt idx="535">
                  <c:v>29.304545999999998</c:v>
                </c:pt>
                <c:pt idx="536">
                  <c:v>35.335894000000003</c:v>
                </c:pt>
                <c:pt idx="537">
                  <c:v>31.164809000000002</c:v>
                </c:pt>
                <c:pt idx="538">
                  <c:v>29.090074999999999</c:v>
                </c:pt>
                <c:pt idx="539">
                  <c:v>28.385793</c:v>
                </c:pt>
                <c:pt idx="540">
                  <c:v>39.520063</c:v>
                </c:pt>
                <c:pt idx="541">
                  <c:v>31.274035999999999</c:v>
                </c:pt>
                <c:pt idx="542">
                  <c:v>32.340699999999998</c:v>
                </c:pt>
                <c:pt idx="543">
                  <c:v>29.647016000000001</c:v>
                </c:pt>
                <c:pt idx="544">
                  <c:v>28.657152</c:v>
                </c:pt>
                <c:pt idx="545">
                  <c:v>30.841681000000001</c:v>
                </c:pt>
                <c:pt idx="546">
                  <c:v>33.781123999999998</c:v>
                </c:pt>
                <c:pt idx="547">
                  <c:v>30.027602999999999</c:v>
                </c:pt>
                <c:pt idx="548">
                  <c:v>30.58625</c:v>
                </c:pt>
                <c:pt idx="549">
                  <c:v>33.385745999999997</c:v>
                </c:pt>
                <c:pt idx="550">
                  <c:v>30.804704000000001</c:v>
                </c:pt>
                <c:pt idx="551">
                  <c:v>30.003710000000002</c:v>
                </c:pt>
                <c:pt idx="552">
                  <c:v>31.114746</c:v>
                </c:pt>
                <c:pt idx="553">
                  <c:v>31.84975</c:v>
                </c:pt>
                <c:pt idx="554">
                  <c:v>33.575187</c:v>
                </c:pt>
                <c:pt idx="555">
                  <c:v>28.610503000000001</c:v>
                </c:pt>
                <c:pt idx="556">
                  <c:v>31.830407000000001</c:v>
                </c:pt>
                <c:pt idx="557">
                  <c:v>30.643708</c:v>
                </c:pt>
                <c:pt idx="558">
                  <c:v>30.227281999999999</c:v>
                </c:pt>
                <c:pt idx="559">
                  <c:v>30.905965999999999</c:v>
                </c:pt>
                <c:pt idx="560">
                  <c:v>34.825602000000003</c:v>
                </c:pt>
                <c:pt idx="561">
                  <c:v>29.878554000000001</c:v>
                </c:pt>
                <c:pt idx="562">
                  <c:v>30.965129999999998</c:v>
                </c:pt>
                <c:pt idx="563">
                  <c:v>32.506815000000003</c:v>
                </c:pt>
                <c:pt idx="564">
                  <c:v>31.704115000000002</c:v>
                </c:pt>
                <c:pt idx="565">
                  <c:v>30.416152</c:v>
                </c:pt>
                <c:pt idx="566">
                  <c:v>30.677841000000001</c:v>
                </c:pt>
                <c:pt idx="567">
                  <c:v>30.971387</c:v>
                </c:pt>
                <c:pt idx="568">
                  <c:v>31.066390999999999</c:v>
                </c:pt>
                <c:pt idx="569">
                  <c:v>32.581339999999997</c:v>
                </c:pt>
                <c:pt idx="570">
                  <c:v>31.906638999999998</c:v>
                </c:pt>
                <c:pt idx="571">
                  <c:v>30.005984000000002</c:v>
                </c:pt>
                <c:pt idx="572">
                  <c:v>29.958767000000002</c:v>
                </c:pt>
                <c:pt idx="573">
                  <c:v>29.509914999999999</c:v>
                </c:pt>
                <c:pt idx="574">
                  <c:v>34.933121</c:v>
                </c:pt>
                <c:pt idx="575">
                  <c:v>32.506245999999997</c:v>
                </c:pt>
                <c:pt idx="576">
                  <c:v>32.540948</c:v>
                </c:pt>
                <c:pt idx="577">
                  <c:v>33.991612000000003</c:v>
                </c:pt>
                <c:pt idx="578">
                  <c:v>31.464044000000001</c:v>
                </c:pt>
                <c:pt idx="579">
                  <c:v>29.714144999999998</c:v>
                </c:pt>
                <c:pt idx="580">
                  <c:v>32.436841999999999</c:v>
                </c:pt>
                <c:pt idx="581">
                  <c:v>31.188701999999999</c:v>
                </c:pt>
                <c:pt idx="582">
                  <c:v>31.173912000000001</c:v>
                </c:pt>
                <c:pt idx="583">
                  <c:v>30.114643000000001</c:v>
                </c:pt>
                <c:pt idx="584">
                  <c:v>37.403232000000003</c:v>
                </c:pt>
                <c:pt idx="585">
                  <c:v>33.035881000000003</c:v>
                </c:pt>
                <c:pt idx="586">
                  <c:v>30.757486</c:v>
                </c:pt>
                <c:pt idx="587">
                  <c:v>33.270263</c:v>
                </c:pt>
                <c:pt idx="588">
                  <c:v>29.396137</c:v>
                </c:pt>
                <c:pt idx="589">
                  <c:v>28.840333999999999</c:v>
                </c:pt>
                <c:pt idx="590">
                  <c:v>33.257747000000002</c:v>
                </c:pt>
                <c:pt idx="591">
                  <c:v>30.087904999999999</c:v>
                </c:pt>
                <c:pt idx="592">
                  <c:v>31.633004</c:v>
                </c:pt>
                <c:pt idx="593">
                  <c:v>30.171531000000002</c:v>
                </c:pt>
                <c:pt idx="594">
                  <c:v>30.709699000000001</c:v>
                </c:pt>
                <c:pt idx="595">
                  <c:v>30.143654999999999</c:v>
                </c:pt>
                <c:pt idx="596">
                  <c:v>30.875813999999998</c:v>
                </c:pt>
                <c:pt idx="597">
                  <c:v>33.571204000000002</c:v>
                </c:pt>
                <c:pt idx="598">
                  <c:v>31.037946999999999</c:v>
                </c:pt>
                <c:pt idx="599">
                  <c:v>29.947958</c:v>
                </c:pt>
                <c:pt idx="600">
                  <c:v>34.755628999999999</c:v>
                </c:pt>
                <c:pt idx="601">
                  <c:v>29.716989999999999</c:v>
                </c:pt>
                <c:pt idx="602">
                  <c:v>32.767366000000003</c:v>
                </c:pt>
                <c:pt idx="603">
                  <c:v>30.164135000000002</c:v>
                </c:pt>
                <c:pt idx="604">
                  <c:v>31.390089</c:v>
                </c:pt>
                <c:pt idx="605">
                  <c:v>35.384250000000002</c:v>
                </c:pt>
                <c:pt idx="606">
                  <c:v>30.70401</c:v>
                </c:pt>
                <c:pt idx="607">
                  <c:v>33.335684000000001</c:v>
                </c:pt>
                <c:pt idx="608">
                  <c:v>36.557865</c:v>
                </c:pt>
                <c:pt idx="609">
                  <c:v>34.485407000000002</c:v>
                </c:pt>
                <c:pt idx="610">
                  <c:v>38.835692000000002</c:v>
                </c:pt>
                <c:pt idx="611">
                  <c:v>30.892312</c:v>
                </c:pt>
                <c:pt idx="612">
                  <c:v>34.062154999999997</c:v>
                </c:pt>
                <c:pt idx="613">
                  <c:v>38.255426</c:v>
                </c:pt>
                <c:pt idx="614">
                  <c:v>33.948377000000001</c:v>
                </c:pt>
                <c:pt idx="615">
                  <c:v>30.913360999999998</c:v>
                </c:pt>
                <c:pt idx="616">
                  <c:v>37.015250999999999</c:v>
                </c:pt>
                <c:pt idx="617">
                  <c:v>36.735926999999997</c:v>
                </c:pt>
                <c:pt idx="618">
                  <c:v>36.263181000000003</c:v>
                </c:pt>
                <c:pt idx="619">
                  <c:v>37.530662999999997</c:v>
                </c:pt>
                <c:pt idx="620">
                  <c:v>44.886381</c:v>
                </c:pt>
                <c:pt idx="621">
                  <c:v>36.230755000000002</c:v>
                </c:pt>
                <c:pt idx="622">
                  <c:v>40.400700999999998</c:v>
                </c:pt>
                <c:pt idx="623">
                  <c:v>35.543537999999998</c:v>
                </c:pt>
                <c:pt idx="624">
                  <c:v>38.812936000000001</c:v>
                </c:pt>
                <c:pt idx="625">
                  <c:v>35.341583</c:v>
                </c:pt>
                <c:pt idx="626">
                  <c:v>39.078606000000001</c:v>
                </c:pt>
                <c:pt idx="627">
                  <c:v>41.289873</c:v>
                </c:pt>
                <c:pt idx="628">
                  <c:v>35.667555</c:v>
                </c:pt>
                <c:pt idx="629">
                  <c:v>46.554361</c:v>
                </c:pt>
                <c:pt idx="630">
                  <c:v>39.624169999999999</c:v>
                </c:pt>
                <c:pt idx="631">
                  <c:v>38.347017000000001</c:v>
                </c:pt>
                <c:pt idx="632">
                  <c:v>47.429310000000001</c:v>
                </c:pt>
                <c:pt idx="633">
                  <c:v>42.987434999999998</c:v>
                </c:pt>
                <c:pt idx="634">
                  <c:v>40.464418000000002</c:v>
                </c:pt>
                <c:pt idx="635">
                  <c:v>45.594078000000003</c:v>
                </c:pt>
                <c:pt idx="636">
                  <c:v>36.950398</c:v>
                </c:pt>
                <c:pt idx="637">
                  <c:v>41.038424999999997</c:v>
                </c:pt>
                <c:pt idx="638">
                  <c:v>45.446736999999999</c:v>
                </c:pt>
                <c:pt idx="639">
                  <c:v>39.579228000000001</c:v>
                </c:pt>
                <c:pt idx="640">
                  <c:v>42.231383000000001</c:v>
                </c:pt>
                <c:pt idx="641">
                  <c:v>42.673408999999999</c:v>
                </c:pt>
                <c:pt idx="642">
                  <c:v>33.993887999999998</c:v>
                </c:pt>
                <c:pt idx="643">
                  <c:v>36.109012999999997</c:v>
                </c:pt>
                <c:pt idx="644">
                  <c:v>34.352286999999997</c:v>
                </c:pt>
                <c:pt idx="645">
                  <c:v>39.757859000000003</c:v>
                </c:pt>
                <c:pt idx="646">
                  <c:v>31.919723000000001</c:v>
                </c:pt>
                <c:pt idx="647">
                  <c:v>32.008468999999998</c:v>
                </c:pt>
                <c:pt idx="648">
                  <c:v>34.603735</c:v>
                </c:pt>
                <c:pt idx="649">
                  <c:v>30.721646</c:v>
                </c:pt>
                <c:pt idx="650">
                  <c:v>29.444493000000001</c:v>
                </c:pt>
                <c:pt idx="651">
                  <c:v>35.049174999999998</c:v>
                </c:pt>
                <c:pt idx="652">
                  <c:v>29.557131999999999</c:v>
                </c:pt>
                <c:pt idx="653">
                  <c:v>30.437201999999999</c:v>
                </c:pt>
                <c:pt idx="654">
                  <c:v>31.973198</c:v>
                </c:pt>
                <c:pt idx="655">
                  <c:v>32.722423999999997</c:v>
                </c:pt>
                <c:pt idx="656">
                  <c:v>29.827354</c:v>
                </c:pt>
                <c:pt idx="657">
                  <c:v>28.912013999999999</c:v>
                </c:pt>
                <c:pt idx="658">
                  <c:v>35.013903999999997</c:v>
                </c:pt>
                <c:pt idx="659">
                  <c:v>30.111229000000002</c:v>
                </c:pt>
                <c:pt idx="660">
                  <c:v>30.829166000000001</c:v>
                </c:pt>
                <c:pt idx="661">
                  <c:v>35.910471000000001</c:v>
                </c:pt>
                <c:pt idx="662">
                  <c:v>31.321822000000001</c:v>
                </c:pt>
                <c:pt idx="663">
                  <c:v>33.043844999999997</c:v>
                </c:pt>
                <c:pt idx="664">
                  <c:v>28.800512000000001</c:v>
                </c:pt>
                <c:pt idx="665">
                  <c:v>33.543329</c:v>
                </c:pt>
                <c:pt idx="666">
                  <c:v>29.914394000000001</c:v>
                </c:pt>
                <c:pt idx="667">
                  <c:v>27.302061999999999</c:v>
                </c:pt>
                <c:pt idx="668">
                  <c:v>30.820632</c:v>
                </c:pt>
                <c:pt idx="669">
                  <c:v>28.758982</c:v>
                </c:pt>
                <c:pt idx="670">
                  <c:v>27.120585999999999</c:v>
                </c:pt>
                <c:pt idx="671">
                  <c:v>27.133669999999999</c:v>
                </c:pt>
                <c:pt idx="672">
                  <c:v>33.452306999999998</c:v>
                </c:pt>
                <c:pt idx="673">
                  <c:v>26.374773999999999</c:v>
                </c:pt>
                <c:pt idx="674">
                  <c:v>30.312047</c:v>
                </c:pt>
                <c:pt idx="675">
                  <c:v>33.5274</c:v>
                </c:pt>
                <c:pt idx="676">
                  <c:v>27.781632999999999</c:v>
                </c:pt>
                <c:pt idx="677">
                  <c:v>30.453130000000002</c:v>
                </c:pt>
                <c:pt idx="678">
                  <c:v>26.597778000000002</c:v>
                </c:pt>
                <c:pt idx="679">
                  <c:v>26.985759999999999</c:v>
                </c:pt>
                <c:pt idx="680">
                  <c:v>25.176127000000001</c:v>
                </c:pt>
                <c:pt idx="681">
                  <c:v>25.648872999999998</c:v>
                </c:pt>
                <c:pt idx="682">
                  <c:v>24.823986000000001</c:v>
                </c:pt>
                <c:pt idx="683">
                  <c:v>24.345551</c:v>
                </c:pt>
                <c:pt idx="684">
                  <c:v>26.235966000000001</c:v>
                </c:pt>
                <c:pt idx="685">
                  <c:v>26.796889</c:v>
                </c:pt>
                <c:pt idx="686">
                  <c:v>26.976089000000002</c:v>
                </c:pt>
                <c:pt idx="687">
                  <c:v>26.370792000000002</c:v>
                </c:pt>
                <c:pt idx="688">
                  <c:v>25.661957999999998</c:v>
                </c:pt>
                <c:pt idx="689">
                  <c:v>27.226967999999999</c:v>
                </c:pt>
                <c:pt idx="690">
                  <c:v>28.103624</c:v>
                </c:pt>
                <c:pt idx="691">
                  <c:v>27.063129</c:v>
                </c:pt>
                <c:pt idx="692">
                  <c:v>26.841262</c:v>
                </c:pt>
                <c:pt idx="693">
                  <c:v>28.661134000000001</c:v>
                </c:pt>
                <c:pt idx="694">
                  <c:v>27.960833000000001</c:v>
                </c:pt>
                <c:pt idx="695">
                  <c:v>28.256086</c:v>
                </c:pt>
                <c:pt idx="696">
                  <c:v>29.048546000000002</c:v>
                </c:pt>
                <c:pt idx="697">
                  <c:v>30.428100000000001</c:v>
                </c:pt>
                <c:pt idx="698">
                  <c:v>27.774238</c:v>
                </c:pt>
                <c:pt idx="699">
                  <c:v>28.864227</c:v>
                </c:pt>
                <c:pt idx="700">
                  <c:v>29.527550999999999</c:v>
                </c:pt>
                <c:pt idx="701">
                  <c:v>32.096646999999997</c:v>
                </c:pt>
                <c:pt idx="702">
                  <c:v>29.096333000000001</c:v>
                </c:pt>
                <c:pt idx="703">
                  <c:v>29.722110000000001</c:v>
                </c:pt>
                <c:pt idx="704">
                  <c:v>34.413727000000002</c:v>
                </c:pt>
                <c:pt idx="705">
                  <c:v>32.620023000000003</c:v>
                </c:pt>
                <c:pt idx="706">
                  <c:v>29.831904999999999</c:v>
                </c:pt>
                <c:pt idx="707">
                  <c:v>31.248435000000001</c:v>
                </c:pt>
                <c:pt idx="708">
                  <c:v>33.127471999999997</c:v>
                </c:pt>
                <c:pt idx="709">
                  <c:v>31.766123</c:v>
                </c:pt>
                <c:pt idx="710">
                  <c:v>29.934874000000001</c:v>
                </c:pt>
                <c:pt idx="711">
                  <c:v>32.052843000000003</c:v>
                </c:pt>
                <c:pt idx="712">
                  <c:v>30.376331</c:v>
                </c:pt>
                <c:pt idx="713">
                  <c:v>31.51183</c:v>
                </c:pt>
                <c:pt idx="714">
                  <c:v>30.645983000000001</c:v>
                </c:pt>
                <c:pt idx="715">
                  <c:v>33.296430999999998</c:v>
                </c:pt>
                <c:pt idx="716">
                  <c:v>35.099237000000002</c:v>
                </c:pt>
                <c:pt idx="717">
                  <c:v>30.766017999999999</c:v>
                </c:pt>
                <c:pt idx="718">
                  <c:v>32.172877999999997</c:v>
                </c:pt>
                <c:pt idx="719">
                  <c:v>30.629486</c:v>
                </c:pt>
                <c:pt idx="720">
                  <c:v>31.987988999999999</c:v>
                </c:pt>
                <c:pt idx="721">
                  <c:v>30.909946999999999</c:v>
                </c:pt>
                <c:pt idx="722">
                  <c:v>33.432963999999998</c:v>
                </c:pt>
                <c:pt idx="723">
                  <c:v>31.078339</c:v>
                </c:pt>
                <c:pt idx="724">
                  <c:v>34.428517999999997</c:v>
                </c:pt>
                <c:pt idx="725">
                  <c:v>35.458205</c:v>
                </c:pt>
                <c:pt idx="726">
                  <c:v>29.348918999999999</c:v>
                </c:pt>
                <c:pt idx="727">
                  <c:v>32.178567000000001</c:v>
                </c:pt>
                <c:pt idx="728">
                  <c:v>34.419984999999997</c:v>
                </c:pt>
                <c:pt idx="729">
                  <c:v>31.171634999999998</c:v>
                </c:pt>
                <c:pt idx="730">
                  <c:v>30.087334999999999</c:v>
                </c:pt>
                <c:pt idx="731">
                  <c:v>32.887400999999997</c:v>
                </c:pt>
                <c:pt idx="732">
                  <c:v>31.272328999999999</c:v>
                </c:pt>
                <c:pt idx="733">
                  <c:v>31.208044999999998</c:v>
                </c:pt>
                <c:pt idx="734">
                  <c:v>29.796634000000001</c:v>
                </c:pt>
                <c:pt idx="735">
                  <c:v>31.995384999999999</c:v>
                </c:pt>
                <c:pt idx="736">
                  <c:v>30.349592000000001</c:v>
                </c:pt>
                <c:pt idx="737">
                  <c:v>30.678978999999998</c:v>
                </c:pt>
                <c:pt idx="738">
                  <c:v>31.663723000000001</c:v>
                </c:pt>
                <c:pt idx="739">
                  <c:v>30.870694</c:v>
                </c:pt>
                <c:pt idx="740">
                  <c:v>30.135691000000001</c:v>
                </c:pt>
                <c:pt idx="741">
                  <c:v>30.783085</c:v>
                </c:pt>
                <c:pt idx="742">
                  <c:v>36.564691000000003</c:v>
                </c:pt>
                <c:pt idx="743">
                  <c:v>31.468595000000001</c:v>
                </c:pt>
                <c:pt idx="744">
                  <c:v>29.757949</c:v>
                </c:pt>
                <c:pt idx="745">
                  <c:v>33.994456999999997</c:v>
                </c:pt>
                <c:pt idx="746">
                  <c:v>29.714144999999998</c:v>
                </c:pt>
                <c:pt idx="747">
                  <c:v>31.192115999999999</c:v>
                </c:pt>
                <c:pt idx="748">
                  <c:v>34.460375999999997</c:v>
                </c:pt>
                <c:pt idx="749">
                  <c:v>30.771708</c:v>
                </c:pt>
                <c:pt idx="750">
                  <c:v>30.059460000000001</c:v>
                </c:pt>
                <c:pt idx="751">
                  <c:v>30.987884999999999</c:v>
                </c:pt>
                <c:pt idx="752">
                  <c:v>34.762456</c:v>
                </c:pt>
                <c:pt idx="753">
                  <c:v>33.219631999999997</c:v>
                </c:pt>
                <c:pt idx="754">
                  <c:v>30.471335</c:v>
                </c:pt>
                <c:pt idx="755">
                  <c:v>33.309516000000002</c:v>
                </c:pt>
                <c:pt idx="756">
                  <c:v>34.578135000000003</c:v>
                </c:pt>
                <c:pt idx="757">
                  <c:v>31.662586000000001</c:v>
                </c:pt>
                <c:pt idx="758">
                  <c:v>32.374833000000002</c:v>
                </c:pt>
                <c:pt idx="759">
                  <c:v>35.480961000000001</c:v>
                </c:pt>
                <c:pt idx="760">
                  <c:v>30.147637</c:v>
                </c:pt>
                <c:pt idx="761">
                  <c:v>31.600007999999999</c:v>
                </c:pt>
                <c:pt idx="762">
                  <c:v>30.929859</c:v>
                </c:pt>
                <c:pt idx="763">
                  <c:v>29.978677999999999</c:v>
                </c:pt>
                <c:pt idx="764">
                  <c:v>31.661448</c:v>
                </c:pt>
                <c:pt idx="765">
                  <c:v>35.740941999999997</c:v>
                </c:pt>
                <c:pt idx="766">
                  <c:v>34.410882999999998</c:v>
                </c:pt>
                <c:pt idx="767">
                  <c:v>31.717199000000001</c:v>
                </c:pt>
                <c:pt idx="768">
                  <c:v>32.998902999999999</c:v>
                </c:pt>
                <c:pt idx="769">
                  <c:v>33.994456</c:v>
                </c:pt>
                <c:pt idx="770">
                  <c:v>32.170603</c:v>
                </c:pt>
                <c:pt idx="771">
                  <c:v>37.72636</c:v>
                </c:pt>
                <c:pt idx="772">
                  <c:v>32.55574</c:v>
                </c:pt>
                <c:pt idx="773">
                  <c:v>34.913778999999998</c:v>
                </c:pt>
                <c:pt idx="774">
                  <c:v>37.618271999999997</c:v>
                </c:pt>
                <c:pt idx="775">
                  <c:v>33.129747000000002</c:v>
                </c:pt>
                <c:pt idx="776">
                  <c:v>31.638691999999999</c:v>
                </c:pt>
                <c:pt idx="777">
                  <c:v>34.334083</c:v>
                </c:pt>
                <c:pt idx="778">
                  <c:v>31.791155</c:v>
                </c:pt>
                <c:pt idx="779">
                  <c:v>31.518089</c:v>
                </c:pt>
                <c:pt idx="780">
                  <c:v>33.171844999999998</c:v>
                </c:pt>
                <c:pt idx="781">
                  <c:v>32.319651</c:v>
                </c:pt>
                <c:pt idx="782">
                  <c:v>31.056719999999999</c:v>
                </c:pt>
                <c:pt idx="783">
                  <c:v>31.474853</c:v>
                </c:pt>
                <c:pt idx="784">
                  <c:v>31.396346000000001</c:v>
                </c:pt>
                <c:pt idx="785">
                  <c:v>32.510229000000002</c:v>
                </c:pt>
                <c:pt idx="786">
                  <c:v>31.249003999999999</c:v>
                </c:pt>
                <c:pt idx="787">
                  <c:v>34.128146000000001</c:v>
                </c:pt>
                <c:pt idx="788">
                  <c:v>30.460526000000002</c:v>
                </c:pt>
                <c:pt idx="789">
                  <c:v>30.757486</c:v>
                </c:pt>
                <c:pt idx="790">
                  <c:v>33.984786</c:v>
                </c:pt>
                <c:pt idx="791">
                  <c:v>31.281431000000001</c:v>
                </c:pt>
                <c:pt idx="792">
                  <c:v>29.306822</c:v>
                </c:pt>
                <c:pt idx="793">
                  <c:v>30.506036999999999</c:v>
                </c:pt>
                <c:pt idx="794">
                  <c:v>31.442995</c:v>
                </c:pt>
                <c:pt idx="795">
                  <c:v>30.707992000000001</c:v>
                </c:pt>
                <c:pt idx="796">
                  <c:v>30.623228000000001</c:v>
                </c:pt>
                <c:pt idx="797">
                  <c:v>30.927014</c:v>
                </c:pt>
                <c:pt idx="798">
                  <c:v>29.763069999999999</c:v>
                </c:pt>
                <c:pt idx="799">
                  <c:v>28.710058</c:v>
                </c:pt>
                <c:pt idx="800">
                  <c:v>35.632852999999997</c:v>
                </c:pt>
                <c:pt idx="801">
                  <c:v>34.862011000000003</c:v>
                </c:pt>
                <c:pt idx="802">
                  <c:v>31.195529000000001</c:v>
                </c:pt>
                <c:pt idx="803">
                  <c:v>31.985714999999999</c:v>
                </c:pt>
                <c:pt idx="804">
                  <c:v>30.482143000000001</c:v>
                </c:pt>
                <c:pt idx="805">
                  <c:v>31.490212</c:v>
                </c:pt>
                <c:pt idx="806">
                  <c:v>30.512295000000002</c:v>
                </c:pt>
                <c:pt idx="807">
                  <c:v>39.649202000000002</c:v>
                </c:pt>
                <c:pt idx="808">
                  <c:v>29.845558</c:v>
                </c:pt>
                <c:pt idx="809">
                  <c:v>34.462651000000001</c:v>
                </c:pt>
                <c:pt idx="810">
                  <c:v>36.573793999999999</c:v>
                </c:pt>
                <c:pt idx="811">
                  <c:v>30.150482</c:v>
                </c:pt>
                <c:pt idx="812">
                  <c:v>30.490107999999999</c:v>
                </c:pt>
                <c:pt idx="813">
                  <c:v>31.795705000000002</c:v>
                </c:pt>
                <c:pt idx="814">
                  <c:v>29.858073999999998</c:v>
                </c:pt>
                <c:pt idx="815">
                  <c:v>29.354607999999999</c:v>
                </c:pt>
                <c:pt idx="816">
                  <c:v>28.635534</c:v>
                </c:pt>
                <c:pt idx="817">
                  <c:v>29.859211999999999</c:v>
                </c:pt>
                <c:pt idx="818">
                  <c:v>30.436631999999999</c:v>
                </c:pt>
                <c:pt idx="819">
                  <c:v>33.593958999999998</c:v>
                </c:pt>
                <c:pt idx="820">
                  <c:v>33.021090000000001</c:v>
                </c:pt>
                <c:pt idx="821">
                  <c:v>30.343903999999998</c:v>
                </c:pt>
                <c:pt idx="822">
                  <c:v>37.203552000000002</c:v>
                </c:pt>
                <c:pt idx="823">
                  <c:v>29.810286999999999</c:v>
                </c:pt>
                <c:pt idx="824">
                  <c:v>29.773879000000001</c:v>
                </c:pt>
                <c:pt idx="825">
                  <c:v>37.057917000000003</c:v>
                </c:pt>
                <c:pt idx="826">
                  <c:v>38.559781000000001</c:v>
                </c:pt>
                <c:pt idx="827">
                  <c:v>29.122502000000001</c:v>
                </c:pt>
                <c:pt idx="828">
                  <c:v>37.528387000000002</c:v>
                </c:pt>
                <c:pt idx="829">
                  <c:v>31.070941999999999</c:v>
                </c:pt>
                <c:pt idx="830">
                  <c:v>37.166006000000003</c:v>
                </c:pt>
                <c:pt idx="831">
                  <c:v>34.524090999999999</c:v>
                </c:pt>
                <c:pt idx="832">
                  <c:v>31.442995</c:v>
                </c:pt>
                <c:pt idx="833">
                  <c:v>32.814584000000004</c:v>
                </c:pt>
                <c:pt idx="834">
                  <c:v>33.731631</c:v>
                </c:pt>
                <c:pt idx="835">
                  <c:v>30.376331</c:v>
                </c:pt>
                <c:pt idx="836">
                  <c:v>30.310908000000001</c:v>
                </c:pt>
                <c:pt idx="837">
                  <c:v>31.264932999999999</c:v>
                </c:pt>
                <c:pt idx="838">
                  <c:v>31.355385999999999</c:v>
                </c:pt>
                <c:pt idx="839">
                  <c:v>36.875872999999999</c:v>
                </c:pt>
                <c:pt idx="840">
                  <c:v>35.094686000000003</c:v>
                </c:pt>
                <c:pt idx="841">
                  <c:v>33.568359999999998</c:v>
                </c:pt>
                <c:pt idx="842">
                  <c:v>29.550305999999999</c:v>
                </c:pt>
                <c:pt idx="843">
                  <c:v>34.163986000000001</c:v>
                </c:pt>
                <c:pt idx="844">
                  <c:v>40.044578000000001</c:v>
                </c:pt>
                <c:pt idx="845">
                  <c:v>31.337751000000001</c:v>
                </c:pt>
                <c:pt idx="846">
                  <c:v>30.450285999999998</c:v>
                </c:pt>
                <c:pt idx="847">
                  <c:v>35.412694000000002</c:v>
                </c:pt>
                <c:pt idx="848">
                  <c:v>36.950397000000002</c:v>
                </c:pt>
                <c:pt idx="849">
                  <c:v>32.301447000000003</c:v>
                </c:pt>
                <c:pt idx="850">
                  <c:v>31.737679</c:v>
                </c:pt>
                <c:pt idx="851">
                  <c:v>32.673499</c:v>
                </c:pt>
                <c:pt idx="852">
                  <c:v>29.274394999999998</c:v>
                </c:pt>
                <c:pt idx="853">
                  <c:v>30.457111999999999</c:v>
                </c:pt>
                <c:pt idx="854">
                  <c:v>27.829989000000001</c:v>
                </c:pt>
                <c:pt idx="855">
                  <c:v>29.167444</c:v>
                </c:pt>
                <c:pt idx="856">
                  <c:v>26.622809</c:v>
                </c:pt>
                <c:pt idx="857">
                  <c:v>26.904976999999999</c:v>
                </c:pt>
                <c:pt idx="858">
                  <c:v>25.814989000000001</c:v>
                </c:pt>
                <c:pt idx="859">
                  <c:v>26.680834999999998</c:v>
                </c:pt>
                <c:pt idx="860">
                  <c:v>24.583345999999999</c:v>
                </c:pt>
                <c:pt idx="861">
                  <c:v>25.163042999999998</c:v>
                </c:pt>
                <c:pt idx="862">
                  <c:v>24.997496999999999</c:v>
                </c:pt>
                <c:pt idx="863">
                  <c:v>26.776978</c:v>
                </c:pt>
                <c:pt idx="864">
                  <c:v>25.904304</c:v>
                </c:pt>
                <c:pt idx="865">
                  <c:v>24.586760000000002</c:v>
                </c:pt>
                <c:pt idx="866">
                  <c:v>24.711347</c:v>
                </c:pt>
                <c:pt idx="867">
                  <c:v>27.689473</c:v>
                </c:pt>
                <c:pt idx="868">
                  <c:v>24.629427</c:v>
                </c:pt>
                <c:pt idx="869">
                  <c:v>26.790061999999999</c:v>
                </c:pt>
                <c:pt idx="870">
                  <c:v>25.631806999999998</c:v>
                </c:pt>
                <c:pt idx="871">
                  <c:v>28.407409999999999</c:v>
                </c:pt>
                <c:pt idx="872">
                  <c:v>25.685851</c:v>
                </c:pt>
                <c:pt idx="873">
                  <c:v>27.833970999999998</c:v>
                </c:pt>
                <c:pt idx="874">
                  <c:v>27.339039</c:v>
                </c:pt>
                <c:pt idx="875">
                  <c:v>31.664292</c:v>
                </c:pt>
                <c:pt idx="876">
                  <c:v>28.250397</c:v>
                </c:pt>
                <c:pt idx="877">
                  <c:v>32.949978000000002</c:v>
                </c:pt>
                <c:pt idx="878">
                  <c:v>32.405552999999998</c:v>
                </c:pt>
                <c:pt idx="879">
                  <c:v>36.897491000000002</c:v>
                </c:pt>
                <c:pt idx="880">
                  <c:v>28.686734000000001</c:v>
                </c:pt>
                <c:pt idx="881">
                  <c:v>30.977076</c:v>
                </c:pt>
                <c:pt idx="882">
                  <c:v>36.766078</c:v>
                </c:pt>
                <c:pt idx="883">
                  <c:v>31.945892000000001</c:v>
                </c:pt>
                <c:pt idx="884">
                  <c:v>34.872250000000001</c:v>
                </c:pt>
                <c:pt idx="885">
                  <c:v>33.072857999999997</c:v>
                </c:pt>
                <c:pt idx="886">
                  <c:v>29.960474000000001</c:v>
                </c:pt>
                <c:pt idx="887">
                  <c:v>30.864436000000001</c:v>
                </c:pt>
                <c:pt idx="888">
                  <c:v>34.524090999999999</c:v>
                </c:pt>
                <c:pt idx="889">
                  <c:v>32.572806999999997</c:v>
                </c:pt>
                <c:pt idx="890">
                  <c:v>29.754536000000002</c:v>
                </c:pt>
                <c:pt idx="891">
                  <c:v>32.793534999999999</c:v>
                </c:pt>
                <c:pt idx="892">
                  <c:v>35.439431999999996</c:v>
                </c:pt>
                <c:pt idx="893">
                  <c:v>32.444237000000001</c:v>
                </c:pt>
                <c:pt idx="894">
                  <c:v>32.086407000000001</c:v>
                </c:pt>
                <c:pt idx="895">
                  <c:v>30.432082000000001</c:v>
                </c:pt>
                <c:pt idx="896">
                  <c:v>30.590802</c:v>
                </c:pt>
                <c:pt idx="897">
                  <c:v>30.953752000000001</c:v>
                </c:pt>
                <c:pt idx="898">
                  <c:v>30.077665</c:v>
                </c:pt>
                <c:pt idx="899">
                  <c:v>31.207474999999999</c:v>
                </c:pt>
                <c:pt idx="900">
                  <c:v>31.121005</c:v>
                </c:pt>
                <c:pt idx="901">
                  <c:v>35.429191000000003</c:v>
                </c:pt>
                <c:pt idx="902">
                  <c:v>35.610666999999999</c:v>
                </c:pt>
                <c:pt idx="903">
                  <c:v>30.072545000000002</c:v>
                </c:pt>
                <c:pt idx="904">
                  <c:v>32.947133999999998</c:v>
                </c:pt>
                <c:pt idx="905">
                  <c:v>31.861128000000001</c:v>
                </c:pt>
                <c:pt idx="906">
                  <c:v>29.971281999999999</c:v>
                </c:pt>
                <c:pt idx="907">
                  <c:v>32.057394000000002</c:v>
                </c:pt>
                <c:pt idx="908">
                  <c:v>36.063501000000002</c:v>
                </c:pt>
                <c:pt idx="909">
                  <c:v>31.217714999999998</c:v>
                </c:pt>
                <c:pt idx="910">
                  <c:v>32.231473000000001</c:v>
                </c:pt>
                <c:pt idx="911">
                  <c:v>34.022333000000003</c:v>
                </c:pt>
                <c:pt idx="912">
                  <c:v>32.247971</c:v>
                </c:pt>
                <c:pt idx="913">
                  <c:v>32.002212</c:v>
                </c:pt>
                <c:pt idx="914">
                  <c:v>36.027093000000001</c:v>
                </c:pt>
                <c:pt idx="915">
                  <c:v>34.295397999999999</c:v>
                </c:pt>
                <c:pt idx="916">
                  <c:v>36.681882000000002</c:v>
                </c:pt>
                <c:pt idx="917">
                  <c:v>32.867489999999997</c:v>
                </c:pt>
                <c:pt idx="918">
                  <c:v>33.355595999999998</c:v>
                </c:pt>
                <c:pt idx="919">
                  <c:v>34.685085999999998</c:v>
                </c:pt>
                <c:pt idx="920">
                  <c:v>33.370956</c:v>
                </c:pt>
                <c:pt idx="921">
                  <c:v>32.413518000000003</c:v>
                </c:pt>
                <c:pt idx="922">
                  <c:v>31.028845</c:v>
                </c:pt>
                <c:pt idx="923">
                  <c:v>30.230695000000001</c:v>
                </c:pt>
                <c:pt idx="924">
                  <c:v>32.849854000000001</c:v>
                </c:pt>
                <c:pt idx="925">
                  <c:v>29.261879</c:v>
                </c:pt>
                <c:pt idx="926">
                  <c:v>29.961611000000001</c:v>
                </c:pt>
                <c:pt idx="927">
                  <c:v>35.946309999999997</c:v>
                </c:pt>
                <c:pt idx="928">
                  <c:v>31.899812000000001</c:v>
                </c:pt>
                <c:pt idx="929">
                  <c:v>29.899602999999999</c:v>
                </c:pt>
                <c:pt idx="930">
                  <c:v>35.552072000000003</c:v>
                </c:pt>
                <c:pt idx="931">
                  <c:v>29.398980999999999</c:v>
                </c:pt>
                <c:pt idx="932">
                  <c:v>30.535049999999998</c:v>
                </c:pt>
                <c:pt idx="933">
                  <c:v>32.018141</c:v>
                </c:pt>
                <c:pt idx="934">
                  <c:v>30.837698</c:v>
                </c:pt>
                <c:pt idx="935">
                  <c:v>29.058218</c:v>
                </c:pt>
                <c:pt idx="936">
                  <c:v>30.784223000000001</c:v>
                </c:pt>
                <c:pt idx="937">
                  <c:v>32.145570999999997</c:v>
                </c:pt>
                <c:pt idx="938">
                  <c:v>29.570785000000001</c:v>
                </c:pt>
                <c:pt idx="939">
                  <c:v>30.410464000000001</c:v>
                </c:pt>
                <c:pt idx="940">
                  <c:v>31.293946999999999</c:v>
                </c:pt>
                <c:pt idx="941">
                  <c:v>30.938390999999999</c:v>
                </c:pt>
                <c:pt idx="942">
                  <c:v>34.092305000000003</c:v>
                </c:pt>
                <c:pt idx="943">
                  <c:v>32.203029999999998</c:v>
                </c:pt>
                <c:pt idx="944">
                  <c:v>32.414655000000003</c:v>
                </c:pt>
                <c:pt idx="945">
                  <c:v>30.428099</c:v>
                </c:pt>
                <c:pt idx="946">
                  <c:v>30.651672000000001</c:v>
                </c:pt>
                <c:pt idx="947">
                  <c:v>34.512712999999998</c:v>
                </c:pt>
                <c:pt idx="948">
                  <c:v>29.466678999999999</c:v>
                </c:pt>
                <c:pt idx="949">
                  <c:v>32.481783999999998</c:v>
                </c:pt>
                <c:pt idx="950">
                  <c:v>32.824255000000001</c:v>
                </c:pt>
                <c:pt idx="951">
                  <c:v>32.770778999999997</c:v>
                </c:pt>
                <c:pt idx="952">
                  <c:v>38.826588999999998</c:v>
                </c:pt>
                <c:pt idx="953">
                  <c:v>34.685654999999997</c:v>
                </c:pt>
                <c:pt idx="954">
                  <c:v>30.117486</c:v>
                </c:pt>
                <c:pt idx="955">
                  <c:v>29.419460999999998</c:v>
                </c:pt>
                <c:pt idx="956">
                  <c:v>29.580456999999999</c:v>
                </c:pt>
                <c:pt idx="957">
                  <c:v>38.711674000000002</c:v>
                </c:pt>
                <c:pt idx="958">
                  <c:v>30.675566</c:v>
                </c:pt>
                <c:pt idx="959">
                  <c:v>30.747814999999999</c:v>
                </c:pt>
                <c:pt idx="960">
                  <c:v>35.471288999999999</c:v>
                </c:pt>
                <c:pt idx="961">
                  <c:v>29.463833999999999</c:v>
                </c:pt>
                <c:pt idx="962">
                  <c:v>30.339921</c:v>
                </c:pt>
                <c:pt idx="963">
                  <c:v>32.914707999999997</c:v>
                </c:pt>
                <c:pt idx="964">
                  <c:v>29.360866000000001</c:v>
                </c:pt>
                <c:pt idx="965">
                  <c:v>31.423083999999999</c:v>
                </c:pt>
                <c:pt idx="966">
                  <c:v>30.105540000000001</c:v>
                </c:pt>
                <c:pt idx="967">
                  <c:v>30.443460000000002</c:v>
                </c:pt>
                <c:pt idx="968">
                  <c:v>31.291101999999999</c:v>
                </c:pt>
                <c:pt idx="969">
                  <c:v>30.0185</c:v>
                </c:pt>
                <c:pt idx="970">
                  <c:v>34.366509999999998</c:v>
                </c:pt>
                <c:pt idx="971">
                  <c:v>29.669771999999998</c:v>
                </c:pt>
                <c:pt idx="972">
                  <c:v>31.156275999999998</c:v>
                </c:pt>
                <c:pt idx="973">
                  <c:v>29.649861000000001</c:v>
                </c:pt>
                <c:pt idx="974">
                  <c:v>34.016074000000003</c:v>
                </c:pt>
                <c:pt idx="975">
                  <c:v>29.897328000000002</c:v>
                </c:pt>
                <c:pt idx="976">
                  <c:v>30.589663999999999</c:v>
                </c:pt>
                <c:pt idx="977">
                  <c:v>35.590755999999999</c:v>
                </c:pt>
                <c:pt idx="978">
                  <c:v>30.760898999999998</c:v>
                </c:pt>
                <c:pt idx="979">
                  <c:v>29.922927000000001</c:v>
                </c:pt>
                <c:pt idx="980">
                  <c:v>32.648468999999999</c:v>
                </c:pt>
                <c:pt idx="981">
                  <c:v>34.982615000000003</c:v>
                </c:pt>
                <c:pt idx="982">
                  <c:v>36.166469999999997</c:v>
                </c:pt>
                <c:pt idx="983">
                  <c:v>32.905605999999999</c:v>
                </c:pt>
                <c:pt idx="984">
                  <c:v>38.179195</c:v>
                </c:pt>
                <c:pt idx="985">
                  <c:v>29.689114</c:v>
                </c:pt>
                <c:pt idx="986">
                  <c:v>31.360506999999998</c:v>
                </c:pt>
                <c:pt idx="987">
                  <c:v>34.342047000000001</c:v>
                </c:pt>
                <c:pt idx="988">
                  <c:v>36.342256999999996</c:v>
                </c:pt>
                <c:pt idx="989">
                  <c:v>32.2639</c:v>
                </c:pt>
                <c:pt idx="990">
                  <c:v>37.148938999999999</c:v>
                </c:pt>
                <c:pt idx="991">
                  <c:v>29.355746</c:v>
                </c:pt>
                <c:pt idx="992">
                  <c:v>32.947704000000002</c:v>
                </c:pt>
                <c:pt idx="993">
                  <c:v>36.728530999999997</c:v>
                </c:pt>
                <c:pt idx="994">
                  <c:v>31.442995</c:v>
                </c:pt>
                <c:pt idx="995">
                  <c:v>32.345250999999998</c:v>
                </c:pt>
                <c:pt idx="996">
                  <c:v>31.862266000000002</c:v>
                </c:pt>
                <c:pt idx="997">
                  <c:v>33.675879000000002</c:v>
                </c:pt>
                <c:pt idx="998">
                  <c:v>30.619244999999999</c:v>
                </c:pt>
                <c:pt idx="999">
                  <c:v>31.721751000000001</c:v>
                </c:pt>
              </c:numCache>
            </c:numRef>
          </c:val>
          <c:smooth val="0"/>
          <c:extLst>
            <c:ext xmlns:c16="http://schemas.microsoft.com/office/drawing/2014/chart" uri="{C3380CC4-5D6E-409C-BE32-E72D297353CC}">
              <c16:uniqueId val="{00000002-2402-4D1A-9D6F-033EBDFB0A25}"/>
            </c:ext>
          </c:extLst>
        </c:ser>
        <c:ser>
          <c:idx val="3"/>
          <c:order val="3"/>
          <c:tx>
            <c:strRef>
              <c:f>'接触計算時間-milli-()'!$AA$2</c:f>
              <c:strCache>
                <c:ptCount val="1"/>
                <c:pt idx="0">
                  <c:v>72 Polygon</c:v>
                </c:pt>
              </c:strCache>
            </c:strRef>
          </c:tx>
          <c:spPr>
            <a:ln w="28575" cap="rnd">
              <a:solidFill>
                <a:schemeClr val="accent4"/>
              </a:solidFill>
              <a:round/>
            </a:ln>
            <a:effectLst/>
          </c:spPr>
          <c:marker>
            <c:symbol val="none"/>
          </c:marker>
          <c:cat>
            <c:numRef>
              <c:f>'接触計算時間-milli-()'!$W$3:$W$1002</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'接触計算時間-milli-()'!$AA$3:$AA$1002</c:f>
              <c:numCache>
                <c:formatCode>General</c:formatCode>
                <c:ptCount val="1000"/>
                <c:pt idx="0">
                  <c:v>109.156476</c:v>
                </c:pt>
                <c:pt idx="1">
                  <c:v>23.715792</c:v>
                </c:pt>
                <c:pt idx="2">
                  <c:v>33.306102000000003</c:v>
                </c:pt>
                <c:pt idx="3">
                  <c:v>30.792757000000002</c:v>
                </c:pt>
                <c:pt idx="4">
                  <c:v>58.087991000000002</c:v>
                </c:pt>
                <c:pt idx="5">
                  <c:v>81.526735000000002</c:v>
                </c:pt>
                <c:pt idx="6">
                  <c:v>41.255740000000003</c:v>
                </c:pt>
                <c:pt idx="7">
                  <c:v>45.326130999999997</c:v>
                </c:pt>
                <c:pt idx="8">
                  <c:v>47.439549999999997</c:v>
                </c:pt>
                <c:pt idx="9">
                  <c:v>64.097721000000007</c:v>
                </c:pt>
                <c:pt idx="10">
                  <c:v>60.777124000000001</c:v>
                </c:pt>
                <c:pt idx="11">
                  <c:v>64.753079999999997</c:v>
                </c:pt>
                <c:pt idx="12">
                  <c:v>52.442917999999999</c:v>
                </c:pt>
                <c:pt idx="13">
                  <c:v>53.460089000000004</c:v>
                </c:pt>
                <c:pt idx="14">
                  <c:v>55.655427000000003</c:v>
                </c:pt>
                <c:pt idx="15">
                  <c:v>63.218221</c:v>
                </c:pt>
                <c:pt idx="16">
                  <c:v>57.366072000000003</c:v>
                </c:pt>
                <c:pt idx="17">
                  <c:v>56.532083</c:v>
                </c:pt>
                <c:pt idx="18">
                  <c:v>57.476436999999997</c:v>
                </c:pt>
                <c:pt idx="19">
                  <c:v>61.727165999999997</c:v>
                </c:pt>
                <c:pt idx="20">
                  <c:v>61.696446000000002</c:v>
                </c:pt>
                <c:pt idx="21">
                  <c:v>56.451869000000002</c:v>
                </c:pt>
                <c:pt idx="22">
                  <c:v>53.435626999999997</c:v>
                </c:pt>
                <c:pt idx="23">
                  <c:v>49.157590999999996</c:v>
                </c:pt>
                <c:pt idx="24">
                  <c:v>52.578313000000001</c:v>
                </c:pt>
                <c:pt idx="25">
                  <c:v>54.420372</c:v>
                </c:pt>
                <c:pt idx="26">
                  <c:v>53.917475000000003</c:v>
                </c:pt>
                <c:pt idx="27">
                  <c:v>51.414937999999999</c:v>
                </c:pt>
                <c:pt idx="28">
                  <c:v>47.983975999999998</c:v>
                </c:pt>
                <c:pt idx="29">
                  <c:v>46.612386999999998</c:v>
                </c:pt>
                <c:pt idx="30">
                  <c:v>54.619483000000002</c:v>
                </c:pt>
                <c:pt idx="31">
                  <c:v>48.894196000000001</c:v>
                </c:pt>
                <c:pt idx="32">
                  <c:v>56.317611999999997</c:v>
                </c:pt>
                <c:pt idx="33">
                  <c:v>46.932670999999999</c:v>
                </c:pt>
                <c:pt idx="34">
                  <c:v>50.493340000000003</c:v>
                </c:pt>
                <c:pt idx="35">
                  <c:v>65.972206999999997</c:v>
                </c:pt>
                <c:pt idx="36">
                  <c:v>51.669229999999999</c:v>
                </c:pt>
                <c:pt idx="37">
                  <c:v>52.718259000000003</c:v>
                </c:pt>
                <c:pt idx="38">
                  <c:v>50.783472000000003</c:v>
                </c:pt>
                <c:pt idx="39">
                  <c:v>56.335816999999999</c:v>
                </c:pt>
                <c:pt idx="40">
                  <c:v>50.555349</c:v>
                </c:pt>
                <c:pt idx="41">
                  <c:v>50.934227</c:v>
                </c:pt>
                <c:pt idx="42">
                  <c:v>48.707031999999998</c:v>
                </c:pt>
                <c:pt idx="43">
                  <c:v>48.822516</c:v>
                </c:pt>
                <c:pt idx="44">
                  <c:v>50.129252000000001</c:v>
                </c:pt>
                <c:pt idx="45">
                  <c:v>52.883237000000001</c:v>
                </c:pt>
                <c:pt idx="46">
                  <c:v>54.039217000000001</c:v>
                </c:pt>
                <c:pt idx="47">
                  <c:v>53.542577999999999</c:v>
                </c:pt>
                <c:pt idx="48">
                  <c:v>55.521169999999998</c:v>
                </c:pt>
                <c:pt idx="49">
                  <c:v>54.260514000000001</c:v>
                </c:pt>
                <c:pt idx="50">
                  <c:v>57.549253999999998</c:v>
                </c:pt>
                <c:pt idx="51">
                  <c:v>56.485435000000003</c:v>
                </c:pt>
                <c:pt idx="52">
                  <c:v>63.648868</c:v>
                </c:pt>
                <c:pt idx="53">
                  <c:v>55.822679999999998</c:v>
                </c:pt>
                <c:pt idx="54">
                  <c:v>52.341656</c:v>
                </c:pt>
                <c:pt idx="55">
                  <c:v>58.848593999999999</c:v>
                </c:pt>
                <c:pt idx="56">
                  <c:v>59.492575000000002</c:v>
                </c:pt>
                <c:pt idx="57">
                  <c:v>55.769204999999999</c:v>
                </c:pt>
                <c:pt idx="58">
                  <c:v>59.709890000000001</c:v>
                </c:pt>
                <c:pt idx="59">
                  <c:v>55.464280000000002</c:v>
                </c:pt>
                <c:pt idx="60">
                  <c:v>61.185585000000003</c:v>
                </c:pt>
                <c:pt idx="61">
                  <c:v>55.702075000000001</c:v>
                </c:pt>
                <c:pt idx="62">
                  <c:v>55.729382999999999</c:v>
                </c:pt>
                <c:pt idx="63">
                  <c:v>54.136496999999999</c:v>
                </c:pt>
                <c:pt idx="64">
                  <c:v>59.464129999999997</c:v>
                </c:pt>
                <c:pt idx="65">
                  <c:v>58.482799</c:v>
                </c:pt>
                <c:pt idx="66">
                  <c:v>60.894883</c:v>
                </c:pt>
                <c:pt idx="67">
                  <c:v>59.466974999999998</c:v>
                </c:pt>
                <c:pt idx="68">
                  <c:v>58.337733</c:v>
                </c:pt>
                <c:pt idx="69">
                  <c:v>52.140269000000004</c:v>
                </c:pt>
                <c:pt idx="70">
                  <c:v>51.546919000000003</c:v>
                </c:pt>
                <c:pt idx="71">
                  <c:v>56.284616999999997</c:v>
                </c:pt>
                <c:pt idx="72">
                  <c:v>57.098694999999999</c:v>
                </c:pt>
                <c:pt idx="73">
                  <c:v>52.281922999999999</c:v>
                </c:pt>
                <c:pt idx="74">
                  <c:v>57.831423000000001</c:v>
                </c:pt>
                <c:pt idx="75">
                  <c:v>53.223430999999998</c:v>
                </c:pt>
                <c:pt idx="76">
                  <c:v>67.809145000000001</c:v>
                </c:pt>
                <c:pt idx="77">
                  <c:v>53.730310000000003</c:v>
                </c:pt>
                <c:pt idx="78">
                  <c:v>57.004258999999998</c:v>
                </c:pt>
                <c:pt idx="79">
                  <c:v>54.754308000000002</c:v>
                </c:pt>
                <c:pt idx="80">
                  <c:v>53.555663000000003</c:v>
                </c:pt>
                <c:pt idx="81">
                  <c:v>55.369844999999998</c:v>
                </c:pt>
                <c:pt idx="82">
                  <c:v>59.778725000000001</c:v>
                </c:pt>
                <c:pt idx="83">
                  <c:v>58.490195</c:v>
                </c:pt>
                <c:pt idx="84">
                  <c:v>55.448920999999999</c:v>
                </c:pt>
                <c:pt idx="85">
                  <c:v>54.683197999999997</c:v>
                </c:pt>
                <c:pt idx="86">
                  <c:v>60.374920000000003</c:v>
                </c:pt>
                <c:pt idx="87">
                  <c:v>58.605110000000003</c:v>
                </c:pt>
                <c:pt idx="88">
                  <c:v>58.438994999999998</c:v>
                </c:pt>
                <c:pt idx="89">
                  <c:v>53.329813999999999</c:v>
                </c:pt>
                <c:pt idx="90">
                  <c:v>56.318750000000001</c:v>
                </c:pt>
                <c:pt idx="91">
                  <c:v>53.239928999999997</c:v>
                </c:pt>
                <c:pt idx="92">
                  <c:v>61.435326000000003</c:v>
                </c:pt>
                <c:pt idx="93">
                  <c:v>54.311714000000002</c:v>
                </c:pt>
                <c:pt idx="94">
                  <c:v>54.608673000000003</c:v>
                </c:pt>
                <c:pt idx="95">
                  <c:v>56.456989999999998</c:v>
                </c:pt>
                <c:pt idx="96">
                  <c:v>55.327179000000001</c:v>
                </c:pt>
                <c:pt idx="97">
                  <c:v>55.458592000000003</c:v>
                </c:pt>
                <c:pt idx="98">
                  <c:v>59.794654999999999</c:v>
                </c:pt>
                <c:pt idx="99">
                  <c:v>53.720640000000003</c:v>
                </c:pt>
                <c:pt idx="100">
                  <c:v>55.602519999999998</c:v>
                </c:pt>
                <c:pt idx="101">
                  <c:v>58.446390000000001</c:v>
                </c:pt>
                <c:pt idx="102">
                  <c:v>54.184851999999999</c:v>
                </c:pt>
                <c:pt idx="103">
                  <c:v>54.818024999999999</c:v>
                </c:pt>
                <c:pt idx="104">
                  <c:v>65.960828000000006</c:v>
                </c:pt>
                <c:pt idx="105">
                  <c:v>58.036222000000002</c:v>
                </c:pt>
                <c:pt idx="106">
                  <c:v>59.692822999999997</c:v>
                </c:pt>
                <c:pt idx="107">
                  <c:v>67.690247999999997</c:v>
                </c:pt>
                <c:pt idx="108">
                  <c:v>54.566006999999999</c:v>
                </c:pt>
                <c:pt idx="109">
                  <c:v>57.457662999999997</c:v>
                </c:pt>
                <c:pt idx="110">
                  <c:v>69.908910000000006</c:v>
                </c:pt>
                <c:pt idx="111">
                  <c:v>62.551485</c:v>
                </c:pt>
                <c:pt idx="112">
                  <c:v>58.758710000000001</c:v>
                </c:pt>
                <c:pt idx="113">
                  <c:v>62.181139000000002</c:v>
                </c:pt>
                <c:pt idx="114">
                  <c:v>55.387481000000001</c:v>
                </c:pt>
                <c:pt idx="115">
                  <c:v>58.605110000000003</c:v>
                </c:pt>
                <c:pt idx="116">
                  <c:v>55.221366000000003</c:v>
                </c:pt>
                <c:pt idx="117">
                  <c:v>62.678915000000003</c:v>
                </c:pt>
                <c:pt idx="118">
                  <c:v>51.071899000000002</c:v>
                </c:pt>
                <c:pt idx="119">
                  <c:v>62.79383</c:v>
                </c:pt>
                <c:pt idx="120">
                  <c:v>53.913493000000003</c:v>
                </c:pt>
                <c:pt idx="121">
                  <c:v>67.051956000000004</c:v>
                </c:pt>
                <c:pt idx="122">
                  <c:v>54.089848000000003</c:v>
                </c:pt>
                <c:pt idx="123">
                  <c:v>63.320619999999998</c:v>
                </c:pt>
                <c:pt idx="124">
                  <c:v>61.018332000000001</c:v>
                </c:pt>
                <c:pt idx="125">
                  <c:v>52.622686000000002</c:v>
                </c:pt>
                <c:pt idx="126">
                  <c:v>54.289527</c:v>
                </c:pt>
                <c:pt idx="127">
                  <c:v>53.655785999999999</c:v>
                </c:pt>
                <c:pt idx="128">
                  <c:v>51.000217999999997</c:v>
                </c:pt>
                <c:pt idx="129">
                  <c:v>51.684021000000001</c:v>
                </c:pt>
                <c:pt idx="130">
                  <c:v>58.737661000000003</c:v>
                </c:pt>
                <c:pt idx="131">
                  <c:v>54.024994999999997</c:v>
                </c:pt>
                <c:pt idx="132">
                  <c:v>59.261037000000002</c:v>
                </c:pt>
                <c:pt idx="133">
                  <c:v>50.387526999999999</c:v>
                </c:pt>
                <c:pt idx="134">
                  <c:v>53.272356000000002</c:v>
                </c:pt>
                <c:pt idx="135">
                  <c:v>48.610889999999998</c:v>
                </c:pt>
                <c:pt idx="136">
                  <c:v>49.641714999999998</c:v>
                </c:pt>
                <c:pt idx="137">
                  <c:v>48.330998000000001</c:v>
                </c:pt>
                <c:pt idx="138">
                  <c:v>51.537247999999998</c:v>
                </c:pt>
                <c:pt idx="139">
                  <c:v>53.294542999999997</c:v>
                </c:pt>
                <c:pt idx="140">
                  <c:v>49.204239999999999</c:v>
                </c:pt>
                <c:pt idx="141">
                  <c:v>49.295831</c:v>
                </c:pt>
                <c:pt idx="142">
                  <c:v>46.380280999999997</c:v>
                </c:pt>
                <c:pt idx="143">
                  <c:v>45.632762999999997</c:v>
                </c:pt>
                <c:pt idx="144">
                  <c:v>46.806378000000002</c:v>
                </c:pt>
                <c:pt idx="145">
                  <c:v>47.281968999999997</c:v>
                </c:pt>
                <c:pt idx="146">
                  <c:v>55.153668000000003</c:v>
                </c:pt>
                <c:pt idx="147">
                  <c:v>45.608868999999999</c:v>
                </c:pt>
                <c:pt idx="148">
                  <c:v>46.930965</c:v>
                </c:pt>
                <c:pt idx="149">
                  <c:v>47.014021999999997</c:v>
                </c:pt>
                <c:pt idx="150">
                  <c:v>47.679051999999999</c:v>
                </c:pt>
                <c:pt idx="151">
                  <c:v>54.163234000000003</c:v>
                </c:pt>
                <c:pt idx="152">
                  <c:v>52.597085999999997</c:v>
                </c:pt>
                <c:pt idx="153">
                  <c:v>51.224930000000001</c:v>
                </c:pt>
                <c:pt idx="154">
                  <c:v>51.880856999999999</c:v>
                </c:pt>
                <c:pt idx="155">
                  <c:v>53.588656999999998</c:v>
                </c:pt>
                <c:pt idx="156">
                  <c:v>51.661833999999999</c:v>
                </c:pt>
                <c:pt idx="157">
                  <c:v>60.308928999999999</c:v>
                </c:pt>
                <c:pt idx="158">
                  <c:v>50.588912999999998</c:v>
                </c:pt>
                <c:pt idx="159">
                  <c:v>54.513100000000001</c:v>
                </c:pt>
                <c:pt idx="160">
                  <c:v>50.641249999999999</c:v>
                </c:pt>
                <c:pt idx="161">
                  <c:v>54.576815000000003</c:v>
                </c:pt>
                <c:pt idx="162">
                  <c:v>52.298988999999999</c:v>
                </c:pt>
                <c:pt idx="163">
                  <c:v>56.078679000000001</c:v>
                </c:pt>
                <c:pt idx="164">
                  <c:v>55.357329999999997</c:v>
                </c:pt>
                <c:pt idx="165">
                  <c:v>57.243760999999999</c:v>
                </c:pt>
                <c:pt idx="166">
                  <c:v>50.843774000000003</c:v>
                </c:pt>
                <c:pt idx="167">
                  <c:v>54.552923</c:v>
                </c:pt>
                <c:pt idx="168">
                  <c:v>53.201245</c:v>
                </c:pt>
                <c:pt idx="169">
                  <c:v>52.657387999999997</c:v>
                </c:pt>
                <c:pt idx="170">
                  <c:v>49.918194</c:v>
                </c:pt>
                <c:pt idx="171">
                  <c:v>51.766509999999997</c:v>
                </c:pt>
                <c:pt idx="172">
                  <c:v>51.094085</c:v>
                </c:pt>
                <c:pt idx="173">
                  <c:v>54.968780000000002</c:v>
                </c:pt>
                <c:pt idx="174">
                  <c:v>49.633749999999999</c:v>
                </c:pt>
                <c:pt idx="175">
                  <c:v>49.821483000000001</c:v>
                </c:pt>
                <c:pt idx="176">
                  <c:v>50.233927000000001</c:v>
                </c:pt>
                <c:pt idx="177">
                  <c:v>50.342584000000002</c:v>
                </c:pt>
                <c:pt idx="178">
                  <c:v>51.025818999999998</c:v>
                </c:pt>
                <c:pt idx="179">
                  <c:v>49.337359999999997</c:v>
                </c:pt>
                <c:pt idx="180">
                  <c:v>71.732195000000004</c:v>
                </c:pt>
                <c:pt idx="181">
                  <c:v>60.264555999999999</c:v>
                </c:pt>
                <c:pt idx="182">
                  <c:v>53.185884999999999</c:v>
                </c:pt>
                <c:pt idx="183">
                  <c:v>50.52861</c:v>
                </c:pt>
                <c:pt idx="184">
                  <c:v>55.106450000000002</c:v>
                </c:pt>
                <c:pt idx="185">
                  <c:v>52.794490000000003</c:v>
                </c:pt>
                <c:pt idx="186">
                  <c:v>54.581367</c:v>
                </c:pt>
                <c:pt idx="187">
                  <c:v>51.705638999999998</c:v>
                </c:pt>
                <c:pt idx="188">
                  <c:v>55.769773000000001</c:v>
                </c:pt>
                <c:pt idx="189">
                  <c:v>58.077182000000001</c:v>
                </c:pt>
                <c:pt idx="190">
                  <c:v>55.750999999999998</c:v>
                </c:pt>
                <c:pt idx="191">
                  <c:v>53.519253999999997</c:v>
                </c:pt>
                <c:pt idx="192">
                  <c:v>53.989154999999997</c:v>
                </c:pt>
                <c:pt idx="193">
                  <c:v>57.195974999999997</c:v>
                </c:pt>
                <c:pt idx="194">
                  <c:v>55.908582000000003</c:v>
                </c:pt>
                <c:pt idx="195">
                  <c:v>52.622686000000002</c:v>
                </c:pt>
                <c:pt idx="196">
                  <c:v>51.239151</c:v>
                </c:pt>
                <c:pt idx="197">
                  <c:v>52.272820000000003</c:v>
                </c:pt>
                <c:pt idx="198">
                  <c:v>50.644095</c:v>
                </c:pt>
                <c:pt idx="199">
                  <c:v>60.252040000000001</c:v>
                </c:pt>
                <c:pt idx="200">
                  <c:v>53.175077000000002</c:v>
                </c:pt>
                <c:pt idx="201">
                  <c:v>55.043303999999999</c:v>
                </c:pt>
                <c:pt idx="202">
                  <c:v>52.025354999999998</c:v>
                </c:pt>
                <c:pt idx="203">
                  <c:v>55.438111999999997</c:v>
                </c:pt>
                <c:pt idx="204">
                  <c:v>50.921143000000001</c:v>
                </c:pt>
                <c:pt idx="205">
                  <c:v>49.607581000000003</c:v>
                </c:pt>
                <c:pt idx="206">
                  <c:v>50.503579000000002</c:v>
                </c:pt>
                <c:pt idx="207">
                  <c:v>49.671866000000001</c:v>
                </c:pt>
                <c:pt idx="208">
                  <c:v>55.055250000000001</c:v>
                </c:pt>
                <c:pt idx="209">
                  <c:v>51.127648999999998</c:v>
                </c:pt>
                <c:pt idx="210">
                  <c:v>49.587670000000003</c:v>
                </c:pt>
                <c:pt idx="211">
                  <c:v>56.627656000000002</c:v>
                </c:pt>
                <c:pt idx="212">
                  <c:v>54.012478999999999</c:v>
                </c:pt>
                <c:pt idx="213">
                  <c:v>56.200989999999997</c:v>
                </c:pt>
                <c:pt idx="214">
                  <c:v>50.645232999999998</c:v>
                </c:pt>
                <c:pt idx="215">
                  <c:v>50.747062999999997</c:v>
                </c:pt>
                <c:pt idx="216">
                  <c:v>47.772917999999997</c:v>
                </c:pt>
                <c:pt idx="217">
                  <c:v>51.976998999999999</c:v>
                </c:pt>
                <c:pt idx="218">
                  <c:v>47.924242</c:v>
                </c:pt>
                <c:pt idx="219">
                  <c:v>58.890690999999997</c:v>
                </c:pt>
                <c:pt idx="220">
                  <c:v>48.239406000000002</c:v>
                </c:pt>
                <c:pt idx="221">
                  <c:v>51.272716000000003</c:v>
                </c:pt>
                <c:pt idx="222">
                  <c:v>56.367106</c:v>
                </c:pt>
                <c:pt idx="223">
                  <c:v>52.931024000000001</c:v>
                </c:pt>
                <c:pt idx="224">
                  <c:v>51.38308</c:v>
                </c:pt>
                <c:pt idx="225">
                  <c:v>47.983975999999998</c:v>
                </c:pt>
                <c:pt idx="226">
                  <c:v>50.835810000000002</c:v>
                </c:pt>
                <c:pt idx="227">
                  <c:v>51.758546000000003</c:v>
                </c:pt>
                <c:pt idx="228">
                  <c:v>51.186244000000002</c:v>
                </c:pt>
                <c:pt idx="229">
                  <c:v>48.921503000000001</c:v>
                </c:pt>
                <c:pt idx="230">
                  <c:v>50.249856000000001</c:v>
                </c:pt>
                <c:pt idx="231">
                  <c:v>52.249496000000001</c:v>
                </c:pt>
                <c:pt idx="232">
                  <c:v>50.161109000000003</c:v>
                </c:pt>
                <c:pt idx="233">
                  <c:v>56.966144999999997</c:v>
                </c:pt>
                <c:pt idx="234">
                  <c:v>50.559330000000003</c:v>
                </c:pt>
                <c:pt idx="235">
                  <c:v>52.148234000000002</c:v>
                </c:pt>
                <c:pt idx="236">
                  <c:v>47.444101000000003</c:v>
                </c:pt>
                <c:pt idx="237">
                  <c:v>49.327688000000002</c:v>
                </c:pt>
                <c:pt idx="238">
                  <c:v>50.666849999999997</c:v>
                </c:pt>
                <c:pt idx="239">
                  <c:v>65.087586000000002</c:v>
                </c:pt>
                <c:pt idx="240">
                  <c:v>66.605947</c:v>
                </c:pt>
                <c:pt idx="241">
                  <c:v>65.69914</c:v>
                </c:pt>
                <c:pt idx="242">
                  <c:v>58.212577000000003</c:v>
                </c:pt>
                <c:pt idx="243">
                  <c:v>69.727434000000002</c:v>
                </c:pt>
                <c:pt idx="244">
                  <c:v>49.276488999999998</c:v>
                </c:pt>
                <c:pt idx="245">
                  <c:v>50.835808999999998</c:v>
                </c:pt>
                <c:pt idx="246">
                  <c:v>49.900557999999997</c:v>
                </c:pt>
                <c:pt idx="247">
                  <c:v>45.783518000000001</c:v>
                </c:pt>
                <c:pt idx="248">
                  <c:v>49.259990999999999</c:v>
                </c:pt>
                <c:pt idx="249">
                  <c:v>44.796498</c:v>
                </c:pt>
                <c:pt idx="250">
                  <c:v>42.917462</c:v>
                </c:pt>
                <c:pt idx="251">
                  <c:v>42.704127999999997</c:v>
                </c:pt>
                <c:pt idx="252">
                  <c:v>43.198492000000002</c:v>
                </c:pt>
                <c:pt idx="253">
                  <c:v>40.920096000000001</c:v>
                </c:pt>
                <c:pt idx="254">
                  <c:v>40.802905000000003</c:v>
                </c:pt>
                <c:pt idx="255">
                  <c:v>42.261533999999997</c:v>
                </c:pt>
                <c:pt idx="256">
                  <c:v>40.681731999999997</c:v>
                </c:pt>
                <c:pt idx="257">
                  <c:v>45.029172000000003</c:v>
                </c:pt>
                <c:pt idx="258">
                  <c:v>42.135241000000001</c:v>
                </c:pt>
                <c:pt idx="259">
                  <c:v>42.385551999999997</c:v>
                </c:pt>
                <c:pt idx="260">
                  <c:v>47.673932000000001</c:v>
                </c:pt>
                <c:pt idx="261">
                  <c:v>43.721868000000001</c:v>
                </c:pt>
                <c:pt idx="262">
                  <c:v>47.416795</c:v>
                </c:pt>
                <c:pt idx="263">
                  <c:v>44.84599</c:v>
                </c:pt>
                <c:pt idx="264">
                  <c:v>52.396268999999997</c:v>
                </c:pt>
                <c:pt idx="265">
                  <c:v>44.019396999999998</c:v>
                </c:pt>
                <c:pt idx="266">
                  <c:v>46.455942999999998</c:v>
                </c:pt>
                <c:pt idx="267">
                  <c:v>48.687690000000003</c:v>
                </c:pt>
                <c:pt idx="268">
                  <c:v>47.760972000000002</c:v>
                </c:pt>
                <c:pt idx="269">
                  <c:v>50.507562</c:v>
                </c:pt>
                <c:pt idx="270">
                  <c:v>45.200977000000002</c:v>
                </c:pt>
                <c:pt idx="271">
                  <c:v>56.718677999999997</c:v>
                </c:pt>
                <c:pt idx="272">
                  <c:v>53.131272000000003</c:v>
                </c:pt>
                <c:pt idx="273">
                  <c:v>55.888102000000003</c:v>
                </c:pt>
                <c:pt idx="274">
                  <c:v>50.516663999999999</c:v>
                </c:pt>
                <c:pt idx="275">
                  <c:v>56.610019999999999</c:v>
                </c:pt>
                <c:pt idx="276">
                  <c:v>49.213341999999997</c:v>
                </c:pt>
                <c:pt idx="277">
                  <c:v>46.381419000000001</c:v>
                </c:pt>
                <c:pt idx="278">
                  <c:v>56.075834999999998</c:v>
                </c:pt>
                <c:pt idx="279">
                  <c:v>57.118037999999999</c:v>
                </c:pt>
                <c:pt idx="280">
                  <c:v>59.691685999999997</c:v>
                </c:pt>
                <c:pt idx="281">
                  <c:v>63.904299999999999</c:v>
                </c:pt>
                <c:pt idx="282">
                  <c:v>53.059592000000002</c:v>
                </c:pt>
                <c:pt idx="283">
                  <c:v>59.469250000000002</c:v>
                </c:pt>
                <c:pt idx="284">
                  <c:v>63.487873</c:v>
                </c:pt>
                <c:pt idx="285">
                  <c:v>61.913192000000002</c:v>
                </c:pt>
                <c:pt idx="286">
                  <c:v>54.562593</c:v>
                </c:pt>
                <c:pt idx="287">
                  <c:v>53.605724000000002</c:v>
                </c:pt>
                <c:pt idx="288">
                  <c:v>56.067301999999998</c:v>
                </c:pt>
                <c:pt idx="289">
                  <c:v>61.580393000000001</c:v>
                </c:pt>
                <c:pt idx="290">
                  <c:v>53.641564000000002</c:v>
                </c:pt>
                <c:pt idx="291">
                  <c:v>55.984813000000003</c:v>
                </c:pt>
                <c:pt idx="292">
                  <c:v>52.716552</c:v>
                </c:pt>
                <c:pt idx="293">
                  <c:v>54.16039</c:v>
                </c:pt>
                <c:pt idx="294">
                  <c:v>53.449849</c:v>
                </c:pt>
                <c:pt idx="295">
                  <c:v>54.778770999999999</c:v>
                </c:pt>
                <c:pt idx="296">
                  <c:v>52.733620000000002</c:v>
                </c:pt>
                <c:pt idx="297">
                  <c:v>48.051673000000001</c:v>
                </c:pt>
                <c:pt idx="298">
                  <c:v>46.246023000000001</c:v>
                </c:pt>
                <c:pt idx="299">
                  <c:v>54.568851000000002</c:v>
                </c:pt>
                <c:pt idx="300">
                  <c:v>56.573611999999997</c:v>
                </c:pt>
                <c:pt idx="301">
                  <c:v>52.700623</c:v>
                </c:pt>
                <c:pt idx="302">
                  <c:v>55.597969999999997</c:v>
                </c:pt>
                <c:pt idx="303">
                  <c:v>51.392181999999998</c:v>
                </c:pt>
                <c:pt idx="304">
                  <c:v>53.383859000000001</c:v>
                </c:pt>
                <c:pt idx="305">
                  <c:v>50.369321999999997</c:v>
                </c:pt>
                <c:pt idx="306">
                  <c:v>56.320456999999998</c:v>
                </c:pt>
                <c:pt idx="307">
                  <c:v>53.834417999999999</c:v>
                </c:pt>
                <c:pt idx="308">
                  <c:v>54.332763</c:v>
                </c:pt>
                <c:pt idx="309">
                  <c:v>51.298884999999999</c:v>
                </c:pt>
                <c:pt idx="310">
                  <c:v>51.649887999999997</c:v>
                </c:pt>
                <c:pt idx="311">
                  <c:v>51.433711000000002</c:v>
                </c:pt>
                <c:pt idx="312">
                  <c:v>53.554524000000001</c:v>
                </c:pt>
                <c:pt idx="313">
                  <c:v>51.325054000000002</c:v>
                </c:pt>
                <c:pt idx="314">
                  <c:v>44.964319000000003</c:v>
                </c:pt>
                <c:pt idx="315">
                  <c:v>44.36016</c:v>
                </c:pt>
                <c:pt idx="316">
                  <c:v>44.034188</c:v>
                </c:pt>
                <c:pt idx="317">
                  <c:v>54.815179999999998</c:v>
                </c:pt>
                <c:pt idx="318">
                  <c:v>52.915664</c:v>
                </c:pt>
                <c:pt idx="319">
                  <c:v>56.791496000000002</c:v>
                </c:pt>
                <c:pt idx="320">
                  <c:v>47.125523000000001</c:v>
                </c:pt>
                <c:pt idx="321">
                  <c:v>49.299244000000002</c:v>
                </c:pt>
                <c:pt idx="322">
                  <c:v>48.896470999999998</c:v>
                </c:pt>
                <c:pt idx="323">
                  <c:v>47.849148999999997</c:v>
                </c:pt>
                <c:pt idx="324">
                  <c:v>56.230572000000002</c:v>
                </c:pt>
                <c:pt idx="325">
                  <c:v>51.380803999999998</c:v>
                </c:pt>
                <c:pt idx="326">
                  <c:v>46.077064</c:v>
                </c:pt>
                <c:pt idx="327">
                  <c:v>54.526184999999998</c:v>
                </c:pt>
                <c:pt idx="328">
                  <c:v>49.779384999999998</c:v>
                </c:pt>
                <c:pt idx="329">
                  <c:v>50.818742999999998</c:v>
                </c:pt>
                <c:pt idx="330">
                  <c:v>47.019142000000002</c:v>
                </c:pt>
                <c:pt idx="331">
                  <c:v>50.656610000000001</c:v>
                </c:pt>
                <c:pt idx="332">
                  <c:v>53.431075999999997</c:v>
                </c:pt>
                <c:pt idx="333">
                  <c:v>52.310935999999998</c:v>
                </c:pt>
                <c:pt idx="334">
                  <c:v>55.819834999999998</c:v>
                </c:pt>
                <c:pt idx="335">
                  <c:v>46.398485000000001</c:v>
                </c:pt>
                <c:pt idx="336">
                  <c:v>46.473579000000001</c:v>
                </c:pt>
                <c:pt idx="337">
                  <c:v>49.063724999999998</c:v>
                </c:pt>
                <c:pt idx="338">
                  <c:v>49.229270999999997</c:v>
                </c:pt>
                <c:pt idx="339">
                  <c:v>54.932940000000002</c:v>
                </c:pt>
                <c:pt idx="340">
                  <c:v>55.146841999999999</c:v>
                </c:pt>
                <c:pt idx="341">
                  <c:v>55.918821999999999</c:v>
                </c:pt>
                <c:pt idx="342">
                  <c:v>56.174252000000003</c:v>
                </c:pt>
                <c:pt idx="343">
                  <c:v>57.694889000000003</c:v>
                </c:pt>
                <c:pt idx="344">
                  <c:v>50.898955999999998</c:v>
                </c:pt>
                <c:pt idx="345">
                  <c:v>54.098381000000003</c:v>
                </c:pt>
                <c:pt idx="346">
                  <c:v>53.207503000000003</c:v>
                </c:pt>
                <c:pt idx="347">
                  <c:v>54.957402000000002</c:v>
                </c:pt>
                <c:pt idx="348">
                  <c:v>54.686042</c:v>
                </c:pt>
                <c:pt idx="349">
                  <c:v>55.524014000000001</c:v>
                </c:pt>
                <c:pt idx="350">
                  <c:v>63.478203000000001</c:v>
                </c:pt>
                <c:pt idx="351">
                  <c:v>64.029454999999999</c:v>
                </c:pt>
                <c:pt idx="352">
                  <c:v>50.650922000000001</c:v>
                </c:pt>
                <c:pt idx="353">
                  <c:v>55.611052999999998</c:v>
                </c:pt>
                <c:pt idx="354">
                  <c:v>59.229748999999998</c:v>
                </c:pt>
                <c:pt idx="355">
                  <c:v>54.129669999999997</c:v>
                </c:pt>
                <c:pt idx="356">
                  <c:v>49.816932000000001</c:v>
                </c:pt>
                <c:pt idx="357">
                  <c:v>63.636353</c:v>
                </c:pt>
                <c:pt idx="358">
                  <c:v>58.895811999999999</c:v>
                </c:pt>
                <c:pt idx="359">
                  <c:v>53.751359999999998</c:v>
                </c:pt>
                <c:pt idx="360">
                  <c:v>59.064771</c:v>
                </c:pt>
                <c:pt idx="361">
                  <c:v>59.875436000000001</c:v>
                </c:pt>
                <c:pt idx="362">
                  <c:v>48.749129000000003</c:v>
                </c:pt>
                <c:pt idx="363">
                  <c:v>53.420836000000001</c:v>
                </c:pt>
                <c:pt idx="364">
                  <c:v>49.896576000000003</c:v>
                </c:pt>
                <c:pt idx="365">
                  <c:v>46.015624000000003</c:v>
                </c:pt>
                <c:pt idx="366">
                  <c:v>46.831977000000002</c:v>
                </c:pt>
                <c:pt idx="367">
                  <c:v>46.744937999999998</c:v>
                </c:pt>
                <c:pt idx="368">
                  <c:v>51.785283999999997</c:v>
                </c:pt>
                <c:pt idx="369">
                  <c:v>48.940845000000003</c:v>
                </c:pt>
                <c:pt idx="370">
                  <c:v>45.272655999999998</c:v>
                </c:pt>
                <c:pt idx="371">
                  <c:v>48.259886000000002</c:v>
                </c:pt>
                <c:pt idx="372">
                  <c:v>53.438471999999997</c:v>
                </c:pt>
                <c:pt idx="373">
                  <c:v>44.978541999999997</c:v>
                </c:pt>
                <c:pt idx="374">
                  <c:v>45.025759999999998</c:v>
                </c:pt>
                <c:pt idx="375">
                  <c:v>44.391449000000001</c:v>
                </c:pt>
                <c:pt idx="376">
                  <c:v>46.592475999999998</c:v>
                </c:pt>
                <c:pt idx="377">
                  <c:v>42.159134000000002</c:v>
                </c:pt>
                <c:pt idx="378">
                  <c:v>42.660893000000002</c:v>
                </c:pt>
                <c:pt idx="379">
                  <c:v>41.553837000000001</c:v>
                </c:pt>
                <c:pt idx="380">
                  <c:v>51.006475999999999</c:v>
                </c:pt>
                <c:pt idx="381">
                  <c:v>41.348467999999997</c:v>
                </c:pt>
                <c:pt idx="382">
                  <c:v>40.536665999999997</c:v>
                </c:pt>
                <c:pt idx="383">
                  <c:v>44.078561000000001</c:v>
                </c:pt>
                <c:pt idx="384">
                  <c:v>41.656806000000003</c:v>
                </c:pt>
                <c:pt idx="385">
                  <c:v>50.917729999999999</c:v>
                </c:pt>
                <c:pt idx="386">
                  <c:v>47.309275</c:v>
                </c:pt>
                <c:pt idx="387">
                  <c:v>46.243178999999998</c:v>
                </c:pt>
                <c:pt idx="388">
                  <c:v>43.976731000000001</c:v>
                </c:pt>
                <c:pt idx="389">
                  <c:v>41.092469999999999</c:v>
                </c:pt>
                <c:pt idx="390">
                  <c:v>51.640785999999999</c:v>
                </c:pt>
                <c:pt idx="391">
                  <c:v>46.544120999999997</c:v>
                </c:pt>
                <c:pt idx="392">
                  <c:v>54.767394000000003</c:v>
                </c:pt>
                <c:pt idx="393">
                  <c:v>50.891561000000003</c:v>
                </c:pt>
                <c:pt idx="394">
                  <c:v>51.542368000000003</c:v>
                </c:pt>
                <c:pt idx="395">
                  <c:v>45.574736000000001</c:v>
                </c:pt>
                <c:pt idx="396">
                  <c:v>45.749383999999999</c:v>
                </c:pt>
                <c:pt idx="397">
                  <c:v>41.980502999999999</c:v>
                </c:pt>
                <c:pt idx="398">
                  <c:v>43.713903999999999</c:v>
                </c:pt>
                <c:pt idx="399">
                  <c:v>48.306534999999997</c:v>
                </c:pt>
                <c:pt idx="400">
                  <c:v>41.020789999999998</c:v>
                </c:pt>
                <c:pt idx="401">
                  <c:v>48.156917999999997</c:v>
                </c:pt>
                <c:pt idx="402">
                  <c:v>46.772813999999997</c:v>
                </c:pt>
                <c:pt idx="403">
                  <c:v>43.647343999999997</c:v>
                </c:pt>
                <c:pt idx="404">
                  <c:v>46.849043999999999</c:v>
                </c:pt>
                <c:pt idx="405">
                  <c:v>49.768008000000002</c:v>
                </c:pt>
                <c:pt idx="406">
                  <c:v>44.758951000000003</c:v>
                </c:pt>
                <c:pt idx="407">
                  <c:v>45.913792999999998</c:v>
                </c:pt>
                <c:pt idx="408">
                  <c:v>48.049396999999999</c:v>
                </c:pt>
                <c:pt idx="409">
                  <c:v>41.882084999999996</c:v>
                </c:pt>
                <c:pt idx="410">
                  <c:v>41.925320999999997</c:v>
                </c:pt>
                <c:pt idx="411">
                  <c:v>45.226576999999999</c:v>
                </c:pt>
                <c:pt idx="412">
                  <c:v>52.892339</c:v>
                </c:pt>
                <c:pt idx="413">
                  <c:v>50.423935</c:v>
                </c:pt>
                <c:pt idx="414">
                  <c:v>44.933031</c:v>
                </c:pt>
                <c:pt idx="415">
                  <c:v>45.958734999999997</c:v>
                </c:pt>
                <c:pt idx="416">
                  <c:v>44.655414</c:v>
                </c:pt>
                <c:pt idx="417">
                  <c:v>44.227609000000001</c:v>
                </c:pt>
                <c:pt idx="418">
                  <c:v>44.548462000000001</c:v>
                </c:pt>
                <c:pt idx="419">
                  <c:v>49.527937000000001</c:v>
                </c:pt>
                <c:pt idx="420">
                  <c:v>50.765836999999998</c:v>
                </c:pt>
                <c:pt idx="421">
                  <c:v>42.090297999999997</c:v>
                </c:pt>
                <c:pt idx="422">
                  <c:v>42.447560000000003</c:v>
                </c:pt>
                <c:pt idx="423">
                  <c:v>50.515526000000001</c:v>
                </c:pt>
                <c:pt idx="424">
                  <c:v>44.377795999999996</c:v>
                </c:pt>
                <c:pt idx="425">
                  <c:v>55.034201000000003</c:v>
                </c:pt>
                <c:pt idx="426">
                  <c:v>56.257879000000003</c:v>
                </c:pt>
                <c:pt idx="427">
                  <c:v>49.785074999999999</c:v>
                </c:pt>
                <c:pt idx="428">
                  <c:v>46.274467999999999</c:v>
                </c:pt>
                <c:pt idx="429">
                  <c:v>48.346926000000003</c:v>
                </c:pt>
                <c:pt idx="430">
                  <c:v>43.675789000000002</c:v>
                </c:pt>
                <c:pt idx="431">
                  <c:v>43.375416000000001</c:v>
                </c:pt>
                <c:pt idx="432">
                  <c:v>40.955367000000003</c:v>
                </c:pt>
                <c:pt idx="433">
                  <c:v>41.657944000000001</c:v>
                </c:pt>
                <c:pt idx="434">
                  <c:v>49.307777000000002</c:v>
                </c:pt>
                <c:pt idx="435">
                  <c:v>43.470419999999997</c:v>
                </c:pt>
                <c:pt idx="436">
                  <c:v>43.254243000000002</c:v>
                </c:pt>
                <c:pt idx="437">
                  <c:v>47.768366999999998</c:v>
                </c:pt>
                <c:pt idx="438">
                  <c:v>42.077782999999997</c:v>
                </c:pt>
                <c:pt idx="439">
                  <c:v>48.345787999999999</c:v>
                </c:pt>
                <c:pt idx="440">
                  <c:v>44.947822000000002</c:v>
                </c:pt>
                <c:pt idx="441">
                  <c:v>46.966804000000003</c:v>
                </c:pt>
                <c:pt idx="442">
                  <c:v>42.962403999999999</c:v>
                </c:pt>
                <c:pt idx="443">
                  <c:v>44.522863000000001</c:v>
                </c:pt>
                <c:pt idx="444">
                  <c:v>42.083472</c:v>
                </c:pt>
                <c:pt idx="445">
                  <c:v>42.696164000000003</c:v>
                </c:pt>
                <c:pt idx="446">
                  <c:v>54.941473000000002</c:v>
                </c:pt>
                <c:pt idx="447">
                  <c:v>56.701611</c:v>
                </c:pt>
                <c:pt idx="448">
                  <c:v>54.017600000000002</c:v>
                </c:pt>
                <c:pt idx="449">
                  <c:v>50.484237999999998</c:v>
                </c:pt>
                <c:pt idx="450">
                  <c:v>52.186917999999999</c:v>
                </c:pt>
                <c:pt idx="451">
                  <c:v>50.455793</c:v>
                </c:pt>
                <c:pt idx="452">
                  <c:v>47.668242999999997</c:v>
                </c:pt>
                <c:pt idx="453">
                  <c:v>47.295053000000003</c:v>
                </c:pt>
                <c:pt idx="454">
                  <c:v>55.717435000000002</c:v>
                </c:pt>
                <c:pt idx="455">
                  <c:v>46.545259000000001</c:v>
                </c:pt>
                <c:pt idx="456">
                  <c:v>53.264960000000002</c:v>
                </c:pt>
                <c:pt idx="457">
                  <c:v>54.085866000000003</c:v>
                </c:pt>
                <c:pt idx="458">
                  <c:v>52.306953999999998</c:v>
                </c:pt>
                <c:pt idx="459">
                  <c:v>50.851170000000003</c:v>
                </c:pt>
                <c:pt idx="460">
                  <c:v>47.255229999999997</c:v>
                </c:pt>
                <c:pt idx="461">
                  <c:v>48.024366999999998</c:v>
                </c:pt>
                <c:pt idx="462">
                  <c:v>44.271414</c:v>
                </c:pt>
                <c:pt idx="463">
                  <c:v>50.187277999999999</c:v>
                </c:pt>
                <c:pt idx="464">
                  <c:v>46.722751000000002</c:v>
                </c:pt>
                <c:pt idx="465">
                  <c:v>45.877954000000003</c:v>
                </c:pt>
                <c:pt idx="466">
                  <c:v>44.454596000000002</c:v>
                </c:pt>
                <c:pt idx="467">
                  <c:v>46.960546000000001</c:v>
                </c:pt>
                <c:pt idx="468">
                  <c:v>45.433083000000003</c:v>
                </c:pt>
                <c:pt idx="469">
                  <c:v>53.903821000000001</c:v>
                </c:pt>
                <c:pt idx="470">
                  <c:v>48.425432000000001</c:v>
                </c:pt>
                <c:pt idx="471">
                  <c:v>46.952582</c:v>
                </c:pt>
                <c:pt idx="472">
                  <c:v>55.350503000000003</c:v>
                </c:pt>
                <c:pt idx="473">
                  <c:v>48.426569999999998</c:v>
                </c:pt>
                <c:pt idx="474">
                  <c:v>48.526694999999997</c:v>
                </c:pt>
                <c:pt idx="475">
                  <c:v>46.235784000000002</c:v>
                </c:pt>
                <c:pt idx="476">
                  <c:v>52.278509999999997</c:v>
                </c:pt>
                <c:pt idx="477">
                  <c:v>44.998452</c:v>
                </c:pt>
                <c:pt idx="478">
                  <c:v>51.305711000000002</c:v>
                </c:pt>
                <c:pt idx="479">
                  <c:v>45.072408000000003</c:v>
                </c:pt>
                <c:pt idx="480">
                  <c:v>50.274887</c:v>
                </c:pt>
                <c:pt idx="481">
                  <c:v>48.882249999999999</c:v>
                </c:pt>
                <c:pt idx="482">
                  <c:v>45.719233000000003</c:v>
                </c:pt>
                <c:pt idx="483">
                  <c:v>53.936247999999999</c:v>
                </c:pt>
                <c:pt idx="484">
                  <c:v>48.337254999999999</c:v>
                </c:pt>
                <c:pt idx="485">
                  <c:v>50.731135000000002</c:v>
                </c:pt>
                <c:pt idx="486">
                  <c:v>54.917011000000002</c:v>
                </c:pt>
                <c:pt idx="487">
                  <c:v>52.393993999999999</c:v>
                </c:pt>
                <c:pt idx="488">
                  <c:v>47.557308999999997</c:v>
                </c:pt>
                <c:pt idx="489">
                  <c:v>53.572159999999997</c:v>
                </c:pt>
                <c:pt idx="490">
                  <c:v>52.065176000000001</c:v>
                </c:pt>
                <c:pt idx="491">
                  <c:v>44.179822999999999</c:v>
                </c:pt>
                <c:pt idx="492">
                  <c:v>43.682614999999998</c:v>
                </c:pt>
                <c:pt idx="493">
                  <c:v>48.486873000000003</c:v>
                </c:pt>
                <c:pt idx="494">
                  <c:v>45.648690999999999</c:v>
                </c:pt>
                <c:pt idx="495">
                  <c:v>46.736404999999998</c:v>
                </c:pt>
                <c:pt idx="496">
                  <c:v>51.261907000000001</c:v>
                </c:pt>
                <c:pt idx="497">
                  <c:v>41.385446999999999</c:v>
                </c:pt>
                <c:pt idx="498">
                  <c:v>41.321731</c:v>
                </c:pt>
                <c:pt idx="499">
                  <c:v>42.56532</c:v>
                </c:pt>
                <c:pt idx="500">
                  <c:v>40.467261999999998</c:v>
                </c:pt>
                <c:pt idx="501">
                  <c:v>42.597177000000002</c:v>
                </c:pt>
                <c:pt idx="502">
                  <c:v>43.213282999999997</c:v>
                </c:pt>
                <c:pt idx="503">
                  <c:v>43.186546</c:v>
                </c:pt>
                <c:pt idx="504">
                  <c:v>41.905979000000002</c:v>
                </c:pt>
                <c:pt idx="505">
                  <c:v>39.330055000000002</c:v>
                </c:pt>
                <c:pt idx="506">
                  <c:v>46.650503</c:v>
                </c:pt>
                <c:pt idx="507">
                  <c:v>42.548822000000001</c:v>
                </c:pt>
                <c:pt idx="508">
                  <c:v>47.303586000000003</c:v>
                </c:pt>
                <c:pt idx="509">
                  <c:v>48.660952000000002</c:v>
                </c:pt>
                <c:pt idx="510">
                  <c:v>46.532743000000004</c:v>
                </c:pt>
                <c:pt idx="511">
                  <c:v>45.886485999999998</c:v>
                </c:pt>
                <c:pt idx="512">
                  <c:v>46.999231000000002</c:v>
                </c:pt>
                <c:pt idx="513">
                  <c:v>47.861094999999999</c:v>
                </c:pt>
                <c:pt idx="514">
                  <c:v>45.498505000000002</c:v>
                </c:pt>
                <c:pt idx="515">
                  <c:v>50.203775</c:v>
                </c:pt>
                <c:pt idx="516">
                  <c:v>44.698649000000003</c:v>
                </c:pt>
                <c:pt idx="517">
                  <c:v>53.463503000000003</c:v>
                </c:pt>
                <c:pt idx="518">
                  <c:v>45.249901000000001</c:v>
                </c:pt>
                <c:pt idx="519">
                  <c:v>42.476004000000003</c:v>
                </c:pt>
                <c:pt idx="520">
                  <c:v>43.952835999999998</c:v>
                </c:pt>
                <c:pt idx="521">
                  <c:v>46.351267999999997</c:v>
                </c:pt>
                <c:pt idx="522">
                  <c:v>44.431271000000002</c:v>
                </c:pt>
                <c:pt idx="523">
                  <c:v>47.583478999999997</c:v>
                </c:pt>
                <c:pt idx="524">
                  <c:v>51.867203000000003</c:v>
                </c:pt>
                <c:pt idx="525">
                  <c:v>47.056688000000001</c:v>
                </c:pt>
                <c:pt idx="526">
                  <c:v>50.996236000000003</c:v>
                </c:pt>
                <c:pt idx="527">
                  <c:v>50.728859</c:v>
                </c:pt>
                <c:pt idx="528">
                  <c:v>47.190945999999997</c:v>
                </c:pt>
                <c:pt idx="529">
                  <c:v>48.286054999999998</c:v>
                </c:pt>
                <c:pt idx="530">
                  <c:v>45.914361999999997</c:v>
                </c:pt>
                <c:pt idx="531">
                  <c:v>46.016762</c:v>
                </c:pt>
                <c:pt idx="532">
                  <c:v>43.547220000000003</c:v>
                </c:pt>
                <c:pt idx="533">
                  <c:v>42.217730000000003</c:v>
                </c:pt>
                <c:pt idx="534">
                  <c:v>47.262056999999999</c:v>
                </c:pt>
                <c:pt idx="535">
                  <c:v>49.747526999999998</c:v>
                </c:pt>
                <c:pt idx="536">
                  <c:v>44.750418000000003</c:v>
                </c:pt>
                <c:pt idx="537">
                  <c:v>48.940845000000003</c:v>
                </c:pt>
                <c:pt idx="538">
                  <c:v>44.117815</c:v>
                </c:pt>
                <c:pt idx="539">
                  <c:v>45.780104999999999</c:v>
                </c:pt>
                <c:pt idx="540">
                  <c:v>48.571066999999999</c:v>
                </c:pt>
                <c:pt idx="541">
                  <c:v>48.782125000000001</c:v>
                </c:pt>
                <c:pt idx="542">
                  <c:v>45.836993999999997</c:v>
                </c:pt>
                <c:pt idx="543">
                  <c:v>45.339784999999999</c:v>
                </c:pt>
                <c:pt idx="544">
                  <c:v>47.792828999999998</c:v>
                </c:pt>
                <c:pt idx="545">
                  <c:v>43.658721999999997</c:v>
                </c:pt>
                <c:pt idx="546">
                  <c:v>47.335444000000003</c:v>
                </c:pt>
                <c:pt idx="547">
                  <c:v>46.091285999999997</c:v>
                </c:pt>
                <c:pt idx="548">
                  <c:v>45.935409999999997</c:v>
                </c:pt>
                <c:pt idx="549">
                  <c:v>44.030774999999998</c:v>
                </c:pt>
                <c:pt idx="550">
                  <c:v>43.440837999999999</c:v>
                </c:pt>
                <c:pt idx="551">
                  <c:v>47.372990000000001</c:v>
                </c:pt>
                <c:pt idx="552">
                  <c:v>48.080117000000001</c:v>
                </c:pt>
                <c:pt idx="553">
                  <c:v>53.218311999999997</c:v>
                </c:pt>
                <c:pt idx="554">
                  <c:v>51.366013000000002</c:v>
                </c:pt>
                <c:pt idx="555">
                  <c:v>48.854942000000001</c:v>
                </c:pt>
                <c:pt idx="556">
                  <c:v>48.387317000000003</c:v>
                </c:pt>
                <c:pt idx="557">
                  <c:v>44.070596000000002</c:v>
                </c:pt>
                <c:pt idx="558">
                  <c:v>48.076135000000001</c:v>
                </c:pt>
                <c:pt idx="559">
                  <c:v>46.313152000000002</c:v>
                </c:pt>
                <c:pt idx="560">
                  <c:v>43.757708000000001</c:v>
                </c:pt>
                <c:pt idx="561">
                  <c:v>45.190736999999999</c:v>
                </c:pt>
                <c:pt idx="562">
                  <c:v>45.328408000000003</c:v>
                </c:pt>
                <c:pt idx="563">
                  <c:v>49.038124000000003</c:v>
                </c:pt>
                <c:pt idx="564">
                  <c:v>44.918239999999997</c:v>
                </c:pt>
                <c:pt idx="565">
                  <c:v>48.826498000000001</c:v>
                </c:pt>
                <c:pt idx="566">
                  <c:v>46.233508</c:v>
                </c:pt>
                <c:pt idx="567">
                  <c:v>53.416285000000002</c:v>
                </c:pt>
                <c:pt idx="568">
                  <c:v>44.819253000000003</c:v>
                </c:pt>
                <c:pt idx="569">
                  <c:v>51.572519999999997</c:v>
                </c:pt>
                <c:pt idx="570">
                  <c:v>47.514074000000001</c:v>
                </c:pt>
                <c:pt idx="571">
                  <c:v>45.200977000000002</c:v>
                </c:pt>
                <c:pt idx="572">
                  <c:v>47.259780999999997</c:v>
                </c:pt>
                <c:pt idx="573">
                  <c:v>44.643465999999997</c:v>
                </c:pt>
                <c:pt idx="574">
                  <c:v>44.859076000000002</c:v>
                </c:pt>
                <c:pt idx="575">
                  <c:v>46.004815000000001</c:v>
                </c:pt>
                <c:pt idx="576">
                  <c:v>47.029381999999998</c:v>
                </c:pt>
                <c:pt idx="577">
                  <c:v>51.608927999999999</c:v>
                </c:pt>
                <c:pt idx="578">
                  <c:v>45.045670000000001</c:v>
                </c:pt>
                <c:pt idx="579">
                  <c:v>47.197203999999999</c:v>
                </c:pt>
                <c:pt idx="580">
                  <c:v>46.308031999999997</c:v>
                </c:pt>
                <c:pt idx="581">
                  <c:v>44.481332999999999</c:v>
                </c:pt>
                <c:pt idx="582">
                  <c:v>49.325982000000003</c:v>
                </c:pt>
                <c:pt idx="583">
                  <c:v>49.723064999999998</c:v>
                </c:pt>
                <c:pt idx="584">
                  <c:v>49.073965000000001</c:v>
                </c:pt>
                <c:pt idx="585">
                  <c:v>47.196635000000001</c:v>
                </c:pt>
                <c:pt idx="586">
                  <c:v>46.344441000000003</c:v>
                </c:pt>
                <c:pt idx="587">
                  <c:v>45.899571000000002</c:v>
                </c:pt>
                <c:pt idx="588">
                  <c:v>44.776586000000002</c:v>
                </c:pt>
                <c:pt idx="589">
                  <c:v>50.595170000000003</c:v>
                </c:pt>
                <c:pt idx="590">
                  <c:v>49.934122000000002</c:v>
                </c:pt>
                <c:pt idx="591">
                  <c:v>44.649155</c:v>
                </c:pt>
                <c:pt idx="592">
                  <c:v>43.671807000000001</c:v>
                </c:pt>
                <c:pt idx="593">
                  <c:v>48.665503000000001</c:v>
                </c:pt>
                <c:pt idx="594">
                  <c:v>44.519449000000002</c:v>
                </c:pt>
                <c:pt idx="595">
                  <c:v>48.038020000000003</c:v>
                </c:pt>
                <c:pt idx="596">
                  <c:v>51.127079999999999</c:v>
                </c:pt>
                <c:pt idx="597">
                  <c:v>48.927191000000001</c:v>
                </c:pt>
                <c:pt idx="598">
                  <c:v>55.018273000000001</c:v>
                </c:pt>
                <c:pt idx="599">
                  <c:v>47.890678000000001</c:v>
                </c:pt>
                <c:pt idx="600">
                  <c:v>59.105162</c:v>
                </c:pt>
                <c:pt idx="601">
                  <c:v>45.596921999999999</c:v>
                </c:pt>
                <c:pt idx="602">
                  <c:v>44.644036</c:v>
                </c:pt>
                <c:pt idx="603">
                  <c:v>49.291279000000003</c:v>
                </c:pt>
                <c:pt idx="604">
                  <c:v>46.846767999999997</c:v>
                </c:pt>
                <c:pt idx="605">
                  <c:v>55.256636</c:v>
                </c:pt>
                <c:pt idx="606">
                  <c:v>47.586323</c:v>
                </c:pt>
                <c:pt idx="607">
                  <c:v>57.114055</c:v>
                </c:pt>
                <c:pt idx="608">
                  <c:v>51.729533000000004</c:v>
                </c:pt>
                <c:pt idx="609">
                  <c:v>51.190227</c:v>
                </c:pt>
                <c:pt idx="610">
                  <c:v>49.877234000000001</c:v>
                </c:pt>
                <c:pt idx="611">
                  <c:v>53.610275000000001</c:v>
                </c:pt>
                <c:pt idx="612">
                  <c:v>54.443126999999997</c:v>
                </c:pt>
                <c:pt idx="613">
                  <c:v>51.187950999999998</c:v>
                </c:pt>
                <c:pt idx="614">
                  <c:v>58.016311000000002</c:v>
                </c:pt>
                <c:pt idx="615">
                  <c:v>50.919435999999997</c:v>
                </c:pt>
                <c:pt idx="616">
                  <c:v>53.217742999999999</c:v>
                </c:pt>
                <c:pt idx="617">
                  <c:v>56.210092000000003</c:v>
                </c:pt>
                <c:pt idx="618">
                  <c:v>59.063633000000003</c:v>
                </c:pt>
                <c:pt idx="619">
                  <c:v>63.283073999999999</c:v>
                </c:pt>
                <c:pt idx="620">
                  <c:v>59.101748999999998</c:v>
                </c:pt>
                <c:pt idx="621">
                  <c:v>58.338870999999997</c:v>
                </c:pt>
                <c:pt idx="622">
                  <c:v>67.327866</c:v>
                </c:pt>
                <c:pt idx="623">
                  <c:v>51.059950999999998</c:v>
                </c:pt>
                <c:pt idx="624">
                  <c:v>57.55153</c:v>
                </c:pt>
                <c:pt idx="625">
                  <c:v>52.169851999999999</c:v>
                </c:pt>
                <c:pt idx="626">
                  <c:v>56.430252000000003</c:v>
                </c:pt>
                <c:pt idx="627">
                  <c:v>48.865183000000002</c:v>
                </c:pt>
                <c:pt idx="628">
                  <c:v>47.396315000000001</c:v>
                </c:pt>
                <c:pt idx="629">
                  <c:v>45.425688000000001</c:v>
                </c:pt>
                <c:pt idx="630">
                  <c:v>43.146723000000001</c:v>
                </c:pt>
                <c:pt idx="631">
                  <c:v>41.817231999999997</c:v>
                </c:pt>
                <c:pt idx="632">
                  <c:v>40.685713999999997</c:v>
                </c:pt>
                <c:pt idx="633">
                  <c:v>41.342210999999999</c:v>
                </c:pt>
                <c:pt idx="634">
                  <c:v>41.684113000000004</c:v>
                </c:pt>
                <c:pt idx="635">
                  <c:v>41.661926000000001</c:v>
                </c:pt>
                <c:pt idx="636">
                  <c:v>45.127020999999999</c:v>
                </c:pt>
                <c:pt idx="637">
                  <c:v>44.593404</c:v>
                </c:pt>
                <c:pt idx="638">
                  <c:v>47.811602999999998</c:v>
                </c:pt>
                <c:pt idx="639">
                  <c:v>49.448861999999998</c:v>
                </c:pt>
                <c:pt idx="640">
                  <c:v>48.345787999999999</c:v>
                </c:pt>
                <c:pt idx="641">
                  <c:v>58.462319999999998</c:v>
                </c:pt>
                <c:pt idx="642">
                  <c:v>52.074846999999998</c:v>
                </c:pt>
                <c:pt idx="643">
                  <c:v>60.133712000000003</c:v>
                </c:pt>
                <c:pt idx="644">
                  <c:v>62.021281000000002</c:v>
                </c:pt>
                <c:pt idx="645">
                  <c:v>59.716715999999998</c:v>
                </c:pt>
                <c:pt idx="646">
                  <c:v>54.679783999999998</c:v>
                </c:pt>
                <c:pt idx="647">
                  <c:v>55.345382999999998</c:v>
                </c:pt>
                <c:pt idx="648">
                  <c:v>59.488593000000002</c:v>
                </c:pt>
                <c:pt idx="649">
                  <c:v>58.919136000000002</c:v>
                </c:pt>
                <c:pt idx="650">
                  <c:v>54.728138999999999</c:v>
                </c:pt>
                <c:pt idx="651">
                  <c:v>55.980831000000002</c:v>
                </c:pt>
                <c:pt idx="652">
                  <c:v>57.513983000000003</c:v>
                </c:pt>
                <c:pt idx="653">
                  <c:v>54.622326999999999</c:v>
                </c:pt>
                <c:pt idx="654">
                  <c:v>54.137065</c:v>
                </c:pt>
                <c:pt idx="655">
                  <c:v>52.221620000000001</c:v>
                </c:pt>
                <c:pt idx="656">
                  <c:v>53.412303000000001</c:v>
                </c:pt>
                <c:pt idx="657">
                  <c:v>51.220945999999998</c:v>
                </c:pt>
                <c:pt idx="658">
                  <c:v>51.937176000000001</c:v>
                </c:pt>
                <c:pt idx="659">
                  <c:v>51.212981999999997</c:v>
                </c:pt>
                <c:pt idx="660">
                  <c:v>54.769669</c:v>
                </c:pt>
                <c:pt idx="661">
                  <c:v>52.469087000000002</c:v>
                </c:pt>
                <c:pt idx="662">
                  <c:v>58.927101</c:v>
                </c:pt>
                <c:pt idx="663">
                  <c:v>52.605620000000002</c:v>
                </c:pt>
                <c:pt idx="664">
                  <c:v>51.057676000000001</c:v>
                </c:pt>
                <c:pt idx="665">
                  <c:v>51.580483999999998</c:v>
                </c:pt>
                <c:pt idx="666">
                  <c:v>51.925798</c:v>
                </c:pt>
                <c:pt idx="667">
                  <c:v>49.188879999999997</c:v>
                </c:pt>
                <c:pt idx="668">
                  <c:v>58.429324000000001</c:v>
                </c:pt>
                <c:pt idx="669">
                  <c:v>52.26258</c:v>
                </c:pt>
                <c:pt idx="670">
                  <c:v>49.457394999999998</c:v>
                </c:pt>
                <c:pt idx="671">
                  <c:v>54.522202</c:v>
                </c:pt>
                <c:pt idx="672">
                  <c:v>49.114924000000002</c:v>
                </c:pt>
                <c:pt idx="673">
                  <c:v>54.234344999999998</c:v>
                </c:pt>
                <c:pt idx="674">
                  <c:v>46.949738000000004</c:v>
                </c:pt>
                <c:pt idx="675">
                  <c:v>45.238523000000001</c:v>
                </c:pt>
                <c:pt idx="676">
                  <c:v>43.038634000000002</c:v>
                </c:pt>
                <c:pt idx="677">
                  <c:v>43.808908000000002</c:v>
                </c:pt>
                <c:pt idx="678">
                  <c:v>50.498458999999997</c:v>
                </c:pt>
                <c:pt idx="679">
                  <c:v>43.191096000000002</c:v>
                </c:pt>
                <c:pt idx="680">
                  <c:v>42.804820999999997</c:v>
                </c:pt>
                <c:pt idx="681">
                  <c:v>45.280051999999998</c:v>
                </c:pt>
                <c:pt idx="682">
                  <c:v>43.522188999999997</c:v>
                </c:pt>
                <c:pt idx="683">
                  <c:v>46.556635999999997</c:v>
                </c:pt>
                <c:pt idx="684">
                  <c:v>43.104056</c:v>
                </c:pt>
                <c:pt idx="685">
                  <c:v>44.307822999999999</c:v>
                </c:pt>
                <c:pt idx="686">
                  <c:v>43.361763000000003</c:v>
                </c:pt>
                <c:pt idx="687">
                  <c:v>44.851111000000003</c:v>
                </c:pt>
                <c:pt idx="688">
                  <c:v>50.781765999999998</c:v>
                </c:pt>
                <c:pt idx="689">
                  <c:v>44.914825999999998</c:v>
                </c:pt>
                <c:pt idx="690">
                  <c:v>50.013198000000003</c:v>
                </c:pt>
                <c:pt idx="691">
                  <c:v>45.393261000000003</c:v>
                </c:pt>
                <c:pt idx="692">
                  <c:v>44.218508</c:v>
                </c:pt>
                <c:pt idx="693">
                  <c:v>45.002434999999998</c:v>
                </c:pt>
                <c:pt idx="694">
                  <c:v>47.315531999999997</c:v>
                </c:pt>
                <c:pt idx="695">
                  <c:v>48.650711999999999</c:v>
                </c:pt>
                <c:pt idx="696">
                  <c:v>46.005952000000001</c:v>
                </c:pt>
                <c:pt idx="697">
                  <c:v>47.108457000000001</c:v>
                </c:pt>
                <c:pt idx="698">
                  <c:v>44.562685000000002</c:v>
                </c:pt>
                <c:pt idx="699">
                  <c:v>44.625830999999998</c:v>
                </c:pt>
                <c:pt idx="700">
                  <c:v>46.382556999999998</c:v>
                </c:pt>
                <c:pt idx="701">
                  <c:v>45.169119000000002</c:v>
                </c:pt>
                <c:pt idx="702">
                  <c:v>47.548208000000002</c:v>
                </c:pt>
                <c:pt idx="703">
                  <c:v>46.683498</c:v>
                </c:pt>
                <c:pt idx="704">
                  <c:v>45.943375000000003</c:v>
                </c:pt>
                <c:pt idx="705">
                  <c:v>46.876351</c:v>
                </c:pt>
                <c:pt idx="706">
                  <c:v>43.787291000000003</c:v>
                </c:pt>
                <c:pt idx="707">
                  <c:v>45.137261000000002</c:v>
                </c:pt>
                <c:pt idx="708">
                  <c:v>51.630546000000002</c:v>
                </c:pt>
                <c:pt idx="709">
                  <c:v>44.196320999999998</c:v>
                </c:pt>
                <c:pt idx="710">
                  <c:v>49.966549000000001</c:v>
                </c:pt>
                <c:pt idx="711">
                  <c:v>43.448802999999998</c:v>
                </c:pt>
                <c:pt idx="712">
                  <c:v>42.337764999999997</c:v>
                </c:pt>
                <c:pt idx="713">
                  <c:v>42.945337000000002</c:v>
                </c:pt>
                <c:pt idx="714">
                  <c:v>51.396732999999998</c:v>
                </c:pt>
                <c:pt idx="715">
                  <c:v>46.35013</c:v>
                </c:pt>
                <c:pt idx="716">
                  <c:v>42.245604999999998</c:v>
                </c:pt>
                <c:pt idx="717">
                  <c:v>43.089834000000003</c:v>
                </c:pt>
                <c:pt idx="718">
                  <c:v>43.940320999999997</c:v>
                </c:pt>
                <c:pt idx="719">
                  <c:v>44.92848</c:v>
                </c:pt>
                <c:pt idx="720">
                  <c:v>49.688364</c:v>
                </c:pt>
                <c:pt idx="721">
                  <c:v>45.840975</c:v>
                </c:pt>
                <c:pt idx="722">
                  <c:v>46.593614000000002</c:v>
                </c:pt>
                <c:pt idx="723">
                  <c:v>44.687271000000003</c:v>
                </c:pt>
                <c:pt idx="724">
                  <c:v>48.307673000000001</c:v>
                </c:pt>
                <c:pt idx="725">
                  <c:v>49.162142000000003</c:v>
                </c:pt>
                <c:pt idx="726">
                  <c:v>45.288015999999999</c:v>
                </c:pt>
                <c:pt idx="727">
                  <c:v>46.709667000000003</c:v>
                </c:pt>
                <c:pt idx="728">
                  <c:v>46.455374999999997</c:v>
                </c:pt>
                <c:pt idx="729">
                  <c:v>45.236817000000002</c:v>
                </c:pt>
                <c:pt idx="730">
                  <c:v>47.761539999999997</c:v>
                </c:pt>
                <c:pt idx="731">
                  <c:v>47.089115999999997</c:v>
                </c:pt>
                <c:pt idx="732">
                  <c:v>54.092123000000001</c:v>
                </c:pt>
                <c:pt idx="733">
                  <c:v>45.238523000000001</c:v>
                </c:pt>
                <c:pt idx="734">
                  <c:v>47.938464000000003</c:v>
                </c:pt>
                <c:pt idx="735">
                  <c:v>48.718409999999999</c:v>
                </c:pt>
                <c:pt idx="736">
                  <c:v>43.441406999999998</c:v>
                </c:pt>
                <c:pt idx="737">
                  <c:v>57.027583999999997</c:v>
                </c:pt>
                <c:pt idx="738">
                  <c:v>44.179822999999999</c:v>
                </c:pt>
                <c:pt idx="739">
                  <c:v>45.137261000000002</c:v>
                </c:pt>
                <c:pt idx="740">
                  <c:v>48.437947999999999</c:v>
                </c:pt>
                <c:pt idx="741">
                  <c:v>47.799655999999999</c:v>
                </c:pt>
                <c:pt idx="742">
                  <c:v>47.781452000000002</c:v>
                </c:pt>
                <c:pt idx="743">
                  <c:v>46.623764999999999</c:v>
                </c:pt>
                <c:pt idx="744">
                  <c:v>38.938661000000003</c:v>
                </c:pt>
                <c:pt idx="745">
                  <c:v>40.342106000000001</c:v>
                </c:pt>
                <c:pt idx="746">
                  <c:v>38.718501000000003</c:v>
                </c:pt>
                <c:pt idx="747">
                  <c:v>44.258899</c:v>
                </c:pt>
                <c:pt idx="748">
                  <c:v>39.777200999999998</c:v>
                </c:pt>
                <c:pt idx="749">
                  <c:v>39.630996000000003</c:v>
                </c:pt>
                <c:pt idx="750">
                  <c:v>38.361808000000003</c:v>
                </c:pt>
                <c:pt idx="751">
                  <c:v>37.696210000000001</c:v>
                </c:pt>
                <c:pt idx="752">
                  <c:v>36.749580000000002</c:v>
                </c:pt>
                <c:pt idx="753">
                  <c:v>36.913989000000001</c:v>
                </c:pt>
                <c:pt idx="754">
                  <c:v>36.366719000000003</c:v>
                </c:pt>
                <c:pt idx="755">
                  <c:v>36.078862000000001</c:v>
                </c:pt>
                <c:pt idx="756">
                  <c:v>37.295712999999999</c:v>
                </c:pt>
                <c:pt idx="757">
                  <c:v>36.771197999999998</c:v>
                </c:pt>
                <c:pt idx="758">
                  <c:v>38.536456999999999</c:v>
                </c:pt>
                <c:pt idx="759">
                  <c:v>40.266444</c:v>
                </c:pt>
                <c:pt idx="760">
                  <c:v>39.487636999999999</c:v>
                </c:pt>
                <c:pt idx="761">
                  <c:v>38.990428999999999</c:v>
                </c:pt>
                <c:pt idx="762">
                  <c:v>42.551665999999997</c:v>
                </c:pt>
                <c:pt idx="763">
                  <c:v>41.959454000000001</c:v>
                </c:pt>
                <c:pt idx="764">
                  <c:v>43.071061</c:v>
                </c:pt>
                <c:pt idx="765">
                  <c:v>45.401794000000002</c:v>
                </c:pt>
                <c:pt idx="766">
                  <c:v>43.31682</c:v>
                </c:pt>
                <c:pt idx="767">
                  <c:v>44.364711</c:v>
                </c:pt>
                <c:pt idx="768">
                  <c:v>44.064908000000003</c:v>
                </c:pt>
                <c:pt idx="769">
                  <c:v>43.472695000000002</c:v>
                </c:pt>
                <c:pt idx="770">
                  <c:v>47.72627</c:v>
                </c:pt>
                <c:pt idx="771">
                  <c:v>43.852144000000003</c:v>
                </c:pt>
                <c:pt idx="772">
                  <c:v>44.151378999999999</c:v>
                </c:pt>
                <c:pt idx="773">
                  <c:v>46.879764000000002</c:v>
                </c:pt>
                <c:pt idx="774">
                  <c:v>44.993901999999999</c:v>
                </c:pt>
                <c:pt idx="775">
                  <c:v>48.441361000000001</c:v>
                </c:pt>
                <c:pt idx="776">
                  <c:v>47.836633999999997</c:v>
                </c:pt>
                <c:pt idx="777">
                  <c:v>47.041328</c:v>
                </c:pt>
                <c:pt idx="778">
                  <c:v>45.538327000000002</c:v>
                </c:pt>
                <c:pt idx="779">
                  <c:v>45.290292000000001</c:v>
                </c:pt>
                <c:pt idx="780">
                  <c:v>45.235109999999999</c:v>
                </c:pt>
                <c:pt idx="781">
                  <c:v>44.020533999999998</c:v>
                </c:pt>
                <c:pt idx="782">
                  <c:v>44.725954999999999</c:v>
                </c:pt>
                <c:pt idx="783">
                  <c:v>44.848266000000002</c:v>
                </c:pt>
                <c:pt idx="784">
                  <c:v>46.365490000000001</c:v>
                </c:pt>
                <c:pt idx="785">
                  <c:v>47.885558000000003</c:v>
                </c:pt>
                <c:pt idx="786">
                  <c:v>45.040550000000003</c:v>
                </c:pt>
                <c:pt idx="787">
                  <c:v>48.222909000000001</c:v>
                </c:pt>
                <c:pt idx="788">
                  <c:v>47.861663999999998</c:v>
                </c:pt>
                <c:pt idx="789">
                  <c:v>51.589018000000003</c:v>
                </c:pt>
                <c:pt idx="790">
                  <c:v>48.949947000000002</c:v>
                </c:pt>
                <c:pt idx="791">
                  <c:v>48.635351999999997</c:v>
                </c:pt>
                <c:pt idx="792">
                  <c:v>49.571173000000002</c:v>
                </c:pt>
                <c:pt idx="793">
                  <c:v>48.492562</c:v>
                </c:pt>
                <c:pt idx="794">
                  <c:v>50.324948999999997</c:v>
                </c:pt>
                <c:pt idx="795">
                  <c:v>61.836961000000002</c:v>
                </c:pt>
                <c:pt idx="796">
                  <c:v>55.922803999999999</c:v>
                </c:pt>
                <c:pt idx="797">
                  <c:v>53.415146999999997</c:v>
                </c:pt>
                <c:pt idx="798">
                  <c:v>58.536842999999998</c:v>
                </c:pt>
                <c:pt idx="799">
                  <c:v>51.642491999999997</c:v>
                </c:pt>
                <c:pt idx="800">
                  <c:v>54.578522</c:v>
                </c:pt>
                <c:pt idx="801">
                  <c:v>53.085760999999998</c:v>
                </c:pt>
                <c:pt idx="802">
                  <c:v>54.389651999999998</c:v>
                </c:pt>
                <c:pt idx="803">
                  <c:v>50.005234000000002</c:v>
                </c:pt>
                <c:pt idx="804">
                  <c:v>52.401958</c:v>
                </c:pt>
                <c:pt idx="805">
                  <c:v>50.719188000000003</c:v>
                </c:pt>
                <c:pt idx="806">
                  <c:v>48.224615</c:v>
                </c:pt>
                <c:pt idx="807">
                  <c:v>50.764130000000002</c:v>
                </c:pt>
                <c:pt idx="808">
                  <c:v>50.047331999999997</c:v>
                </c:pt>
                <c:pt idx="809">
                  <c:v>52.508909000000003</c:v>
                </c:pt>
                <c:pt idx="810">
                  <c:v>54.340158000000002</c:v>
                </c:pt>
                <c:pt idx="811">
                  <c:v>56.200991000000002</c:v>
                </c:pt>
                <c:pt idx="812">
                  <c:v>50.060985000000002</c:v>
                </c:pt>
                <c:pt idx="813">
                  <c:v>53.152321000000001</c:v>
                </c:pt>
                <c:pt idx="814">
                  <c:v>50.798262999999999</c:v>
                </c:pt>
                <c:pt idx="815">
                  <c:v>58.305875</c:v>
                </c:pt>
                <c:pt idx="816">
                  <c:v>55.871034999999999</c:v>
                </c:pt>
                <c:pt idx="817">
                  <c:v>56.194732000000002</c:v>
                </c:pt>
                <c:pt idx="818">
                  <c:v>56.699336000000002</c:v>
                </c:pt>
                <c:pt idx="819">
                  <c:v>57.247174999999999</c:v>
                </c:pt>
                <c:pt idx="820">
                  <c:v>53.732587000000002</c:v>
                </c:pt>
                <c:pt idx="821">
                  <c:v>51.691986</c:v>
                </c:pt>
                <c:pt idx="822">
                  <c:v>53.338915999999998</c:v>
                </c:pt>
                <c:pt idx="823">
                  <c:v>52.715415</c:v>
                </c:pt>
                <c:pt idx="824">
                  <c:v>52.995308000000001</c:v>
                </c:pt>
                <c:pt idx="825">
                  <c:v>59.437961000000001</c:v>
                </c:pt>
                <c:pt idx="826">
                  <c:v>57.559494000000001</c:v>
                </c:pt>
                <c:pt idx="827">
                  <c:v>55.027374999999999</c:v>
                </c:pt>
                <c:pt idx="828">
                  <c:v>52.398544999999999</c:v>
                </c:pt>
                <c:pt idx="829">
                  <c:v>50.546815000000002</c:v>
                </c:pt>
                <c:pt idx="830">
                  <c:v>52.609034000000001</c:v>
                </c:pt>
                <c:pt idx="831">
                  <c:v>50.381836999999997</c:v>
                </c:pt>
                <c:pt idx="832">
                  <c:v>55.230468000000002</c:v>
                </c:pt>
                <c:pt idx="833">
                  <c:v>51.235168999999999</c:v>
                </c:pt>
                <c:pt idx="834">
                  <c:v>53.292836000000001</c:v>
                </c:pt>
                <c:pt idx="835">
                  <c:v>51.303435</c:v>
                </c:pt>
                <c:pt idx="836">
                  <c:v>58.495314</c:v>
                </c:pt>
                <c:pt idx="837">
                  <c:v>51.324485000000003</c:v>
                </c:pt>
                <c:pt idx="838">
                  <c:v>56.682268999999998</c:v>
                </c:pt>
                <c:pt idx="839">
                  <c:v>55.291907999999999</c:v>
                </c:pt>
                <c:pt idx="840">
                  <c:v>55.889240000000001</c:v>
                </c:pt>
                <c:pt idx="841">
                  <c:v>62.269885000000002</c:v>
                </c:pt>
                <c:pt idx="842">
                  <c:v>61.371611000000001</c:v>
                </c:pt>
                <c:pt idx="843">
                  <c:v>65.788454999999999</c:v>
                </c:pt>
                <c:pt idx="844">
                  <c:v>62.623733000000001</c:v>
                </c:pt>
                <c:pt idx="845">
                  <c:v>59.071029000000003</c:v>
                </c:pt>
                <c:pt idx="846">
                  <c:v>60.240662</c:v>
                </c:pt>
                <c:pt idx="847">
                  <c:v>52.653405999999997</c:v>
                </c:pt>
                <c:pt idx="848">
                  <c:v>53.654648999999999</c:v>
                </c:pt>
                <c:pt idx="849">
                  <c:v>54.234344999999998</c:v>
                </c:pt>
                <c:pt idx="850">
                  <c:v>51.424607999999999</c:v>
                </c:pt>
                <c:pt idx="851">
                  <c:v>53.685369000000001</c:v>
                </c:pt>
                <c:pt idx="852">
                  <c:v>54.188834999999997</c:v>
                </c:pt>
                <c:pt idx="853">
                  <c:v>57.605004999999998</c:v>
                </c:pt>
                <c:pt idx="854">
                  <c:v>57.734141999999999</c:v>
                </c:pt>
                <c:pt idx="855">
                  <c:v>63.438949000000001</c:v>
                </c:pt>
                <c:pt idx="856">
                  <c:v>53.209209000000001</c:v>
                </c:pt>
                <c:pt idx="857">
                  <c:v>63.763784000000001</c:v>
                </c:pt>
                <c:pt idx="858">
                  <c:v>52.653407000000001</c:v>
                </c:pt>
                <c:pt idx="859">
                  <c:v>66.143440999999996</c:v>
                </c:pt>
                <c:pt idx="860">
                  <c:v>50.638406000000003</c:v>
                </c:pt>
                <c:pt idx="861">
                  <c:v>50.690742999999998</c:v>
                </c:pt>
                <c:pt idx="862">
                  <c:v>52.705174999999997</c:v>
                </c:pt>
                <c:pt idx="863">
                  <c:v>49.867562999999997</c:v>
                </c:pt>
                <c:pt idx="864">
                  <c:v>51.148128999999997</c:v>
                </c:pt>
                <c:pt idx="865">
                  <c:v>51.030369</c:v>
                </c:pt>
                <c:pt idx="866">
                  <c:v>46.265365000000003</c:v>
                </c:pt>
                <c:pt idx="867">
                  <c:v>47.188102000000001</c:v>
                </c:pt>
                <c:pt idx="868">
                  <c:v>45.825046</c:v>
                </c:pt>
                <c:pt idx="869">
                  <c:v>43.847023999999998</c:v>
                </c:pt>
                <c:pt idx="870">
                  <c:v>45.687944999999999</c:v>
                </c:pt>
                <c:pt idx="871">
                  <c:v>41.722797</c:v>
                </c:pt>
                <c:pt idx="872">
                  <c:v>41.892325</c:v>
                </c:pt>
                <c:pt idx="873">
                  <c:v>43.939183999999997</c:v>
                </c:pt>
                <c:pt idx="874">
                  <c:v>43.939753000000003</c:v>
                </c:pt>
                <c:pt idx="875">
                  <c:v>52.390011000000001</c:v>
                </c:pt>
                <c:pt idx="876">
                  <c:v>46.810929000000002</c:v>
                </c:pt>
                <c:pt idx="877">
                  <c:v>45.414878999999999</c:v>
                </c:pt>
                <c:pt idx="878">
                  <c:v>50.163384000000001</c:v>
                </c:pt>
                <c:pt idx="879">
                  <c:v>47.531709999999997</c:v>
                </c:pt>
                <c:pt idx="880">
                  <c:v>51.319934000000003</c:v>
                </c:pt>
                <c:pt idx="881">
                  <c:v>50.640112000000002</c:v>
                </c:pt>
                <c:pt idx="882">
                  <c:v>53.230828000000002</c:v>
                </c:pt>
                <c:pt idx="883">
                  <c:v>52.725085999999997</c:v>
                </c:pt>
                <c:pt idx="884">
                  <c:v>56.244225999999998</c:v>
                </c:pt>
                <c:pt idx="885">
                  <c:v>52.837726000000004</c:v>
                </c:pt>
                <c:pt idx="886">
                  <c:v>57.607849999999999</c:v>
                </c:pt>
                <c:pt idx="887">
                  <c:v>53.563626999999997</c:v>
                </c:pt>
                <c:pt idx="888">
                  <c:v>59.137588999999998</c:v>
                </c:pt>
                <c:pt idx="889">
                  <c:v>53.118186999999999</c:v>
                </c:pt>
                <c:pt idx="890">
                  <c:v>54.502291</c:v>
                </c:pt>
                <c:pt idx="891">
                  <c:v>50.480823999999998</c:v>
                </c:pt>
                <c:pt idx="892">
                  <c:v>60.145088999999999</c:v>
                </c:pt>
                <c:pt idx="893">
                  <c:v>49.724203000000003</c:v>
                </c:pt>
                <c:pt idx="894">
                  <c:v>52.290455999999999</c:v>
                </c:pt>
                <c:pt idx="895">
                  <c:v>60.451720000000002</c:v>
                </c:pt>
                <c:pt idx="896">
                  <c:v>58.155689000000002</c:v>
                </c:pt>
                <c:pt idx="897">
                  <c:v>55.937595999999999</c:v>
                </c:pt>
                <c:pt idx="898">
                  <c:v>51.225498000000002</c:v>
                </c:pt>
                <c:pt idx="899">
                  <c:v>60.293568999999998</c:v>
                </c:pt>
                <c:pt idx="900">
                  <c:v>51.788128</c:v>
                </c:pt>
                <c:pt idx="901">
                  <c:v>50.904077000000001</c:v>
                </c:pt>
                <c:pt idx="902">
                  <c:v>50.724876000000002</c:v>
                </c:pt>
                <c:pt idx="903">
                  <c:v>59.410654999999998</c:v>
                </c:pt>
                <c:pt idx="904">
                  <c:v>53.236516999999999</c:v>
                </c:pt>
                <c:pt idx="905">
                  <c:v>57.195405999999998</c:v>
                </c:pt>
                <c:pt idx="906">
                  <c:v>51.051419000000003</c:v>
                </c:pt>
                <c:pt idx="907">
                  <c:v>54.122273999999997</c:v>
                </c:pt>
                <c:pt idx="908">
                  <c:v>57.195974999999997</c:v>
                </c:pt>
                <c:pt idx="909">
                  <c:v>54.139341000000002</c:v>
                </c:pt>
                <c:pt idx="910">
                  <c:v>52.591966999999997</c:v>
                </c:pt>
                <c:pt idx="911">
                  <c:v>56.031461999999998</c:v>
                </c:pt>
                <c:pt idx="912">
                  <c:v>50.363064000000001</c:v>
                </c:pt>
                <c:pt idx="913">
                  <c:v>52.841707999999997</c:v>
                </c:pt>
                <c:pt idx="914">
                  <c:v>52.153354</c:v>
                </c:pt>
                <c:pt idx="915">
                  <c:v>54.244585000000001</c:v>
                </c:pt>
                <c:pt idx="916">
                  <c:v>52.868445999999999</c:v>
                </c:pt>
                <c:pt idx="917">
                  <c:v>54.540407000000002</c:v>
                </c:pt>
                <c:pt idx="918">
                  <c:v>55.583747000000002</c:v>
                </c:pt>
                <c:pt idx="919">
                  <c:v>49.853909000000002</c:v>
                </c:pt>
                <c:pt idx="920">
                  <c:v>54.151857</c:v>
                </c:pt>
                <c:pt idx="921">
                  <c:v>51.891095999999997</c:v>
                </c:pt>
                <c:pt idx="922">
                  <c:v>52.257460000000002</c:v>
                </c:pt>
                <c:pt idx="923">
                  <c:v>54.253118999999998</c:v>
                </c:pt>
                <c:pt idx="924">
                  <c:v>56.565646999999998</c:v>
                </c:pt>
                <c:pt idx="925">
                  <c:v>52.263150000000003</c:v>
                </c:pt>
                <c:pt idx="926">
                  <c:v>60.161586</c:v>
                </c:pt>
                <c:pt idx="927">
                  <c:v>50.718049999999998</c:v>
                </c:pt>
                <c:pt idx="928">
                  <c:v>61.785761999999998</c:v>
                </c:pt>
                <c:pt idx="929">
                  <c:v>53.168818999999999</c:v>
                </c:pt>
                <c:pt idx="930">
                  <c:v>60.565497000000001</c:v>
                </c:pt>
                <c:pt idx="931">
                  <c:v>54.368603</c:v>
                </c:pt>
                <c:pt idx="932">
                  <c:v>53.829866000000003</c:v>
                </c:pt>
                <c:pt idx="933">
                  <c:v>50.772094000000003</c:v>
                </c:pt>
                <c:pt idx="934">
                  <c:v>51.742617000000003</c:v>
                </c:pt>
                <c:pt idx="935">
                  <c:v>50.715775000000001</c:v>
                </c:pt>
                <c:pt idx="936">
                  <c:v>56.980365999999997</c:v>
                </c:pt>
                <c:pt idx="937">
                  <c:v>53.506737999999999</c:v>
                </c:pt>
                <c:pt idx="938">
                  <c:v>55.03989</c:v>
                </c:pt>
                <c:pt idx="939">
                  <c:v>56.119639999999997</c:v>
                </c:pt>
                <c:pt idx="940">
                  <c:v>51.802919000000003</c:v>
                </c:pt>
                <c:pt idx="941">
                  <c:v>52.693797000000004</c:v>
                </c:pt>
                <c:pt idx="942">
                  <c:v>53.151752000000002</c:v>
                </c:pt>
                <c:pt idx="943">
                  <c:v>52.863894999999999</c:v>
                </c:pt>
                <c:pt idx="944">
                  <c:v>54.439145000000003</c:v>
                </c:pt>
                <c:pt idx="945">
                  <c:v>52.486722</c:v>
                </c:pt>
                <c:pt idx="946">
                  <c:v>50.632148000000001</c:v>
                </c:pt>
                <c:pt idx="947">
                  <c:v>60.523969000000001</c:v>
                </c:pt>
                <c:pt idx="948">
                  <c:v>51.558866000000002</c:v>
                </c:pt>
                <c:pt idx="949">
                  <c:v>53.781511000000002</c:v>
                </c:pt>
                <c:pt idx="950">
                  <c:v>51.668661999999998</c:v>
                </c:pt>
                <c:pt idx="951">
                  <c:v>56.499656999999999</c:v>
                </c:pt>
                <c:pt idx="952">
                  <c:v>53.528924000000004</c:v>
                </c:pt>
                <c:pt idx="953">
                  <c:v>52.154491</c:v>
                </c:pt>
                <c:pt idx="954">
                  <c:v>51.562848000000002</c:v>
                </c:pt>
                <c:pt idx="955">
                  <c:v>73.056566000000004</c:v>
                </c:pt>
                <c:pt idx="956">
                  <c:v>55.843159</c:v>
                </c:pt>
                <c:pt idx="957">
                  <c:v>56.389861000000003</c:v>
                </c:pt>
                <c:pt idx="958">
                  <c:v>62.651038999999997</c:v>
                </c:pt>
                <c:pt idx="959">
                  <c:v>67.479190000000003</c:v>
                </c:pt>
                <c:pt idx="960">
                  <c:v>61.521797999999997</c:v>
                </c:pt>
                <c:pt idx="961">
                  <c:v>65.628597999999997</c:v>
                </c:pt>
                <c:pt idx="962">
                  <c:v>67.910407000000006</c:v>
                </c:pt>
                <c:pt idx="963">
                  <c:v>63.535091000000001</c:v>
                </c:pt>
                <c:pt idx="964">
                  <c:v>58.929944999999996</c:v>
                </c:pt>
                <c:pt idx="965">
                  <c:v>71.275378000000003</c:v>
                </c:pt>
                <c:pt idx="966">
                  <c:v>55.348227999999999</c:v>
                </c:pt>
                <c:pt idx="967">
                  <c:v>56.379052000000001</c:v>
                </c:pt>
                <c:pt idx="968">
                  <c:v>58.265484000000001</c:v>
                </c:pt>
                <c:pt idx="969">
                  <c:v>50.892130000000002</c:v>
                </c:pt>
                <c:pt idx="970">
                  <c:v>51.615755</c:v>
                </c:pt>
                <c:pt idx="971">
                  <c:v>54.577384000000002</c:v>
                </c:pt>
                <c:pt idx="972">
                  <c:v>50.987703000000003</c:v>
                </c:pt>
                <c:pt idx="973">
                  <c:v>49.816932000000001</c:v>
                </c:pt>
                <c:pt idx="974">
                  <c:v>47.376972000000002</c:v>
                </c:pt>
                <c:pt idx="975">
                  <c:v>53.125014</c:v>
                </c:pt>
                <c:pt idx="976">
                  <c:v>49.116630999999998</c:v>
                </c:pt>
                <c:pt idx="977">
                  <c:v>45.687376</c:v>
                </c:pt>
                <c:pt idx="978">
                  <c:v>47.133488</c:v>
                </c:pt>
                <c:pt idx="979">
                  <c:v>45.517847000000003</c:v>
                </c:pt>
                <c:pt idx="980">
                  <c:v>44.876142000000002</c:v>
                </c:pt>
                <c:pt idx="981">
                  <c:v>42.677959999999999</c:v>
                </c:pt>
                <c:pt idx="982">
                  <c:v>41.004860000000001</c:v>
                </c:pt>
                <c:pt idx="983">
                  <c:v>42.210903000000002</c:v>
                </c:pt>
                <c:pt idx="984">
                  <c:v>43.975023</c:v>
                </c:pt>
                <c:pt idx="985">
                  <c:v>46.756884999999997</c:v>
                </c:pt>
                <c:pt idx="986">
                  <c:v>44.429564999999997</c:v>
                </c:pt>
                <c:pt idx="987">
                  <c:v>46.802396000000002</c:v>
                </c:pt>
                <c:pt idx="988">
                  <c:v>44.954079</c:v>
                </c:pt>
                <c:pt idx="989">
                  <c:v>47.377541999999998</c:v>
                </c:pt>
                <c:pt idx="990">
                  <c:v>47.222802999999999</c:v>
                </c:pt>
                <c:pt idx="991">
                  <c:v>46.818894</c:v>
                </c:pt>
                <c:pt idx="992">
                  <c:v>56.133862000000001</c:v>
                </c:pt>
                <c:pt idx="993">
                  <c:v>49.369785999999998</c:v>
                </c:pt>
                <c:pt idx="994">
                  <c:v>56.857486999999999</c:v>
                </c:pt>
                <c:pt idx="995">
                  <c:v>57.017913</c:v>
                </c:pt>
                <c:pt idx="996">
                  <c:v>56.448456</c:v>
                </c:pt>
                <c:pt idx="997">
                  <c:v>67.504221000000001</c:v>
                </c:pt>
                <c:pt idx="998">
                  <c:v>54.666699999999999</c:v>
                </c:pt>
                <c:pt idx="999">
                  <c:v>51.415506000000001</c:v>
                </c:pt>
              </c:numCache>
            </c:numRef>
          </c:val>
          <c:smooth val="0"/>
          <c:extLst>
            <c:ext xmlns:c16="http://schemas.microsoft.com/office/drawing/2014/chart" uri="{C3380CC4-5D6E-409C-BE32-E72D297353CC}">
              <c16:uniqueId val="{00000003-2402-4D1A-9D6F-033EBDFB0A25}"/>
            </c:ext>
          </c:extLst>
        </c:ser>
        <c:dLbls>
          <c:showLegendKey val="0"/>
          <c:showVal val="0"/>
          <c:showCatName val="0"/>
          <c:showSerName val="0"/>
          <c:showPercent val="0"/>
          <c:showBubbleSize val="0"/>
        </c:dLbls>
        <c:smooth val="0"/>
        <c:axId val="1235592575"/>
        <c:axId val="1235594239"/>
      </c:lineChart>
      <c:catAx>
        <c:axId val="12355925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ステップ</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35594239"/>
        <c:crosses val="autoZero"/>
        <c:auto val="1"/>
        <c:lblAlgn val="ctr"/>
        <c:lblOffset val="100"/>
        <c:noMultiLvlLbl val="0"/>
      </c:catAx>
      <c:valAx>
        <c:axId val="12355942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Calculation</a:t>
                </a:r>
                <a:r>
                  <a:rPr lang="en-US" altLang="ja-JP" baseline="0" dirty="0" smtClean="0"/>
                  <a:t> time </a:t>
                </a:r>
                <a:r>
                  <a:rPr lang="en-US" altLang="ja-JP" dirty="0" smtClean="0"/>
                  <a:t>[</a:t>
                </a:r>
                <a:r>
                  <a:rPr lang="en-US" altLang="ja-JP" dirty="0" err="1" smtClean="0"/>
                  <a:t>ms</a:t>
                </a:r>
                <a:r>
                  <a:rPr lang="en-US" altLang="ja-JP" dirty="0"/>
                  <a:t>]</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35592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smtClean="0"/>
              <a:t>Contact</a:t>
            </a:r>
            <a:r>
              <a:rPr lang="en-US" altLang="ja-JP" baseline="0" dirty="0" smtClean="0"/>
              <a:t> force/torque calculation time (Cylinder is just on ground)</a:t>
            </a:r>
            <a:endParaRPr lang="ja-JP"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'接触計算時間-milli-()'!$AD$2</c:f>
              <c:strCache>
                <c:ptCount val="1"/>
                <c:pt idx="0">
                  <c:v>Cylinder</c:v>
                </c:pt>
              </c:strCache>
            </c:strRef>
          </c:tx>
          <c:spPr>
            <a:ln w="28575" cap="rnd">
              <a:solidFill>
                <a:schemeClr val="accent1"/>
              </a:solidFill>
              <a:round/>
            </a:ln>
            <a:effectLst/>
          </c:spPr>
          <c:marker>
            <c:symbol val="none"/>
          </c:marker>
          <c:cat>
            <c:numRef>
              <c:f>'接触計算時間-milli-()'!$AC$3:$AC$1002</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'接触計算時間-milli-()'!$AD$3:$AD$1002</c:f>
              <c:numCache>
                <c:formatCode>General</c:formatCode>
                <c:ptCount val="1000"/>
                <c:pt idx="0">
                  <c:v>7.8176550000000002</c:v>
                </c:pt>
                <c:pt idx="1">
                  <c:v>5.9938019999999996</c:v>
                </c:pt>
                <c:pt idx="2">
                  <c:v>5.2752970000000001</c:v>
                </c:pt>
                <c:pt idx="3">
                  <c:v>4.8571629999999999</c:v>
                </c:pt>
                <c:pt idx="4">
                  <c:v>6.8721639999999997</c:v>
                </c:pt>
                <c:pt idx="5">
                  <c:v>4.6392800000000003</c:v>
                </c:pt>
                <c:pt idx="6">
                  <c:v>5.6723800000000004</c:v>
                </c:pt>
                <c:pt idx="7">
                  <c:v>5.470993</c:v>
                </c:pt>
                <c:pt idx="8">
                  <c:v>5.1131630000000001</c:v>
                </c:pt>
                <c:pt idx="9">
                  <c:v>6.8824040000000002</c:v>
                </c:pt>
                <c:pt idx="10">
                  <c:v>5.4277579999999999</c:v>
                </c:pt>
                <c:pt idx="11">
                  <c:v>8.1146150000000006</c:v>
                </c:pt>
                <c:pt idx="12">
                  <c:v>4.4396000000000004</c:v>
                </c:pt>
                <c:pt idx="13">
                  <c:v>5.2804159999999998</c:v>
                </c:pt>
                <c:pt idx="14">
                  <c:v>4.400347</c:v>
                </c:pt>
                <c:pt idx="15">
                  <c:v>4.886177</c:v>
                </c:pt>
                <c:pt idx="16">
                  <c:v>4.7166490000000003</c:v>
                </c:pt>
                <c:pt idx="17">
                  <c:v>4.4105869999999996</c:v>
                </c:pt>
                <c:pt idx="18">
                  <c:v>4.5226579999999998</c:v>
                </c:pt>
                <c:pt idx="19">
                  <c:v>4.3957959999999998</c:v>
                </c:pt>
                <c:pt idx="20">
                  <c:v>4.8548879999999999</c:v>
                </c:pt>
                <c:pt idx="21">
                  <c:v>4.7581769999999999</c:v>
                </c:pt>
                <c:pt idx="22">
                  <c:v>4.6415550000000003</c:v>
                </c:pt>
                <c:pt idx="23">
                  <c:v>4.2518669999999998</c:v>
                </c:pt>
                <c:pt idx="24">
                  <c:v>4.6990129999999999</c:v>
                </c:pt>
                <c:pt idx="25">
                  <c:v>4.2740539999999996</c:v>
                </c:pt>
                <c:pt idx="26">
                  <c:v>4.6176620000000002</c:v>
                </c:pt>
                <c:pt idx="27">
                  <c:v>4.4168440000000002</c:v>
                </c:pt>
                <c:pt idx="28">
                  <c:v>4.4339110000000002</c:v>
                </c:pt>
                <c:pt idx="29">
                  <c:v>4.6648800000000001</c:v>
                </c:pt>
                <c:pt idx="30">
                  <c:v>4.614249</c:v>
                </c:pt>
                <c:pt idx="31">
                  <c:v>5.5142290000000003</c:v>
                </c:pt>
                <c:pt idx="32">
                  <c:v>5.4294650000000004</c:v>
                </c:pt>
                <c:pt idx="33">
                  <c:v>5.1632249999999997</c:v>
                </c:pt>
                <c:pt idx="34">
                  <c:v>4.5903559999999999</c:v>
                </c:pt>
                <c:pt idx="35">
                  <c:v>4.2723469999999999</c:v>
                </c:pt>
                <c:pt idx="36">
                  <c:v>6.1354540000000002</c:v>
                </c:pt>
                <c:pt idx="37">
                  <c:v>4.4578049999999996</c:v>
                </c:pt>
                <c:pt idx="38">
                  <c:v>5.2679010000000002</c:v>
                </c:pt>
                <c:pt idx="39">
                  <c:v>4.8355449999999998</c:v>
                </c:pt>
                <c:pt idx="40">
                  <c:v>4.9203099999999997</c:v>
                </c:pt>
                <c:pt idx="41">
                  <c:v>4.5107109999999997</c:v>
                </c:pt>
                <c:pt idx="42">
                  <c:v>4.440169</c:v>
                </c:pt>
                <c:pt idx="43">
                  <c:v>4.3423210000000001</c:v>
                </c:pt>
                <c:pt idx="44">
                  <c:v>4.4407379999999996</c:v>
                </c:pt>
                <c:pt idx="45">
                  <c:v>4.7382660000000003</c:v>
                </c:pt>
                <c:pt idx="46">
                  <c:v>4.5943370000000003</c:v>
                </c:pt>
                <c:pt idx="47">
                  <c:v>5.9187079999999996</c:v>
                </c:pt>
                <c:pt idx="48">
                  <c:v>6.6707780000000003</c:v>
                </c:pt>
                <c:pt idx="49">
                  <c:v>4.4953510000000003</c:v>
                </c:pt>
                <c:pt idx="50">
                  <c:v>4.1915649999999998</c:v>
                </c:pt>
                <c:pt idx="51">
                  <c:v>4.3087559999999998</c:v>
                </c:pt>
                <c:pt idx="52">
                  <c:v>4.3263920000000002</c:v>
                </c:pt>
                <c:pt idx="53">
                  <c:v>4.1238679999999999</c:v>
                </c:pt>
                <c:pt idx="54">
                  <c:v>4.5300529999999997</c:v>
                </c:pt>
                <c:pt idx="55">
                  <c:v>4.2899820000000002</c:v>
                </c:pt>
                <c:pt idx="56">
                  <c:v>4.7570399999999999</c:v>
                </c:pt>
                <c:pt idx="57">
                  <c:v>5.2843989999999996</c:v>
                </c:pt>
                <c:pt idx="58">
                  <c:v>4.099405</c:v>
                </c:pt>
                <c:pt idx="59">
                  <c:v>4.3895379999999999</c:v>
                </c:pt>
                <c:pt idx="60">
                  <c:v>4.3116000000000003</c:v>
                </c:pt>
                <c:pt idx="61">
                  <c:v>4.2865700000000002</c:v>
                </c:pt>
                <c:pt idx="62">
                  <c:v>4.2439030000000004</c:v>
                </c:pt>
                <c:pt idx="63">
                  <c:v>4.3792980000000004</c:v>
                </c:pt>
                <c:pt idx="64">
                  <c:v>4.1494669999999996</c:v>
                </c:pt>
                <c:pt idx="65">
                  <c:v>4.440169</c:v>
                </c:pt>
                <c:pt idx="66">
                  <c:v>4.1779120000000001</c:v>
                </c:pt>
                <c:pt idx="67">
                  <c:v>4.5437060000000002</c:v>
                </c:pt>
                <c:pt idx="68">
                  <c:v>4.6699989999999998</c:v>
                </c:pt>
                <c:pt idx="69">
                  <c:v>4.3912449999999996</c:v>
                </c:pt>
                <c:pt idx="70">
                  <c:v>4.3161509999999996</c:v>
                </c:pt>
                <c:pt idx="71">
                  <c:v>4.1682399999999999</c:v>
                </c:pt>
                <c:pt idx="72">
                  <c:v>4.3252540000000002</c:v>
                </c:pt>
                <c:pt idx="73">
                  <c:v>4.3605239999999998</c:v>
                </c:pt>
                <c:pt idx="74">
                  <c:v>4.2365079999999997</c:v>
                </c:pt>
                <c:pt idx="75">
                  <c:v>4.3770230000000003</c:v>
                </c:pt>
                <c:pt idx="76">
                  <c:v>4.4066049999999999</c:v>
                </c:pt>
                <c:pt idx="77">
                  <c:v>5.0448959999999996</c:v>
                </c:pt>
                <c:pt idx="78">
                  <c:v>4.2399209999999998</c:v>
                </c:pt>
                <c:pt idx="79">
                  <c:v>4.3827119999999997</c:v>
                </c:pt>
                <c:pt idx="80">
                  <c:v>4.0755119999999998</c:v>
                </c:pt>
                <c:pt idx="81">
                  <c:v>4.3104630000000004</c:v>
                </c:pt>
                <c:pt idx="82">
                  <c:v>3.96401</c:v>
                </c:pt>
                <c:pt idx="83">
                  <c:v>4.2558490000000004</c:v>
                </c:pt>
                <c:pt idx="84">
                  <c:v>4.1733599999999997</c:v>
                </c:pt>
                <c:pt idx="85">
                  <c:v>4.0282939999999998</c:v>
                </c:pt>
                <c:pt idx="86">
                  <c:v>4.6370040000000001</c:v>
                </c:pt>
                <c:pt idx="87">
                  <c:v>4.1432089999999997</c:v>
                </c:pt>
                <c:pt idx="88">
                  <c:v>4.3167200000000001</c:v>
                </c:pt>
                <c:pt idx="89">
                  <c:v>4.0891650000000004</c:v>
                </c:pt>
                <c:pt idx="90">
                  <c:v>4.0487739999999999</c:v>
                </c:pt>
                <c:pt idx="91">
                  <c:v>4.5539459999999998</c:v>
                </c:pt>
                <c:pt idx="92">
                  <c:v>4.1716540000000002</c:v>
                </c:pt>
                <c:pt idx="93">
                  <c:v>4.9481859999999998</c:v>
                </c:pt>
                <c:pt idx="94">
                  <c:v>4.5596350000000001</c:v>
                </c:pt>
                <c:pt idx="95">
                  <c:v>4.914053</c:v>
                </c:pt>
                <c:pt idx="96">
                  <c:v>5.8248420000000003</c:v>
                </c:pt>
                <c:pt idx="97">
                  <c:v>4.7923099999999996</c:v>
                </c:pt>
                <c:pt idx="98">
                  <c:v>4.3525600000000004</c:v>
                </c:pt>
                <c:pt idx="99">
                  <c:v>4.568168</c:v>
                </c:pt>
                <c:pt idx="100">
                  <c:v>4.1227289999999996</c:v>
                </c:pt>
                <c:pt idx="101">
                  <c:v>4.1141959999999997</c:v>
                </c:pt>
                <c:pt idx="102">
                  <c:v>5.8373569999999999</c:v>
                </c:pt>
                <c:pt idx="103">
                  <c:v>6.3277390000000002</c:v>
                </c:pt>
                <c:pt idx="104">
                  <c:v>4.1705160000000001</c:v>
                </c:pt>
                <c:pt idx="105">
                  <c:v>4.2057869999999999</c:v>
                </c:pt>
                <c:pt idx="106">
                  <c:v>4.6978749999999998</c:v>
                </c:pt>
                <c:pt idx="107">
                  <c:v>4.2353690000000004</c:v>
                </c:pt>
                <c:pt idx="108">
                  <c:v>4.5391550000000001</c:v>
                </c:pt>
                <c:pt idx="109">
                  <c:v>4.3673510000000002</c:v>
                </c:pt>
                <c:pt idx="110">
                  <c:v>4.2973780000000001</c:v>
                </c:pt>
                <c:pt idx="111">
                  <c:v>4.4629250000000003</c:v>
                </c:pt>
                <c:pt idx="112">
                  <c:v>4.2319560000000003</c:v>
                </c:pt>
                <c:pt idx="113">
                  <c:v>4.7411110000000001</c:v>
                </c:pt>
                <c:pt idx="114">
                  <c:v>4.9675279999999997</c:v>
                </c:pt>
                <c:pt idx="115">
                  <c:v>4.1324009999999998</c:v>
                </c:pt>
                <c:pt idx="116">
                  <c:v>5.2650560000000004</c:v>
                </c:pt>
                <c:pt idx="117">
                  <c:v>4.6512260000000003</c:v>
                </c:pt>
                <c:pt idx="118">
                  <c:v>4.1050940000000002</c:v>
                </c:pt>
                <c:pt idx="119">
                  <c:v>4.3724720000000001</c:v>
                </c:pt>
                <c:pt idx="120">
                  <c:v>4.4526839999999996</c:v>
                </c:pt>
                <c:pt idx="121">
                  <c:v>4.1688090000000004</c:v>
                </c:pt>
                <c:pt idx="122">
                  <c:v>4.945341</c:v>
                </c:pt>
                <c:pt idx="123">
                  <c:v>4.4333419999999997</c:v>
                </c:pt>
                <c:pt idx="124">
                  <c:v>4.2717780000000003</c:v>
                </c:pt>
                <c:pt idx="125">
                  <c:v>4.3138750000000003</c:v>
                </c:pt>
                <c:pt idx="126">
                  <c:v>4.4424440000000001</c:v>
                </c:pt>
                <c:pt idx="127">
                  <c:v>4.1130579999999997</c:v>
                </c:pt>
                <c:pt idx="128">
                  <c:v>5.0096249999999998</c:v>
                </c:pt>
                <c:pt idx="129">
                  <c:v>4.0920100000000001</c:v>
                </c:pt>
                <c:pt idx="130">
                  <c:v>4.3116000000000003</c:v>
                </c:pt>
                <c:pt idx="131">
                  <c:v>4.1853069999999999</c:v>
                </c:pt>
                <c:pt idx="132">
                  <c:v>4.2035119999999999</c:v>
                </c:pt>
                <c:pt idx="133">
                  <c:v>4.1591379999999996</c:v>
                </c:pt>
                <c:pt idx="134">
                  <c:v>5.0847179999999996</c:v>
                </c:pt>
                <c:pt idx="135">
                  <c:v>4.1784809999999997</c:v>
                </c:pt>
                <c:pt idx="136">
                  <c:v>4.1033869999999997</c:v>
                </c:pt>
                <c:pt idx="137">
                  <c:v>4.5693070000000002</c:v>
                </c:pt>
                <c:pt idx="138">
                  <c:v>4.2751919999999997</c:v>
                </c:pt>
                <c:pt idx="139">
                  <c:v>4.1181780000000003</c:v>
                </c:pt>
                <c:pt idx="140">
                  <c:v>4.3138750000000003</c:v>
                </c:pt>
                <c:pt idx="141">
                  <c:v>5.6712420000000003</c:v>
                </c:pt>
                <c:pt idx="142">
                  <c:v>3.971975</c:v>
                </c:pt>
                <c:pt idx="143">
                  <c:v>4.2871379999999997</c:v>
                </c:pt>
                <c:pt idx="144">
                  <c:v>4.087459</c:v>
                </c:pt>
                <c:pt idx="145">
                  <c:v>3.983921</c:v>
                </c:pt>
                <c:pt idx="146">
                  <c:v>4.4526839999999996</c:v>
                </c:pt>
                <c:pt idx="147">
                  <c:v>3.9742500000000001</c:v>
                </c:pt>
                <c:pt idx="148">
                  <c:v>3.954339</c:v>
                </c:pt>
                <c:pt idx="149">
                  <c:v>4.1853069999999999</c:v>
                </c:pt>
                <c:pt idx="150">
                  <c:v>4.0925789999999997</c:v>
                </c:pt>
                <c:pt idx="151">
                  <c:v>4.2763289999999996</c:v>
                </c:pt>
                <c:pt idx="152">
                  <c:v>4.9134840000000004</c:v>
                </c:pt>
                <c:pt idx="153">
                  <c:v>4.2985160000000002</c:v>
                </c:pt>
                <c:pt idx="154">
                  <c:v>4.9060879999999996</c:v>
                </c:pt>
                <c:pt idx="155">
                  <c:v>5.1455890000000002</c:v>
                </c:pt>
                <c:pt idx="156">
                  <c:v>4.0243120000000001</c:v>
                </c:pt>
                <c:pt idx="157">
                  <c:v>4.2655200000000004</c:v>
                </c:pt>
                <c:pt idx="158">
                  <c:v>3.9583210000000002</c:v>
                </c:pt>
                <c:pt idx="159">
                  <c:v>4.0254500000000002</c:v>
                </c:pt>
                <c:pt idx="160">
                  <c:v>4.5920620000000003</c:v>
                </c:pt>
                <c:pt idx="161">
                  <c:v>3.993023</c:v>
                </c:pt>
                <c:pt idx="162">
                  <c:v>5.1689150000000001</c:v>
                </c:pt>
                <c:pt idx="163">
                  <c:v>4.3172889999999997</c:v>
                </c:pt>
                <c:pt idx="164">
                  <c:v>3.9497879999999999</c:v>
                </c:pt>
                <c:pt idx="165">
                  <c:v>4.1528799999999997</c:v>
                </c:pt>
                <c:pt idx="166">
                  <c:v>4.1944090000000003</c:v>
                </c:pt>
                <c:pt idx="167">
                  <c:v>3.9901789999999999</c:v>
                </c:pt>
                <c:pt idx="168">
                  <c:v>4.5118489999999998</c:v>
                </c:pt>
                <c:pt idx="169">
                  <c:v>3.956045</c:v>
                </c:pt>
                <c:pt idx="170">
                  <c:v>4.1830309999999997</c:v>
                </c:pt>
                <c:pt idx="171">
                  <c:v>4.3178580000000002</c:v>
                </c:pt>
                <c:pt idx="172">
                  <c:v>3.993592</c:v>
                </c:pt>
                <c:pt idx="173">
                  <c:v>4.2052180000000003</c:v>
                </c:pt>
                <c:pt idx="174">
                  <c:v>4.1591379999999996</c:v>
                </c:pt>
                <c:pt idx="175">
                  <c:v>4.3440269999999996</c:v>
                </c:pt>
                <c:pt idx="176">
                  <c:v>4.4322039999999996</c:v>
                </c:pt>
                <c:pt idx="177">
                  <c:v>4.2222850000000003</c:v>
                </c:pt>
                <c:pt idx="178">
                  <c:v>4.0755119999999998</c:v>
                </c:pt>
                <c:pt idx="179">
                  <c:v>4.4037600000000001</c:v>
                </c:pt>
                <c:pt idx="180">
                  <c:v>4.0038320000000001</c:v>
                </c:pt>
                <c:pt idx="181">
                  <c:v>4.4242400000000002</c:v>
                </c:pt>
                <c:pt idx="182">
                  <c:v>4.2877070000000002</c:v>
                </c:pt>
                <c:pt idx="183">
                  <c:v>3.9793699999999999</c:v>
                </c:pt>
                <c:pt idx="184">
                  <c:v>4.2706410000000004</c:v>
                </c:pt>
                <c:pt idx="185">
                  <c:v>4.0100899999999999</c:v>
                </c:pt>
                <c:pt idx="186">
                  <c:v>4.4538229999999999</c:v>
                </c:pt>
                <c:pt idx="187">
                  <c:v>4.2222850000000003</c:v>
                </c:pt>
                <c:pt idx="188">
                  <c:v>4.1432099999999998</c:v>
                </c:pt>
                <c:pt idx="189">
                  <c:v>4.447565</c:v>
                </c:pt>
                <c:pt idx="190">
                  <c:v>4.3241160000000001</c:v>
                </c:pt>
                <c:pt idx="191">
                  <c:v>4.8446480000000003</c:v>
                </c:pt>
                <c:pt idx="192">
                  <c:v>6.296449</c:v>
                </c:pt>
                <c:pt idx="193">
                  <c:v>4.0516189999999996</c:v>
                </c:pt>
                <c:pt idx="194">
                  <c:v>4.7632979999999998</c:v>
                </c:pt>
                <c:pt idx="195">
                  <c:v>4.7650040000000002</c:v>
                </c:pt>
                <c:pt idx="196">
                  <c:v>4.6187990000000001</c:v>
                </c:pt>
                <c:pt idx="197">
                  <c:v>5.1814299999999998</c:v>
                </c:pt>
                <c:pt idx="198">
                  <c:v>4.2404890000000002</c:v>
                </c:pt>
                <c:pt idx="199">
                  <c:v>5.5506380000000002</c:v>
                </c:pt>
                <c:pt idx="200">
                  <c:v>4.430498</c:v>
                </c:pt>
                <c:pt idx="201">
                  <c:v>4.3480090000000002</c:v>
                </c:pt>
                <c:pt idx="202">
                  <c:v>4.5425690000000003</c:v>
                </c:pt>
                <c:pt idx="203">
                  <c:v>4.4071740000000004</c:v>
                </c:pt>
                <c:pt idx="204">
                  <c:v>4.3576800000000002</c:v>
                </c:pt>
                <c:pt idx="205">
                  <c:v>4.4225339999999997</c:v>
                </c:pt>
                <c:pt idx="206">
                  <c:v>5.7998099999999999</c:v>
                </c:pt>
                <c:pt idx="207">
                  <c:v>4.5232270000000003</c:v>
                </c:pt>
                <c:pt idx="208">
                  <c:v>4.1636889999999998</c:v>
                </c:pt>
                <c:pt idx="209">
                  <c:v>4.3337870000000001</c:v>
                </c:pt>
                <c:pt idx="210">
                  <c:v>4.2222850000000003</c:v>
                </c:pt>
                <c:pt idx="211">
                  <c:v>4.5016080000000001</c:v>
                </c:pt>
                <c:pt idx="212">
                  <c:v>4.1272799999999998</c:v>
                </c:pt>
                <c:pt idx="213">
                  <c:v>5.7156149999999997</c:v>
                </c:pt>
                <c:pt idx="214">
                  <c:v>4.4225339999999997</c:v>
                </c:pt>
                <c:pt idx="215">
                  <c:v>5.8202910000000001</c:v>
                </c:pt>
                <c:pt idx="216">
                  <c:v>6.024521</c:v>
                </c:pt>
                <c:pt idx="217">
                  <c:v>5.9414639999999999</c:v>
                </c:pt>
                <c:pt idx="218">
                  <c:v>4.1636899999999999</c:v>
                </c:pt>
                <c:pt idx="219">
                  <c:v>5.069928</c:v>
                </c:pt>
                <c:pt idx="220">
                  <c:v>4.4105869999999996</c:v>
                </c:pt>
                <c:pt idx="221">
                  <c:v>4.3275290000000002</c:v>
                </c:pt>
                <c:pt idx="222">
                  <c:v>4.9339630000000003</c:v>
                </c:pt>
                <c:pt idx="223">
                  <c:v>4.751919</c:v>
                </c:pt>
                <c:pt idx="224">
                  <c:v>4.4202579999999996</c:v>
                </c:pt>
                <c:pt idx="225">
                  <c:v>4.7069770000000002</c:v>
                </c:pt>
                <c:pt idx="226">
                  <c:v>4.6563460000000001</c:v>
                </c:pt>
                <c:pt idx="227">
                  <c:v>4.9203099999999997</c:v>
                </c:pt>
                <c:pt idx="228">
                  <c:v>6.0643440000000002</c:v>
                </c:pt>
                <c:pt idx="229">
                  <c:v>4.3349250000000001</c:v>
                </c:pt>
                <c:pt idx="230">
                  <c:v>6.0563789999999997</c:v>
                </c:pt>
                <c:pt idx="231">
                  <c:v>4.6352969999999996</c:v>
                </c:pt>
                <c:pt idx="232">
                  <c:v>5.6507620000000003</c:v>
                </c:pt>
                <c:pt idx="233">
                  <c:v>4.8503369999999997</c:v>
                </c:pt>
                <c:pt idx="234">
                  <c:v>6.2042900000000003</c:v>
                </c:pt>
                <c:pt idx="235">
                  <c:v>4.6227819999999999</c:v>
                </c:pt>
                <c:pt idx="236">
                  <c:v>4.5977499999999996</c:v>
                </c:pt>
                <c:pt idx="237">
                  <c:v>4.9589949999999998</c:v>
                </c:pt>
                <c:pt idx="238">
                  <c:v>4.3417510000000004</c:v>
                </c:pt>
                <c:pt idx="239">
                  <c:v>4.5795469999999998</c:v>
                </c:pt>
                <c:pt idx="240">
                  <c:v>6.1803970000000001</c:v>
                </c:pt>
                <c:pt idx="241">
                  <c:v>6.0529659999999996</c:v>
                </c:pt>
                <c:pt idx="242">
                  <c:v>4.3349250000000001</c:v>
                </c:pt>
                <c:pt idx="243">
                  <c:v>4.6142479999999999</c:v>
                </c:pt>
                <c:pt idx="244">
                  <c:v>5.0016610000000004</c:v>
                </c:pt>
                <c:pt idx="245">
                  <c:v>6.0489829999999998</c:v>
                </c:pt>
                <c:pt idx="246">
                  <c:v>4.3525600000000004</c:v>
                </c:pt>
                <c:pt idx="247">
                  <c:v>4.8457860000000004</c:v>
                </c:pt>
                <c:pt idx="248">
                  <c:v>4.9680960000000001</c:v>
                </c:pt>
                <c:pt idx="249">
                  <c:v>4.6540710000000001</c:v>
                </c:pt>
                <c:pt idx="250">
                  <c:v>4.9197410000000001</c:v>
                </c:pt>
                <c:pt idx="251">
                  <c:v>5.4624600000000001</c:v>
                </c:pt>
                <c:pt idx="252">
                  <c:v>4.645537</c:v>
                </c:pt>
                <c:pt idx="253">
                  <c:v>5.8293929999999996</c:v>
                </c:pt>
                <c:pt idx="254">
                  <c:v>5.2172689999999999</c:v>
                </c:pt>
                <c:pt idx="255">
                  <c:v>5.362336</c:v>
                </c:pt>
                <c:pt idx="256">
                  <c:v>4.6586220000000003</c:v>
                </c:pt>
                <c:pt idx="257">
                  <c:v>4.4083110000000003</c:v>
                </c:pt>
                <c:pt idx="258">
                  <c:v>4.4526839999999996</c:v>
                </c:pt>
                <c:pt idx="259">
                  <c:v>4.6438309999999996</c:v>
                </c:pt>
                <c:pt idx="260">
                  <c:v>5.8993659999999997</c:v>
                </c:pt>
                <c:pt idx="261">
                  <c:v>4.3593869999999999</c:v>
                </c:pt>
                <c:pt idx="262">
                  <c:v>4.5846669999999996</c:v>
                </c:pt>
                <c:pt idx="263">
                  <c:v>5.00223</c:v>
                </c:pt>
                <c:pt idx="264">
                  <c:v>4.4418749999999996</c:v>
                </c:pt>
                <c:pt idx="265">
                  <c:v>4.9225859999999999</c:v>
                </c:pt>
                <c:pt idx="266">
                  <c:v>4.4060360000000003</c:v>
                </c:pt>
                <c:pt idx="267">
                  <c:v>4.2854320000000001</c:v>
                </c:pt>
                <c:pt idx="268">
                  <c:v>4.8457860000000004</c:v>
                </c:pt>
                <c:pt idx="269">
                  <c:v>5.5705479999999996</c:v>
                </c:pt>
                <c:pt idx="270">
                  <c:v>4.7934479999999997</c:v>
                </c:pt>
                <c:pt idx="271">
                  <c:v>4.4799910000000001</c:v>
                </c:pt>
                <c:pt idx="272">
                  <c:v>5.1319359999999996</c:v>
                </c:pt>
                <c:pt idx="273">
                  <c:v>4.8804879999999997</c:v>
                </c:pt>
                <c:pt idx="274">
                  <c:v>4.7086839999999999</c:v>
                </c:pt>
                <c:pt idx="275">
                  <c:v>5.052861</c:v>
                </c:pt>
                <c:pt idx="276">
                  <c:v>4.964683</c:v>
                </c:pt>
                <c:pt idx="277">
                  <c:v>4.5129869999999999</c:v>
                </c:pt>
                <c:pt idx="278">
                  <c:v>5.7190289999999999</c:v>
                </c:pt>
                <c:pt idx="279">
                  <c:v>4.9140519999999999</c:v>
                </c:pt>
                <c:pt idx="280">
                  <c:v>4.7780880000000003</c:v>
                </c:pt>
                <c:pt idx="281">
                  <c:v>4.6540710000000001</c:v>
                </c:pt>
                <c:pt idx="282">
                  <c:v>4.9328260000000004</c:v>
                </c:pt>
                <c:pt idx="283">
                  <c:v>4.5425690000000003</c:v>
                </c:pt>
                <c:pt idx="284">
                  <c:v>4.9060879999999996</c:v>
                </c:pt>
                <c:pt idx="285">
                  <c:v>5.7349569999999996</c:v>
                </c:pt>
                <c:pt idx="286">
                  <c:v>4.6546399999999997</c:v>
                </c:pt>
                <c:pt idx="287">
                  <c:v>6.0296409999999998</c:v>
                </c:pt>
                <c:pt idx="288">
                  <c:v>5.3515269999999999</c:v>
                </c:pt>
                <c:pt idx="289">
                  <c:v>4.9237229999999998</c:v>
                </c:pt>
                <c:pt idx="290">
                  <c:v>4.5977509999999997</c:v>
                </c:pt>
                <c:pt idx="291">
                  <c:v>6.3061210000000001</c:v>
                </c:pt>
                <c:pt idx="292">
                  <c:v>4.7974300000000003</c:v>
                </c:pt>
                <c:pt idx="293">
                  <c:v>4.7792260000000004</c:v>
                </c:pt>
                <c:pt idx="294">
                  <c:v>4.6114040000000003</c:v>
                </c:pt>
                <c:pt idx="295">
                  <c:v>5.1148699999999998</c:v>
                </c:pt>
                <c:pt idx="296">
                  <c:v>5.1399010000000001</c:v>
                </c:pt>
                <c:pt idx="297">
                  <c:v>4.6978749999999998</c:v>
                </c:pt>
                <c:pt idx="298">
                  <c:v>5.2889499999999998</c:v>
                </c:pt>
                <c:pt idx="299">
                  <c:v>4.5932000000000004</c:v>
                </c:pt>
                <c:pt idx="300">
                  <c:v>4.6176620000000002</c:v>
                </c:pt>
                <c:pt idx="301">
                  <c:v>5.447101</c:v>
                </c:pt>
                <c:pt idx="302">
                  <c:v>4.3263920000000002</c:v>
                </c:pt>
                <c:pt idx="303">
                  <c:v>4.4720269999999998</c:v>
                </c:pt>
                <c:pt idx="304">
                  <c:v>4.8878830000000004</c:v>
                </c:pt>
                <c:pt idx="305">
                  <c:v>6.0421569999999996</c:v>
                </c:pt>
                <c:pt idx="306">
                  <c:v>4.3878310000000003</c:v>
                </c:pt>
                <c:pt idx="307">
                  <c:v>5.1171449999999998</c:v>
                </c:pt>
                <c:pt idx="308">
                  <c:v>5.3549410000000002</c:v>
                </c:pt>
                <c:pt idx="309">
                  <c:v>6.0421569999999996</c:v>
                </c:pt>
                <c:pt idx="310">
                  <c:v>5.0784609999999999</c:v>
                </c:pt>
                <c:pt idx="311">
                  <c:v>4.7348520000000001</c:v>
                </c:pt>
                <c:pt idx="312">
                  <c:v>4.6068530000000001</c:v>
                </c:pt>
                <c:pt idx="313">
                  <c:v>4.652933</c:v>
                </c:pt>
                <c:pt idx="314">
                  <c:v>4.5829599999999999</c:v>
                </c:pt>
                <c:pt idx="315">
                  <c:v>4.3582489999999998</c:v>
                </c:pt>
                <c:pt idx="316">
                  <c:v>4.6620350000000004</c:v>
                </c:pt>
                <c:pt idx="317">
                  <c:v>4.9749230000000004</c:v>
                </c:pt>
                <c:pt idx="318">
                  <c:v>4.4339110000000002</c:v>
                </c:pt>
                <c:pt idx="319">
                  <c:v>5.1967889999999999</c:v>
                </c:pt>
                <c:pt idx="320">
                  <c:v>4.5914929999999998</c:v>
                </c:pt>
                <c:pt idx="321">
                  <c:v>4.5858040000000004</c:v>
                </c:pt>
                <c:pt idx="322">
                  <c:v>4.9459109999999997</c:v>
                </c:pt>
                <c:pt idx="323">
                  <c:v>4.7672800000000004</c:v>
                </c:pt>
                <c:pt idx="324">
                  <c:v>5.1916700000000002</c:v>
                </c:pt>
                <c:pt idx="325">
                  <c:v>6.8596490000000001</c:v>
                </c:pt>
                <c:pt idx="326">
                  <c:v>5.4294650000000004</c:v>
                </c:pt>
                <c:pt idx="327">
                  <c:v>5.8868510000000001</c:v>
                </c:pt>
                <c:pt idx="328">
                  <c:v>4.4600799999999996</c:v>
                </c:pt>
                <c:pt idx="329">
                  <c:v>4.683084</c:v>
                </c:pt>
                <c:pt idx="330">
                  <c:v>4.9294130000000003</c:v>
                </c:pt>
                <c:pt idx="331">
                  <c:v>5.3338919999999996</c:v>
                </c:pt>
                <c:pt idx="332">
                  <c:v>5.0483099999999999</c:v>
                </c:pt>
                <c:pt idx="333">
                  <c:v>6.2714189999999999</c:v>
                </c:pt>
                <c:pt idx="334">
                  <c:v>4.9220170000000003</c:v>
                </c:pt>
                <c:pt idx="335">
                  <c:v>5.1387640000000001</c:v>
                </c:pt>
                <c:pt idx="336">
                  <c:v>4.4760090000000003</c:v>
                </c:pt>
                <c:pt idx="337">
                  <c:v>4.7439549999999997</c:v>
                </c:pt>
                <c:pt idx="338">
                  <c:v>4.4640630000000003</c:v>
                </c:pt>
                <c:pt idx="339">
                  <c:v>4.8981240000000001</c:v>
                </c:pt>
                <c:pt idx="340">
                  <c:v>6.2594719999999997</c:v>
                </c:pt>
                <c:pt idx="341">
                  <c:v>4.8679730000000001</c:v>
                </c:pt>
                <c:pt idx="342">
                  <c:v>4.3525600000000004</c:v>
                </c:pt>
                <c:pt idx="343">
                  <c:v>5.7872950000000003</c:v>
                </c:pt>
                <c:pt idx="344">
                  <c:v>5.1979280000000001</c:v>
                </c:pt>
                <c:pt idx="345">
                  <c:v>4.8742299999999998</c:v>
                </c:pt>
                <c:pt idx="346">
                  <c:v>4.417414</c:v>
                </c:pt>
                <c:pt idx="347">
                  <c:v>4.3337870000000001</c:v>
                </c:pt>
                <c:pt idx="348">
                  <c:v>5.7520239999999996</c:v>
                </c:pt>
                <c:pt idx="349">
                  <c:v>4.8418039999999998</c:v>
                </c:pt>
                <c:pt idx="350">
                  <c:v>6.0939259999999997</c:v>
                </c:pt>
                <c:pt idx="351">
                  <c:v>4.9771989999999997</c:v>
                </c:pt>
                <c:pt idx="352">
                  <c:v>4.4390309999999999</c:v>
                </c:pt>
                <c:pt idx="353">
                  <c:v>4.7308709999999996</c:v>
                </c:pt>
                <c:pt idx="354">
                  <c:v>4.7786569999999999</c:v>
                </c:pt>
                <c:pt idx="355">
                  <c:v>4.320703</c:v>
                </c:pt>
                <c:pt idx="356">
                  <c:v>4.8600079999999997</c:v>
                </c:pt>
                <c:pt idx="357">
                  <c:v>4.7826399999999998</c:v>
                </c:pt>
                <c:pt idx="358">
                  <c:v>4.3770230000000003</c:v>
                </c:pt>
                <c:pt idx="359">
                  <c:v>5.9187089999999998</c:v>
                </c:pt>
                <c:pt idx="360">
                  <c:v>6.0785650000000002</c:v>
                </c:pt>
                <c:pt idx="361">
                  <c:v>5.9499969999999998</c:v>
                </c:pt>
                <c:pt idx="362">
                  <c:v>6.043863</c:v>
                </c:pt>
                <c:pt idx="363">
                  <c:v>5.2263719999999996</c:v>
                </c:pt>
                <c:pt idx="364">
                  <c:v>4.5715820000000003</c:v>
                </c:pt>
                <c:pt idx="365">
                  <c:v>4.8383909999999997</c:v>
                </c:pt>
                <c:pt idx="366">
                  <c:v>4.4970569999999999</c:v>
                </c:pt>
                <c:pt idx="367">
                  <c:v>5.2826919999999999</c:v>
                </c:pt>
                <c:pt idx="368">
                  <c:v>4.7888970000000004</c:v>
                </c:pt>
                <c:pt idx="369">
                  <c:v>5.0181589999999998</c:v>
                </c:pt>
                <c:pt idx="370">
                  <c:v>4.9345319999999999</c:v>
                </c:pt>
                <c:pt idx="371">
                  <c:v>4.9345319999999999</c:v>
                </c:pt>
                <c:pt idx="372">
                  <c:v>6.2475250000000004</c:v>
                </c:pt>
                <c:pt idx="373">
                  <c:v>5.8788859999999996</c:v>
                </c:pt>
                <c:pt idx="374">
                  <c:v>4.759315</c:v>
                </c:pt>
                <c:pt idx="375">
                  <c:v>4.8019819999999998</c:v>
                </c:pt>
                <c:pt idx="376">
                  <c:v>4.5903549999999997</c:v>
                </c:pt>
                <c:pt idx="377">
                  <c:v>5.0653769999999998</c:v>
                </c:pt>
                <c:pt idx="378">
                  <c:v>4.7411110000000001</c:v>
                </c:pt>
                <c:pt idx="379">
                  <c:v>4.5653240000000004</c:v>
                </c:pt>
                <c:pt idx="380">
                  <c:v>5.0448959999999996</c:v>
                </c:pt>
                <c:pt idx="381">
                  <c:v>6.442653</c:v>
                </c:pt>
                <c:pt idx="382">
                  <c:v>5.44198</c:v>
                </c:pt>
                <c:pt idx="383">
                  <c:v>6.0808410000000004</c:v>
                </c:pt>
                <c:pt idx="384">
                  <c:v>4.5158310000000004</c:v>
                </c:pt>
                <c:pt idx="385">
                  <c:v>4.4686139999999996</c:v>
                </c:pt>
                <c:pt idx="386">
                  <c:v>4.6631729999999996</c:v>
                </c:pt>
                <c:pt idx="387">
                  <c:v>4.468045</c:v>
                </c:pt>
                <c:pt idx="388">
                  <c:v>4.518675</c:v>
                </c:pt>
                <c:pt idx="389">
                  <c:v>4.9077950000000001</c:v>
                </c:pt>
                <c:pt idx="390">
                  <c:v>4.3417510000000004</c:v>
                </c:pt>
                <c:pt idx="391">
                  <c:v>4.7911729999999997</c:v>
                </c:pt>
                <c:pt idx="392">
                  <c:v>4.5545159999999996</c:v>
                </c:pt>
                <c:pt idx="393">
                  <c:v>4.6916169999999999</c:v>
                </c:pt>
                <c:pt idx="394">
                  <c:v>5.2252340000000004</c:v>
                </c:pt>
                <c:pt idx="395">
                  <c:v>4.4981949999999999</c:v>
                </c:pt>
                <c:pt idx="396">
                  <c:v>4.6739810000000004</c:v>
                </c:pt>
                <c:pt idx="397">
                  <c:v>4.441306</c:v>
                </c:pt>
                <c:pt idx="398">
                  <c:v>4.4816979999999997</c:v>
                </c:pt>
                <c:pt idx="399">
                  <c:v>4.8998299999999997</c:v>
                </c:pt>
                <c:pt idx="400">
                  <c:v>5.7423529999999996</c:v>
                </c:pt>
                <c:pt idx="401">
                  <c:v>4.4976269999999996</c:v>
                </c:pt>
                <c:pt idx="402">
                  <c:v>5.1905320000000001</c:v>
                </c:pt>
                <c:pt idx="403">
                  <c:v>5.235474</c:v>
                </c:pt>
                <c:pt idx="404">
                  <c:v>4.6199370000000002</c:v>
                </c:pt>
                <c:pt idx="405">
                  <c:v>4.8844700000000003</c:v>
                </c:pt>
                <c:pt idx="406">
                  <c:v>4.621645</c:v>
                </c:pt>
                <c:pt idx="407">
                  <c:v>4.8156350000000003</c:v>
                </c:pt>
                <c:pt idx="408">
                  <c:v>4.4469950000000003</c:v>
                </c:pt>
                <c:pt idx="409">
                  <c:v>4.6165240000000001</c:v>
                </c:pt>
                <c:pt idx="410">
                  <c:v>4.7405410000000003</c:v>
                </c:pt>
                <c:pt idx="411">
                  <c:v>4.5778400000000001</c:v>
                </c:pt>
                <c:pt idx="412">
                  <c:v>4.6096969999999997</c:v>
                </c:pt>
                <c:pt idx="413">
                  <c:v>4.982888</c:v>
                </c:pt>
                <c:pt idx="414">
                  <c:v>4.544276</c:v>
                </c:pt>
                <c:pt idx="415">
                  <c:v>4.5954750000000004</c:v>
                </c:pt>
                <c:pt idx="416">
                  <c:v>5.0557049999999997</c:v>
                </c:pt>
                <c:pt idx="417">
                  <c:v>4.4765779999999999</c:v>
                </c:pt>
                <c:pt idx="418">
                  <c:v>4.6955989999999996</c:v>
                </c:pt>
                <c:pt idx="419">
                  <c:v>6.1502460000000001</c:v>
                </c:pt>
                <c:pt idx="420">
                  <c:v>4.9112080000000002</c:v>
                </c:pt>
                <c:pt idx="421">
                  <c:v>5.8959530000000004</c:v>
                </c:pt>
                <c:pt idx="422">
                  <c:v>7.7021709999999999</c:v>
                </c:pt>
                <c:pt idx="423">
                  <c:v>4.9652520000000004</c:v>
                </c:pt>
                <c:pt idx="424">
                  <c:v>5.1325050000000001</c:v>
                </c:pt>
                <c:pt idx="425">
                  <c:v>4.8719549999999998</c:v>
                </c:pt>
                <c:pt idx="426">
                  <c:v>5.0858569999999999</c:v>
                </c:pt>
                <c:pt idx="427">
                  <c:v>5.2246649999999999</c:v>
                </c:pt>
                <c:pt idx="428">
                  <c:v>5.2917940000000003</c:v>
                </c:pt>
                <c:pt idx="429">
                  <c:v>6.1189559999999998</c:v>
                </c:pt>
                <c:pt idx="430">
                  <c:v>6.3345649999999996</c:v>
                </c:pt>
                <c:pt idx="431">
                  <c:v>4.5590669999999998</c:v>
                </c:pt>
                <c:pt idx="432">
                  <c:v>6.2862099999999996</c:v>
                </c:pt>
                <c:pt idx="433">
                  <c:v>4.9413590000000003</c:v>
                </c:pt>
                <c:pt idx="434">
                  <c:v>4.6631729999999996</c:v>
                </c:pt>
                <c:pt idx="435">
                  <c:v>4.5670310000000001</c:v>
                </c:pt>
                <c:pt idx="436">
                  <c:v>5.3668870000000002</c:v>
                </c:pt>
                <c:pt idx="437">
                  <c:v>4.7615910000000001</c:v>
                </c:pt>
                <c:pt idx="438">
                  <c:v>4.5249329999999999</c:v>
                </c:pt>
                <c:pt idx="439">
                  <c:v>5.9113129999999998</c:v>
                </c:pt>
                <c:pt idx="440">
                  <c:v>4.6489510000000003</c:v>
                </c:pt>
                <c:pt idx="441">
                  <c:v>5.0801679999999996</c:v>
                </c:pt>
                <c:pt idx="442">
                  <c:v>4.8873150000000001</c:v>
                </c:pt>
                <c:pt idx="443">
                  <c:v>4.9476170000000002</c:v>
                </c:pt>
                <c:pt idx="444">
                  <c:v>4.9692350000000003</c:v>
                </c:pt>
                <c:pt idx="445">
                  <c:v>4.5801150000000002</c:v>
                </c:pt>
                <c:pt idx="446">
                  <c:v>4.4384629999999996</c:v>
                </c:pt>
                <c:pt idx="447">
                  <c:v>4.5129859999999997</c:v>
                </c:pt>
                <c:pt idx="448">
                  <c:v>5.0596880000000004</c:v>
                </c:pt>
                <c:pt idx="449">
                  <c:v>4.7570389999999998</c:v>
                </c:pt>
                <c:pt idx="450">
                  <c:v>5.0062119999999997</c:v>
                </c:pt>
                <c:pt idx="451">
                  <c:v>4.7160799999999998</c:v>
                </c:pt>
                <c:pt idx="452">
                  <c:v>4.4333419999999997</c:v>
                </c:pt>
                <c:pt idx="453">
                  <c:v>4.3081870000000002</c:v>
                </c:pt>
                <c:pt idx="454">
                  <c:v>4.7610219999999996</c:v>
                </c:pt>
                <c:pt idx="455">
                  <c:v>4.6188000000000002</c:v>
                </c:pt>
                <c:pt idx="456">
                  <c:v>5.6046820000000004</c:v>
                </c:pt>
                <c:pt idx="457">
                  <c:v>4.9203099999999997</c:v>
                </c:pt>
                <c:pt idx="458">
                  <c:v>5.3287719999999998</c:v>
                </c:pt>
                <c:pt idx="459">
                  <c:v>6.3721110000000003</c:v>
                </c:pt>
                <c:pt idx="460">
                  <c:v>4.4794219999999996</c:v>
                </c:pt>
                <c:pt idx="461">
                  <c:v>5.042052</c:v>
                </c:pt>
                <c:pt idx="462">
                  <c:v>6.0671879999999998</c:v>
                </c:pt>
                <c:pt idx="463">
                  <c:v>4.6091280000000001</c:v>
                </c:pt>
                <c:pt idx="464">
                  <c:v>4.5471190000000004</c:v>
                </c:pt>
                <c:pt idx="465">
                  <c:v>4.8457860000000004</c:v>
                </c:pt>
                <c:pt idx="466">
                  <c:v>5.2030479999999999</c:v>
                </c:pt>
                <c:pt idx="467">
                  <c:v>4.6483819999999998</c:v>
                </c:pt>
                <c:pt idx="468">
                  <c:v>5.0170219999999999</c:v>
                </c:pt>
                <c:pt idx="469">
                  <c:v>5.6888779999999999</c:v>
                </c:pt>
                <c:pt idx="470">
                  <c:v>6.3334279999999996</c:v>
                </c:pt>
                <c:pt idx="471">
                  <c:v>5.3867979999999998</c:v>
                </c:pt>
                <c:pt idx="472">
                  <c:v>4.5209510000000002</c:v>
                </c:pt>
                <c:pt idx="473">
                  <c:v>4.8992620000000002</c:v>
                </c:pt>
                <c:pt idx="474">
                  <c:v>4.9129149999999999</c:v>
                </c:pt>
                <c:pt idx="475">
                  <c:v>5.7349569999999996</c:v>
                </c:pt>
                <c:pt idx="476">
                  <c:v>5.0960960000000002</c:v>
                </c:pt>
                <c:pt idx="477">
                  <c:v>4.4458580000000003</c:v>
                </c:pt>
                <c:pt idx="478">
                  <c:v>4.9931279999999996</c:v>
                </c:pt>
                <c:pt idx="479">
                  <c:v>5.0238480000000001</c:v>
                </c:pt>
                <c:pt idx="480">
                  <c:v>4.315582</c:v>
                </c:pt>
                <c:pt idx="481">
                  <c:v>4.4549599999999998</c:v>
                </c:pt>
                <c:pt idx="482">
                  <c:v>4.3980709999999998</c:v>
                </c:pt>
                <c:pt idx="483">
                  <c:v>4.332649</c:v>
                </c:pt>
                <c:pt idx="484">
                  <c:v>4.6586220000000003</c:v>
                </c:pt>
                <c:pt idx="485">
                  <c:v>5.0261230000000001</c:v>
                </c:pt>
                <c:pt idx="486">
                  <c:v>4.4737330000000002</c:v>
                </c:pt>
                <c:pt idx="487">
                  <c:v>4.7570389999999998</c:v>
                </c:pt>
                <c:pt idx="488">
                  <c:v>4.771261</c:v>
                </c:pt>
                <c:pt idx="489">
                  <c:v>4.7012890000000001</c:v>
                </c:pt>
                <c:pt idx="490">
                  <c:v>4.6398479999999998</c:v>
                </c:pt>
                <c:pt idx="491">
                  <c:v>4.3502850000000004</c:v>
                </c:pt>
                <c:pt idx="492">
                  <c:v>4.7160789999999997</c:v>
                </c:pt>
                <c:pt idx="493">
                  <c:v>5.9010730000000002</c:v>
                </c:pt>
                <c:pt idx="494">
                  <c:v>4.4071730000000002</c:v>
                </c:pt>
                <c:pt idx="495">
                  <c:v>4.3428890000000004</c:v>
                </c:pt>
                <c:pt idx="496">
                  <c:v>5.712771</c:v>
                </c:pt>
                <c:pt idx="497">
                  <c:v>4.7143730000000001</c:v>
                </c:pt>
                <c:pt idx="498">
                  <c:v>4.4708880000000004</c:v>
                </c:pt>
                <c:pt idx="499">
                  <c:v>4.8730929999999999</c:v>
                </c:pt>
                <c:pt idx="500">
                  <c:v>5.4328779999999997</c:v>
                </c:pt>
                <c:pt idx="501">
                  <c:v>4.5607730000000002</c:v>
                </c:pt>
                <c:pt idx="502">
                  <c:v>4.5357430000000001</c:v>
                </c:pt>
                <c:pt idx="503">
                  <c:v>5.2172700000000001</c:v>
                </c:pt>
                <c:pt idx="504">
                  <c:v>4.4743019999999998</c:v>
                </c:pt>
                <c:pt idx="505">
                  <c:v>6.5171780000000004</c:v>
                </c:pt>
                <c:pt idx="506">
                  <c:v>4.9271370000000001</c:v>
                </c:pt>
                <c:pt idx="507">
                  <c:v>4.4999019999999996</c:v>
                </c:pt>
                <c:pt idx="508">
                  <c:v>4.5801160000000003</c:v>
                </c:pt>
                <c:pt idx="509">
                  <c:v>4.742248</c:v>
                </c:pt>
                <c:pt idx="510">
                  <c:v>4.7667109999999999</c:v>
                </c:pt>
                <c:pt idx="511">
                  <c:v>6.2617479999999999</c:v>
                </c:pt>
                <c:pt idx="512">
                  <c:v>6.0336239999999997</c:v>
                </c:pt>
                <c:pt idx="513">
                  <c:v>4.6005950000000002</c:v>
                </c:pt>
                <c:pt idx="514">
                  <c:v>5.6331259999999999</c:v>
                </c:pt>
                <c:pt idx="515">
                  <c:v>4.6301769999999998</c:v>
                </c:pt>
                <c:pt idx="516">
                  <c:v>5.8532859999999998</c:v>
                </c:pt>
                <c:pt idx="517">
                  <c:v>5.2223899999999999</c:v>
                </c:pt>
                <c:pt idx="518">
                  <c:v>4.7826399999999998</c:v>
                </c:pt>
                <c:pt idx="519">
                  <c:v>4.6159559999999997</c:v>
                </c:pt>
                <c:pt idx="520">
                  <c:v>4.6478130000000002</c:v>
                </c:pt>
                <c:pt idx="521">
                  <c:v>4.4993340000000002</c:v>
                </c:pt>
                <c:pt idx="522">
                  <c:v>4.4509780000000001</c:v>
                </c:pt>
                <c:pt idx="523">
                  <c:v>4.720631</c:v>
                </c:pt>
                <c:pt idx="524">
                  <c:v>4.5004710000000001</c:v>
                </c:pt>
                <c:pt idx="525">
                  <c:v>5.2815539999999999</c:v>
                </c:pt>
                <c:pt idx="526">
                  <c:v>5.2565229999999996</c:v>
                </c:pt>
                <c:pt idx="527">
                  <c:v>4.4674759999999996</c:v>
                </c:pt>
                <c:pt idx="528">
                  <c:v>5.3532339999999996</c:v>
                </c:pt>
                <c:pt idx="529">
                  <c:v>4.7854840000000003</c:v>
                </c:pt>
                <c:pt idx="530">
                  <c:v>4.811083</c:v>
                </c:pt>
                <c:pt idx="531">
                  <c:v>4.7320080000000004</c:v>
                </c:pt>
                <c:pt idx="532">
                  <c:v>5.9289480000000001</c:v>
                </c:pt>
                <c:pt idx="533">
                  <c:v>4.9749239999999997</c:v>
                </c:pt>
                <c:pt idx="534">
                  <c:v>5.2292160000000001</c:v>
                </c:pt>
                <c:pt idx="535">
                  <c:v>4.8759370000000004</c:v>
                </c:pt>
                <c:pt idx="536">
                  <c:v>4.8662660000000004</c:v>
                </c:pt>
                <c:pt idx="537">
                  <c:v>5.0693590000000004</c:v>
                </c:pt>
                <c:pt idx="538">
                  <c:v>4.7917420000000002</c:v>
                </c:pt>
                <c:pt idx="539">
                  <c:v>4.6079910000000002</c:v>
                </c:pt>
                <c:pt idx="540">
                  <c:v>4.6654479999999996</c:v>
                </c:pt>
                <c:pt idx="541">
                  <c:v>4.8042569999999998</c:v>
                </c:pt>
                <c:pt idx="542">
                  <c:v>4.6279019999999997</c:v>
                </c:pt>
                <c:pt idx="543">
                  <c:v>4.4731649999999998</c:v>
                </c:pt>
                <c:pt idx="544">
                  <c:v>4.9254300000000004</c:v>
                </c:pt>
                <c:pt idx="545">
                  <c:v>4.593769</c:v>
                </c:pt>
                <c:pt idx="546">
                  <c:v>5.0016610000000004</c:v>
                </c:pt>
                <c:pt idx="547">
                  <c:v>5.4027269999999996</c:v>
                </c:pt>
                <c:pt idx="548">
                  <c:v>4.7149419999999997</c:v>
                </c:pt>
                <c:pt idx="549">
                  <c:v>5.6775000000000002</c:v>
                </c:pt>
                <c:pt idx="550">
                  <c:v>5.2553850000000004</c:v>
                </c:pt>
                <c:pt idx="551">
                  <c:v>5.8231359999999999</c:v>
                </c:pt>
                <c:pt idx="552">
                  <c:v>6.2310280000000002</c:v>
                </c:pt>
                <c:pt idx="553">
                  <c:v>5.9164329999999996</c:v>
                </c:pt>
                <c:pt idx="554">
                  <c:v>5.2212509999999996</c:v>
                </c:pt>
                <c:pt idx="555">
                  <c:v>4.9595630000000002</c:v>
                </c:pt>
                <c:pt idx="556">
                  <c:v>4.447565</c:v>
                </c:pt>
                <c:pt idx="557">
                  <c:v>5.0648080000000002</c:v>
                </c:pt>
                <c:pt idx="558">
                  <c:v>5.8675079999999999</c:v>
                </c:pt>
                <c:pt idx="559">
                  <c:v>5.944877</c:v>
                </c:pt>
                <c:pt idx="560">
                  <c:v>5.2457140000000004</c:v>
                </c:pt>
                <c:pt idx="561">
                  <c:v>6.3556140000000001</c:v>
                </c:pt>
                <c:pt idx="562">
                  <c:v>4.5141239999999998</c:v>
                </c:pt>
                <c:pt idx="563">
                  <c:v>5.3850910000000001</c:v>
                </c:pt>
                <c:pt idx="564">
                  <c:v>4.634728</c:v>
                </c:pt>
                <c:pt idx="565">
                  <c:v>5.2616430000000003</c:v>
                </c:pt>
                <c:pt idx="566">
                  <c:v>4.6466760000000003</c:v>
                </c:pt>
                <c:pt idx="567">
                  <c:v>4.3741779999999997</c:v>
                </c:pt>
                <c:pt idx="568">
                  <c:v>5.3964689999999997</c:v>
                </c:pt>
                <c:pt idx="569">
                  <c:v>4.7513509999999997</c:v>
                </c:pt>
                <c:pt idx="570">
                  <c:v>4.8628530000000003</c:v>
                </c:pt>
                <c:pt idx="571">
                  <c:v>4.5590669999999998</c:v>
                </c:pt>
                <c:pt idx="572">
                  <c:v>5.0955279999999998</c:v>
                </c:pt>
                <c:pt idx="573">
                  <c:v>6.1365920000000003</c:v>
                </c:pt>
                <c:pt idx="574">
                  <c:v>4.3883999999999999</c:v>
                </c:pt>
                <c:pt idx="575">
                  <c:v>4.613111</c:v>
                </c:pt>
                <c:pt idx="576">
                  <c:v>4.6000259999999997</c:v>
                </c:pt>
                <c:pt idx="577">
                  <c:v>5.2303540000000002</c:v>
                </c:pt>
                <c:pt idx="578">
                  <c:v>4.6341599999999996</c:v>
                </c:pt>
                <c:pt idx="579">
                  <c:v>5.0511540000000004</c:v>
                </c:pt>
                <c:pt idx="580">
                  <c:v>4.7058400000000002</c:v>
                </c:pt>
                <c:pt idx="581">
                  <c:v>4.5738580000000004</c:v>
                </c:pt>
                <c:pt idx="582">
                  <c:v>4.3963650000000003</c:v>
                </c:pt>
                <c:pt idx="583">
                  <c:v>4.9863020000000002</c:v>
                </c:pt>
                <c:pt idx="584">
                  <c:v>4.6011639999999998</c:v>
                </c:pt>
                <c:pt idx="585">
                  <c:v>4.4930750000000002</c:v>
                </c:pt>
                <c:pt idx="586">
                  <c:v>4.9612699999999998</c:v>
                </c:pt>
                <c:pt idx="587">
                  <c:v>4.6517949999999999</c:v>
                </c:pt>
                <c:pt idx="588">
                  <c:v>4.5931990000000003</c:v>
                </c:pt>
                <c:pt idx="589">
                  <c:v>6.2566280000000001</c:v>
                </c:pt>
                <c:pt idx="590">
                  <c:v>4.6290399999999998</c:v>
                </c:pt>
                <c:pt idx="591">
                  <c:v>5.4954559999999999</c:v>
                </c:pt>
                <c:pt idx="592">
                  <c:v>4.5334659999999998</c:v>
                </c:pt>
                <c:pt idx="593">
                  <c:v>5.0357940000000001</c:v>
                </c:pt>
                <c:pt idx="594">
                  <c:v>4.5749950000000004</c:v>
                </c:pt>
                <c:pt idx="595">
                  <c:v>4.5368789999999999</c:v>
                </c:pt>
                <c:pt idx="596">
                  <c:v>4.8600079999999997</c:v>
                </c:pt>
                <c:pt idx="597">
                  <c:v>4.6921860000000004</c:v>
                </c:pt>
                <c:pt idx="598">
                  <c:v>4.789466</c:v>
                </c:pt>
                <c:pt idx="599">
                  <c:v>4.7416799999999997</c:v>
                </c:pt>
                <c:pt idx="600">
                  <c:v>4.8076699999999999</c:v>
                </c:pt>
                <c:pt idx="601">
                  <c:v>5.4118300000000001</c:v>
                </c:pt>
                <c:pt idx="602">
                  <c:v>6.5871510000000004</c:v>
                </c:pt>
                <c:pt idx="603">
                  <c:v>4.7871899999999998</c:v>
                </c:pt>
                <c:pt idx="604">
                  <c:v>6.1246460000000003</c:v>
                </c:pt>
                <c:pt idx="605">
                  <c:v>6.1183880000000004</c:v>
                </c:pt>
                <c:pt idx="606">
                  <c:v>4.4845420000000003</c:v>
                </c:pt>
                <c:pt idx="607">
                  <c:v>4.6779640000000002</c:v>
                </c:pt>
                <c:pt idx="608">
                  <c:v>6.5405030000000002</c:v>
                </c:pt>
                <c:pt idx="609">
                  <c:v>4.9754930000000002</c:v>
                </c:pt>
                <c:pt idx="610">
                  <c:v>5.5210549999999996</c:v>
                </c:pt>
                <c:pt idx="611">
                  <c:v>4.6023019999999999</c:v>
                </c:pt>
                <c:pt idx="612">
                  <c:v>6.2395610000000001</c:v>
                </c:pt>
                <c:pt idx="613">
                  <c:v>4.9897150000000003</c:v>
                </c:pt>
                <c:pt idx="614">
                  <c:v>4.6284710000000002</c:v>
                </c:pt>
                <c:pt idx="615">
                  <c:v>4.62392</c:v>
                </c:pt>
                <c:pt idx="616">
                  <c:v>4.8105149999999997</c:v>
                </c:pt>
                <c:pt idx="617">
                  <c:v>5.1296609999999996</c:v>
                </c:pt>
                <c:pt idx="618">
                  <c:v>5.0016610000000004</c:v>
                </c:pt>
                <c:pt idx="619">
                  <c:v>4.7900349999999996</c:v>
                </c:pt>
                <c:pt idx="620">
                  <c:v>4.6028710000000004</c:v>
                </c:pt>
                <c:pt idx="621">
                  <c:v>5.101216</c:v>
                </c:pt>
                <c:pt idx="622">
                  <c:v>5.0210030000000003</c:v>
                </c:pt>
                <c:pt idx="623">
                  <c:v>4.7320089999999997</c:v>
                </c:pt>
                <c:pt idx="624">
                  <c:v>6.2190810000000001</c:v>
                </c:pt>
                <c:pt idx="625">
                  <c:v>6.2862099999999996</c:v>
                </c:pt>
                <c:pt idx="626">
                  <c:v>5.7281310000000003</c:v>
                </c:pt>
                <c:pt idx="627">
                  <c:v>4.6728440000000004</c:v>
                </c:pt>
                <c:pt idx="628">
                  <c:v>4.7689859999999999</c:v>
                </c:pt>
                <c:pt idx="629">
                  <c:v>4.4219650000000001</c:v>
                </c:pt>
                <c:pt idx="630">
                  <c:v>5.1399010000000001</c:v>
                </c:pt>
                <c:pt idx="631">
                  <c:v>4.7155110000000002</c:v>
                </c:pt>
                <c:pt idx="632">
                  <c:v>4.4890939999999997</c:v>
                </c:pt>
                <c:pt idx="633">
                  <c:v>5.2167009999999996</c:v>
                </c:pt>
                <c:pt idx="634">
                  <c:v>4.3195649999999999</c:v>
                </c:pt>
                <c:pt idx="635">
                  <c:v>5.7434900000000004</c:v>
                </c:pt>
                <c:pt idx="636">
                  <c:v>4.759315</c:v>
                </c:pt>
                <c:pt idx="637">
                  <c:v>4.6227819999999999</c:v>
                </c:pt>
                <c:pt idx="638">
                  <c:v>4.9277059999999997</c:v>
                </c:pt>
                <c:pt idx="639">
                  <c:v>4.4231030000000002</c:v>
                </c:pt>
                <c:pt idx="640">
                  <c:v>4.8150659999999998</c:v>
                </c:pt>
                <c:pt idx="641">
                  <c:v>4.7416799999999997</c:v>
                </c:pt>
                <c:pt idx="642">
                  <c:v>4.5061600000000004</c:v>
                </c:pt>
                <c:pt idx="643">
                  <c:v>4.7348530000000002</c:v>
                </c:pt>
                <c:pt idx="644">
                  <c:v>4.9203109999999999</c:v>
                </c:pt>
                <c:pt idx="645">
                  <c:v>6.0205390000000003</c:v>
                </c:pt>
                <c:pt idx="646">
                  <c:v>4.8992610000000001</c:v>
                </c:pt>
                <c:pt idx="647">
                  <c:v>5.6769309999999997</c:v>
                </c:pt>
                <c:pt idx="648">
                  <c:v>5.8254109999999999</c:v>
                </c:pt>
                <c:pt idx="649">
                  <c:v>4.8406659999999997</c:v>
                </c:pt>
                <c:pt idx="650">
                  <c:v>4.9436349999999996</c:v>
                </c:pt>
                <c:pt idx="651">
                  <c:v>4.7081150000000003</c:v>
                </c:pt>
                <c:pt idx="652">
                  <c:v>5.2201139999999997</c:v>
                </c:pt>
                <c:pt idx="653">
                  <c:v>4.6233510000000004</c:v>
                </c:pt>
                <c:pt idx="654">
                  <c:v>4.6779640000000002</c:v>
                </c:pt>
                <c:pt idx="655">
                  <c:v>4.9936970000000001</c:v>
                </c:pt>
                <c:pt idx="656">
                  <c:v>4.730302</c:v>
                </c:pt>
                <c:pt idx="657">
                  <c:v>4.9527369999999999</c:v>
                </c:pt>
                <c:pt idx="658">
                  <c:v>4.819617</c:v>
                </c:pt>
                <c:pt idx="659">
                  <c:v>6.27597</c:v>
                </c:pt>
                <c:pt idx="660">
                  <c:v>4.7815019999999997</c:v>
                </c:pt>
                <c:pt idx="661">
                  <c:v>5.6496240000000002</c:v>
                </c:pt>
                <c:pt idx="662">
                  <c:v>4.506729</c:v>
                </c:pt>
                <c:pt idx="663">
                  <c:v>5.159243</c:v>
                </c:pt>
                <c:pt idx="664">
                  <c:v>5.0096249999999998</c:v>
                </c:pt>
                <c:pt idx="665">
                  <c:v>5.3179629999999998</c:v>
                </c:pt>
                <c:pt idx="666">
                  <c:v>4.5880799999999997</c:v>
                </c:pt>
                <c:pt idx="667">
                  <c:v>5.2741579999999999</c:v>
                </c:pt>
                <c:pt idx="668">
                  <c:v>4.8190489999999997</c:v>
                </c:pt>
                <c:pt idx="669">
                  <c:v>5.8237040000000002</c:v>
                </c:pt>
                <c:pt idx="670">
                  <c:v>4.6483819999999998</c:v>
                </c:pt>
                <c:pt idx="671">
                  <c:v>5.2394559999999997</c:v>
                </c:pt>
                <c:pt idx="672">
                  <c:v>4.4572349999999998</c:v>
                </c:pt>
                <c:pt idx="673">
                  <c:v>4.4339110000000002</c:v>
                </c:pt>
                <c:pt idx="674">
                  <c:v>5.6399540000000004</c:v>
                </c:pt>
                <c:pt idx="675">
                  <c:v>4.9504619999999999</c:v>
                </c:pt>
                <c:pt idx="676">
                  <c:v>4.4094490000000004</c:v>
                </c:pt>
                <c:pt idx="677">
                  <c:v>4.5328970000000002</c:v>
                </c:pt>
                <c:pt idx="678">
                  <c:v>4.8309949999999997</c:v>
                </c:pt>
                <c:pt idx="679">
                  <c:v>4.4134310000000001</c:v>
                </c:pt>
                <c:pt idx="680">
                  <c:v>5.0335190000000001</c:v>
                </c:pt>
                <c:pt idx="681">
                  <c:v>4.5852349999999999</c:v>
                </c:pt>
                <c:pt idx="682">
                  <c:v>4.6728440000000004</c:v>
                </c:pt>
                <c:pt idx="683">
                  <c:v>5.3065850000000001</c:v>
                </c:pt>
                <c:pt idx="684">
                  <c:v>4.2837249999999996</c:v>
                </c:pt>
                <c:pt idx="685">
                  <c:v>6.3772320000000002</c:v>
                </c:pt>
                <c:pt idx="686">
                  <c:v>6.3317199999999998</c:v>
                </c:pt>
                <c:pt idx="687">
                  <c:v>4.9248620000000001</c:v>
                </c:pt>
                <c:pt idx="688">
                  <c:v>5.8311000000000002</c:v>
                </c:pt>
                <c:pt idx="689">
                  <c:v>4.6620350000000004</c:v>
                </c:pt>
                <c:pt idx="690">
                  <c:v>4.9214479999999998</c:v>
                </c:pt>
                <c:pt idx="691">
                  <c:v>5.1296600000000003</c:v>
                </c:pt>
                <c:pt idx="692">
                  <c:v>4.4646309999999998</c:v>
                </c:pt>
                <c:pt idx="693">
                  <c:v>6.2327339999999998</c:v>
                </c:pt>
                <c:pt idx="694">
                  <c:v>4.807671</c:v>
                </c:pt>
                <c:pt idx="695">
                  <c:v>5.5011450000000002</c:v>
                </c:pt>
                <c:pt idx="696">
                  <c:v>4.6279019999999997</c:v>
                </c:pt>
                <c:pt idx="697">
                  <c:v>4.7911729999999997</c:v>
                </c:pt>
                <c:pt idx="698">
                  <c:v>4.6307460000000003</c:v>
                </c:pt>
                <c:pt idx="699">
                  <c:v>4.471457</c:v>
                </c:pt>
                <c:pt idx="700">
                  <c:v>4.7826399999999998</c:v>
                </c:pt>
                <c:pt idx="701">
                  <c:v>5.24742</c:v>
                </c:pt>
                <c:pt idx="702">
                  <c:v>6.2936050000000003</c:v>
                </c:pt>
                <c:pt idx="703">
                  <c:v>4.4890939999999997</c:v>
                </c:pt>
                <c:pt idx="704">
                  <c:v>5.5898909999999997</c:v>
                </c:pt>
                <c:pt idx="705">
                  <c:v>6.3123779999999998</c:v>
                </c:pt>
                <c:pt idx="706">
                  <c:v>4.7684170000000003</c:v>
                </c:pt>
                <c:pt idx="707">
                  <c:v>4.846355</c:v>
                </c:pt>
                <c:pt idx="708">
                  <c:v>4.8105149999999997</c:v>
                </c:pt>
                <c:pt idx="709">
                  <c:v>5.1649320000000003</c:v>
                </c:pt>
                <c:pt idx="710">
                  <c:v>5.0340870000000004</c:v>
                </c:pt>
                <c:pt idx="711">
                  <c:v>4.6597600000000003</c:v>
                </c:pt>
                <c:pt idx="712">
                  <c:v>4.9692340000000002</c:v>
                </c:pt>
                <c:pt idx="713">
                  <c:v>4.3445960000000001</c:v>
                </c:pt>
                <c:pt idx="714">
                  <c:v>4.7371290000000004</c:v>
                </c:pt>
                <c:pt idx="715">
                  <c:v>4.6051469999999997</c:v>
                </c:pt>
                <c:pt idx="716">
                  <c:v>4.3019290000000003</c:v>
                </c:pt>
                <c:pt idx="717">
                  <c:v>4.732577</c:v>
                </c:pt>
                <c:pt idx="718">
                  <c:v>4.6000259999999997</c:v>
                </c:pt>
                <c:pt idx="719">
                  <c:v>4.27576</c:v>
                </c:pt>
                <c:pt idx="720">
                  <c:v>6.41364</c:v>
                </c:pt>
                <c:pt idx="721">
                  <c:v>5.9397570000000002</c:v>
                </c:pt>
                <c:pt idx="722">
                  <c:v>4.5840969999999999</c:v>
                </c:pt>
                <c:pt idx="723">
                  <c:v>4.4737330000000002</c:v>
                </c:pt>
                <c:pt idx="724">
                  <c:v>5.5756690000000004</c:v>
                </c:pt>
                <c:pt idx="725">
                  <c:v>4.6478130000000002</c:v>
                </c:pt>
                <c:pt idx="726">
                  <c:v>4.7576080000000003</c:v>
                </c:pt>
                <c:pt idx="727">
                  <c:v>4.7923109999999998</c:v>
                </c:pt>
                <c:pt idx="728">
                  <c:v>4.5471199999999996</c:v>
                </c:pt>
                <c:pt idx="729">
                  <c:v>4.8105140000000004</c:v>
                </c:pt>
                <c:pt idx="730">
                  <c:v>4.4737340000000003</c:v>
                </c:pt>
                <c:pt idx="731">
                  <c:v>4.7405419999999996</c:v>
                </c:pt>
                <c:pt idx="732">
                  <c:v>4.8162039999999999</c:v>
                </c:pt>
                <c:pt idx="733">
                  <c:v>4.615386</c:v>
                </c:pt>
                <c:pt idx="734">
                  <c:v>4.4612170000000004</c:v>
                </c:pt>
                <c:pt idx="735">
                  <c:v>5.5403979999999997</c:v>
                </c:pt>
                <c:pt idx="736">
                  <c:v>4.7223379999999997</c:v>
                </c:pt>
                <c:pt idx="737">
                  <c:v>4.9168969999999996</c:v>
                </c:pt>
                <c:pt idx="738">
                  <c:v>5.3839540000000001</c:v>
                </c:pt>
                <c:pt idx="739">
                  <c:v>4.7394040000000004</c:v>
                </c:pt>
                <c:pt idx="740">
                  <c:v>5.1370570000000004</c:v>
                </c:pt>
                <c:pt idx="741">
                  <c:v>5.0773229999999998</c:v>
                </c:pt>
                <c:pt idx="742">
                  <c:v>5.5443800000000003</c:v>
                </c:pt>
                <c:pt idx="743">
                  <c:v>4.7564700000000002</c:v>
                </c:pt>
                <c:pt idx="744">
                  <c:v>5.2041849999999998</c:v>
                </c:pt>
                <c:pt idx="745">
                  <c:v>4.759315</c:v>
                </c:pt>
                <c:pt idx="746">
                  <c:v>5.6820510000000004</c:v>
                </c:pt>
                <c:pt idx="747">
                  <c:v>5.0585500000000003</c:v>
                </c:pt>
                <c:pt idx="748">
                  <c:v>4.5949059999999999</c:v>
                </c:pt>
                <c:pt idx="749">
                  <c:v>4.3832800000000001</c:v>
                </c:pt>
                <c:pt idx="750">
                  <c:v>5.4738379999999998</c:v>
                </c:pt>
                <c:pt idx="751">
                  <c:v>4.7388349999999999</c:v>
                </c:pt>
                <c:pt idx="752">
                  <c:v>4.5727190000000002</c:v>
                </c:pt>
                <c:pt idx="753">
                  <c:v>4.6984440000000003</c:v>
                </c:pt>
                <c:pt idx="754">
                  <c:v>5.1723280000000003</c:v>
                </c:pt>
                <c:pt idx="755">
                  <c:v>4.3167200000000001</c:v>
                </c:pt>
                <c:pt idx="756">
                  <c:v>4.955012</c:v>
                </c:pt>
                <c:pt idx="757">
                  <c:v>4.4930760000000003</c:v>
                </c:pt>
                <c:pt idx="758">
                  <c:v>5.5534829999999999</c:v>
                </c:pt>
                <c:pt idx="759">
                  <c:v>5.7343890000000002</c:v>
                </c:pt>
                <c:pt idx="760">
                  <c:v>5.0477420000000004</c:v>
                </c:pt>
                <c:pt idx="761">
                  <c:v>4.3883999999999999</c:v>
                </c:pt>
                <c:pt idx="762">
                  <c:v>4.4697509999999996</c:v>
                </c:pt>
                <c:pt idx="763">
                  <c:v>5.0357940000000001</c:v>
                </c:pt>
                <c:pt idx="764">
                  <c:v>4.4731649999999998</c:v>
                </c:pt>
                <c:pt idx="765">
                  <c:v>4.6170929999999997</c:v>
                </c:pt>
                <c:pt idx="766">
                  <c:v>4.7763819999999999</c:v>
                </c:pt>
                <c:pt idx="767">
                  <c:v>4.5044529999999998</c:v>
                </c:pt>
                <c:pt idx="768">
                  <c:v>4.7388349999999999</c:v>
                </c:pt>
                <c:pt idx="769">
                  <c:v>5.185981</c:v>
                </c:pt>
                <c:pt idx="770">
                  <c:v>4.6074219999999997</c:v>
                </c:pt>
                <c:pt idx="771">
                  <c:v>5.0340879999999997</c:v>
                </c:pt>
                <c:pt idx="772">
                  <c:v>4.7337150000000001</c:v>
                </c:pt>
                <c:pt idx="773">
                  <c:v>4.6990129999999999</c:v>
                </c:pt>
                <c:pt idx="774">
                  <c:v>4.6244880000000004</c:v>
                </c:pt>
                <c:pt idx="775">
                  <c:v>5.1694829999999996</c:v>
                </c:pt>
                <c:pt idx="776">
                  <c:v>5.0454650000000001</c:v>
                </c:pt>
                <c:pt idx="777">
                  <c:v>5.1672070000000003</c:v>
                </c:pt>
                <c:pt idx="778">
                  <c:v>6.3334279999999996</c:v>
                </c:pt>
                <c:pt idx="779">
                  <c:v>5.2872430000000001</c:v>
                </c:pt>
                <c:pt idx="780">
                  <c:v>5.7372329999999998</c:v>
                </c:pt>
                <c:pt idx="781">
                  <c:v>6.3083960000000001</c:v>
                </c:pt>
                <c:pt idx="782">
                  <c:v>5.7508860000000004</c:v>
                </c:pt>
                <c:pt idx="783">
                  <c:v>4.4913689999999997</c:v>
                </c:pt>
                <c:pt idx="784">
                  <c:v>4.6040089999999996</c:v>
                </c:pt>
                <c:pt idx="785">
                  <c:v>4.8520440000000002</c:v>
                </c:pt>
                <c:pt idx="786">
                  <c:v>4.7468000000000004</c:v>
                </c:pt>
                <c:pt idx="787">
                  <c:v>4.5835290000000004</c:v>
                </c:pt>
                <c:pt idx="788">
                  <c:v>5.0198650000000002</c:v>
                </c:pt>
                <c:pt idx="789">
                  <c:v>4.7900349999999996</c:v>
                </c:pt>
                <c:pt idx="790">
                  <c:v>4.6637420000000001</c:v>
                </c:pt>
                <c:pt idx="791">
                  <c:v>5.315118</c:v>
                </c:pt>
                <c:pt idx="792">
                  <c:v>4.6864980000000003</c:v>
                </c:pt>
                <c:pt idx="793">
                  <c:v>4.6603279999999998</c:v>
                </c:pt>
                <c:pt idx="794">
                  <c:v>5.147297</c:v>
                </c:pt>
                <c:pt idx="795">
                  <c:v>4.9271370000000001</c:v>
                </c:pt>
                <c:pt idx="796">
                  <c:v>6.3487869999999997</c:v>
                </c:pt>
                <c:pt idx="797">
                  <c:v>5.5995619999999997</c:v>
                </c:pt>
                <c:pt idx="798">
                  <c:v>5.0858559999999997</c:v>
                </c:pt>
                <c:pt idx="799">
                  <c:v>5.7070819999999998</c:v>
                </c:pt>
                <c:pt idx="800">
                  <c:v>5.0096249999999998</c:v>
                </c:pt>
                <c:pt idx="801">
                  <c:v>4.4253780000000003</c:v>
                </c:pt>
                <c:pt idx="802">
                  <c:v>5.0392080000000004</c:v>
                </c:pt>
                <c:pt idx="803">
                  <c:v>4.6051469999999997</c:v>
                </c:pt>
                <c:pt idx="804">
                  <c:v>4.9715100000000003</c:v>
                </c:pt>
                <c:pt idx="805">
                  <c:v>5.1359180000000002</c:v>
                </c:pt>
                <c:pt idx="806">
                  <c:v>4.341183</c:v>
                </c:pt>
                <c:pt idx="807">
                  <c:v>4.8924349999999999</c:v>
                </c:pt>
                <c:pt idx="808">
                  <c:v>4.7132350000000001</c:v>
                </c:pt>
                <c:pt idx="809">
                  <c:v>4.3656449999999998</c:v>
                </c:pt>
                <c:pt idx="810">
                  <c:v>5.9881130000000002</c:v>
                </c:pt>
                <c:pt idx="811">
                  <c:v>5.0272610000000002</c:v>
                </c:pt>
                <c:pt idx="812">
                  <c:v>4.5437060000000002</c:v>
                </c:pt>
                <c:pt idx="813">
                  <c:v>4.6267639999999997</c:v>
                </c:pt>
                <c:pt idx="814">
                  <c:v>4.7997059999999996</c:v>
                </c:pt>
                <c:pt idx="815">
                  <c:v>4.7081150000000003</c:v>
                </c:pt>
                <c:pt idx="816">
                  <c:v>6.8033289999999997</c:v>
                </c:pt>
                <c:pt idx="817">
                  <c:v>5.5910279999999997</c:v>
                </c:pt>
                <c:pt idx="818">
                  <c:v>5.6513309999999999</c:v>
                </c:pt>
                <c:pt idx="819">
                  <c:v>6.0023350000000004</c:v>
                </c:pt>
                <c:pt idx="820">
                  <c:v>4.8782120000000004</c:v>
                </c:pt>
                <c:pt idx="821">
                  <c:v>4.8890209999999996</c:v>
                </c:pt>
                <c:pt idx="822">
                  <c:v>4.5840969999999999</c:v>
                </c:pt>
                <c:pt idx="823">
                  <c:v>4.6478130000000002</c:v>
                </c:pt>
                <c:pt idx="824">
                  <c:v>5.4840780000000002</c:v>
                </c:pt>
                <c:pt idx="825">
                  <c:v>6.0660499999999997</c:v>
                </c:pt>
                <c:pt idx="826">
                  <c:v>4.5949070000000001</c:v>
                </c:pt>
                <c:pt idx="827">
                  <c:v>6.3095340000000002</c:v>
                </c:pt>
                <c:pt idx="828">
                  <c:v>5.6018369999999997</c:v>
                </c:pt>
                <c:pt idx="829">
                  <c:v>4.633591</c:v>
                </c:pt>
                <c:pt idx="830">
                  <c:v>4.7974300000000003</c:v>
                </c:pt>
                <c:pt idx="831">
                  <c:v>4.9476170000000002</c:v>
                </c:pt>
                <c:pt idx="832">
                  <c:v>4.7513509999999997</c:v>
                </c:pt>
                <c:pt idx="833">
                  <c:v>5.8612510000000002</c:v>
                </c:pt>
                <c:pt idx="834">
                  <c:v>5.0557059999999998</c:v>
                </c:pt>
                <c:pt idx="835">
                  <c:v>5.6996869999999999</c:v>
                </c:pt>
                <c:pt idx="836">
                  <c:v>5.352665</c:v>
                </c:pt>
                <c:pt idx="837">
                  <c:v>4.9026750000000003</c:v>
                </c:pt>
                <c:pt idx="838">
                  <c:v>4.7445240000000002</c:v>
                </c:pt>
                <c:pt idx="839">
                  <c:v>4.9476170000000002</c:v>
                </c:pt>
                <c:pt idx="840">
                  <c:v>5.060257</c:v>
                </c:pt>
                <c:pt idx="841">
                  <c:v>5.0346570000000002</c:v>
                </c:pt>
                <c:pt idx="842">
                  <c:v>5.526745</c:v>
                </c:pt>
                <c:pt idx="843">
                  <c:v>6.8562349999999999</c:v>
                </c:pt>
                <c:pt idx="844">
                  <c:v>4.3622310000000004</c:v>
                </c:pt>
                <c:pt idx="845">
                  <c:v>4.8298579999999998</c:v>
                </c:pt>
                <c:pt idx="846">
                  <c:v>4.2911210000000004</c:v>
                </c:pt>
                <c:pt idx="847">
                  <c:v>4.4640620000000002</c:v>
                </c:pt>
                <c:pt idx="848">
                  <c:v>4.7433860000000001</c:v>
                </c:pt>
                <c:pt idx="849">
                  <c:v>5.0966649999999998</c:v>
                </c:pt>
                <c:pt idx="850">
                  <c:v>4.506729</c:v>
                </c:pt>
                <c:pt idx="851">
                  <c:v>5.6763620000000001</c:v>
                </c:pt>
                <c:pt idx="852">
                  <c:v>5.7833129999999997</c:v>
                </c:pt>
                <c:pt idx="853">
                  <c:v>5.090408</c:v>
                </c:pt>
                <c:pt idx="854">
                  <c:v>4.9942659999999997</c:v>
                </c:pt>
                <c:pt idx="855">
                  <c:v>4.6381420000000002</c:v>
                </c:pt>
                <c:pt idx="856">
                  <c:v>5.149572</c:v>
                </c:pt>
                <c:pt idx="857">
                  <c:v>4.799137</c:v>
                </c:pt>
                <c:pt idx="858">
                  <c:v>5.0141770000000001</c:v>
                </c:pt>
                <c:pt idx="859">
                  <c:v>4.3377699999999999</c:v>
                </c:pt>
                <c:pt idx="860">
                  <c:v>4.5977509999999997</c:v>
                </c:pt>
                <c:pt idx="861">
                  <c:v>4.5903549999999997</c:v>
                </c:pt>
                <c:pt idx="862">
                  <c:v>4.596044</c:v>
                </c:pt>
                <c:pt idx="863">
                  <c:v>4.4128619999999996</c:v>
                </c:pt>
                <c:pt idx="864">
                  <c:v>4.8002750000000001</c:v>
                </c:pt>
                <c:pt idx="865">
                  <c:v>4.7314400000000001</c:v>
                </c:pt>
                <c:pt idx="866">
                  <c:v>4.5459829999999997</c:v>
                </c:pt>
                <c:pt idx="867">
                  <c:v>4.8930030000000002</c:v>
                </c:pt>
                <c:pt idx="868">
                  <c:v>5.0448959999999996</c:v>
                </c:pt>
                <c:pt idx="869">
                  <c:v>4.7155100000000001</c:v>
                </c:pt>
                <c:pt idx="870">
                  <c:v>4.4276540000000004</c:v>
                </c:pt>
                <c:pt idx="871">
                  <c:v>5.121696</c:v>
                </c:pt>
                <c:pt idx="872">
                  <c:v>5.3981760000000003</c:v>
                </c:pt>
                <c:pt idx="873">
                  <c:v>4.6540710000000001</c:v>
                </c:pt>
                <c:pt idx="874">
                  <c:v>4.6500890000000004</c:v>
                </c:pt>
                <c:pt idx="875">
                  <c:v>4.6699989999999998</c:v>
                </c:pt>
                <c:pt idx="876">
                  <c:v>4.5749950000000004</c:v>
                </c:pt>
                <c:pt idx="877">
                  <c:v>4.779795</c:v>
                </c:pt>
                <c:pt idx="878">
                  <c:v>4.7160799999999998</c:v>
                </c:pt>
                <c:pt idx="879">
                  <c:v>4.720631</c:v>
                </c:pt>
                <c:pt idx="880">
                  <c:v>4.8696789999999996</c:v>
                </c:pt>
                <c:pt idx="881">
                  <c:v>5.166639</c:v>
                </c:pt>
                <c:pt idx="882">
                  <c:v>4.8600079999999997</c:v>
                </c:pt>
                <c:pt idx="883">
                  <c:v>5.0266929999999999</c:v>
                </c:pt>
                <c:pt idx="884">
                  <c:v>4.4469950000000003</c:v>
                </c:pt>
                <c:pt idx="885">
                  <c:v>4.9470479999999997</c:v>
                </c:pt>
                <c:pt idx="886">
                  <c:v>4.4452889999999998</c:v>
                </c:pt>
                <c:pt idx="887">
                  <c:v>6.3396850000000002</c:v>
                </c:pt>
                <c:pt idx="888">
                  <c:v>5.3839540000000001</c:v>
                </c:pt>
                <c:pt idx="889">
                  <c:v>4.5778400000000001</c:v>
                </c:pt>
                <c:pt idx="890">
                  <c:v>5.3014650000000003</c:v>
                </c:pt>
                <c:pt idx="891">
                  <c:v>4.6512260000000003</c:v>
                </c:pt>
                <c:pt idx="892">
                  <c:v>4.7376969999999998</c:v>
                </c:pt>
                <c:pt idx="893">
                  <c:v>4.6045769999999999</c:v>
                </c:pt>
                <c:pt idx="894">
                  <c:v>4.4981960000000001</c:v>
                </c:pt>
                <c:pt idx="895">
                  <c:v>5.303172</c:v>
                </c:pt>
                <c:pt idx="896">
                  <c:v>4.7837769999999997</c:v>
                </c:pt>
                <c:pt idx="897">
                  <c:v>4.2689339999999998</c:v>
                </c:pt>
                <c:pt idx="898">
                  <c:v>4.6569149999999997</c:v>
                </c:pt>
                <c:pt idx="899">
                  <c:v>4.4999019999999996</c:v>
                </c:pt>
                <c:pt idx="900">
                  <c:v>4.382142</c:v>
                </c:pt>
                <c:pt idx="901">
                  <c:v>5.6319879999999998</c:v>
                </c:pt>
                <c:pt idx="902">
                  <c:v>4.4185509999999999</c:v>
                </c:pt>
                <c:pt idx="903">
                  <c:v>5.0340879999999997</c:v>
                </c:pt>
                <c:pt idx="904">
                  <c:v>4.8941410000000003</c:v>
                </c:pt>
                <c:pt idx="905">
                  <c:v>4.4515469999999997</c:v>
                </c:pt>
                <c:pt idx="906">
                  <c:v>4.3007920000000004</c:v>
                </c:pt>
                <c:pt idx="907">
                  <c:v>5.2144250000000003</c:v>
                </c:pt>
                <c:pt idx="908">
                  <c:v>4.8190480000000004</c:v>
                </c:pt>
                <c:pt idx="909">
                  <c:v>4.9316880000000003</c:v>
                </c:pt>
                <c:pt idx="910">
                  <c:v>4.2786049999999998</c:v>
                </c:pt>
                <c:pt idx="911">
                  <c:v>5.1507100000000001</c:v>
                </c:pt>
                <c:pt idx="912">
                  <c:v>4.5072979999999996</c:v>
                </c:pt>
                <c:pt idx="913">
                  <c:v>4.3923819999999996</c:v>
                </c:pt>
                <c:pt idx="914">
                  <c:v>4.6950310000000002</c:v>
                </c:pt>
                <c:pt idx="915">
                  <c:v>4.2729160000000004</c:v>
                </c:pt>
                <c:pt idx="916">
                  <c:v>4.6313149999999998</c:v>
                </c:pt>
                <c:pt idx="917">
                  <c:v>5.0904069999999999</c:v>
                </c:pt>
                <c:pt idx="918">
                  <c:v>4.6381410000000001</c:v>
                </c:pt>
                <c:pt idx="919">
                  <c:v>4.3224090000000004</c:v>
                </c:pt>
                <c:pt idx="920">
                  <c:v>4.4822660000000001</c:v>
                </c:pt>
                <c:pt idx="921">
                  <c:v>4.5351730000000003</c:v>
                </c:pt>
                <c:pt idx="922">
                  <c:v>4.2763289999999996</c:v>
                </c:pt>
                <c:pt idx="923">
                  <c:v>4.5903549999999997</c:v>
                </c:pt>
                <c:pt idx="924">
                  <c:v>4.5112800000000002</c:v>
                </c:pt>
                <c:pt idx="925">
                  <c:v>7.1156480000000002</c:v>
                </c:pt>
                <c:pt idx="926">
                  <c:v>5.258229</c:v>
                </c:pt>
                <c:pt idx="927">
                  <c:v>5.6080949999999996</c:v>
                </c:pt>
                <c:pt idx="928">
                  <c:v>4.2746230000000001</c:v>
                </c:pt>
                <c:pt idx="929">
                  <c:v>4.6222130000000003</c:v>
                </c:pt>
                <c:pt idx="930">
                  <c:v>4.5294850000000002</c:v>
                </c:pt>
                <c:pt idx="931">
                  <c:v>4.9077950000000001</c:v>
                </c:pt>
                <c:pt idx="932">
                  <c:v>4.2643829999999996</c:v>
                </c:pt>
                <c:pt idx="933">
                  <c:v>5.0375009999999998</c:v>
                </c:pt>
                <c:pt idx="934">
                  <c:v>4.596044</c:v>
                </c:pt>
                <c:pt idx="935">
                  <c:v>4.3923819999999996</c:v>
                </c:pt>
                <c:pt idx="936">
                  <c:v>4.5619110000000003</c:v>
                </c:pt>
                <c:pt idx="937">
                  <c:v>4.4253780000000003</c:v>
                </c:pt>
                <c:pt idx="938">
                  <c:v>4.7115280000000004</c:v>
                </c:pt>
                <c:pt idx="939">
                  <c:v>4.2877070000000002</c:v>
                </c:pt>
                <c:pt idx="940">
                  <c:v>4.7837769999999997</c:v>
                </c:pt>
                <c:pt idx="941">
                  <c:v>4.3929510000000001</c:v>
                </c:pt>
                <c:pt idx="942">
                  <c:v>5.0579809999999998</c:v>
                </c:pt>
                <c:pt idx="943">
                  <c:v>4.9328260000000004</c:v>
                </c:pt>
                <c:pt idx="944">
                  <c:v>5.5256069999999999</c:v>
                </c:pt>
                <c:pt idx="945">
                  <c:v>4.6068530000000001</c:v>
                </c:pt>
                <c:pt idx="946">
                  <c:v>5.791277</c:v>
                </c:pt>
                <c:pt idx="947">
                  <c:v>5.7241489999999997</c:v>
                </c:pt>
                <c:pt idx="948">
                  <c:v>5.2240960000000003</c:v>
                </c:pt>
                <c:pt idx="949">
                  <c:v>5.9710460000000003</c:v>
                </c:pt>
                <c:pt idx="950">
                  <c:v>6.8636309999999998</c:v>
                </c:pt>
                <c:pt idx="951">
                  <c:v>4.5033159999999999</c:v>
                </c:pt>
                <c:pt idx="952">
                  <c:v>4.799137</c:v>
                </c:pt>
                <c:pt idx="953">
                  <c:v>5.7804679999999999</c:v>
                </c:pt>
                <c:pt idx="954">
                  <c:v>5.0039369999999996</c:v>
                </c:pt>
                <c:pt idx="955">
                  <c:v>5.6382459999999996</c:v>
                </c:pt>
                <c:pt idx="956">
                  <c:v>4.5852349999999999</c:v>
                </c:pt>
                <c:pt idx="957">
                  <c:v>5.5631529999999998</c:v>
                </c:pt>
                <c:pt idx="958">
                  <c:v>4.7547639999999998</c:v>
                </c:pt>
                <c:pt idx="959">
                  <c:v>4.5493959999999998</c:v>
                </c:pt>
                <c:pt idx="960">
                  <c:v>4.5943379999999996</c:v>
                </c:pt>
                <c:pt idx="961">
                  <c:v>5.0466030000000002</c:v>
                </c:pt>
                <c:pt idx="962">
                  <c:v>5.8134639999999997</c:v>
                </c:pt>
                <c:pt idx="963">
                  <c:v>4.71096</c:v>
                </c:pt>
                <c:pt idx="964">
                  <c:v>6.2372860000000001</c:v>
                </c:pt>
                <c:pt idx="965">
                  <c:v>5.5716869999999998</c:v>
                </c:pt>
                <c:pt idx="966">
                  <c:v>4.925999</c:v>
                </c:pt>
                <c:pt idx="967">
                  <c:v>4.9817499999999999</c:v>
                </c:pt>
                <c:pt idx="968">
                  <c:v>7.1554700000000002</c:v>
                </c:pt>
                <c:pt idx="969">
                  <c:v>4.683084</c:v>
                </c:pt>
                <c:pt idx="970">
                  <c:v>4.7576090000000004</c:v>
                </c:pt>
                <c:pt idx="971">
                  <c:v>5.1507100000000001</c:v>
                </c:pt>
                <c:pt idx="972">
                  <c:v>4.8423730000000003</c:v>
                </c:pt>
                <c:pt idx="973">
                  <c:v>4.4834050000000003</c:v>
                </c:pt>
                <c:pt idx="974">
                  <c:v>5.081874</c:v>
                </c:pt>
                <c:pt idx="975">
                  <c:v>4.858301</c:v>
                </c:pt>
                <c:pt idx="976">
                  <c:v>5.2997579999999997</c:v>
                </c:pt>
                <c:pt idx="977">
                  <c:v>4.9811810000000003</c:v>
                </c:pt>
                <c:pt idx="978">
                  <c:v>5.1660700000000004</c:v>
                </c:pt>
                <c:pt idx="979">
                  <c:v>4.6370040000000001</c:v>
                </c:pt>
                <c:pt idx="980">
                  <c:v>6.1502460000000001</c:v>
                </c:pt>
                <c:pt idx="981">
                  <c:v>5.0767550000000004</c:v>
                </c:pt>
                <c:pt idx="982">
                  <c:v>4.722906</c:v>
                </c:pt>
                <c:pt idx="983">
                  <c:v>7.3102070000000001</c:v>
                </c:pt>
                <c:pt idx="984">
                  <c:v>4.6478130000000002</c:v>
                </c:pt>
                <c:pt idx="985">
                  <c:v>4.7132350000000001</c:v>
                </c:pt>
                <c:pt idx="986">
                  <c:v>4.8281499999999999</c:v>
                </c:pt>
                <c:pt idx="987">
                  <c:v>5.9380499999999996</c:v>
                </c:pt>
                <c:pt idx="988">
                  <c:v>4.7052709999999998</c:v>
                </c:pt>
                <c:pt idx="989">
                  <c:v>5.0056430000000001</c:v>
                </c:pt>
                <c:pt idx="990">
                  <c:v>4.6705690000000004</c:v>
                </c:pt>
                <c:pt idx="991">
                  <c:v>4.497058</c:v>
                </c:pt>
                <c:pt idx="992">
                  <c:v>4.923724</c:v>
                </c:pt>
                <c:pt idx="993">
                  <c:v>4.8685419999999997</c:v>
                </c:pt>
                <c:pt idx="994">
                  <c:v>4.9686659999999998</c:v>
                </c:pt>
                <c:pt idx="995">
                  <c:v>5.3589219999999997</c:v>
                </c:pt>
                <c:pt idx="996">
                  <c:v>4.5078670000000001</c:v>
                </c:pt>
                <c:pt idx="997">
                  <c:v>4.7331459999999996</c:v>
                </c:pt>
                <c:pt idx="998">
                  <c:v>5.9761660000000001</c:v>
                </c:pt>
                <c:pt idx="999">
                  <c:v>6.2873479999999997</c:v>
                </c:pt>
              </c:numCache>
            </c:numRef>
          </c:val>
          <c:smooth val="0"/>
          <c:extLst>
            <c:ext xmlns:c16="http://schemas.microsoft.com/office/drawing/2014/chart" uri="{C3380CC4-5D6E-409C-BE32-E72D297353CC}">
              <c16:uniqueId val="{00000000-1F02-4FE9-9F52-7E527B56AA6E}"/>
            </c:ext>
          </c:extLst>
        </c:ser>
        <c:ser>
          <c:idx val="1"/>
          <c:order val="1"/>
          <c:tx>
            <c:strRef>
              <c:f>'接触計算時間-milli-()'!$AE$2</c:f>
              <c:strCache>
                <c:ptCount val="1"/>
                <c:pt idx="0">
                  <c:v>36 Polygon</c:v>
                </c:pt>
              </c:strCache>
            </c:strRef>
          </c:tx>
          <c:spPr>
            <a:ln w="28575" cap="rnd">
              <a:solidFill>
                <a:schemeClr val="accent2"/>
              </a:solidFill>
              <a:round/>
            </a:ln>
            <a:effectLst/>
          </c:spPr>
          <c:marker>
            <c:symbol val="none"/>
          </c:marker>
          <c:cat>
            <c:numRef>
              <c:f>'接触計算時間-milli-()'!$AC$3:$AC$1002</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'接触計算時間-milli-()'!$AE$3:$AE$1002</c:f>
              <c:numCache>
                <c:formatCode>General</c:formatCode>
                <c:ptCount val="1000"/>
                <c:pt idx="0">
                  <c:v>26.917493</c:v>
                </c:pt>
                <c:pt idx="1">
                  <c:v>10.085241999999999</c:v>
                </c:pt>
                <c:pt idx="2">
                  <c:v>13.890532</c:v>
                </c:pt>
                <c:pt idx="3">
                  <c:v>14.494691</c:v>
                </c:pt>
                <c:pt idx="4">
                  <c:v>13.676629999999999</c:v>
                </c:pt>
                <c:pt idx="5">
                  <c:v>27.945474000000001</c:v>
                </c:pt>
                <c:pt idx="6">
                  <c:v>19.167535000000001</c:v>
                </c:pt>
                <c:pt idx="7">
                  <c:v>14.583437999999999</c:v>
                </c:pt>
                <c:pt idx="8">
                  <c:v>14.928184</c:v>
                </c:pt>
                <c:pt idx="9">
                  <c:v>16.232074999999998</c:v>
                </c:pt>
                <c:pt idx="10">
                  <c:v>17.095077</c:v>
                </c:pt>
                <c:pt idx="11">
                  <c:v>21.918108</c:v>
                </c:pt>
                <c:pt idx="12">
                  <c:v>17.287929999999999</c:v>
                </c:pt>
                <c:pt idx="13">
                  <c:v>16.285550000000001</c:v>
                </c:pt>
                <c:pt idx="14">
                  <c:v>16.367470000000001</c:v>
                </c:pt>
                <c:pt idx="15">
                  <c:v>16.46987</c:v>
                </c:pt>
                <c:pt idx="16">
                  <c:v>17.373832</c:v>
                </c:pt>
                <c:pt idx="17">
                  <c:v>16.6997</c:v>
                </c:pt>
                <c:pt idx="18">
                  <c:v>16.245726999999999</c:v>
                </c:pt>
                <c:pt idx="19">
                  <c:v>19.032708</c:v>
                </c:pt>
                <c:pt idx="20">
                  <c:v>16.269051999999999</c:v>
                </c:pt>
                <c:pt idx="21">
                  <c:v>17.449494000000001</c:v>
                </c:pt>
                <c:pt idx="22">
                  <c:v>16.010777000000001</c:v>
                </c:pt>
                <c:pt idx="23">
                  <c:v>17.196338999999998</c:v>
                </c:pt>
                <c:pt idx="24">
                  <c:v>16.641103999999999</c:v>
                </c:pt>
                <c:pt idx="25">
                  <c:v>16.373726999999999</c:v>
                </c:pt>
                <c:pt idx="26">
                  <c:v>16.349834000000001</c:v>
                </c:pt>
                <c:pt idx="27">
                  <c:v>15.508449000000001</c:v>
                </c:pt>
                <c:pt idx="28">
                  <c:v>15.090316</c:v>
                </c:pt>
                <c:pt idx="29">
                  <c:v>16.465318</c:v>
                </c:pt>
                <c:pt idx="30">
                  <c:v>14.967437</c:v>
                </c:pt>
                <c:pt idx="31">
                  <c:v>15.328112000000001</c:v>
                </c:pt>
                <c:pt idx="32">
                  <c:v>15.655791000000001</c:v>
                </c:pt>
                <c:pt idx="33">
                  <c:v>14.809286</c:v>
                </c:pt>
                <c:pt idx="34">
                  <c:v>16.226953999999999</c:v>
                </c:pt>
                <c:pt idx="35">
                  <c:v>16.221266</c:v>
                </c:pt>
                <c:pt idx="36">
                  <c:v>16.645655999999999</c:v>
                </c:pt>
                <c:pt idx="37">
                  <c:v>15.267809</c:v>
                </c:pt>
                <c:pt idx="38">
                  <c:v>15.288289000000001</c:v>
                </c:pt>
                <c:pt idx="39">
                  <c:v>15.986883000000001</c:v>
                </c:pt>
                <c:pt idx="40">
                  <c:v>15.156877</c:v>
                </c:pt>
                <c:pt idx="41">
                  <c:v>15.524946999999999</c:v>
                </c:pt>
                <c:pt idx="42">
                  <c:v>16.324804</c:v>
                </c:pt>
                <c:pt idx="43">
                  <c:v>19.554948</c:v>
                </c:pt>
                <c:pt idx="44">
                  <c:v>16.675238</c:v>
                </c:pt>
                <c:pt idx="45">
                  <c:v>16.447683000000001</c:v>
                </c:pt>
                <c:pt idx="46">
                  <c:v>15.198404999999999</c:v>
                </c:pt>
                <c:pt idx="47">
                  <c:v>16.095541000000001</c:v>
                </c:pt>
                <c:pt idx="48">
                  <c:v>18.775570999999999</c:v>
                </c:pt>
                <c:pt idx="49">
                  <c:v>17.843734000000001</c:v>
                </c:pt>
                <c:pt idx="50">
                  <c:v>16.942046000000001</c:v>
                </c:pt>
                <c:pt idx="51">
                  <c:v>16.236056000000001</c:v>
                </c:pt>
                <c:pt idx="52">
                  <c:v>17.805617000000002</c:v>
                </c:pt>
                <c:pt idx="53">
                  <c:v>18.270968</c:v>
                </c:pt>
                <c:pt idx="54">
                  <c:v>16.490349999999999</c:v>
                </c:pt>
                <c:pt idx="55">
                  <c:v>18.082667000000001</c:v>
                </c:pt>
                <c:pt idx="56">
                  <c:v>17.318080999999999</c:v>
                </c:pt>
                <c:pt idx="57">
                  <c:v>22.468791</c:v>
                </c:pt>
                <c:pt idx="58">
                  <c:v>17.758400000000002</c:v>
                </c:pt>
                <c:pt idx="59">
                  <c:v>16.721886999999999</c:v>
                </c:pt>
                <c:pt idx="60">
                  <c:v>17.104748000000001</c:v>
                </c:pt>
                <c:pt idx="61">
                  <c:v>19.085045999999998</c:v>
                </c:pt>
                <c:pt idx="62">
                  <c:v>17.252089999999999</c:v>
                </c:pt>
                <c:pt idx="63">
                  <c:v>17.970594999999999</c:v>
                </c:pt>
                <c:pt idx="64">
                  <c:v>18.408638</c:v>
                </c:pt>
                <c:pt idx="65">
                  <c:v>16.563735000000001</c:v>
                </c:pt>
                <c:pt idx="66">
                  <c:v>19.327392</c:v>
                </c:pt>
                <c:pt idx="67">
                  <c:v>18.398966999999999</c:v>
                </c:pt>
                <c:pt idx="68">
                  <c:v>21.191637</c:v>
                </c:pt>
                <c:pt idx="69">
                  <c:v>18.334683999999999</c:v>
                </c:pt>
                <c:pt idx="70">
                  <c:v>18.650416</c:v>
                </c:pt>
                <c:pt idx="71">
                  <c:v>18.622540999999998</c:v>
                </c:pt>
                <c:pt idx="72">
                  <c:v>18.086649000000001</c:v>
                </c:pt>
                <c:pt idx="73">
                  <c:v>17.060375000000001</c:v>
                </c:pt>
                <c:pt idx="74">
                  <c:v>20.518643000000001</c:v>
                </c:pt>
                <c:pt idx="75">
                  <c:v>16.777636999999999</c:v>
                </c:pt>
                <c:pt idx="76">
                  <c:v>16.778775</c:v>
                </c:pt>
                <c:pt idx="77">
                  <c:v>17.610489000000001</c:v>
                </c:pt>
                <c:pt idx="78">
                  <c:v>18.178809000000001</c:v>
                </c:pt>
                <c:pt idx="79">
                  <c:v>18.069582</c:v>
                </c:pt>
                <c:pt idx="80">
                  <c:v>17.602525</c:v>
                </c:pt>
                <c:pt idx="81">
                  <c:v>17.279396999999999</c:v>
                </c:pt>
                <c:pt idx="82">
                  <c:v>16.950579999999999</c:v>
                </c:pt>
                <c:pt idx="83">
                  <c:v>18.649847999999999</c:v>
                </c:pt>
                <c:pt idx="84">
                  <c:v>20.077756000000001</c:v>
                </c:pt>
                <c:pt idx="85">
                  <c:v>19.342752000000001</c:v>
                </c:pt>
                <c:pt idx="86">
                  <c:v>18.053653000000001</c:v>
                </c:pt>
                <c:pt idx="87">
                  <c:v>19.110078000000001</c:v>
                </c:pt>
                <c:pt idx="88">
                  <c:v>18.892194</c:v>
                </c:pt>
                <c:pt idx="89">
                  <c:v>18.964441999999998</c:v>
                </c:pt>
                <c:pt idx="90">
                  <c:v>17.708907</c:v>
                </c:pt>
                <c:pt idx="91">
                  <c:v>17.654862999999999</c:v>
                </c:pt>
                <c:pt idx="92">
                  <c:v>17.851129</c:v>
                </c:pt>
                <c:pt idx="93">
                  <c:v>18.671465000000001</c:v>
                </c:pt>
                <c:pt idx="94">
                  <c:v>17.447787000000002</c:v>
                </c:pt>
                <c:pt idx="95">
                  <c:v>17.611058</c:v>
                </c:pt>
                <c:pt idx="96">
                  <c:v>23.896129999999999</c:v>
                </c:pt>
                <c:pt idx="97">
                  <c:v>17.543928999999999</c:v>
                </c:pt>
                <c:pt idx="98">
                  <c:v>17.078579999999999</c:v>
                </c:pt>
                <c:pt idx="99">
                  <c:v>22.267973000000001</c:v>
                </c:pt>
                <c:pt idx="100">
                  <c:v>19.570876999999999</c:v>
                </c:pt>
                <c:pt idx="101">
                  <c:v>20.790572000000001</c:v>
                </c:pt>
                <c:pt idx="102">
                  <c:v>17.538240999999999</c:v>
                </c:pt>
                <c:pt idx="103">
                  <c:v>23.373891</c:v>
                </c:pt>
                <c:pt idx="104">
                  <c:v>16.922704</c:v>
                </c:pt>
                <c:pt idx="105">
                  <c:v>18.671465000000001</c:v>
                </c:pt>
                <c:pt idx="106">
                  <c:v>20.212582000000001</c:v>
                </c:pt>
                <c:pt idx="107">
                  <c:v>19.779088999999999</c:v>
                </c:pt>
                <c:pt idx="108">
                  <c:v>17.572372999999999</c:v>
                </c:pt>
                <c:pt idx="109">
                  <c:v>21.267299000000001</c:v>
                </c:pt>
                <c:pt idx="110">
                  <c:v>21.984097999999999</c:v>
                </c:pt>
                <c:pt idx="111">
                  <c:v>17.422187000000001</c:v>
                </c:pt>
                <c:pt idx="112">
                  <c:v>20.032243999999999</c:v>
                </c:pt>
                <c:pt idx="113">
                  <c:v>19.304638000000001</c:v>
                </c:pt>
                <c:pt idx="114">
                  <c:v>18.626522999999999</c:v>
                </c:pt>
                <c:pt idx="115">
                  <c:v>17.165619</c:v>
                </c:pt>
                <c:pt idx="116">
                  <c:v>17.094508000000001</c:v>
                </c:pt>
                <c:pt idx="117">
                  <c:v>17.733369</c:v>
                </c:pt>
                <c:pt idx="118">
                  <c:v>17.290206000000001</c:v>
                </c:pt>
                <c:pt idx="119">
                  <c:v>17.225352999999998</c:v>
                </c:pt>
                <c:pt idx="120">
                  <c:v>16.319683999999999</c:v>
                </c:pt>
                <c:pt idx="121">
                  <c:v>17.583182999999998</c:v>
                </c:pt>
                <c:pt idx="122">
                  <c:v>18.186204</c:v>
                </c:pt>
                <c:pt idx="123">
                  <c:v>17.240144000000001</c:v>
                </c:pt>
                <c:pt idx="124">
                  <c:v>20.415106000000002</c:v>
                </c:pt>
                <c:pt idx="125">
                  <c:v>17.807894000000001</c:v>
                </c:pt>
                <c:pt idx="126">
                  <c:v>22.405076000000001</c:v>
                </c:pt>
                <c:pt idx="127">
                  <c:v>21.360029000000001</c:v>
                </c:pt>
                <c:pt idx="128">
                  <c:v>17.520605</c:v>
                </c:pt>
                <c:pt idx="129">
                  <c:v>19.806397</c:v>
                </c:pt>
                <c:pt idx="130">
                  <c:v>17.665102999999998</c:v>
                </c:pt>
                <c:pt idx="131">
                  <c:v>19.882058000000001</c:v>
                </c:pt>
                <c:pt idx="132">
                  <c:v>20.730839</c:v>
                </c:pt>
                <c:pt idx="133">
                  <c:v>20.933931999999999</c:v>
                </c:pt>
                <c:pt idx="134">
                  <c:v>16.877762000000001</c:v>
                </c:pt>
                <c:pt idx="135">
                  <c:v>19.389400999999999</c:v>
                </c:pt>
                <c:pt idx="136">
                  <c:v>17.559289</c:v>
                </c:pt>
                <c:pt idx="137">
                  <c:v>17.504107000000001</c:v>
                </c:pt>
                <c:pt idx="138">
                  <c:v>17.491022999999998</c:v>
                </c:pt>
                <c:pt idx="139">
                  <c:v>17.502969</c:v>
                </c:pt>
                <c:pt idx="140">
                  <c:v>19.065135999999999</c:v>
                </c:pt>
                <c:pt idx="141">
                  <c:v>18.145244000000002</c:v>
                </c:pt>
                <c:pt idx="142">
                  <c:v>17.378952000000002</c:v>
                </c:pt>
                <c:pt idx="143">
                  <c:v>18.838149000000001</c:v>
                </c:pt>
                <c:pt idx="144">
                  <c:v>20.213151</c:v>
                </c:pt>
                <c:pt idx="145">
                  <c:v>17.112712999999999</c:v>
                </c:pt>
                <c:pt idx="146">
                  <c:v>17.291913000000001</c:v>
                </c:pt>
                <c:pt idx="147">
                  <c:v>19.687498999999999</c:v>
                </c:pt>
                <c:pt idx="148">
                  <c:v>17.803342000000001</c:v>
                </c:pt>
                <c:pt idx="149">
                  <c:v>20.867940999999998</c:v>
                </c:pt>
                <c:pt idx="150">
                  <c:v>20.482804000000002</c:v>
                </c:pt>
                <c:pt idx="151">
                  <c:v>17.749866999999998</c:v>
                </c:pt>
                <c:pt idx="152">
                  <c:v>17.844301999999999</c:v>
                </c:pt>
                <c:pt idx="153">
                  <c:v>20.016314999999999</c:v>
                </c:pt>
                <c:pt idx="154">
                  <c:v>17.463716999999999</c:v>
                </c:pt>
                <c:pt idx="155">
                  <c:v>17.975147</c:v>
                </c:pt>
                <c:pt idx="156">
                  <c:v>16.905636999999999</c:v>
                </c:pt>
                <c:pt idx="157">
                  <c:v>19.472459000000001</c:v>
                </c:pt>
                <c:pt idx="158">
                  <c:v>18.458131999999999</c:v>
                </c:pt>
                <c:pt idx="159">
                  <c:v>17.539377999999999</c:v>
                </c:pt>
                <c:pt idx="160">
                  <c:v>16.927824000000001</c:v>
                </c:pt>
                <c:pt idx="161">
                  <c:v>16.557479000000001</c:v>
                </c:pt>
                <c:pt idx="162">
                  <c:v>18.381333000000001</c:v>
                </c:pt>
                <c:pt idx="163">
                  <c:v>17.481919999999999</c:v>
                </c:pt>
                <c:pt idx="164">
                  <c:v>17.275983</c:v>
                </c:pt>
                <c:pt idx="165">
                  <c:v>18.576460000000001</c:v>
                </c:pt>
                <c:pt idx="166">
                  <c:v>20.229648999999998</c:v>
                </c:pt>
                <c:pt idx="167">
                  <c:v>18.029758999999999</c:v>
                </c:pt>
                <c:pt idx="168">
                  <c:v>23.220859999999998</c:v>
                </c:pt>
                <c:pt idx="169">
                  <c:v>17.732800000000001</c:v>
                </c:pt>
                <c:pt idx="170">
                  <c:v>22.742425999999998</c:v>
                </c:pt>
                <c:pt idx="171">
                  <c:v>18.391572</c:v>
                </c:pt>
                <c:pt idx="172">
                  <c:v>17.851129</c:v>
                </c:pt>
                <c:pt idx="173">
                  <c:v>23.259544999999999</c:v>
                </c:pt>
                <c:pt idx="174">
                  <c:v>23.259544000000002</c:v>
                </c:pt>
                <c:pt idx="175">
                  <c:v>22.590533000000001</c:v>
                </c:pt>
                <c:pt idx="176">
                  <c:v>24.547507</c:v>
                </c:pt>
                <c:pt idx="177">
                  <c:v>19.703996</c:v>
                </c:pt>
                <c:pt idx="178">
                  <c:v>19.002558000000001</c:v>
                </c:pt>
                <c:pt idx="179">
                  <c:v>25.219932</c:v>
                </c:pt>
                <c:pt idx="180">
                  <c:v>26.61769</c:v>
                </c:pt>
                <c:pt idx="181">
                  <c:v>25.063488</c:v>
                </c:pt>
                <c:pt idx="182">
                  <c:v>18.025777000000001</c:v>
                </c:pt>
                <c:pt idx="183">
                  <c:v>17.802205000000001</c:v>
                </c:pt>
                <c:pt idx="184">
                  <c:v>18.488852000000001</c:v>
                </c:pt>
                <c:pt idx="185">
                  <c:v>19.451409999999999</c:v>
                </c:pt>
                <c:pt idx="186">
                  <c:v>20.580652000000001</c:v>
                </c:pt>
                <c:pt idx="187">
                  <c:v>24.092396999999998</c:v>
                </c:pt>
                <c:pt idx="188">
                  <c:v>18.15719</c:v>
                </c:pt>
                <c:pt idx="189">
                  <c:v>20.316119</c:v>
                </c:pt>
                <c:pt idx="190">
                  <c:v>19.901969999999999</c:v>
                </c:pt>
                <c:pt idx="191">
                  <c:v>17.721990999999999</c:v>
                </c:pt>
                <c:pt idx="192">
                  <c:v>22.207671000000001</c:v>
                </c:pt>
                <c:pt idx="193">
                  <c:v>19.930413000000001</c:v>
                </c:pt>
                <c:pt idx="194">
                  <c:v>19.585667999999998</c:v>
                </c:pt>
                <c:pt idx="195">
                  <c:v>17.544498999999998</c:v>
                </c:pt>
                <c:pt idx="196">
                  <c:v>20.204616999999999</c:v>
                </c:pt>
                <c:pt idx="197">
                  <c:v>20.667124000000001</c:v>
                </c:pt>
                <c:pt idx="198">
                  <c:v>16.763414999999998</c:v>
                </c:pt>
                <c:pt idx="199">
                  <c:v>17.357334999999999</c:v>
                </c:pt>
                <c:pt idx="200">
                  <c:v>16.692305000000001</c:v>
                </c:pt>
                <c:pt idx="201">
                  <c:v>18.190754999999999</c:v>
                </c:pt>
                <c:pt idx="202">
                  <c:v>19.095286999999999</c:v>
                </c:pt>
                <c:pt idx="203">
                  <c:v>19.701150999999999</c:v>
                </c:pt>
                <c:pt idx="204">
                  <c:v>19.948618</c:v>
                </c:pt>
                <c:pt idx="205">
                  <c:v>16.986419000000001</c:v>
                </c:pt>
                <c:pt idx="206">
                  <c:v>22.120632000000001</c:v>
                </c:pt>
                <c:pt idx="207">
                  <c:v>17.241281000000001</c:v>
                </c:pt>
                <c:pt idx="208">
                  <c:v>17.329459</c:v>
                </c:pt>
                <c:pt idx="209">
                  <c:v>18.116800000000001</c:v>
                </c:pt>
                <c:pt idx="210">
                  <c:v>19.089597999999999</c:v>
                </c:pt>
                <c:pt idx="211">
                  <c:v>17.134899999999998</c:v>
                </c:pt>
                <c:pt idx="212">
                  <c:v>19.839960000000001</c:v>
                </c:pt>
                <c:pt idx="213">
                  <c:v>17.545635999999998</c:v>
                </c:pt>
                <c:pt idx="214">
                  <c:v>18.210097000000001</c:v>
                </c:pt>
                <c:pt idx="215">
                  <c:v>24.777336999999999</c:v>
                </c:pt>
                <c:pt idx="216">
                  <c:v>17.640640000000001</c:v>
                </c:pt>
                <c:pt idx="217">
                  <c:v>18.765899999999998</c:v>
                </c:pt>
                <c:pt idx="218">
                  <c:v>16.626881999999998</c:v>
                </c:pt>
                <c:pt idx="219">
                  <c:v>17.866489000000001</c:v>
                </c:pt>
                <c:pt idx="220">
                  <c:v>16.676945</c:v>
                </c:pt>
                <c:pt idx="221">
                  <c:v>17.318080999999999</c:v>
                </c:pt>
                <c:pt idx="222">
                  <c:v>16.329353999999999</c:v>
                </c:pt>
                <c:pt idx="223">
                  <c:v>17.752141999999999</c:v>
                </c:pt>
                <c:pt idx="224">
                  <c:v>17.634381999999999</c:v>
                </c:pt>
                <c:pt idx="225">
                  <c:v>22.148506999999999</c:v>
                </c:pt>
                <c:pt idx="226">
                  <c:v>17.714594999999999</c:v>
                </c:pt>
                <c:pt idx="227">
                  <c:v>20.337737000000001</c:v>
                </c:pt>
                <c:pt idx="228">
                  <c:v>18.211234000000001</c:v>
                </c:pt>
                <c:pt idx="229">
                  <c:v>16.838508999999998</c:v>
                </c:pt>
                <c:pt idx="230">
                  <c:v>19.887747000000001</c:v>
                </c:pt>
                <c:pt idx="231">
                  <c:v>21.378233000000002</c:v>
                </c:pt>
                <c:pt idx="232">
                  <c:v>22.730478999999999</c:v>
                </c:pt>
                <c:pt idx="233">
                  <c:v>20.642661</c:v>
                </c:pt>
                <c:pt idx="234">
                  <c:v>17.034206000000001</c:v>
                </c:pt>
                <c:pt idx="235">
                  <c:v>17.067771</c:v>
                </c:pt>
                <c:pt idx="236">
                  <c:v>22.11665</c:v>
                </c:pt>
                <c:pt idx="237">
                  <c:v>17.159361000000001</c:v>
                </c:pt>
                <c:pt idx="238">
                  <c:v>18.382470000000001</c:v>
                </c:pt>
                <c:pt idx="239">
                  <c:v>16.380554</c:v>
                </c:pt>
                <c:pt idx="240">
                  <c:v>25.870170000000002</c:v>
                </c:pt>
                <c:pt idx="241">
                  <c:v>17.177565999999999</c:v>
                </c:pt>
                <c:pt idx="242">
                  <c:v>15.543151</c:v>
                </c:pt>
                <c:pt idx="243">
                  <c:v>18.173689</c:v>
                </c:pt>
                <c:pt idx="244">
                  <c:v>16.226955</c:v>
                </c:pt>
                <c:pt idx="245">
                  <c:v>19.561205999999999</c:v>
                </c:pt>
                <c:pt idx="246">
                  <c:v>18.128746</c:v>
                </c:pt>
                <c:pt idx="247">
                  <c:v>15.558512</c:v>
                </c:pt>
                <c:pt idx="248">
                  <c:v>15.327543</c:v>
                </c:pt>
                <c:pt idx="249">
                  <c:v>16.958544</c:v>
                </c:pt>
                <c:pt idx="250">
                  <c:v>15.555097999999999</c:v>
                </c:pt>
                <c:pt idx="251">
                  <c:v>15.650671000000001</c:v>
                </c:pt>
                <c:pt idx="252">
                  <c:v>15.019206000000001</c:v>
                </c:pt>
                <c:pt idx="253">
                  <c:v>15.102263000000001</c:v>
                </c:pt>
                <c:pt idx="254">
                  <c:v>15.816217</c:v>
                </c:pt>
                <c:pt idx="255">
                  <c:v>15.140378999999999</c:v>
                </c:pt>
                <c:pt idx="256">
                  <c:v>14.72509</c:v>
                </c:pt>
                <c:pt idx="257">
                  <c:v>14.094194</c:v>
                </c:pt>
                <c:pt idx="258">
                  <c:v>14.207972</c:v>
                </c:pt>
                <c:pt idx="259">
                  <c:v>14.149945000000001</c:v>
                </c:pt>
                <c:pt idx="260">
                  <c:v>14.781411</c:v>
                </c:pt>
                <c:pt idx="261">
                  <c:v>14.227883</c:v>
                </c:pt>
                <c:pt idx="262">
                  <c:v>15.075526</c:v>
                </c:pt>
                <c:pt idx="263">
                  <c:v>15.036841000000001</c:v>
                </c:pt>
                <c:pt idx="264">
                  <c:v>15.131845999999999</c:v>
                </c:pt>
                <c:pt idx="265">
                  <c:v>14.240968000000001</c:v>
                </c:pt>
                <c:pt idx="266">
                  <c:v>16.605264999999999</c:v>
                </c:pt>
                <c:pt idx="267">
                  <c:v>15.353712</c:v>
                </c:pt>
                <c:pt idx="268">
                  <c:v>17.630400000000002</c:v>
                </c:pt>
                <c:pt idx="269">
                  <c:v>14.206265</c:v>
                </c:pt>
                <c:pt idx="270">
                  <c:v>15.129001000000001</c:v>
                </c:pt>
                <c:pt idx="271">
                  <c:v>14.263154</c:v>
                </c:pt>
                <c:pt idx="272">
                  <c:v>14.339384000000001</c:v>
                </c:pt>
                <c:pt idx="273">
                  <c:v>14.385465</c:v>
                </c:pt>
                <c:pt idx="274">
                  <c:v>14.487864</c:v>
                </c:pt>
                <c:pt idx="275">
                  <c:v>14.353607</c:v>
                </c:pt>
                <c:pt idx="276">
                  <c:v>17.472819000000001</c:v>
                </c:pt>
                <c:pt idx="277">
                  <c:v>14.953783</c:v>
                </c:pt>
                <c:pt idx="278">
                  <c:v>14.488434</c:v>
                </c:pt>
                <c:pt idx="279">
                  <c:v>13.497999999999999</c:v>
                </c:pt>
                <c:pt idx="280">
                  <c:v>14.358158</c:v>
                </c:pt>
                <c:pt idx="281">
                  <c:v>16.530740000000002</c:v>
                </c:pt>
                <c:pt idx="282">
                  <c:v>14.730211000000001</c:v>
                </c:pt>
                <c:pt idx="283">
                  <c:v>14.743864</c:v>
                </c:pt>
                <c:pt idx="284">
                  <c:v>15.611986999999999</c:v>
                </c:pt>
                <c:pt idx="285">
                  <c:v>14.198869</c:v>
                </c:pt>
                <c:pt idx="286">
                  <c:v>14.910548</c:v>
                </c:pt>
                <c:pt idx="287">
                  <c:v>16.815753000000001</c:v>
                </c:pt>
                <c:pt idx="288">
                  <c:v>16.639398</c:v>
                </c:pt>
                <c:pt idx="289">
                  <c:v>15.268948</c:v>
                </c:pt>
                <c:pt idx="290">
                  <c:v>17.896640000000001</c:v>
                </c:pt>
                <c:pt idx="291">
                  <c:v>15.417427</c:v>
                </c:pt>
                <c:pt idx="292">
                  <c:v>16.773655999999999</c:v>
                </c:pt>
                <c:pt idx="293">
                  <c:v>14.777429</c:v>
                </c:pt>
                <c:pt idx="294">
                  <c:v>20.705808000000001</c:v>
                </c:pt>
                <c:pt idx="295">
                  <c:v>15.805977</c:v>
                </c:pt>
                <c:pt idx="296">
                  <c:v>19.250592999999999</c:v>
                </c:pt>
                <c:pt idx="297">
                  <c:v>15.234814</c:v>
                </c:pt>
                <c:pt idx="298">
                  <c:v>15.061871999999999</c:v>
                </c:pt>
                <c:pt idx="299">
                  <c:v>14.240399</c:v>
                </c:pt>
                <c:pt idx="300">
                  <c:v>15.317303000000001</c:v>
                </c:pt>
                <c:pt idx="301">
                  <c:v>14.684699</c:v>
                </c:pt>
                <c:pt idx="302">
                  <c:v>15.008965999999999</c:v>
                </c:pt>
                <c:pt idx="303">
                  <c:v>14.442921999999999</c:v>
                </c:pt>
                <c:pt idx="304">
                  <c:v>14.625534999999999</c:v>
                </c:pt>
                <c:pt idx="305">
                  <c:v>17.410810000000001</c:v>
                </c:pt>
                <c:pt idx="306">
                  <c:v>15.996554</c:v>
                </c:pt>
                <c:pt idx="307">
                  <c:v>14.00943</c:v>
                </c:pt>
                <c:pt idx="308">
                  <c:v>14.061199</c:v>
                </c:pt>
                <c:pt idx="309">
                  <c:v>13.918977</c:v>
                </c:pt>
                <c:pt idx="310">
                  <c:v>14.456575000000001</c:v>
                </c:pt>
                <c:pt idx="311">
                  <c:v>15.123881000000001</c:v>
                </c:pt>
                <c:pt idx="312">
                  <c:v>13.897926999999999</c:v>
                </c:pt>
                <c:pt idx="313">
                  <c:v>14.019100999999999</c:v>
                </c:pt>
                <c:pt idx="314">
                  <c:v>15.255293999999999</c:v>
                </c:pt>
                <c:pt idx="315">
                  <c:v>14.635206</c:v>
                </c:pt>
                <c:pt idx="316">
                  <c:v>20.603975999999999</c:v>
                </c:pt>
                <c:pt idx="317">
                  <c:v>15.046512</c:v>
                </c:pt>
                <c:pt idx="318">
                  <c:v>15.145498999999999</c:v>
                </c:pt>
                <c:pt idx="319">
                  <c:v>15.964128000000001</c:v>
                </c:pt>
                <c:pt idx="320">
                  <c:v>14.66877</c:v>
                </c:pt>
                <c:pt idx="321">
                  <c:v>17.454045000000001</c:v>
                </c:pt>
                <c:pt idx="322">
                  <c:v>21.184242000000001</c:v>
                </c:pt>
                <c:pt idx="323">
                  <c:v>18.163447999999999</c:v>
                </c:pt>
                <c:pt idx="324">
                  <c:v>15.579560000000001</c:v>
                </c:pt>
                <c:pt idx="325">
                  <c:v>15.849213000000001</c:v>
                </c:pt>
                <c:pt idx="326">
                  <c:v>19.102112999999999</c:v>
                </c:pt>
                <c:pt idx="327">
                  <c:v>20.798535999999999</c:v>
                </c:pt>
                <c:pt idx="328">
                  <c:v>15.780946</c:v>
                </c:pt>
                <c:pt idx="329">
                  <c:v>15.299099</c:v>
                </c:pt>
                <c:pt idx="330">
                  <c:v>15.583543000000001</c:v>
                </c:pt>
                <c:pt idx="331">
                  <c:v>15.308201</c:v>
                </c:pt>
                <c:pt idx="332">
                  <c:v>15.483418</c:v>
                </c:pt>
                <c:pt idx="333">
                  <c:v>15.916911000000001</c:v>
                </c:pt>
                <c:pt idx="334">
                  <c:v>14.995312</c:v>
                </c:pt>
                <c:pt idx="335">
                  <c:v>15.111934</c:v>
                </c:pt>
                <c:pt idx="336">
                  <c:v>19.59477</c:v>
                </c:pt>
                <c:pt idx="337">
                  <c:v>15.181908</c:v>
                </c:pt>
                <c:pt idx="338">
                  <c:v>15.618814</c:v>
                </c:pt>
                <c:pt idx="339">
                  <c:v>15.858314999999999</c:v>
                </c:pt>
                <c:pt idx="340">
                  <c:v>17.117263999999999</c:v>
                </c:pt>
                <c:pt idx="341">
                  <c:v>16.014759000000002</c:v>
                </c:pt>
                <c:pt idx="342">
                  <c:v>14.941837</c:v>
                </c:pt>
                <c:pt idx="343">
                  <c:v>15.622227000000001</c:v>
                </c:pt>
                <c:pt idx="344">
                  <c:v>15.485692999999999</c:v>
                </c:pt>
                <c:pt idx="345">
                  <c:v>17.794241</c:v>
                </c:pt>
                <c:pt idx="346">
                  <c:v>18.428550000000001</c:v>
                </c:pt>
                <c:pt idx="347">
                  <c:v>15.177356</c:v>
                </c:pt>
                <c:pt idx="348">
                  <c:v>14.879258999999999</c:v>
                </c:pt>
                <c:pt idx="349">
                  <c:v>15.394672</c:v>
                </c:pt>
                <c:pt idx="350">
                  <c:v>17.983111000000001</c:v>
                </c:pt>
                <c:pt idx="351">
                  <c:v>14.424149</c:v>
                </c:pt>
                <c:pt idx="352">
                  <c:v>15.282601</c:v>
                </c:pt>
                <c:pt idx="353">
                  <c:v>15.028877</c:v>
                </c:pt>
                <c:pt idx="354">
                  <c:v>14.734762</c:v>
                </c:pt>
                <c:pt idx="355">
                  <c:v>17.434702999999999</c:v>
                </c:pt>
                <c:pt idx="356">
                  <c:v>14.83318</c:v>
                </c:pt>
                <c:pt idx="357">
                  <c:v>16.154706000000001</c:v>
                </c:pt>
                <c:pt idx="358">
                  <c:v>15.688218000000001</c:v>
                </c:pt>
                <c:pt idx="359">
                  <c:v>15.817924</c:v>
                </c:pt>
                <c:pt idx="360">
                  <c:v>17.197476999999999</c:v>
                </c:pt>
                <c:pt idx="361">
                  <c:v>15.063579000000001</c:v>
                </c:pt>
                <c:pt idx="362">
                  <c:v>15.605729</c:v>
                </c:pt>
                <c:pt idx="363">
                  <c:v>15.198404999999999</c:v>
                </c:pt>
                <c:pt idx="364">
                  <c:v>15.111934</c:v>
                </c:pt>
                <c:pt idx="365">
                  <c:v>15.914066</c:v>
                </c:pt>
                <c:pt idx="366">
                  <c:v>14.938993</c:v>
                </c:pt>
                <c:pt idx="367">
                  <c:v>15.326404999999999</c:v>
                </c:pt>
                <c:pt idx="368">
                  <c:v>17.296464</c:v>
                </c:pt>
                <c:pt idx="369">
                  <c:v>17.250952000000002</c:v>
                </c:pt>
                <c:pt idx="370">
                  <c:v>20.928812000000001</c:v>
                </c:pt>
                <c:pt idx="371">
                  <c:v>15.241072000000001</c:v>
                </c:pt>
                <c:pt idx="372">
                  <c:v>15.270085</c:v>
                </c:pt>
                <c:pt idx="373">
                  <c:v>15.196699000000001</c:v>
                </c:pt>
                <c:pt idx="374">
                  <c:v>18.633918999999999</c:v>
                </c:pt>
                <c:pt idx="375">
                  <c:v>14.870725999999999</c:v>
                </c:pt>
                <c:pt idx="376">
                  <c:v>20.589755</c:v>
                </c:pt>
                <c:pt idx="377">
                  <c:v>14.605624000000001</c:v>
                </c:pt>
                <c:pt idx="378">
                  <c:v>14.675029</c:v>
                </c:pt>
                <c:pt idx="379">
                  <c:v>19.552672000000001</c:v>
                </c:pt>
                <c:pt idx="380">
                  <c:v>16.281568</c:v>
                </c:pt>
                <c:pt idx="381">
                  <c:v>15.716661999999999</c:v>
                </c:pt>
                <c:pt idx="382">
                  <c:v>15.266672</c:v>
                </c:pt>
                <c:pt idx="383">
                  <c:v>15.237659000000001</c:v>
                </c:pt>
                <c:pt idx="384">
                  <c:v>17.798791000000001</c:v>
                </c:pt>
                <c:pt idx="385">
                  <c:v>19.194842000000001</c:v>
                </c:pt>
                <c:pt idx="386">
                  <c:v>14.638051000000001</c:v>
                </c:pt>
                <c:pt idx="387">
                  <c:v>18.234559999999998</c:v>
                </c:pt>
                <c:pt idx="388">
                  <c:v>16.721318</c:v>
                </c:pt>
                <c:pt idx="389">
                  <c:v>14.726229</c:v>
                </c:pt>
                <c:pt idx="390">
                  <c:v>16.057994999999998</c:v>
                </c:pt>
                <c:pt idx="391">
                  <c:v>14.073145</c:v>
                </c:pt>
                <c:pt idx="392">
                  <c:v>14.563526</c:v>
                </c:pt>
                <c:pt idx="393">
                  <c:v>14.527118</c:v>
                </c:pt>
                <c:pt idx="394">
                  <c:v>14.396273000000001</c:v>
                </c:pt>
                <c:pt idx="395">
                  <c:v>13.974159</c:v>
                </c:pt>
                <c:pt idx="396">
                  <c:v>14.989055</c:v>
                </c:pt>
                <c:pt idx="397">
                  <c:v>14.678442</c:v>
                </c:pt>
                <c:pt idx="398">
                  <c:v>14.827489999999999</c:v>
                </c:pt>
                <c:pt idx="399">
                  <c:v>15.15005</c:v>
                </c:pt>
                <c:pt idx="400">
                  <c:v>16.048893</c:v>
                </c:pt>
                <c:pt idx="401">
                  <c:v>15.445302</c:v>
                </c:pt>
                <c:pt idx="402">
                  <c:v>14.816682</c:v>
                </c:pt>
                <c:pt idx="403">
                  <c:v>15.07837</c:v>
                </c:pt>
                <c:pt idx="404">
                  <c:v>16.496037999999999</c:v>
                </c:pt>
                <c:pt idx="405">
                  <c:v>13.922959000000001</c:v>
                </c:pt>
                <c:pt idx="406">
                  <c:v>14.50038</c:v>
                </c:pt>
                <c:pt idx="407">
                  <c:v>14.491277999999999</c:v>
                </c:pt>
                <c:pt idx="408">
                  <c:v>14.584007</c:v>
                </c:pt>
                <c:pt idx="409">
                  <c:v>17.193494999999999</c:v>
                </c:pt>
                <c:pt idx="410">
                  <c:v>15.411738</c:v>
                </c:pt>
                <c:pt idx="411">
                  <c:v>16.312856</c:v>
                </c:pt>
                <c:pt idx="412">
                  <c:v>15.382725000000001</c:v>
                </c:pt>
                <c:pt idx="413">
                  <c:v>15.197836000000001</c:v>
                </c:pt>
                <c:pt idx="414">
                  <c:v>17.667947000000002</c:v>
                </c:pt>
                <c:pt idx="415">
                  <c:v>15.042529999999999</c:v>
                </c:pt>
                <c:pt idx="416">
                  <c:v>15.429373999999999</c:v>
                </c:pt>
                <c:pt idx="417">
                  <c:v>14.983366</c:v>
                </c:pt>
                <c:pt idx="418">
                  <c:v>15.132414000000001</c:v>
                </c:pt>
                <c:pt idx="419">
                  <c:v>17.299876999999999</c:v>
                </c:pt>
                <c:pt idx="420">
                  <c:v>15.279188</c:v>
                </c:pt>
                <c:pt idx="421">
                  <c:v>15.255293999999999</c:v>
                </c:pt>
                <c:pt idx="422">
                  <c:v>16.471007</c:v>
                </c:pt>
                <c:pt idx="423">
                  <c:v>15.557373999999999</c:v>
                </c:pt>
                <c:pt idx="424">
                  <c:v>21.911280999999999</c:v>
                </c:pt>
                <c:pt idx="425">
                  <c:v>15.061871999999999</c:v>
                </c:pt>
                <c:pt idx="426">
                  <c:v>15.717231</c:v>
                </c:pt>
                <c:pt idx="427">
                  <c:v>15.326404999999999</c:v>
                </c:pt>
                <c:pt idx="428">
                  <c:v>15.069267999999999</c:v>
                </c:pt>
                <c:pt idx="429">
                  <c:v>15.725194999999999</c:v>
                </c:pt>
                <c:pt idx="430">
                  <c:v>14.706317</c:v>
                </c:pt>
                <c:pt idx="431">
                  <c:v>14.586282000000001</c:v>
                </c:pt>
                <c:pt idx="432">
                  <c:v>14.750691</c:v>
                </c:pt>
                <c:pt idx="433">
                  <c:v>16.658740000000002</c:v>
                </c:pt>
                <c:pt idx="434">
                  <c:v>16.849886000000001</c:v>
                </c:pt>
                <c:pt idx="435">
                  <c:v>15.158014</c:v>
                </c:pt>
                <c:pt idx="436">
                  <c:v>15.03229</c:v>
                </c:pt>
                <c:pt idx="437">
                  <c:v>15.755345999999999</c:v>
                </c:pt>
                <c:pt idx="438">
                  <c:v>15.120468000000001</c:v>
                </c:pt>
                <c:pt idx="439">
                  <c:v>22.637181999999999</c:v>
                </c:pt>
                <c:pt idx="440">
                  <c:v>14.61814</c:v>
                </c:pt>
                <c:pt idx="441">
                  <c:v>15.127863</c:v>
                </c:pt>
                <c:pt idx="442">
                  <c:v>15.63076</c:v>
                </c:pt>
                <c:pt idx="443">
                  <c:v>15.172237000000001</c:v>
                </c:pt>
                <c:pt idx="444">
                  <c:v>17.963200000000001</c:v>
                </c:pt>
                <c:pt idx="445">
                  <c:v>14.682993</c:v>
                </c:pt>
                <c:pt idx="446">
                  <c:v>15.262121</c:v>
                </c:pt>
                <c:pt idx="447">
                  <c:v>16.133655999999998</c:v>
                </c:pt>
                <c:pt idx="448">
                  <c:v>15.72804</c:v>
                </c:pt>
                <c:pt idx="449">
                  <c:v>20.178449000000001</c:v>
                </c:pt>
                <c:pt idx="450">
                  <c:v>17.956372999999999</c:v>
                </c:pt>
                <c:pt idx="451">
                  <c:v>19.297242000000001</c:v>
                </c:pt>
                <c:pt idx="452">
                  <c:v>17.624711000000001</c:v>
                </c:pt>
                <c:pt idx="453">
                  <c:v>16.437442999999998</c:v>
                </c:pt>
                <c:pt idx="454">
                  <c:v>15.142085</c:v>
                </c:pt>
                <c:pt idx="455">
                  <c:v>14.429269</c:v>
                </c:pt>
                <c:pt idx="456">
                  <c:v>14.468522</c:v>
                </c:pt>
                <c:pt idx="457">
                  <c:v>14.57718</c:v>
                </c:pt>
                <c:pt idx="458">
                  <c:v>17.062080999999999</c:v>
                </c:pt>
                <c:pt idx="459">
                  <c:v>15.409463000000001</c:v>
                </c:pt>
                <c:pt idx="460">
                  <c:v>15.25188</c:v>
                </c:pt>
                <c:pt idx="461">
                  <c:v>16.998366000000001</c:v>
                </c:pt>
                <c:pt idx="462">
                  <c:v>14.460558000000001</c:v>
                </c:pt>
                <c:pt idx="463">
                  <c:v>20.763266000000002</c:v>
                </c:pt>
                <c:pt idx="464">
                  <c:v>16.349834000000001</c:v>
                </c:pt>
                <c:pt idx="465">
                  <c:v>15.450991</c:v>
                </c:pt>
                <c:pt idx="466">
                  <c:v>14.870725999999999</c:v>
                </c:pt>
                <c:pt idx="467">
                  <c:v>22.216204999999999</c:v>
                </c:pt>
                <c:pt idx="468">
                  <c:v>18.843268999999999</c:v>
                </c:pt>
                <c:pt idx="469">
                  <c:v>14.803027999999999</c:v>
                </c:pt>
                <c:pt idx="470">
                  <c:v>17.706631000000002</c:v>
                </c:pt>
                <c:pt idx="471">
                  <c:v>22.08024</c:v>
                </c:pt>
                <c:pt idx="472">
                  <c:v>15.977781999999999</c:v>
                </c:pt>
                <c:pt idx="473">
                  <c:v>15.204094</c:v>
                </c:pt>
                <c:pt idx="474">
                  <c:v>18.779554000000001</c:v>
                </c:pt>
                <c:pt idx="475">
                  <c:v>15.281463</c:v>
                </c:pt>
                <c:pt idx="476">
                  <c:v>19.800138</c:v>
                </c:pt>
                <c:pt idx="477">
                  <c:v>18.493404000000002</c:v>
                </c:pt>
                <c:pt idx="478">
                  <c:v>14.580024999999999</c:v>
                </c:pt>
                <c:pt idx="479">
                  <c:v>14.777996999999999</c:v>
                </c:pt>
                <c:pt idx="480">
                  <c:v>16.028981000000002</c:v>
                </c:pt>
                <c:pt idx="481">
                  <c:v>14.815543999999999</c:v>
                </c:pt>
                <c:pt idx="482">
                  <c:v>21.794090000000001</c:v>
                </c:pt>
                <c:pt idx="483">
                  <c:v>13.760256999999999</c:v>
                </c:pt>
                <c:pt idx="484">
                  <c:v>13.994070000000001</c:v>
                </c:pt>
                <c:pt idx="485">
                  <c:v>14.264291999999999</c:v>
                </c:pt>
                <c:pt idx="486">
                  <c:v>22.613288000000001</c:v>
                </c:pt>
                <c:pt idx="487">
                  <c:v>15.821906999999999</c:v>
                </c:pt>
                <c:pt idx="488">
                  <c:v>14.0959</c:v>
                </c:pt>
                <c:pt idx="489">
                  <c:v>16.680357999999998</c:v>
                </c:pt>
                <c:pt idx="490">
                  <c:v>14.108416999999999</c:v>
                </c:pt>
                <c:pt idx="491">
                  <c:v>18.105421</c:v>
                </c:pt>
                <c:pt idx="492">
                  <c:v>14.173838</c:v>
                </c:pt>
                <c:pt idx="493">
                  <c:v>17.353352000000001</c:v>
                </c:pt>
                <c:pt idx="494">
                  <c:v>14.324024</c:v>
                </c:pt>
                <c:pt idx="495">
                  <c:v>15.344041000000001</c:v>
                </c:pt>
                <c:pt idx="496">
                  <c:v>14.581731</c:v>
                </c:pt>
                <c:pt idx="497">
                  <c:v>14.117518</c:v>
                </c:pt>
                <c:pt idx="498">
                  <c:v>14.675027999999999</c:v>
                </c:pt>
                <c:pt idx="499">
                  <c:v>14.288754000000001</c:v>
                </c:pt>
                <c:pt idx="500">
                  <c:v>13.777324</c:v>
                </c:pt>
                <c:pt idx="501">
                  <c:v>13.688577</c:v>
                </c:pt>
                <c:pt idx="502">
                  <c:v>17.268018000000001</c:v>
                </c:pt>
                <c:pt idx="503">
                  <c:v>15.350866999999999</c:v>
                </c:pt>
                <c:pt idx="504">
                  <c:v>13.913287</c:v>
                </c:pt>
                <c:pt idx="505">
                  <c:v>14.153358000000001</c:v>
                </c:pt>
                <c:pt idx="506">
                  <c:v>14.560682</c:v>
                </c:pt>
                <c:pt idx="507">
                  <c:v>16.752607000000001</c:v>
                </c:pt>
                <c:pt idx="508">
                  <c:v>14.843988</c:v>
                </c:pt>
                <c:pt idx="509">
                  <c:v>13.826817</c:v>
                </c:pt>
                <c:pt idx="510">
                  <c:v>14.011137</c:v>
                </c:pt>
                <c:pt idx="511">
                  <c:v>14.295579999999999</c:v>
                </c:pt>
                <c:pt idx="512">
                  <c:v>14.024221000000001</c:v>
                </c:pt>
                <c:pt idx="513">
                  <c:v>13.666391000000001</c:v>
                </c:pt>
                <c:pt idx="514">
                  <c:v>13.920114</c:v>
                </c:pt>
                <c:pt idx="515">
                  <c:v>13.541235</c:v>
                </c:pt>
                <c:pt idx="516">
                  <c:v>13.918977</c:v>
                </c:pt>
                <c:pt idx="517">
                  <c:v>13.485484</c:v>
                </c:pt>
                <c:pt idx="518">
                  <c:v>14.392291</c:v>
                </c:pt>
                <c:pt idx="519">
                  <c:v>13.772204</c:v>
                </c:pt>
                <c:pt idx="520">
                  <c:v>13.144152</c:v>
                </c:pt>
                <c:pt idx="521">
                  <c:v>13.244275999999999</c:v>
                </c:pt>
                <c:pt idx="522">
                  <c:v>13.020702999999999</c:v>
                </c:pt>
                <c:pt idx="523">
                  <c:v>13.259067</c:v>
                </c:pt>
                <c:pt idx="524">
                  <c:v>15.875381000000001</c:v>
                </c:pt>
                <c:pt idx="525">
                  <c:v>18.115662</c:v>
                </c:pt>
                <c:pt idx="526">
                  <c:v>14.029341000000001</c:v>
                </c:pt>
                <c:pt idx="527">
                  <c:v>13.988950000000001</c:v>
                </c:pt>
                <c:pt idx="528">
                  <c:v>14.303545</c:v>
                </c:pt>
                <c:pt idx="529">
                  <c:v>16.510261</c:v>
                </c:pt>
                <c:pt idx="530">
                  <c:v>14.903722</c:v>
                </c:pt>
                <c:pt idx="531">
                  <c:v>15.046512</c:v>
                </c:pt>
                <c:pt idx="532">
                  <c:v>14.789942999999999</c:v>
                </c:pt>
                <c:pt idx="533">
                  <c:v>14.676166</c:v>
                </c:pt>
                <c:pt idx="534">
                  <c:v>15.927720000000001</c:v>
                </c:pt>
                <c:pt idx="535">
                  <c:v>14.374086999999999</c:v>
                </c:pt>
                <c:pt idx="536">
                  <c:v>14.515171</c:v>
                </c:pt>
                <c:pt idx="537">
                  <c:v>14.741588</c:v>
                </c:pt>
                <c:pt idx="538">
                  <c:v>14.656824</c:v>
                </c:pt>
                <c:pt idx="539">
                  <c:v>13.905322999999999</c:v>
                </c:pt>
                <c:pt idx="540">
                  <c:v>14.150513999999999</c:v>
                </c:pt>
                <c:pt idx="541">
                  <c:v>14.178959000000001</c:v>
                </c:pt>
                <c:pt idx="542">
                  <c:v>13.860950000000001</c:v>
                </c:pt>
                <c:pt idx="543">
                  <c:v>14.083386000000001</c:v>
                </c:pt>
                <c:pt idx="544">
                  <c:v>16.011914999999998</c:v>
                </c:pt>
                <c:pt idx="545">
                  <c:v>15.520395000000001</c:v>
                </c:pt>
                <c:pt idx="546">
                  <c:v>13.781874</c:v>
                </c:pt>
                <c:pt idx="547">
                  <c:v>13.300026000000001</c:v>
                </c:pt>
                <c:pt idx="548">
                  <c:v>13.57935</c:v>
                </c:pt>
                <c:pt idx="549">
                  <c:v>13.325058</c:v>
                </c:pt>
                <c:pt idx="550">
                  <c:v>14.974833</c:v>
                </c:pt>
                <c:pt idx="551">
                  <c:v>13.806905</c:v>
                </c:pt>
                <c:pt idx="552">
                  <c:v>13.604951</c:v>
                </c:pt>
                <c:pt idx="553">
                  <c:v>13.401287999999999</c:v>
                </c:pt>
                <c:pt idx="554">
                  <c:v>13.450213</c:v>
                </c:pt>
                <c:pt idx="555">
                  <c:v>13.298889000000001</c:v>
                </c:pt>
                <c:pt idx="556">
                  <c:v>19.44117</c:v>
                </c:pt>
                <c:pt idx="557">
                  <c:v>13.705643999999999</c:v>
                </c:pt>
                <c:pt idx="558">
                  <c:v>13.88143</c:v>
                </c:pt>
                <c:pt idx="559">
                  <c:v>14.023652</c:v>
                </c:pt>
                <c:pt idx="560">
                  <c:v>14.160754000000001</c:v>
                </c:pt>
                <c:pt idx="561">
                  <c:v>19.111784</c:v>
                </c:pt>
                <c:pt idx="562">
                  <c:v>14.328006999999999</c:v>
                </c:pt>
                <c:pt idx="563">
                  <c:v>14.432683000000001</c:v>
                </c:pt>
                <c:pt idx="564">
                  <c:v>14.250069999999999</c:v>
                </c:pt>
                <c:pt idx="565">
                  <c:v>14.93501</c:v>
                </c:pt>
                <c:pt idx="566">
                  <c:v>14.730779999999999</c:v>
                </c:pt>
                <c:pt idx="567">
                  <c:v>19.371196999999999</c:v>
                </c:pt>
                <c:pt idx="568">
                  <c:v>14.602209999999999</c:v>
                </c:pt>
                <c:pt idx="569">
                  <c:v>13.87631</c:v>
                </c:pt>
                <c:pt idx="570">
                  <c:v>14.813268000000001</c:v>
                </c:pt>
                <c:pt idx="571">
                  <c:v>13.906461</c:v>
                </c:pt>
                <c:pt idx="572">
                  <c:v>17.145139</c:v>
                </c:pt>
                <c:pt idx="573">
                  <c:v>16.848179999999999</c:v>
                </c:pt>
                <c:pt idx="574">
                  <c:v>16.926117000000001</c:v>
                </c:pt>
                <c:pt idx="575">
                  <c:v>19.598182999999999</c:v>
                </c:pt>
                <c:pt idx="576">
                  <c:v>19.646538</c:v>
                </c:pt>
                <c:pt idx="577">
                  <c:v>14.928183000000001</c:v>
                </c:pt>
                <c:pt idx="578">
                  <c:v>14.654548999999999</c:v>
                </c:pt>
                <c:pt idx="579">
                  <c:v>14.678442</c:v>
                </c:pt>
                <c:pt idx="580">
                  <c:v>14.269412000000001</c:v>
                </c:pt>
                <c:pt idx="581">
                  <c:v>15.785498</c:v>
                </c:pt>
                <c:pt idx="582">
                  <c:v>14.007154</c:v>
                </c:pt>
                <c:pt idx="583">
                  <c:v>16.497177000000001</c:v>
                </c:pt>
                <c:pt idx="584">
                  <c:v>14.159046999999999</c:v>
                </c:pt>
                <c:pt idx="585">
                  <c:v>14.15279</c:v>
                </c:pt>
                <c:pt idx="586">
                  <c:v>16.315131999999998</c:v>
                </c:pt>
                <c:pt idx="587">
                  <c:v>16.001674999999999</c:v>
                </c:pt>
                <c:pt idx="588">
                  <c:v>14.608468</c:v>
                </c:pt>
                <c:pt idx="589">
                  <c:v>15.282601</c:v>
                </c:pt>
                <c:pt idx="590">
                  <c:v>18.761348999999999</c:v>
                </c:pt>
                <c:pt idx="591">
                  <c:v>16.502865</c:v>
                </c:pt>
                <c:pt idx="592">
                  <c:v>14.867312</c:v>
                </c:pt>
                <c:pt idx="593">
                  <c:v>19.235800999999999</c:v>
                </c:pt>
                <c:pt idx="594">
                  <c:v>18.232852999999999</c:v>
                </c:pt>
                <c:pt idx="595">
                  <c:v>19.435480999999999</c:v>
                </c:pt>
                <c:pt idx="596">
                  <c:v>16.845904999999998</c:v>
                </c:pt>
                <c:pt idx="597">
                  <c:v>19.141935</c:v>
                </c:pt>
                <c:pt idx="598">
                  <c:v>18.694790000000001</c:v>
                </c:pt>
                <c:pt idx="599">
                  <c:v>17.543928999999999</c:v>
                </c:pt>
                <c:pt idx="600">
                  <c:v>23.561055</c:v>
                </c:pt>
                <c:pt idx="601">
                  <c:v>18.521279</c:v>
                </c:pt>
                <c:pt idx="602">
                  <c:v>20.177879000000001</c:v>
                </c:pt>
                <c:pt idx="603">
                  <c:v>25.665371</c:v>
                </c:pt>
                <c:pt idx="604">
                  <c:v>23.570156999999998</c:v>
                </c:pt>
                <c:pt idx="605">
                  <c:v>23.832982999999999</c:v>
                </c:pt>
                <c:pt idx="606">
                  <c:v>20.474838999999999</c:v>
                </c:pt>
                <c:pt idx="607">
                  <c:v>21.117114000000001</c:v>
                </c:pt>
                <c:pt idx="608">
                  <c:v>19.990715999999999</c:v>
                </c:pt>
                <c:pt idx="609">
                  <c:v>24.59188</c:v>
                </c:pt>
                <c:pt idx="610">
                  <c:v>27.219003000000001</c:v>
                </c:pt>
                <c:pt idx="611">
                  <c:v>21.397006999999999</c:v>
                </c:pt>
                <c:pt idx="612">
                  <c:v>18.944531000000001</c:v>
                </c:pt>
                <c:pt idx="613">
                  <c:v>25.527132000000002</c:v>
                </c:pt>
                <c:pt idx="614">
                  <c:v>24.566279999999999</c:v>
                </c:pt>
                <c:pt idx="615">
                  <c:v>19.723338999999999</c:v>
                </c:pt>
                <c:pt idx="616">
                  <c:v>19.628333999999999</c:v>
                </c:pt>
                <c:pt idx="617">
                  <c:v>19.004263999999999</c:v>
                </c:pt>
                <c:pt idx="618">
                  <c:v>20.441844</c:v>
                </c:pt>
                <c:pt idx="619">
                  <c:v>18.605474000000001</c:v>
                </c:pt>
                <c:pt idx="620">
                  <c:v>17.950115</c:v>
                </c:pt>
                <c:pt idx="621">
                  <c:v>17.644054000000001</c:v>
                </c:pt>
                <c:pt idx="622">
                  <c:v>23.652646000000001</c:v>
                </c:pt>
                <c:pt idx="623">
                  <c:v>17.744178000000002</c:v>
                </c:pt>
                <c:pt idx="624">
                  <c:v>17.534258999999999</c:v>
                </c:pt>
                <c:pt idx="625">
                  <c:v>17.579768999999999</c:v>
                </c:pt>
                <c:pt idx="626">
                  <c:v>24.793267</c:v>
                </c:pt>
                <c:pt idx="627">
                  <c:v>17.262329999999999</c:v>
                </c:pt>
                <c:pt idx="628">
                  <c:v>20.662002999999999</c:v>
                </c:pt>
                <c:pt idx="629">
                  <c:v>17.078009999999999</c:v>
                </c:pt>
                <c:pt idx="630">
                  <c:v>17.347093999999998</c:v>
                </c:pt>
                <c:pt idx="631">
                  <c:v>17.790258000000001</c:v>
                </c:pt>
                <c:pt idx="632">
                  <c:v>19.108371000000002</c:v>
                </c:pt>
                <c:pt idx="633">
                  <c:v>17.138313</c:v>
                </c:pt>
                <c:pt idx="634">
                  <c:v>16.749762</c:v>
                </c:pt>
                <c:pt idx="635">
                  <c:v>19.750646</c:v>
                </c:pt>
                <c:pt idx="636">
                  <c:v>17.752711000000001</c:v>
                </c:pt>
                <c:pt idx="637">
                  <c:v>16.649069000000001</c:v>
                </c:pt>
                <c:pt idx="638">
                  <c:v>17.479645999999999</c:v>
                </c:pt>
                <c:pt idx="639">
                  <c:v>20.634128</c:v>
                </c:pt>
                <c:pt idx="640">
                  <c:v>19.499766000000001</c:v>
                </c:pt>
                <c:pt idx="641">
                  <c:v>22.5564</c:v>
                </c:pt>
                <c:pt idx="642">
                  <c:v>16.006795</c:v>
                </c:pt>
                <c:pt idx="643">
                  <c:v>16.142189999999999</c:v>
                </c:pt>
                <c:pt idx="644">
                  <c:v>16.47954</c:v>
                </c:pt>
                <c:pt idx="645">
                  <c:v>16.625174999999999</c:v>
                </c:pt>
                <c:pt idx="646">
                  <c:v>20.779764</c:v>
                </c:pt>
                <c:pt idx="647">
                  <c:v>16.840783999999999</c:v>
                </c:pt>
                <c:pt idx="648">
                  <c:v>18.524122999999999</c:v>
                </c:pt>
                <c:pt idx="649">
                  <c:v>19.948049000000001</c:v>
                </c:pt>
                <c:pt idx="650">
                  <c:v>16.894829000000001</c:v>
                </c:pt>
                <c:pt idx="651">
                  <c:v>17.145707999999999</c:v>
                </c:pt>
                <c:pt idx="652">
                  <c:v>18.928034</c:v>
                </c:pt>
                <c:pt idx="653">
                  <c:v>20.245577000000001</c:v>
                </c:pt>
                <c:pt idx="654">
                  <c:v>19.465063000000001</c:v>
                </c:pt>
                <c:pt idx="655">
                  <c:v>17.078009999999999</c:v>
                </c:pt>
                <c:pt idx="656">
                  <c:v>17.331734000000001</c:v>
                </c:pt>
                <c:pt idx="657">
                  <c:v>21.842445000000001</c:v>
                </c:pt>
                <c:pt idx="658">
                  <c:v>17.805049</c:v>
                </c:pt>
                <c:pt idx="659">
                  <c:v>17.613333999999998</c:v>
                </c:pt>
                <c:pt idx="660">
                  <c:v>17.474525</c:v>
                </c:pt>
                <c:pt idx="661">
                  <c:v>22.882940999999999</c:v>
                </c:pt>
                <c:pt idx="662">
                  <c:v>17.213974</c:v>
                </c:pt>
                <c:pt idx="663">
                  <c:v>17.061513000000001</c:v>
                </c:pt>
                <c:pt idx="664">
                  <c:v>16.903362000000001</c:v>
                </c:pt>
                <c:pt idx="665">
                  <c:v>22.419865999999999</c:v>
                </c:pt>
                <c:pt idx="666">
                  <c:v>17.045014999999999</c:v>
                </c:pt>
                <c:pt idx="667">
                  <c:v>16.260518000000001</c:v>
                </c:pt>
                <c:pt idx="668">
                  <c:v>16.963096</c:v>
                </c:pt>
                <c:pt idx="669">
                  <c:v>17.253796000000001</c:v>
                </c:pt>
                <c:pt idx="670">
                  <c:v>21.700223999999999</c:v>
                </c:pt>
                <c:pt idx="671">
                  <c:v>17.480782999999999</c:v>
                </c:pt>
                <c:pt idx="672">
                  <c:v>17.275984000000001</c:v>
                </c:pt>
                <c:pt idx="673">
                  <c:v>22.097875999999999</c:v>
                </c:pt>
                <c:pt idx="674">
                  <c:v>19.326823999999998</c:v>
                </c:pt>
                <c:pt idx="675">
                  <c:v>22.319742000000002</c:v>
                </c:pt>
                <c:pt idx="676">
                  <c:v>18.243662</c:v>
                </c:pt>
                <c:pt idx="677">
                  <c:v>17.359041000000001</c:v>
                </c:pt>
                <c:pt idx="678">
                  <c:v>18.005298</c:v>
                </c:pt>
                <c:pt idx="679">
                  <c:v>19.415571</c:v>
                </c:pt>
                <c:pt idx="680">
                  <c:v>17.582045000000001</c:v>
                </c:pt>
                <c:pt idx="681">
                  <c:v>17.074597000000001</c:v>
                </c:pt>
                <c:pt idx="682">
                  <c:v>16.655327</c:v>
                </c:pt>
                <c:pt idx="683">
                  <c:v>18.906414999999999</c:v>
                </c:pt>
                <c:pt idx="684">
                  <c:v>16.641673000000001</c:v>
                </c:pt>
                <c:pt idx="685">
                  <c:v>17.110437000000001</c:v>
                </c:pt>
                <c:pt idx="686">
                  <c:v>16.457923000000001</c:v>
                </c:pt>
                <c:pt idx="687">
                  <c:v>19.018487</c:v>
                </c:pt>
                <c:pt idx="688">
                  <c:v>17.283379</c:v>
                </c:pt>
                <c:pt idx="689">
                  <c:v>16.780481999999999</c:v>
                </c:pt>
                <c:pt idx="690">
                  <c:v>17.208855</c:v>
                </c:pt>
                <c:pt idx="691">
                  <c:v>17.608214</c:v>
                </c:pt>
                <c:pt idx="692">
                  <c:v>17.835768999999999</c:v>
                </c:pt>
                <c:pt idx="693">
                  <c:v>16.441994000000001</c:v>
                </c:pt>
                <c:pt idx="694">
                  <c:v>18.473492</c:v>
                </c:pt>
                <c:pt idx="695">
                  <c:v>17.187237</c:v>
                </c:pt>
                <c:pt idx="696">
                  <c:v>17.248677000000001</c:v>
                </c:pt>
                <c:pt idx="697">
                  <c:v>18.516726999999999</c:v>
                </c:pt>
                <c:pt idx="698">
                  <c:v>20.155692999999999</c:v>
                </c:pt>
                <c:pt idx="699">
                  <c:v>23.653214999999999</c:v>
                </c:pt>
                <c:pt idx="700">
                  <c:v>16.800394000000001</c:v>
                </c:pt>
                <c:pt idx="701">
                  <c:v>16.888570999999999</c:v>
                </c:pt>
                <c:pt idx="702">
                  <c:v>16.418101</c:v>
                </c:pt>
                <c:pt idx="703">
                  <c:v>17.788550999999998</c:v>
                </c:pt>
                <c:pt idx="704">
                  <c:v>17.991074999999999</c:v>
                </c:pt>
                <c:pt idx="705">
                  <c:v>19.508299000000001</c:v>
                </c:pt>
                <c:pt idx="706">
                  <c:v>17.939876000000002</c:v>
                </c:pt>
                <c:pt idx="707">
                  <c:v>17.785138</c:v>
                </c:pt>
                <c:pt idx="708">
                  <c:v>27.200799</c:v>
                </c:pt>
                <c:pt idx="709">
                  <c:v>22.651403999999999</c:v>
                </c:pt>
                <c:pt idx="710">
                  <c:v>16.476696</c:v>
                </c:pt>
                <c:pt idx="711">
                  <c:v>16.950579000000001</c:v>
                </c:pt>
                <c:pt idx="712">
                  <c:v>16.885725999999998</c:v>
                </c:pt>
                <c:pt idx="713">
                  <c:v>17.380658</c:v>
                </c:pt>
                <c:pt idx="714">
                  <c:v>19.727889999999999</c:v>
                </c:pt>
                <c:pt idx="715">
                  <c:v>18.744852000000002</c:v>
                </c:pt>
                <c:pt idx="716">
                  <c:v>19.351286000000002</c:v>
                </c:pt>
                <c:pt idx="717">
                  <c:v>17.856818000000001</c:v>
                </c:pt>
                <c:pt idx="718">
                  <c:v>26.377617999999998</c:v>
                </c:pt>
                <c:pt idx="719">
                  <c:v>19.682378</c:v>
                </c:pt>
                <c:pt idx="720">
                  <c:v>17.408534</c:v>
                </c:pt>
                <c:pt idx="721">
                  <c:v>17.266311999999999</c:v>
                </c:pt>
                <c:pt idx="722">
                  <c:v>18.500229999999998</c:v>
                </c:pt>
                <c:pt idx="723">
                  <c:v>16.672393</c:v>
                </c:pt>
                <c:pt idx="724">
                  <c:v>17.429583000000001</c:v>
                </c:pt>
                <c:pt idx="725">
                  <c:v>18.455857000000002</c:v>
                </c:pt>
                <c:pt idx="726">
                  <c:v>17.464853999999999</c:v>
                </c:pt>
                <c:pt idx="727">
                  <c:v>18.042845</c:v>
                </c:pt>
                <c:pt idx="728">
                  <c:v>18.088923999999999</c:v>
                </c:pt>
                <c:pt idx="729">
                  <c:v>18.135573000000001</c:v>
                </c:pt>
                <c:pt idx="730">
                  <c:v>16.976179999999999</c:v>
                </c:pt>
                <c:pt idx="731">
                  <c:v>17.985955000000001</c:v>
                </c:pt>
                <c:pt idx="732">
                  <c:v>16.937495999999999</c:v>
                </c:pt>
                <c:pt idx="733">
                  <c:v>22.141112</c:v>
                </c:pt>
                <c:pt idx="734">
                  <c:v>24.940608000000001</c:v>
                </c:pt>
                <c:pt idx="735">
                  <c:v>18.132159000000001</c:v>
                </c:pt>
                <c:pt idx="736">
                  <c:v>17.273137999999999</c:v>
                </c:pt>
                <c:pt idx="737">
                  <c:v>17.431858999999999</c:v>
                </c:pt>
                <c:pt idx="738">
                  <c:v>17.241849999999999</c:v>
                </c:pt>
                <c:pt idx="739">
                  <c:v>16.736108999999999</c:v>
                </c:pt>
                <c:pt idx="740">
                  <c:v>17.200322</c:v>
                </c:pt>
                <c:pt idx="741">
                  <c:v>17.160499000000002</c:v>
                </c:pt>
                <c:pt idx="742">
                  <c:v>16.546669000000001</c:v>
                </c:pt>
                <c:pt idx="743">
                  <c:v>16.001674000000001</c:v>
                </c:pt>
                <c:pt idx="744">
                  <c:v>19.620370000000001</c:v>
                </c:pt>
                <c:pt idx="745">
                  <c:v>15.605729</c:v>
                </c:pt>
                <c:pt idx="746">
                  <c:v>16.862401999999999</c:v>
                </c:pt>
                <c:pt idx="747">
                  <c:v>16.321957999999999</c:v>
                </c:pt>
                <c:pt idx="748">
                  <c:v>20.288243999999999</c:v>
                </c:pt>
                <c:pt idx="749">
                  <c:v>15.828163999999999</c:v>
                </c:pt>
                <c:pt idx="750">
                  <c:v>16.407861</c:v>
                </c:pt>
                <c:pt idx="751">
                  <c:v>15.24733</c:v>
                </c:pt>
                <c:pt idx="752">
                  <c:v>15.283168999999999</c:v>
                </c:pt>
                <c:pt idx="753">
                  <c:v>16.662153</c:v>
                </c:pt>
                <c:pt idx="754">
                  <c:v>15.369071</c:v>
                </c:pt>
                <c:pt idx="755">
                  <c:v>15.086903</c:v>
                </c:pt>
                <c:pt idx="756">
                  <c:v>14.960610000000001</c:v>
                </c:pt>
                <c:pt idx="757">
                  <c:v>15.41629</c:v>
                </c:pt>
                <c:pt idx="758">
                  <c:v>20.311568000000001</c:v>
                </c:pt>
                <c:pt idx="759">
                  <c:v>15.080646</c:v>
                </c:pt>
                <c:pt idx="760">
                  <c:v>14.723383999999999</c:v>
                </c:pt>
                <c:pt idx="761">
                  <c:v>15.018068</c:v>
                </c:pt>
                <c:pt idx="762">
                  <c:v>19.383143</c:v>
                </c:pt>
                <c:pt idx="763">
                  <c:v>17.942720000000001</c:v>
                </c:pt>
                <c:pt idx="764">
                  <c:v>15.830439</c:v>
                </c:pt>
                <c:pt idx="765">
                  <c:v>15.862297</c:v>
                </c:pt>
                <c:pt idx="766">
                  <c:v>16.905638</c:v>
                </c:pt>
                <c:pt idx="767">
                  <c:v>15.941941</c:v>
                </c:pt>
                <c:pt idx="768">
                  <c:v>17.902896999999999</c:v>
                </c:pt>
                <c:pt idx="769">
                  <c:v>16.655327</c:v>
                </c:pt>
                <c:pt idx="770">
                  <c:v>16.469301000000002</c:v>
                </c:pt>
                <c:pt idx="771">
                  <c:v>17.225921</c:v>
                </c:pt>
                <c:pt idx="772">
                  <c:v>16.034101</c:v>
                </c:pt>
                <c:pt idx="773">
                  <c:v>16.182580999999999</c:v>
                </c:pt>
                <c:pt idx="774">
                  <c:v>15.875381000000001</c:v>
                </c:pt>
                <c:pt idx="775">
                  <c:v>15.990297</c:v>
                </c:pt>
                <c:pt idx="776">
                  <c:v>15.629621999999999</c:v>
                </c:pt>
                <c:pt idx="777">
                  <c:v>19.091873</c:v>
                </c:pt>
                <c:pt idx="778">
                  <c:v>15.926582</c:v>
                </c:pt>
                <c:pt idx="779">
                  <c:v>15.354850000000001</c:v>
                </c:pt>
                <c:pt idx="780">
                  <c:v>15.848644</c:v>
                </c:pt>
                <c:pt idx="781">
                  <c:v>15.535187000000001</c:v>
                </c:pt>
                <c:pt idx="782">
                  <c:v>17.025103999999999</c:v>
                </c:pt>
                <c:pt idx="783">
                  <c:v>15.424823</c:v>
                </c:pt>
                <c:pt idx="784">
                  <c:v>15.468627</c:v>
                </c:pt>
                <c:pt idx="785">
                  <c:v>14.999295</c:v>
                </c:pt>
                <c:pt idx="786">
                  <c:v>15.160859</c:v>
                </c:pt>
                <c:pt idx="787">
                  <c:v>16.724162</c:v>
                </c:pt>
                <c:pt idx="788">
                  <c:v>15.093730000000001</c:v>
                </c:pt>
                <c:pt idx="789">
                  <c:v>15.534049</c:v>
                </c:pt>
                <c:pt idx="790">
                  <c:v>14.952646</c:v>
                </c:pt>
                <c:pt idx="791">
                  <c:v>15.619951</c:v>
                </c:pt>
                <c:pt idx="792">
                  <c:v>15.800288</c:v>
                </c:pt>
                <c:pt idx="793">
                  <c:v>15.483987000000001</c:v>
                </c:pt>
                <c:pt idx="794">
                  <c:v>15.322991999999999</c:v>
                </c:pt>
                <c:pt idx="795">
                  <c:v>16.055719</c:v>
                </c:pt>
                <c:pt idx="796">
                  <c:v>15.729177</c:v>
                </c:pt>
                <c:pt idx="797">
                  <c:v>18.766470000000002</c:v>
                </c:pt>
                <c:pt idx="798">
                  <c:v>18.887073000000001</c:v>
                </c:pt>
                <c:pt idx="799">
                  <c:v>15.586955</c:v>
                </c:pt>
                <c:pt idx="800">
                  <c:v>16.754881999999998</c:v>
                </c:pt>
                <c:pt idx="801">
                  <c:v>16.840783999999999</c:v>
                </c:pt>
                <c:pt idx="802">
                  <c:v>20.119285000000001</c:v>
                </c:pt>
                <c:pt idx="803">
                  <c:v>17.035343999999998</c:v>
                </c:pt>
                <c:pt idx="804">
                  <c:v>18.062186000000001</c:v>
                </c:pt>
                <c:pt idx="805">
                  <c:v>16.201923000000001</c:v>
                </c:pt>
                <c:pt idx="806">
                  <c:v>16.642242</c:v>
                </c:pt>
                <c:pt idx="807">
                  <c:v>17.116126000000001</c:v>
                </c:pt>
                <c:pt idx="808">
                  <c:v>16.626881999999998</c:v>
                </c:pt>
                <c:pt idx="809">
                  <c:v>17.533121000000001</c:v>
                </c:pt>
                <c:pt idx="810">
                  <c:v>16.531877999999999</c:v>
                </c:pt>
                <c:pt idx="811">
                  <c:v>19.445152</c:v>
                </c:pt>
                <c:pt idx="812">
                  <c:v>17.443805999999999</c:v>
                </c:pt>
                <c:pt idx="813">
                  <c:v>17.384072</c:v>
                </c:pt>
                <c:pt idx="814">
                  <c:v>16.05003</c:v>
                </c:pt>
                <c:pt idx="815">
                  <c:v>17.081423000000001</c:v>
                </c:pt>
                <c:pt idx="816">
                  <c:v>15.935684</c:v>
                </c:pt>
                <c:pt idx="817">
                  <c:v>20.319533</c:v>
                </c:pt>
                <c:pt idx="818">
                  <c:v>17.471112000000002</c:v>
                </c:pt>
                <c:pt idx="819">
                  <c:v>16.825993</c:v>
                </c:pt>
                <c:pt idx="820">
                  <c:v>17.752711000000001</c:v>
                </c:pt>
                <c:pt idx="821">
                  <c:v>16.967077</c:v>
                </c:pt>
                <c:pt idx="822">
                  <c:v>16.46987</c:v>
                </c:pt>
                <c:pt idx="823">
                  <c:v>16.691735000000001</c:v>
                </c:pt>
                <c:pt idx="824">
                  <c:v>16.641673999999998</c:v>
                </c:pt>
                <c:pt idx="825">
                  <c:v>17.814150999999999</c:v>
                </c:pt>
                <c:pt idx="826">
                  <c:v>17.221938999999999</c:v>
                </c:pt>
                <c:pt idx="827">
                  <c:v>17.32377</c:v>
                </c:pt>
                <c:pt idx="828">
                  <c:v>16.946597000000001</c:v>
                </c:pt>
                <c:pt idx="829">
                  <c:v>20.194946999999999</c:v>
                </c:pt>
                <c:pt idx="830">
                  <c:v>16.948304</c:v>
                </c:pt>
                <c:pt idx="831">
                  <c:v>16.182012</c:v>
                </c:pt>
                <c:pt idx="832">
                  <c:v>15.906102000000001</c:v>
                </c:pt>
                <c:pt idx="833">
                  <c:v>16.652483</c:v>
                </c:pt>
                <c:pt idx="834">
                  <c:v>20.527744999999999</c:v>
                </c:pt>
                <c:pt idx="835">
                  <c:v>16.634277999999998</c:v>
                </c:pt>
                <c:pt idx="836">
                  <c:v>16.080749999999998</c:v>
                </c:pt>
                <c:pt idx="837">
                  <c:v>16.083026</c:v>
                </c:pt>
                <c:pt idx="838">
                  <c:v>16.385674000000002</c:v>
                </c:pt>
                <c:pt idx="839">
                  <c:v>17.648036000000001</c:v>
                </c:pt>
                <c:pt idx="840">
                  <c:v>16.38795</c:v>
                </c:pt>
                <c:pt idx="841">
                  <c:v>16.940339000000002</c:v>
                </c:pt>
                <c:pt idx="842">
                  <c:v>16.841922</c:v>
                </c:pt>
                <c:pt idx="843">
                  <c:v>21.249096000000002</c:v>
                </c:pt>
                <c:pt idx="844">
                  <c:v>19.969097999999999</c:v>
                </c:pt>
                <c:pt idx="845">
                  <c:v>16.560891000000002</c:v>
                </c:pt>
                <c:pt idx="846">
                  <c:v>23.072949999999999</c:v>
                </c:pt>
                <c:pt idx="847">
                  <c:v>20.940759</c:v>
                </c:pt>
                <c:pt idx="848">
                  <c:v>19.292121999999999</c:v>
                </c:pt>
                <c:pt idx="849">
                  <c:v>16.622330999999999</c:v>
                </c:pt>
                <c:pt idx="850">
                  <c:v>16.56146</c:v>
                </c:pt>
                <c:pt idx="851">
                  <c:v>17.855111000000001</c:v>
                </c:pt>
                <c:pt idx="852">
                  <c:v>16.789016</c:v>
                </c:pt>
                <c:pt idx="853">
                  <c:v>17.501832</c:v>
                </c:pt>
                <c:pt idx="854">
                  <c:v>16.617781000000001</c:v>
                </c:pt>
                <c:pt idx="855">
                  <c:v>17.098490000000002</c:v>
                </c:pt>
                <c:pt idx="856">
                  <c:v>17.531414000000002</c:v>
                </c:pt>
                <c:pt idx="857">
                  <c:v>16.531877999999999</c:v>
                </c:pt>
                <c:pt idx="858">
                  <c:v>16.270758000000001</c:v>
                </c:pt>
                <c:pt idx="859">
                  <c:v>16.9557</c:v>
                </c:pt>
                <c:pt idx="860">
                  <c:v>16.903931</c:v>
                </c:pt>
                <c:pt idx="861">
                  <c:v>17.967749999999999</c:v>
                </c:pt>
                <c:pt idx="862">
                  <c:v>16.047186</c:v>
                </c:pt>
                <c:pt idx="863">
                  <c:v>15.865142000000001</c:v>
                </c:pt>
                <c:pt idx="864">
                  <c:v>19.796724999999999</c:v>
                </c:pt>
                <c:pt idx="865">
                  <c:v>15.576147000000001</c:v>
                </c:pt>
                <c:pt idx="866">
                  <c:v>15.352574000000001</c:v>
                </c:pt>
                <c:pt idx="867">
                  <c:v>15.344041000000001</c:v>
                </c:pt>
                <c:pt idx="868">
                  <c:v>15.997693</c:v>
                </c:pt>
                <c:pt idx="869">
                  <c:v>15.672857</c:v>
                </c:pt>
                <c:pt idx="870">
                  <c:v>17.591716000000002</c:v>
                </c:pt>
                <c:pt idx="871">
                  <c:v>17.320926</c:v>
                </c:pt>
                <c:pt idx="872">
                  <c:v>16.068802999999999</c:v>
                </c:pt>
                <c:pt idx="873">
                  <c:v>15.95844</c:v>
                </c:pt>
                <c:pt idx="874">
                  <c:v>15.758191</c:v>
                </c:pt>
                <c:pt idx="875">
                  <c:v>18.141829999999999</c:v>
                </c:pt>
                <c:pt idx="876">
                  <c:v>15.317871999999999</c:v>
                </c:pt>
                <c:pt idx="877">
                  <c:v>15.348592</c:v>
                </c:pt>
                <c:pt idx="878">
                  <c:v>15.671720000000001</c:v>
                </c:pt>
                <c:pt idx="879">
                  <c:v>21.435120999999999</c:v>
                </c:pt>
                <c:pt idx="880">
                  <c:v>17.848285000000001</c:v>
                </c:pt>
                <c:pt idx="881">
                  <c:v>15.984038999999999</c:v>
                </c:pt>
                <c:pt idx="882">
                  <c:v>16.267344999999999</c:v>
                </c:pt>
                <c:pt idx="883">
                  <c:v>15.28317</c:v>
                </c:pt>
                <c:pt idx="884">
                  <c:v>16.590474</c:v>
                </c:pt>
                <c:pt idx="885">
                  <c:v>15.603453</c:v>
                </c:pt>
                <c:pt idx="886">
                  <c:v>15.637017999999999</c:v>
                </c:pt>
                <c:pt idx="887">
                  <c:v>18.525261</c:v>
                </c:pt>
                <c:pt idx="888">
                  <c:v>16.196234</c:v>
                </c:pt>
                <c:pt idx="889">
                  <c:v>21.522731</c:v>
                </c:pt>
                <c:pt idx="890">
                  <c:v>21.163193</c:v>
                </c:pt>
                <c:pt idx="891">
                  <c:v>15.998260999999999</c:v>
                </c:pt>
                <c:pt idx="892">
                  <c:v>15.938528</c:v>
                </c:pt>
                <c:pt idx="893">
                  <c:v>17.663395999999999</c:v>
                </c:pt>
                <c:pt idx="894">
                  <c:v>16.057426</c:v>
                </c:pt>
                <c:pt idx="895">
                  <c:v>20.842341000000001</c:v>
                </c:pt>
                <c:pt idx="896">
                  <c:v>15.730314999999999</c:v>
                </c:pt>
                <c:pt idx="897">
                  <c:v>15.352005</c:v>
                </c:pt>
                <c:pt idx="898">
                  <c:v>16.97561</c:v>
                </c:pt>
                <c:pt idx="899">
                  <c:v>15.528929</c:v>
                </c:pt>
                <c:pt idx="900">
                  <c:v>15.769</c:v>
                </c:pt>
                <c:pt idx="901">
                  <c:v>15.919755</c:v>
                </c:pt>
                <c:pt idx="902">
                  <c:v>15.409463000000001</c:v>
                </c:pt>
                <c:pt idx="903">
                  <c:v>17.789688999999999</c:v>
                </c:pt>
                <c:pt idx="904">
                  <c:v>16.315131999999998</c:v>
                </c:pt>
                <c:pt idx="905">
                  <c:v>16.185424999999999</c:v>
                </c:pt>
                <c:pt idx="906">
                  <c:v>15.212058000000001</c:v>
                </c:pt>
                <c:pt idx="907">
                  <c:v>15.761035</c:v>
                </c:pt>
                <c:pt idx="908">
                  <c:v>17.918827</c:v>
                </c:pt>
                <c:pt idx="909">
                  <c:v>15.940804</c:v>
                </c:pt>
                <c:pt idx="910">
                  <c:v>20.934501000000001</c:v>
                </c:pt>
                <c:pt idx="911">
                  <c:v>14.849107999999999</c:v>
                </c:pt>
                <c:pt idx="912">
                  <c:v>15.584111</c:v>
                </c:pt>
                <c:pt idx="913">
                  <c:v>19.285864</c:v>
                </c:pt>
                <c:pt idx="914">
                  <c:v>15.345179</c:v>
                </c:pt>
                <c:pt idx="915">
                  <c:v>15.575578</c:v>
                </c:pt>
                <c:pt idx="916">
                  <c:v>15.776395000000001</c:v>
                </c:pt>
                <c:pt idx="917">
                  <c:v>16.012484000000001</c:v>
                </c:pt>
                <c:pt idx="918">
                  <c:v>19.613543</c:v>
                </c:pt>
                <c:pt idx="919">
                  <c:v>18.602060000000002</c:v>
                </c:pt>
                <c:pt idx="920">
                  <c:v>17.800498000000001</c:v>
                </c:pt>
                <c:pt idx="921">
                  <c:v>15.175649</c:v>
                </c:pt>
                <c:pt idx="922">
                  <c:v>15.167116999999999</c:v>
                </c:pt>
                <c:pt idx="923">
                  <c:v>14.452593999999999</c:v>
                </c:pt>
                <c:pt idx="924">
                  <c:v>14.486727</c:v>
                </c:pt>
                <c:pt idx="925">
                  <c:v>14.661944</c:v>
                </c:pt>
                <c:pt idx="926">
                  <c:v>13.887119</c:v>
                </c:pt>
                <c:pt idx="927">
                  <c:v>15.976075</c:v>
                </c:pt>
                <c:pt idx="928">
                  <c:v>14.778566</c:v>
                </c:pt>
                <c:pt idx="929">
                  <c:v>15.046512999999999</c:v>
                </c:pt>
                <c:pt idx="930">
                  <c:v>16.52619</c:v>
                </c:pt>
                <c:pt idx="931">
                  <c:v>17.853973</c:v>
                </c:pt>
                <c:pt idx="932">
                  <c:v>20.931657000000001</c:v>
                </c:pt>
                <c:pt idx="933">
                  <c:v>17.268587</c:v>
                </c:pt>
                <c:pt idx="934">
                  <c:v>19.932689</c:v>
                </c:pt>
                <c:pt idx="935">
                  <c:v>16.878330999999999</c:v>
                </c:pt>
                <c:pt idx="936">
                  <c:v>17.054686</c:v>
                </c:pt>
                <c:pt idx="937">
                  <c:v>25.272838</c:v>
                </c:pt>
                <c:pt idx="938">
                  <c:v>17.919395000000002</c:v>
                </c:pt>
                <c:pt idx="939">
                  <c:v>18.212941000000001</c:v>
                </c:pt>
                <c:pt idx="940">
                  <c:v>22.549572999999999</c:v>
                </c:pt>
                <c:pt idx="941">
                  <c:v>17.902896999999999</c:v>
                </c:pt>
                <c:pt idx="942">
                  <c:v>17.023966999999999</c:v>
                </c:pt>
                <c:pt idx="943">
                  <c:v>16.440856</c:v>
                </c:pt>
                <c:pt idx="944">
                  <c:v>20.30076</c:v>
                </c:pt>
                <c:pt idx="945">
                  <c:v>17.387485000000002</c:v>
                </c:pt>
                <c:pt idx="946">
                  <c:v>22.798176999999999</c:v>
                </c:pt>
                <c:pt idx="947">
                  <c:v>16.90962</c:v>
                </c:pt>
                <c:pt idx="948">
                  <c:v>16.340731999999999</c:v>
                </c:pt>
                <c:pt idx="949">
                  <c:v>17.180409999999998</c:v>
                </c:pt>
                <c:pt idx="950">
                  <c:v>19.11918</c:v>
                </c:pt>
                <c:pt idx="951">
                  <c:v>17.432995999999999</c:v>
                </c:pt>
                <c:pt idx="952">
                  <c:v>22.333396</c:v>
                </c:pt>
                <c:pt idx="953">
                  <c:v>17.041032000000001</c:v>
                </c:pt>
                <c:pt idx="954">
                  <c:v>18.776140999999999</c:v>
                </c:pt>
                <c:pt idx="955">
                  <c:v>17.976852999999998</c:v>
                </c:pt>
                <c:pt idx="956">
                  <c:v>16.567717999999999</c:v>
                </c:pt>
                <c:pt idx="957">
                  <c:v>17.599111000000001</c:v>
                </c:pt>
                <c:pt idx="958">
                  <c:v>17.441528999999999</c:v>
                </c:pt>
                <c:pt idx="959">
                  <c:v>17.468267999999998</c:v>
                </c:pt>
                <c:pt idx="960">
                  <c:v>21.723547</c:v>
                </c:pt>
                <c:pt idx="961">
                  <c:v>18.488284</c:v>
                </c:pt>
                <c:pt idx="962">
                  <c:v>16.700838000000001</c:v>
                </c:pt>
                <c:pt idx="963">
                  <c:v>16.196234</c:v>
                </c:pt>
                <c:pt idx="964">
                  <c:v>23.621925999999998</c:v>
                </c:pt>
                <c:pt idx="965">
                  <c:v>18.290310000000002</c:v>
                </c:pt>
                <c:pt idx="966">
                  <c:v>16.649069000000001</c:v>
                </c:pt>
                <c:pt idx="967">
                  <c:v>21.172864000000001</c:v>
                </c:pt>
                <c:pt idx="968">
                  <c:v>18.844407</c:v>
                </c:pt>
                <c:pt idx="969">
                  <c:v>17.414223</c:v>
                </c:pt>
                <c:pt idx="970">
                  <c:v>18.445048</c:v>
                </c:pt>
                <c:pt idx="971">
                  <c:v>17.077442000000001</c:v>
                </c:pt>
                <c:pt idx="972">
                  <c:v>20.019729000000002</c:v>
                </c:pt>
                <c:pt idx="973">
                  <c:v>17.92736</c:v>
                </c:pt>
                <c:pt idx="974">
                  <c:v>20.849736</c:v>
                </c:pt>
                <c:pt idx="975">
                  <c:v>19.498626999999999</c:v>
                </c:pt>
                <c:pt idx="976">
                  <c:v>18.336959</c:v>
                </c:pt>
                <c:pt idx="977">
                  <c:v>16.912464</c:v>
                </c:pt>
                <c:pt idx="978">
                  <c:v>17.020553</c:v>
                </c:pt>
                <c:pt idx="979">
                  <c:v>18.281777000000002</c:v>
                </c:pt>
                <c:pt idx="980">
                  <c:v>17.334009999999999</c:v>
                </c:pt>
                <c:pt idx="981">
                  <c:v>16.6997</c:v>
                </c:pt>
                <c:pt idx="982">
                  <c:v>16.988695</c:v>
                </c:pt>
                <c:pt idx="983">
                  <c:v>17.770347000000001</c:v>
                </c:pt>
                <c:pt idx="984">
                  <c:v>16.798117999999999</c:v>
                </c:pt>
                <c:pt idx="985">
                  <c:v>19.259695000000001</c:v>
                </c:pt>
                <c:pt idx="986">
                  <c:v>16.238900999999998</c:v>
                </c:pt>
                <c:pt idx="987">
                  <c:v>16.394776</c:v>
                </c:pt>
                <c:pt idx="988">
                  <c:v>16.037514999999999</c:v>
                </c:pt>
                <c:pt idx="989">
                  <c:v>16.252554</c:v>
                </c:pt>
                <c:pt idx="990">
                  <c:v>20.599425</c:v>
                </c:pt>
                <c:pt idx="991">
                  <c:v>16.986988</c:v>
                </c:pt>
                <c:pt idx="992">
                  <c:v>17.639503000000001</c:v>
                </c:pt>
                <c:pt idx="993">
                  <c:v>15.724057</c:v>
                </c:pt>
                <c:pt idx="994">
                  <c:v>15.948767999999999</c:v>
                </c:pt>
                <c:pt idx="995">
                  <c:v>15.676271</c:v>
                </c:pt>
                <c:pt idx="996">
                  <c:v>16.131381999999999</c:v>
                </c:pt>
                <c:pt idx="997">
                  <c:v>17.066063</c:v>
                </c:pt>
                <c:pt idx="998">
                  <c:v>16.275877999999999</c:v>
                </c:pt>
                <c:pt idx="999">
                  <c:v>15.554529</c:v>
                </c:pt>
              </c:numCache>
            </c:numRef>
          </c:val>
          <c:smooth val="0"/>
          <c:extLst>
            <c:ext xmlns:c16="http://schemas.microsoft.com/office/drawing/2014/chart" uri="{C3380CC4-5D6E-409C-BE32-E72D297353CC}">
              <c16:uniqueId val="{00000001-1F02-4FE9-9F52-7E527B56AA6E}"/>
            </c:ext>
          </c:extLst>
        </c:ser>
        <c:ser>
          <c:idx val="2"/>
          <c:order val="2"/>
          <c:tx>
            <c:strRef>
              <c:f>'接触計算時間-milli-()'!$AF$2</c:f>
              <c:strCache>
                <c:ptCount val="1"/>
                <c:pt idx="0">
                  <c:v>54 Polygon</c:v>
                </c:pt>
              </c:strCache>
            </c:strRef>
          </c:tx>
          <c:spPr>
            <a:ln w="28575" cap="rnd">
              <a:solidFill>
                <a:schemeClr val="accent3"/>
              </a:solidFill>
              <a:round/>
            </a:ln>
            <a:effectLst/>
          </c:spPr>
          <c:marker>
            <c:symbol val="none"/>
          </c:marker>
          <c:cat>
            <c:numRef>
              <c:f>'接触計算時間-milli-()'!$AC$3:$AC$1002</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'接触計算時間-milli-()'!$AF$3:$AF$1002</c:f>
              <c:numCache>
                <c:formatCode>General</c:formatCode>
                <c:ptCount val="1000"/>
                <c:pt idx="0">
                  <c:v>44.970008</c:v>
                </c:pt>
                <c:pt idx="1">
                  <c:v>10.527267999999999</c:v>
                </c:pt>
                <c:pt idx="2">
                  <c:v>19.613543</c:v>
                </c:pt>
                <c:pt idx="3">
                  <c:v>16.990970999999998</c:v>
                </c:pt>
                <c:pt idx="4">
                  <c:v>35.352392000000002</c:v>
                </c:pt>
                <c:pt idx="5">
                  <c:v>20.812189</c:v>
                </c:pt>
                <c:pt idx="6">
                  <c:v>14.043563000000001</c:v>
                </c:pt>
                <c:pt idx="7">
                  <c:v>15.255293999999999</c:v>
                </c:pt>
                <c:pt idx="8">
                  <c:v>14.555562</c:v>
                </c:pt>
                <c:pt idx="9">
                  <c:v>14.923632</c:v>
                </c:pt>
                <c:pt idx="10">
                  <c:v>17.065494999999999</c:v>
                </c:pt>
                <c:pt idx="11">
                  <c:v>21.084118</c:v>
                </c:pt>
                <c:pt idx="12">
                  <c:v>19.783639999999998</c:v>
                </c:pt>
                <c:pt idx="13">
                  <c:v>25.010580999999998</c:v>
                </c:pt>
                <c:pt idx="14">
                  <c:v>21.883406000000001</c:v>
                </c:pt>
                <c:pt idx="15">
                  <c:v>25.106722999999999</c:v>
                </c:pt>
                <c:pt idx="16">
                  <c:v>23.904664</c:v>
                </c:pt>
                <c:pt idx="17">
                  <c:v>25.534527000000001</c:v>
                </c:pt>
                <c:pt idx="18">
                  <c:v>31.704684</c:v>
                </c:pt>
                <c:pt idx="19">
                  <c:v>25.233585000000001</c:v>
                </c:pt>
                <c:pt idx="20">
                  <c:v>26.817937000000001</c:v>
                </c:pt>
                <c:pt idx="21">
                  <c:v>29.160617999999999</c:v>
                </c:pt>
                <c:pt idx="22">
                  <c:v>27.264514999999999</c:v>
                </c:pt>
                <c:pt idx="23">
                  <c:v>27.436886999999999</c:v>
                </c:pt>
                <c:pt idx="24">
                  <c:v>26.143236999999999</c:v>
                </c:pt>
                <c:pt idx="25">
                  <c:v>30.718232</c:v>
                </c:pt>
                <c:pt idx="26">
                  <c:v>27.888584000000002</c:v>
                </c:pt>
                <c:pt idx="27">
                  <c:v>27.514256</c:v>
                </c:pt>
                <c:pt idx="28">
                  <c:v>28.243001</c:v>
                </c:pt>
                <c:pt idx="29">
                  <c:v>31.082319999999999</c:v>
                </c:pt>
                <c:pt idx="30">
                  <c:v>27.866966000000001</c:v>
                </c:pt>
                <c:pt idx="31">
                  <c:v>28.278272000000001</c:v>
                </c:pt>
                <c:pt idx="32">
                  <c:v>27.990984000000001</c:v>
                </c:pt>
                <c:pt idx="33">
                  <c:v>30.181201999999999</c:v>
                </c:pt>
                <c:pt idx="34">
                  <c:v>26.563645000000001</c:v>
                </c:pt>
                <c:pt idx="35">
                  <c:v>26.663768999999998</c:v>
                </c:pt>
                <c:pt idx="36">
                  <c:v>26.112517</c:v>
                </c:pt>
                <c:pt idx="37">
                  <c:v>25.452607</c:v>
                </c:pt>
                <c:pt idx="38">
                  <c:v>27.247447999999999</c:v>
                </c:pt>
                <c:pt idx="39">
                  <c:v>27.66046</c:v>
                </c:pt>
                <c:pt idx="40">
                  <c:v>28.892672000000001</c:v>
                </c:pt>
                <c:pt idx="41">
                  <c:v>27.537580999999999</c:v>
                </c:pt>
                <c:pt idx="42">
                  <c:v>27.421527999999999</c:v>
                </c:pt>
                <c:pt idx="43">
                  <c:v>29.216369</c:v>
                </c:pt>
                <c:pt idx="44">
                  <c:v>32.456752999999999</c:v>
                </c:pt>
                <c:pt idx="45">
                  <c:v>29.769895999999999</c:v>
                </c:pt>
                <c:pt idx="46">
                  <c:v>32.957374000000002</c:v>
                </c:pt>
                <c:pt idx="47">
                  <c:v>33.665070999999998</c:v>
                </c:pt>
                <c:pt idx="48">
                  <c:v>34.430224000000003</c:v>
                </c:pt>
                <c:pt idx="49">
                  <c:v>29.496261000000001</c:v>
                </c:pt>
                <c:pt idx="50">
                  <c:v>38.967104999999997</c:v>
                </c:pt>
                <c:pt idx="51">
                  <c:v>31.186996000000001</c:v>
                </c:pt>
                <c:pt idx="52">
                  <c:v>31.307030999999998</c:v>
                </c:pt>
                <c:pt idx="53">
                  <c:v>27.451678999999999</c:v>
                </c:pt>
                <c:pt idx="54">
                  <c:v>29.998588999999999</c:v>
                </c:pt>
                <c:pt idx="55">
                  <c:v>30.785361000000002</c:v>
                </c:pt>
                <c:pt idx="56">
                  <c:v>28.807338999999999</c:v>
                </c:pt>
                <c:pt idx="57">
                  <c:v>27.414701000000001</c:v>
                </c:pt>
                <c:pt idx="58">
                  <c:v>28.956386999999999</c:v>
                </c:pt>
                <c:pt idx="59">
                  <c:v>32.955098999999997</c:v>
                </c:pt>
                <c:pt idx="60">
                  <c:v>36.040177</c:v>
                </c:pt>
                <c:pt idx="61">
                  <c:v>24.837638999999999</c:v>
                </c:pt>
                <c:pt idx="62">
                  <c:v>26.472052999999999</c:v>
                </c:pt>
                <c:pt idx="63">
                  <c:v>28.681045999999998</c:v>
                </c:pt>
                <c:pt idx="64">
                  <c:v>25.81954</c:v>
                </c:pt>
                <c:pt idx="65">
                  <c:v>28.269169999999999</c:v>
                </c:pt>
                <c:pt idx="66">
                  <c:v>29.261880000000001</c:v>
                </c:pt>
                <c:pt idx="67">
                  <c:v>26.937404000000001</c:v>
                </c:pt>
                <c:pt idx="68">
                  <c:v>26.147787999999998</c:v>
                </c:pt>
                <c:pt idx="69">
                  <c:v>27.975055000000001</c:v>
                </c:pt>
                <c:pt idx="70">
                  <c:v>27.397065000000001</c:v>
                </c:pt>
                <c:pt idx="71">
                  <c:v>25.894064</c:v>
                </c:pt>
                <c:pt idx="72">
                  <c:v>27.650220000000001</c:v>
                </c:pt>
                <c:pt idx="73">
                  <c:v>27.456799</c:v>
                </c:pt>
                <c:pt idx="74">
                  <c:v>29.406946000000001</c:v>
                </c:pt>
                <c:pt idx="75">
                  <c:v>28.01886</c:v>
                </c:pt>
                <c:pt idx="76">
                  <c:v>26.914079999999998</c:v>
                </c:pt>
                <c:pt idx="77">
                  <c:v>31.313858</c:v>
                </c:pt>
                <c:pt idx="78">
                  <c:v>27.386255999999999</c:v>
                </c:pt>
                <c:pt idx="79">
                  <c:v>27.541563</c:v>
                </c:pt>
                <c:pt idx="80">
                  <c:v>29.726659999999999</c:v>
                </c:pt>
                <c:pt idx="81">
                  <c:v>26.769013000000001</c:v>
                </c:pt>
                <c:pt idx="82">
                  <c:v>27.390239000000001</c:v>
                </c:pt>
                <c:pt idx="83">
                  <c:v>27.334488</c:v>
                </c:pt>
                <c:pt idx="84">
                  <c:v>28.297046000000002</c:v>
                </c:pt>
                <c:pt idx="85">
                  <c:v>34.431362999999997</c:v>
                </c:pt>
                <c:pt idx="86">
                  <c:v>26.997706999999998</c:v>
                </c:pt>
                <c:pt idx="87">
                  <c:v>28.212281999999998</c:v>
                </c:pt>
                <c:pt idx="88">
                  <c:v>32.143864999999998</c:v>
                </c:pt>
                <c:pt idx="89">
                  <c:v>28.852848999999999</c:v>
                </c:pt>
                <c:pt idx="90">
                  <c:v>28.688441000000001</c:v>
                </c:pt>
                <c:pt idx="91">
                  <c:v>30.235814999999999</c:v>
                </c:pt>
                <c:pt idx="92">
                  <c:v>27.597882999999999</c:v>
                </c:pt>
                <c:pt idx="93">
                  <c:v>26.959591</c:v>
                </c:pt>
                <c:pt idx="94">
                  <c:v>30.392828000000002</c:v>
                </c:pt>
                <c:pt idx="95">
                  <c:v>26.745688999999999</c:v>
                </c:pt>
                <c:pt idx="96">
                  <c:v>28.589454</c:v>
                </c:pt>
                <c:pt idx="97">
                  <c:v>35.645369000000002</c:v>
                </c:pt>
                <c:pt idx="98">
                  <c:v>28.890965000000001</c:v>
                </c:pt>
                <c:pt idx="99">
                  <c:v>38.558643000000004</c:v>
                </c:pt>
                <c:pt idx="100">
                  <c:v>28.050716999999999</c:v>
                </c:pt>
                <c:pt idx="101">
                  <c:v>27.349848000000001</c:v>
                </c:pt>
                <c:pt idx="102">
                  <c:v>27.317421</c:v>
                </c:pt>
                <c:pt idx="103">
                  <c:v>32.665534999999998</c:v>
                </c:pt>
                <c:pt idx="104">
                  <c:v>28.935338000000002</c:v>
                </c:pt>
                <c:pt idx="105">
                  <c:v>26.757636000000002</c:v>
                </c:pt>
                <c:pt idx="106">
                  <c:v>27.698007</c:v>
                </c:pt>
                <c:pt idx="107">
                  <c:v>35.699981999999999</c:v>
                </c:pt>
                <c:pt idx="108">
                  <c:v>30.743832000000001</c:v>
                </c:pt>
                <c:pt idx="109">
                  <c:v>27.709954</c:v>
                </c:pt>
                <c:pt idx="110">
                  <c:v>30.087904000000002</c:v>
                </c:pt>
                <c:pt idx="111">
                  <c:v>27.496051999999999</c:v>
                </c:pt>
                <c:pt idx="112">
                  <c:v>28.567837000000001</c:v>
                </c:pt>
                <c:pt idx="113">
                  <c:v>40.293751</c:v>
                </c:pt>
                <c:pt idx="114">
                  <c:v>28.853987</c:v>
                </c:pt>
                <c:pt idx="115">
                  <c:v>29.903016000000001</c:v>
                </c:pt>
                <c:pt idx="116">
                  <c:v>33.583151000000001</c:v>
                </c:pt>
                <c:pt idx="117">
                  <c:v>27.234933000000002</c:v>
                </c:pt>
                <c:pt idx="118">
                  <c:v>29.374518999999999</c:v>
                </c:pt>
                <c:pt idx="119">
                  <c:v>27.625758999999999</c:v>
                </c:pt>
                <c:pt idx="120">
                  <c:v>29.416616999999999</c:v>
                </c:pt>
                <c:pt idx="121">
                  <c:v>27.895980000000002</c:v>
                </c:pt>
                <c:pt idx="122">
                  <c:v>28.033650999999999</c:v>
                </c:pt>
                <c:pt idx="123">
                  <c:v>32.577927000000003</c:v>
                </c:pt>
                <c:pt idx="124">
                  <c:v>34.723202000000001</c:v>
                </c:pt>
                <c:pt idx="125">
                  <c:v>32.929499</c:v>
                </c:pt>
                <c:pt idx="126">
                  <c:v>29.284635000000002</c:v>
                </c:pt>
                <c:pt idx="127">
                  <c:v>27.676957999999999</c:v>
                </c:pt>
                <c:pt idx="128">
                  <c:v>36.923090999999999</c:v>
                </c:pt>
                <c:pt idx="129">
                  <c:v>31.951011999999999</c:v>
                </c:pt>
                <c:pt idx="130">
                  <c:v>26.304801000000001</c:v>
                </c:pt>
                <c:pt idx="131">
                  <c:v>28.574095</c:v>
                </c:pt>
                <c:pt idx="132">
                  <c:v>25.447486999999999</c:v>
                </c:pt>
                <c:pt idx="133">
                  <c:v>26.527805000000001</c:v>
                </c:pt>
                <c:pt idx="134">
                  <c:v>25.631806999999998</c:v>
                </c:pt>
                <c:pt idx="135">
                  <c:v>26.155752</c:v>
                </c:pt>
                <c:pt idx="136">
                  <c:v>25.879273000000001</c:v>
                </c:pt>
                <c:pt idx="137">
                  <c:v>24.991239</c:v>
                </c:pt>
                <c:pt idx="138">
                  <c:v>24.744910000000001</c:v>
                </c:pt>
                <c:pt idx="139">
                  <c:v>24.272734</c:v>
                </c:pt>
                <c:pt idx="140">
                  <c:v>24.172039999999999</c:v>
                </c:pt>
                <c:pt idx="141">
                  <c:v>23.489374999999999</c:v>
                </c:pt>
                <c:pt idx="142">
                  <c:v>22.195156000000001</c:v>
                </c:pt>
                <c:pt idx="143">
                  <c:v>22.590532</c:v>
                </c:pt>
                <c:pt idx="144">
                  <c:v>22.356151000000001</c:v>
                </c:pt>
                <c:pt idx="145">
                  <c:v>21.442516999999999</c:v>
                </c:pt>
                <c:pt idx="146">
                  <c:v>20.614785999999999</c:v>
                </c:pt>
                <c:pt idx="147">
                  <c:v>20.271177000000002</c:v>
                </c:pt>
                <c:pt idx="148">
                  <c:v>20.786588999999999</c:v>
                </c:pt>
                <c:pt idx="149">
                  <c:v>19.905951000000002</c:v>
                </c:pt>
                <c:pt idx="150">
                  <c:v>18.421154999999999</c:v>
                </c:pt>
                <c:pt idx="151">
                  <c:v>17.844301999999999</c:v>
                </c:pt>
                <c:pt idx="152">
                  <c:v>24.26932</c:v>
                </c:pt>
                <c:pt idx="153">
                  <c:v>18.176532000000002</c:v>
                </c:pt>
                <c:pt idx="154">
                  <c:v>18.772727</c:v>
                </c:pt>
                <c:pt idx="155">
                  <c:v>19.03726</c:v>
                </c:pt>
                <c:pt idx="156">
                  <c:v>20.516936999999999</c:v>
                </c:pt>
                <c:pt idx="157">
                  <c:v>19.832564999999999</c:v>
                </c:pt>
                <c:pt idx="158">
                  <c:v>19.495215000000002</c:v>
                </c:pt>
                <c:pt idx="159">
                  <c:v>21.068757999999999</c:v>
                </c:pt>
                <c:pt idx="160">
                  <c:v>20.152280000000001</c:v>
                </c:pt>
                <c:pt idx="161">
                  <c:v>20.959531999999999</c:v>
                </c:pt>
                <c:pt idx="162">
                  <c:v>20.337738000000002</c:v>
                </c:pt>
                <c:pt idx="163">
                  <c:v>24.445675999999999</c:v>
                </c:pt>
                <c:pt idx="164">
                  <c:v>21.643903999999999</c:v>
                </c:pt>
                <c:pt idx="165">
                  <c:v>21.72241</c:v>
                </c:pt>
                <c:pt idx="166">
                  <c:v>25.361015999999999</c:v>
                </c:pt>
                <c:pt idx="167">
                  <c:v>21.51249</c:v>
                </c:pt>
                <c:pt idx="168">
                  <c:v>23.396077999999999</c:v>
                </c:pt>
                <c:pt idx="169">
                  <c:v>24.756858000000001</c:v>
                </c:pt>
                <c:pt idx="170">
                  <c:v>22.579723999999999</c:v>
                </c:pt>
                <c:pt idx="171">
                  <c:v>25.716570999999998</c:v>
                </c:pt>
                <c:pt idx="172">
                  <c:v>26.642720000000001</c:v>
                </c:pt>
                <c:pt idx="173">
                  <c:v>22.626373000000001</c:v>
                </c:pt>
                <c:pt idx="174">
                  <c:v>25.970295</c:v>
                </c:pt>
                <c:pt idx="175">
                  <c:v>22.666194000000001</c:v>
                </c:pt>
                <c:pt idx="176">
                  <c:v>24.128236000000001</c:v>
                </c:pt>
                <c:pt idx="177">
                  <c:v>23.866548000000002</c:v>
                </c:pt>
                <c:pt idx="178">
                  <c:v>23.546264000000001</c:v>
                </c:pt>
                <c:pt idx="179">
                  <c:v>23.256132000000001</c:v>
                </c:pt>
                <c:pt idx="180">
                  <c:v>23.373322000000002</c:v>
                </c:pt>
                <c:pt idx="181">
                  <c:v>22.930727000000001</c:v>
                </c:pt>
                <c:pt idx="182">
                  <c:v>22.468222000000001</c:v>
                </c:pt>
                <c:pt idx="183">
                  <c:v>22.91423</c:v>
                </c:pt>
                <c:pt idx="184">
                  <c:v>24.883718999999999</c:v>
                </c:pt>
                <c:pt idx="185">
                  <c:v>22.085360999999999</c:v>
                </c:pt>
                <c:pt idx="186">
                  <c:v>25.775167</c:v>
                </c:pt>
                <c:pt idx="187">
                  <c:v>23.629891000000001</c:v>
                </c:pt>
                <c:pt idx="188">
                  <c:v>26.065867999999998</c:v>
                </c:pt>
                <c:pt idx="189">
                  <c:v>22.87839</c:v>
                </c:pt>
                <c:pt idx="190">
                  <c:v>22.040417999999999</c:v>
                </c:pt>
                <c:pt idx="191">
                  <c:v>23.389251000000002</c:v>
                </c:pt>
                <c:pt idx="192">
                  <c:v>22.363547000000001</c:v>
                </c:pt>
                <c:pt idx="193">
                  <c:v>22.33624</c:v>
                </c:pt>
                <c:pt idx="194">
                  <c:v>25.549318</c:v>
                </c:pt>
                <c:pt idx="195">
                  <c:v>22.223030999999999</c:v>
                </c:pt>
                <c:pt idx="196">
                  <c:v>21.76849</c:v>
                </c:pt>
                <c:pt idx="197">
                  <c:v>21.094926999999998</c:v>
                </c:pt>
                <c:pt idx="198">
                  <c:v>21.825378000000001</c:v>
                </c:pt>
                <c:pt idx="199">
                  <c:v>21.278109000000001</c:v>
                </c:pt>
                <c:pt idx="200">
                  <c:v>21.23658</c:v>
                </c:pt>
                <c:pt idx="201">
                  <c:v>23.896699000000002</c:v>
                </c:pt>
                <c:pt idx="202">
                  <c:v>22.092756000000001</c:v>
                </c:pt>
                <c:pt idx="203">
                  <c:v>22.306657999999999</c:v>
                </c:pt>
                <c:pt idx="204">
                  <c:v>25.464554</c:v>
                </c:pt>
                <c:pt idx="205">
                  <c:v>26.304801000000001</c:v>
                </c:pt>
                <c:pt idx="206">
                  <c:v>23.223136</c:v>
                </c:pt>
                <c:pt idx="207">
                  <c:v>27.481829999999999</c:v>
                </c:pt>
                <c:pt idx="208">
                  <c:v>29.675460999999999</c:v>
                </c:pt>
                <c:pt idx="209">
                  <c:v>22.512595999999998</c:v>
                </c:pt>
                <c:pt idx="210">
                  <c:v>25.146546000000001</c:v>
                </c:pt>
                <c:pt idx="211">
                  <c:v>22.840274999999998</c:v>
                </c:pt>
                <c:pt idx="212">
                  <c:v>22.967706</c:v>
                </c:pt>
                <c:pt idx="213">
                  <c:v>25.014562999999999</c:v>
                </c:pt>
                <c:pt idx="214">
                  <c:v>25.748428000000001</c:v>
                </c:pt>
                <c:pt idx="215">
                  <c:v>29.488866000000002</c:v>
                </c:pt>
                <c:pt idx="216">
                  <c:v>25.862774999999999</c:v>
                </c:pt>
                <c:pt idx="217">
                  <c:v>23.603722000000001</c:v>
                </c:pt>
                <c:pt idx="218">
                  <c:v>26.392979</c:v>
                </c:pt>
                <c:pt idx="219">
                  <c:v>23.012647000000001</c:v>
                </c:pt>
                <c:pt idx="220">
                  <c:v>30.531637</c:v>
                </c:pt>
                <c:pt idx="221">
                  <c:v>23.597465</c:v>
                </c:pt>
                <c:pt idx="222">
                  <c:v>23.039954000000002</c:v>
                </c:pt>
                <c:pt idx="223">
                  <c:v>26.501636999999999</c:v>
                </c:pt>
                <c:pt idx="224">
                  <c:v>23.313589</c:v>
                </c:pt>
                <c:pt idx="225">
                  <c:v>23.002976</c:v>
                </c:pt>
                <c:pt idx="226">
                  <c:v>23.320416000000002</c:v>
                </c:pt>
                <c:pt idx="227">
                  <c:v>22.524542</c:v>
                </c:pt>
                <c:pt idx="228">
                  <c:v>22.414746000000001</c:v>
                </c:pt>
                <c:pt idx="229">
                  <c:v>31.750195000000001</c:v>
                </c:pt>
                <c:pt idx="230">
                  <c:v>22.243511000000002</c:v>
                </c:pt>
                <c:pt idx="231">
                  <c:v>21.865200999999999</c:v>
                </c:pt>
                <c:pt idx="232">
                  <c:v>28.009188000000002</c:v>
                </c:pt>
                <c:pt idx="233">
                  <c:v>22.224737999999999</c:v>
                </c:pt>
                <c:pt idx="234">
                  <c:v>23.393802999999998</c:v>
                </c:pt>
                <c:pt idx="235">
                  <c:v>23.881339000000001</c:v>
                </c:pt>
                <c:pt idx="236">
                  <c:v>25.264875</c:v>
                </c:pt>
                <c:pt idx="237">
                  <c:v>22.459689000000001</c:v>
                </c:pt>
                <c:pt idx="238">
                  <c:v>24.664697</c:v>
                </c:pt>
                <c:pt idx="239">
                  <c:v>22.538764</c:v>
                </c:pt>
                <c:pt idx="240">
                  <c:v>21.660401</c:v>
                </c:pt>
                <c:pt idx="241">
                  <c:v>21.727530000000002</c:v>
                </c:pt>
                <c:pt idx="242">
                  <c:v>22.898301</c:v>
                </c:pt>
                <c:pt idx="243">
                  <c:v>23.128701</c:v>
                </c:pt>
                <c:pt idx="244">
                  <c:v>22.476185999999998</c:v>
                </c:pt>
                <c:pt idx="245">
                  <c:v>30.859316</c:v>
                </c:pt>
                <c:pt idx="246">
                  <c:v>23.037678</c:v>
                </c:pt>
                <c:pt idx="247">
                  <c:v>22.992166999999998</c:v>
                </c:pt>
                <c:pt idx="248">
                  <c:v>24.244858000000001</c:v>
                </c:pt>
                <c:pt idx="249">
                  <c:v>23.083189999999998</c:v>
                </c:pt>
                <c:pt idx="250">
                  <c:v>21.874303000000001</c:v>
                </c:pt>
                <c:pt idx="251">
                  <c:v>24.934919000000001</c:v>
                </c:pt>
                <c:pt idx="252">
                  <c:v>22.587689000000001</c:v>
                </c:pt>
                <c:pt idx="253">
                  <c:v>21.951103</c:v>
                </c:pt>
                <c:pt idx="254">
                  <c:v>29.124777999999999</c:v>
                </c:pt>
                <c:pt idx="255">
                  <c:v>22.912524000000001</c:v>
                </c:pt>
                <c:pt idx="256">
                  <c:v>21.624562000000001</c:v>
                </c:pt>
                <c:pt idx="257">
                  <c:v>22.778834</c:v>
                </c:pt>
                <c:pt idx="258">
                  <c:v>22.859615999999999</c:v>
                </c:pt>
                <c:pt idx="259">
                  <c:v>21.615459999999999</c:v>
                </c:pt>
                <c:pt idx="260">
                  <c:v>22.240666999999998</c:v>
                </c:pt>
                <c:pt idx="261">
                  <c:v>22.707155</c:v>
                </c:pt>
                <c:pt idx="262">
                  <c:v>26.637032000000001</c:v>
                </c:pt>
                <c:pt idx="263">
                  <c:v>24.820004000000001</c:v>
                </c:pt>
                <c:pt idx="264">
                  <c:v>24.977017</c:v>
                </c:pt>
                <c:pt idx="265">
                  <c:v>24.571968999999999</c:v>
                </c:pt>
                <c:pt idx="266">
                  <c:v>22.059761000000002</c:v>
                </c:pt>
                <c:pt idx="267">
                  <c:v>22.075690000000002</c:v>
                </c:pt>
                <c:pt idx="268">
                  <c:v>31.148879999999998</c:v>
                </c:pt>
                <c:pt idx="269">
                  <c:v>28.848866999999998</c:v>
                </c:pt>
                <c:pt idx="270">
                  <c:v>24.315401000000001</c:v>
                </c:pt>
                <c:pt idx="271">
                  <c:v>23.000700999999999</c:v>
                </c:pt>
                <c:pt idx="272">
                  <c:v>30.490677999999999</c:v>
                </c:pt>
                <c:pt idx="273">
                  <c:v>25.511771</c:v>
                </c:pt>
                <c:pt idx="274">
                  <c:v>22.911954000000001</c:v>
                </c:pt>
                <c:pt idx="275">
                  <c:v>23.419972000000001</c:v>
                </c:pt>
                <c:pt idx="276">
                  <c:v>23.452966</c:v>
                </c:pt>
                <c:pt idx="277">
                  <c:v>22.596789999999999</c:v>
                </c:pt>
                <c:pt idx="278">
                  <c:v>23.017766999999999</c:v>
                </c:pt>
                <c:pt idx="279">
                  <c:v>26.660924999999999</c:v>
                </c:pt>
                <c:pt idx="280">
                  <c:v>22.710567999999999</c:v>
                </c:pt>
                <c:pt idx="281">
                  <c:v>22.154195999999999</c:v>
                </c:pt>
                <c:pt idx="282">
                  <c:v>27.801545000000001</c:v>
                </c:pt>
                <c:pt idx="283">
                  <c:v>21.963618</c:v>
                </c:pt>
                <c:pt idx="284">
                  <c:v>22.271955999999999</c:v>
                </c:pt>
                <c:pt idx="285">
                  <c:v>23.265234</c:v>
                </c:pt>
                <c:pt idx="286">
                  <c:v>22.852789999999999</c:v>
                </c:pt>
                <c:pt idx="287">
                  <c:v>24.077604999999998</c:v>
                </c:pt>
                <c:pt idx="288">
                  <c:v>29.876847000000001</c:v>
                </c:pt>
                <c:pt idx="289">
                  <c:v>29.085523999999999</c:v>
                </c:pt>
                <c:pt idx="290">
                  <c:v>25.837744000000001</c:v>
                </c:pt>
                <c:pt idx="291">
                  <c:v>24.132218999999999</c:v>
                </c:pt>
                <c:pt idx="292">
                  <c:v>27.522220999999998</c:v>
                </c:pt>
                <c:pt idx="293">
                  <c:v>23.79373</c:v>
                </c:pt>
                <c:pt idx="294">
                  <c:v>23.076363000000001</c:v>
                </c:pt>
                <c:pt idx="295">
                  <c:v>22.5564</c:v>
                </c:pt>
                <c:pt idx="296">
                  <c:v>22.357858</c:v>
                </c:pt>
                <c:pt idx="297">
                  <c:v>21.808312000000001</c:v>
                </c:pt>
                <c:pt idx="298">
                  <c:v>22.041556</c:v>
                </c:pt>
                <c:pt idx="299">
                  <c:v>22.443190999999999</c:v>
                </c:pt>
                <c:pt idx="300">
                  <c:v>22.505769000000001</c:v>
                </c:pt>
                <c:pt idx="301">
                  <c:v>22.554124000000002</c:v>
                </c:pt>
                <c:pt idx="302">
                  <c:v>21.333860000000001</c:v>
                </c:pt>
                <c:pt idx="303">
                  <c:v>25.687557999999999</c:v>
                </c:pt>
                <c:pt idx="304">
                  <c:v>22.732185999999999</c:v>
                </c:pt>
                <c:pt idx="305">
                  <c:v>21.045434</c:v>
                </c:pt>
                <c:pt idx="306">
                  <c:v>20.700118</c:v>
                </c:pt>
                <c:pt idx="307">
                  <c:v>20.836652000000001</c:v>
                </c:pt>
                <c:pt idx="308">
                  <c:v>21.369700000000002</c:v>
                </c:pt>
                <c:pt idx="309">
                  <c:v>20.223960000000002</c:v>
                </c:pt>
                <c:pt idx="310">
                  <c:v>20.016316</c:v>
                </c:pt>
                <c:pt idx="311">
                  <c:v>21.004473000000001</c:v>
                </c:pt>
                <c:pt idx="312">
                  <c:v>20.358785999999998</c:v>
                </c:pt>
                <c:pt idx="313">
                  <c:v>23.960982999999999</c:v>
                </c:pt>
                <c:pt idx="314">
                  <c:v>27.073369</c:v>
                </c:pt>
                <c:pt idx="315">
                  <c:v>19.407606000000001</c:v>
                </c:pt>
                <c:pt idx="316">
                  <c:v>18.658380999999999</c:v>
                </c:pt>
                <c:pt idx="317">
                  <c:v>26.808835999999999</c:v>
                </c:pt>
                <c:pt idx="318">
                  <c:v>19.735285000000001</c:v>
                </c:pt>
                <c:pt idx="319">
                  <c:v>19.604441000000001</c:v>
                </c:pt>
                <c:pt idx="320">
                  <c:v>19.348441000000001</c:v>
                </c:pt>
                <c:pt idx="321">
                  <c:v>21.812863</c:v>
                </c:pt>
                <c:pt idx="322">
                  <c:v>21.598962</c:v>
                </c:pt>
                <c:pt idx="323">
                  <c:v>20.342858</c:v>
                </c:pt>
                <c:pt idx="324">
                  <c:v>19.820049999999998</c:v>
                </c:pt>
                <c:pt idx="325">
                  <c:v>25.044146000000001</c:v>
                </c:pt>
                <c:pt idx="326">
                  <c:v>20.482804000000002</c:v>
                </c:pt>
                <c:pt idx="327">
                  <c:v>20.953842000000002</c:v>
                </c:pt>
                <c:pt idx="328">
                  <c:v>22.830034999999999</c:v>
                </c:pt>
                <c:pt idx="329">
                  <c:v>22.752096999999999</c:v>
                </c:pt>
                <c:pt idx="330">
                  <c:v>20.143747000000001</c:v>
                </c:pt>
                <c:pt idx="331">
                  <c:v>20.631851999999999</c:v>
                </c:pt>
                <c:pt idx="332">
                  <c:v>22.886922999999999</c:v>
                </c:pt>
                <c:pt idx="333">
                  <c:v>20.756437999999999</c:v>
                </c:pt>
                <c:pt idx="334">
                  <c:v>21.319068999999999</c:v>
                </c:pt>
                <c:pt idx="335">
                  <c:v>29.010999999999999</c:v>
                </c:pt>
                <c:pt idx="336">
                  <c:v>22.446604000000001</c:v>
                </c:pt>
                <c:pt idx="337">
                  <c:v>22.658798999999998</c:v>
                </c:pt>
                <c:pt idx="338">
                  <c:v>25.43554</c:v>
                </c:pt>
                <c:pt idx="339">
                  <c:v>22.764043999999998</c:v>
                </c:pt>
                <c:pt idx="340">
                  <c:v>24.472981999999998</c:v>
                </c:pt>
                <c:pt idx="341">
                  <c:v>23.282301</c:v>
                </c:pt>
                <c:pt idx="342">
                  <c:v>22.950638999999999</c:v>
                </c:pt>
                <c:pt idx="343">
                  <c:v>22.273662000000002</c:v>
                </c:pt>
                <c:pt idx="344">
                  <c:v>22.356151000000001</c:v>
                </c:pt>
                <c:pt idx="345">
                  <c:v>22.382888999999999</c:v>
                </c:pt>
                <c:pt idx="346">
                  <c:v>22.110392000000001</c:v>
                </c:pt>
                <c:pt idx="347">
                  <c:v>22.790782</c:v>
                </c:pt>
                <c:pt idx="348">
                  <c:v>26.148357000000001</c:v>
                </c:pt>
                <c:pt idx="349">
                  <c:v>22.972826000000001</c:v>
                </c:pt>
                <c:pt idx="350">
                  <c:v>24.819434999999999</c:v>
                </c:pt>
                <c:pt idx="351">
                  <c:v>26.509031</c:v>
                </c:pt>
                <c:pt idx="352">
                  <c:v>23.829001999999999</c:v>
                </c:pt>
                <c:pt idx="353">
                  <c:v>23.674264000000001</c:v>
                </c:pt>
                <c:pt idx="354">
                  <c:v>28.588885999999999</c:v>
                </c:pt>
                <c:pt idx="355">
                  <c:v>23.299935999999999</c:v>
                </c:pt>
                <c:pt idx="356">
                  <c:v>24.046316999999998</c:v>
                </c:pt>
                <c:pt idx="357">
                  <c:v>28.737365</c:v>
                </c:pt>
                <c:pt idx="358">
                  <c:v>27.096124</c:v>
                </c:pt>
                <c:pt idx="359">
                  <c:v>26.232551999999998</c:v>
                </c:pt>
                <c:pt idx="360">
                  <c:v>29.641895999999999</c:v>
                </c:pt>
                <c:pt idx="361">
                  <c:v>25.984517</c:v>
                </c:pt>
                <c:pt idx="362">
                  <c:v>25.641477999999999</c:v>
                </c:pt>
                <c:pt idx="363">
                  <c:v>30.920186999999999</c:v>
                </c:pt>
                <c:pt idx="364">
                  <c:v>27.573421</c:v>
                </c:pt>
                <c:pt idx="365">
                  <c:v>30.904257999999999</c:v>
                </c:pt>
                <c:pt idx="366">
                  <c:v>27.551234000000001</c:v>
                </c:pt>
                <c:pt idx="367">
                  <c:v>26.549423000000001</c:v>
                </c:pt>
                <c:pt idx="368">
                  <c:v>30.341629000000001</c:v>
                </c:pt>
                <c:pt idx="369">
                  <c:v>30.125451000000002</c:v>
                </c:pt>
                <c:pt idx="370">
                  <c:v>27.022736999999999</c:v>
                </c:pt>
                <c:pt idx="371">
                  <c:v>26.296268000000001</c:v>
                </c:pt>
                <c:pt idx="372">
                  <c:v>27.188283999999999</c:v>
                </c:pt>
                <c:pt idx="373">
                  <c:v>33.073428</c:v>
                </c:pt>
                <c:pt idx="374">
                  <c:v>33.874989999999997</c:v>
                </c:pt>
                <c:pt idx="375">
                  <c:v>26.592658</c:v>
                </c:pt>
                <c:pt idx="376">
                  <c:v>28.782876000000002</c:v>
                </c:pt>
                <c:pt idx="377">
                  <c:v>27.234933000000002</c:v>
                </c:pt>
                <c:pt idx="378">
                  <c:v>35.227235999999998</c:v>
                </c:pt>
                <c:pt idx="379">
                  <c:v>27.864122999999999</c:v>
                </c:pt>
                <c:pt idx="380">
                  <c:v>27.938078000000001</c:v>
                </c:pt>
                <c:pt idx="381">
                  <c:v>31.502158999999999</c:v>
                </c:pt>
                <c:pt idx="382">
                  <c:v>28.373277000000002</c:v>
                </c:pt>
                <c:pt idx="383">
                  <c:v>31.353110999999998</c:v>
                </c:pt>
                <c:pt idx="384">
                  <c:v>32.368006999999999</c:v>
                </c:pt>
                <c:pt idx="385">
                  <c:v>30.267672999999998</c:v>
                </c:pt>
                <c:pt idx="386">
                  <c:v>32.887970000000003</c:v>
                </c:pt>
                <c:pt idx="387">
                  <c:v>29.095765</c:v>
                </c:pt>
                <c:pt idx="388">
                  <c:v>30.242073999999999</c:v>
                </c:pt>
                <c:pt idx="389">
                  <c:v>32.097785000000002</c:v>
                </c:pt>
                <c:pt idx="390">
                  <c:v>28.268601</c:v>
                </c:pt>
                <c:pt idx="391">
                  <c:v>29.389880000000002</c:v>
                </c:pt>
                <c:pt idx="392">
                  <c:v>26.900427000000001</c:v>
                </c:pt>
                <c:pt idx="393">
                  <c:v>27.444282999999999</c:v>
                </c:pt>
                <c:pt idx="394">
                  <c:v>28.211144000000001</c:v>
                </c:pt>
                <c:pt idx="395">
                  <c:v>27.705971999999999</c:v>
                </c:pt>
                <c:pt idx="396">
                  <c:v>25.643184999999999</c:v>
                </c:pt>
                <c:pt idx="397">
                  <c:v>25.850828</c:v>
                </c:pt>
                <c:pt idx="398">
                  <c:v>27.831126999999999</c:v>
                </c:pt>
                <c:pt idx="399">
                  <c:v>26.808835999999999</c:v>
                </c:pt>
                <c:pt idx="400">
                  <c:v>27.765135000000001</c:v>
                </c:pt>
                <c:pt idx="401">
                  <c:v>27.078489000000001</c:v>
                </c:pt>
                <c:pt idx="402">
                  <c:v>28.492175</c:v>
                </c:pt>
                <c:pt idx="403">
                  <c:v>26.431094000000002</c:v>
                </c:pt>
                <c:pt idx="404">
                  <c:v>25.993618999999999</c:v>
                </c:pt>
                <c:pt idx="405">
                  <c:v>26.719519999999999</c:v>
                </c:pt>
                <c:pt idx="406">
                  <c:v>26.200695</c:v>
                </c:pt>
                <c:pt idx="407">
                  <c:v>26.028890000000001</c:v>
                </c:pt>
                <c:pt idx="408">
                  <c:v>33.019382999999998</c:v>
                </c:pt>
                <c:pt idx="409">
                  <c:v>24.778476000000001</c:v>
                </c:pt>
                <c:pt idx="410">
                  <c:v>26.431094000000002</c:v>
                </c:pt>
                <c:pt idx="411">
                  <c:v>26.112517</c:v>
                </c:pt>
                <c:pt idx="412">
                  <c:v>25.671060000000001</c:v>
                </c:pt>
                <c:pt idx="413">
                  <c:v>27.809508999999998</c:v>
                </c:pt>
                <c:pt idx="414">
                  <c:v>30.303512999999999</c:v>
                </c:pt>
                <c:pt idx="415">
                  <c:v>26.803715</c:v>
                </c:pt>
                <c:pt idx="416">
                  <c:v>28.343695</c:v>
                </c:pt>
                <c:pt idx="417">
                  <c:v>25.510634</c:v>
                </c:pt>
                <c:pt idx="418">
                  <c:v>25.672198000000002</c:v>
                </c:pt>
                <c:pt idx="419">
                  <c:v>26.192162</c:v>
                </c:pt>
                <c:pt idx="420">
                  <c:v>28.404565999999999</c:v>
                </c:pt>
                <c:pt idx="421">
                  <c:v>25.928197000000001</c:v>
                </c:pt>
                <c:pt idx="422">
                  <c:v>30.011672999999998</c:v>
                </c:pt>
                <c:pt idx="423">
                  <c:v>25.570367000000001</c:v>
                </c:pt>
                <c:pt idx="424">
                  <c:v>26.328693999999999</c:v>
                </c:pt>
                <c:pt idx="425">
                  <c:v>25.972002</c:v>
                </c:pt>
                <c:pt idx="426">
                  <c:v>23.222567000000002</c:v>
                </c:pt>
                <c:pt idx="427">
                  <c:v>23.806246000000002</c:v>
                </c:pt>
                <c:pt idx="428">
                  <c:v>25.314935999999999</c:v>
                </c:pt>
                <c:pt idx="429">
                  <c:v>24.170902999999999</c:v>
                </c:pt>
                <c:pt idx="430">
                  <c:v>22.533076000000001</c:v>
                </c:pt>
                <c:pt idx="431">
                  <c:v>22.630924</c:v>
                </c:pt>
                <c:pt idx="432">
                  <c:v>27.056301000000001</c:v>
                </c:pt>
                <c:pt idx="433">
                  <c:v>25.066901000000001</c:v>
                </c:pt>
                <c:pt idx="434">
                  <c:v>22.144524000000001</c:v>
                </c:pt>
                <c:pt idx="435">
                  <c:v>24.820573</c:v>
                </c:pt>
                <c:pt idx="436">
                  <c:v>34.669158000000003</c:v>
                </c:pt>
                <c:pt idx="437">
                  <c:v>31.755883000000001</c:v>
                </c:pt>
                <c:pt idx="438">
                  <c:v>22.072845000000001</c:v>
                </c:pt>
                <c:pt idx="439">
                  <c:v>21.782143000000001</c:v>
                </c:pt>
                <c:pt idx="440">
                  <c:v>27.002257</c:v>
                </c:pt>
                <c:pt idx="441">
                  <c:v>29.933167000000001</c:v>
                </c:pt>
                <c:pt idx="442">
                  <c:v>22.543883999999998</c:v>
                </c:pt>
                <c:pt idx="443">
                  <c:v>29.319337000000001</c:v>
                </c:pt>
                <c:pt idx="444">
                  <c:v>22.897162999999999</c:v>
                </c:pt>
                <c:pt idx="445">
                  <c:v>24.565142000000002</c:v>
                </c:pt>
                <c:pt idx="446">
                  <c:v>27.141065999999999</c:v>
                </c:pt>
                <c:pt idx="447">
                  <c:v>22.972256999999999</c:v>
                </c:pt>
                <c:pt idx="448">
                  <c:v>27.059715000000001</c:v>
                </c:pt>
                <c:pt idx="449">
                  <c:v>24.332467000000001</c:v>
                </c:pt>
                <c:pt idx="450">
                  <c:v>23.506442</c:v>
                </c:pt>
                <c:pt idx="451">
                  <c:v>24.575951</c:v>
                </c:pt>
                <c:pt idx="452">
                  <c:v>28.932493999999998</c:v>
                </c:pt>
                <c:pt idx="453">
                  <c:v>26.937973</c:v>
                </c:pt>
                <c:pt idx="454">
                  <c:v>26.887342</c:v>
                </c:pt>
                <c:pt idx="455">
                  <c:v>23.531472999999998</c:v>
                </c:pt>
                <c:pt idx="456">
                  <c:v>22.304382</c:v>
                </c:pt>
                <c:pt idx="457">
                  <c:v>23.116185000000002</c:v>
                </c:pt>
                <c:pt idx="458">
                  <c:v>25.293319</c:v>
                </c:pt>
                <c:pt idx="459">
                  <c:v>22.877821000000001</c:v>
                </c:pt>
                <c:pt idx="460">
                  <c:v>22.915935999999999</c:v>
                </c:pt>
                <c:pt idx="461">
                  <c:v>23.784628000000001</c:v>
                </c:pt>
                <c:pt idx="462">
                  <c:v>21.551743999999999</c:v>
                </c:pt>
                <c:pt idx="463">
                  <c:v>21.425450999999999</c:v>
                </c:pt>
                <c:pt idx="464">
                  <c:v>21.104029000000001</c:v>
                </c:pt>
                <c:pt idx="465">
                  <c:v>25.631806999999998</c:v>
                </c:pt>
                <c:pt idx="466">
                  <c:v>20.780332000000001</c:v>
                </c:pt>
                <c:pt idx="467">
                  <c:v>26.301956000000001</c:v>
                </c:pt>
                <c:pt idx="468">
                  <c:v>24.207311000000001</c:v>
                </c:pt>
                <c:pt idx="469">
                  <c:v>20.604545999999999</c:v>
                </c:pt>
                <c:pt idx="470">
                  <c:v>23.223704999999999</c:v>
                </c:pt>
                <c:pt idx="471">
                  <c:v>20.013470999999999</c:v>
                </c:pt>
                <c:pt idx="472">
                  <c:v>21.295176000000001</c:v>
                </c:pt>
                <c:pt idx="473">
                  <c:v>19.224993000000001</c:v>
                </c:pt>
                <c:pt idx="474">
                  <c:v>18.896744999999999</c:v>
                </c:pt>
                <c:pt idx="475">
                  <c:v>21.088668999999999</c:v>
                </c:pt>
                <c:pt idx="476">
                  <c:v>18.894469000000001</c:v>
                </c:pt>
                <c:pt idx="477">
                  <c:v>19.369491</c:v>
                </c:pt>
                <c:pt idx="478">
                  <c:v>19.337064000000002</c:v>
                </c:pt>
                <c:pt idx="479">
                  <c:v>22.102428</c:v>
                </c:pt>
                <c:pt idx="480">
                  <c:v>19.621507000000001</c:v>
                </c:pt>
                <c:pt idx="481">
                  <c:v>20.109613</c:v>
                </c:pt>
                <c:pt idx="482">
                  <c:v>21.406108</c:v>
                </c:pt>
                <c:pt idx="483">
                  <c:v>18.954201999999999</c:v>
                </c:pt>
                <c:pt idx="484">
                  <c:v>20.146021999999999</c:v>
                </c:pt>
                <c:pt idx="485">
                  <c:v>21.049983999999998</c:v>
                </c:pt>
                <c:pt idx="486">
                  <c:v>20.719460999999999</c:v>
                </c:pt>
                <c:pt idx="487">
                  <c:v>28.546218</c:v>
                </c:pt>
                <c:pt idx="488">
                  <c:v>20.036795999999999</c:v>
                </c:pt>
                <c:pt idx="489">
                  <c:v>21.377663999999999</c:v>
                </c:pt>
                <c:pt idx="490">
                  <c:v>27.178612000000001</c:v>
                </c:pt>
                <c:pt idx="491">
                  <c:v>21.778161000000001</c:v>
                </c:pt>
                <c:pt idx="492">
                  <c:v>23.059297000000001</c:v>
                </c:pt>
                <c:pt idx="493">
                  <c:v>25.313797999999998</c:v>
                </c:pt>
                <c:pt idx="494">
                  <c:v>25.616447000000001</c:v>
                </c:pt>
                <c:pt idx="495">
                  <c:v>21.613752999999999</c:v>
                </c:pt>
                <c:pt idx="496">
                  <c:v>28.885276000000001</c:v>
                </c:pt>
                <c:pt idx="497">
                  <c:v>21.388473000000001</c:v>
                </c:pt>
                <c:pt idx="498">
                  <c:v>22.620684000000001</c:v>
                </c:pt>
                <c:pt idx="499">
                  <c:v>25.660252</c:v>
                </c:pt>
                <c:pt idx="500">
                  <c:v>23.318708999999998</c:v>
                </c:pt>
                <c:pt idx="501">
                  <c:v>21.956792</c:v>
                </c:pt>
                <c:pt idx="502">
                  <c:v>25.735913</c:v>
                </c:pt>
                <c:pt idx="503">
                  <c:v>24.247133999999999</c:v>
                </c:pt>
                <c:pt idx="504">
                  <c:v>25.820677</c:v>
                </c:pt>
                <c:pt idx="505">
                  <c:v>23.118461</c:v>
                </c:pt>
                <c:pt idx="506">
                  <c:v>21.816845000000001</c:v>
                </c:pt>
                <c:pt idx="507">
                  <c:v>25.000910000000001</c:v>
                </c:pt>
                <c:pt idx="508">
                  <c:v>23.911490000000001</c:v>
                </c:pt>
                <c:pt idx="509">
                  <c:v>27.153580999999999</c:v>
                </c:pt>
                <c:pt idx="510">
                  <c:v>23.407456</c:v>
                </c:pt>
                <c:pt idx="511">
                  <c:v>22.288454000000002</c:v>
                </c:pt>
                <c:pt idx="512">
                  <c:v>23.974067999999999</c:v>
                </c:pt>
                <c:pt idx="513">
                  <c:v>23.005251999999999</c:v>
                </c:pt>
                <c:pt idx="514">
                  <c:v>21.443086000000001</c:v>
                </c:pt>
                <c:pt idx="515">
                  <c:v>30.203956999999999</c:v>
                </c:pt>
                <c:pt idx="516">
                  <c:v>22.093893999999999</c:v>
                </c:pt>
                <c:pt idx="517">
                  <c:v>30.061734999999999</c:v>
                </c:pt>
                <c:pt idx="518">
                  <c:v>28.448938999999999</c:v>
                </c:pt>
                <c:pt idx="519">
                  <c:v>22.729911000000001</c:v>
                </c:pt>
                <c:pt idx="520">
                  <c:v>23.270353</c:v>
                </c:pt>
                <c:pt idx="521">
                  <c:v>26.134135000000001</c:v>
                </c:pt>
                <c:pt idx="522">
                  <c:v>23.400628999999999</c:v>
                </c:pt>
                <c:pt idx="523">
                  <c:v>23.595189000000001</c:v>
                </c:pt>
                <c:pt idx="524">
                  <c:v>26.621103000000002</c:v>
                </c:pt>
                <c:pt idx="525">
                  <c:v>23.516113000000001</c:v>
                </c:pt>
                <c:pt idx="526">
                  <c:v>23.163971</c:v>
                </c:pt>
                <c:pt idx="527">
                  <c:v>22.549004</c:v>
                </c:pt>
                <c:pt idx="528">
                  <c:v>21.590427999999999</c:v>
                </c:pt>
                <c:pt idx="529">
                  <c:v>22.951777</c:v>
                </c:pt>
                <c:pt idx="530">
                  <c:v>23.091723000000002</c:v>
                </c:pt>
                <c:pt idx="531">
                  <c:v>23.651508</c:v>
                </c:pt>
                <c:pt idx="532">
                  <c:v>21.792952</c:v>
                </c:pt>
                <c:pt idx="533">
                  <c:v>23.051331999999999</c:v>
                </c:pt>
                <c:pt idx="534">
                  <c:v>31.177323999999999</c:v>
                </c:pt>
                <c:pt idx="535">
                  <c:v>22.600773</c:v>
                </c:pt>
                <c:pt idx="536">
                  <c:v>24.021286</c:v>
                </c:pt>
                <c:pt idx="537">
                  <c:v>27.517669000000001</c:v>
                </c:pt>
                <c:pt idx="538">
                  <c:v>23.379010999999998</c:v>
                </c:pt>
                <c:pt idx="539">
                  <c:v>21.554019</c:v>
                </c:pt>
                <c:pt idx="540">
                  <c:v>25.223914000000001</c:v>
                </c:pt>
                <c:pt idx="541">
                  <c:v>23.248736000000001</c:v>
                </c:pt>
                <c:pt idx="542">
                  <c:v>23.913765000000001</c:v>
                </c:pt>
                <c:pt idx="543">
                  <c:v>26.258721000000001</c:v>
                </c:pt>
                <c:pt idx="544">
                  <c:v>21.076722</c:v>
                </c:pt>
                <c:pt idx="545">
                  <c:v>22.353307000000001</c:v>
                </c:pt>
                <c:pt idx="546">
                  <c:v>18.408069999999999</c:v>
                </c:pt>
                <c:pt idx="547">
                  <c:v>22.368098</c:v>
                </c:pt>
                <c:pt idx="548">
                  <c:v>19.808671</c:v>
                </c:pt>
                <c:pt idx="549">
                  <c:v>19.415571</c:v>
                </c:pt>
                <c:pt idx="550">
                  <c:v>22.998425000000001</c:v>
                </c:pt>
                <c:pt idx="551">
                  <c:v>19.520246</c:v>
                </c:pt>
                <c:pt idx="552">
                  <c:v>19.543569999999999</c:v>
                </c:pt>
                <c:pt idx="553">
                  <c:v>23.284576000000001</c:v>
                </c:pt>
                <c:pt idx="554">
                  <c:v>19.873524</c:v>
                </c:pt>
                <c:pt idx="555">
                  <c:v>19.145917000000001</c:v>
                </c:pt>
                <c:pt idx="556">
                  <c:v>20.460048</c:v>
                </c:pt>
                <c:pt idx="557">
                  <c:v>18.545739999999999</c:v>
                </c:pt>
                <c:pt idx="558">
                  <c:v>19.380868</c:v>
                </c:pt>
                <c:pt idx="559">
                  <c:v>19.480422999999998</c:v>
                </c:pt>
                <c:pt idx="560">
                  <c:v>20.126111000000002</c:v>
                </c:pt>
                <c:pt idx="561">
                  <c:v>19.737560999999999</c:v>
                </c:pt>
                <c:pt idx="562">
                  <c:v>20.652332000000001</c:v>
                </c:pt>
                <c:pt idx="563">
                  <c:v>21.988648999999999</c:v>
                </c:pt>
                <c:pt idx="564">
                  <c:v>19.281880999999998</c:v>
                </c:pt>
                <c:pt idx="565">
                  <c:v>19.362663000000001</c:v>
                </c:pt>
                <c:pt idx="566">
                  <c:v>22.587689000000001</c:v>
                </c:pt>
                <c:pt idx="567">
                  <c:v>19.818912000000001</c:v>
                </c:pt>
                <c:pt idx="568">
                  <c:v>19.915053</c:v>
                </c:pt>
                <c:pt idx="569">
                  <c:v>22.905128000000001</c:v>
                </c:pt>
                <c:pt idx="570">
                  <c:v>20.285969000000001</c:v>
                </c:pt>
                <c:pt idx="571">
                  <c:v>19.791035999999998</c:v>
                </c:pt>
                <c:pt idx="572">
                  <c:v>19.475873</c:v>
                </c:pt>
                <c:pt idx="573">
                  <c:v>19.692619000000001</c:v>
                </c:pt>
                <c:pt idx="574">
                  <c:v>20.895247000000001</c:v>
                </c:pt>
                <c:pt idx="575">
                  <c:v>21.178553999999998</c:v>
                </c:pt>
                <c:pt idx="576">
                  <c:v>28.831800000000001</c:v>
                </c:pt>
                <c:pt idx="577">
                  <c:v>23.833552999999998</c:v>
                </c:pt>
                <c:pt idx="578">
                  <c:v>20.639247999999998</c:v>
                </c:pt>
                <c:pt idx="579">
                  <c:v>22.601341999999999</c:v>
                </c:pt>
                <c:pt idx="580">
                  <c:v>21.745733999999999</c:v>
                </c:pt>
                <c:pt idx="581">
                  <c:v>21.271851000000002</c:v>
                </c:pt>
                <c:pt idx="582">
                  <c:v>23.458656000000001</c:v>
                </c:pt>
                <c:pt idx="583">
                  <c:v>25.698366</c:v>
                </c:pt>
                <c:pt idx="584">
                  <c:v>21.406676999999998</c:v>
                </c:pt>
                <c:pt idx="585">
                  <c:v>21.424312</c:v>
                </c:pt>
                <c:pt idx="586">
                  <c:v>27.467607000000001</c:v>
                </c:pt>
                <c:pt idx="587">
                  <c:v>20.41283</c:v>
                </c:pt>
                <c:pt idx="588">
                  <c:v>21.169450999999999</c:v>
                </c:pt>
                <c:pt idx="589">
                  <c:v>21.124509</c:v>
                </c:pt>
                <c:pt idx="590">
                  <c:v>21.121665</c:v>
                </c:pt>
                <c:pt idx="591">
                  <c:v>20.420226</c:v>
                </c:pt>
                <c:pt idx="592">
                  <c:v>24.750599999999999</c:v>
                </c:pt>
                <c:pt idx="593">
                  <c:v>24.307435999999999</c:v>
                </c:pt>
                <c:pt idx="594">
                  <c:v>21.283228000000001</c:v>
                </c:pt>
                <c:pt idx="595">
                  <c:v>21.934037</c:v>
                </c:pt>
                <c:pt idx="596">
                  <c:v>20.470856999999999</c:v>
                </c:pt>
                <c:pt idx="597">
                  <c:v>20.131231</c:v>
                </c:pt>
                <c:pt idx="598">
                  <c:v>23.558779999999999</c:v>
                </c:pt>
                <c:pt idx="599">
                  <c:v>20.878748999999999</c:v>
                </c:pt>
                <c:pt idx="600">
                  <c:v>25.895202000000001</c:v>
                </c:pt>
                <c:pt idx="601">
                  <c:v>21.75825</c:v>
                </c:pt>
                <c:pt idx="602">
                  <c:v>23.431918</c:v>
                </c:pt>
                <c:pt idx="603">
                  <c:v>20.942464999999999</c:v>
                </c:pt>
                <c:pt idx="604">
                  <c:v>21.183105000000001</c:v>
                </c:pt>
                <c:pt idx="605">
                  <c:v>20.790002999999999</c:v>
                </c:pt>
                <c:pt idx="606">
                  <c:v>29.078128</c:v>
                </c:pt>
                <c:pt idx="607">
                  <c:v>20.526608</c:v>
                </c:pt>
                <c:pt idx="608">
                  <c:v>20.953274</c:v>
                </c:pt>
                <c:pt idx="609">
                  <c:v>22.940968000000002</c:v>
                </c:pt>
                <c:pt idx="610">
                  <c:v>21.855530000000002</c:v>
                </c:pt>
                <c:pt idx="611">
                  <c:v>23.264095999999999</c:v>
                </c:pt>
                <c:pt idx="612">
                  <c:v>21.170589</c:v>
                </c:pt>
                <c:pt idx="613">
                  <c:v>20.172191000000002</c:v>
                </c:pt>
                <c:pt idx="614">
                  <c:v>22.910247999999999</c:v>
                </c:pt>
                <c:pt idx="615">
                  <c:v>20.454359</c:v>
                </c:pt>
                <c:pt idx="616">
                  <c:v>25.403113999999999</c:v>
                </c:pt>
                <c:pt idx="617">
                  <c:v>22.183209000000002</c:v>
                </c:pt>
                <c:pt idx="618">
                  <c:v>21.490303999999998</c:v>
                </c:pt>
                <c:pt idx="619">
                  <c:v>21.185379999999999</c:v>
                </c:pt>
                <c:pt idx="620">
                  <c:v>21.039743999999999</c:v>
                </c:pt>
                <c:pt idx="621">
                  <c:v>22.655954999999999</c:v>
                </c:pt>
                <c:pt idx="622">
                  <c:v>20.762695999999998</c:v>
                </c:pt>
                <c:pt idx="623">
                  <c:v>20.733682999999999</c:v>
                </c:pt>
                <c:pt idx="624">
                  <c:v>26.887342</c:v>
                </c:pt>
                <c:pt idx="625">
                  <c:v>24.702812999999999</c:v>
                </c:pt>
                <c:pt idx="626">
                  <c:v>24.980430999999999</c:v>
                </c:pt>
                <c:pt idx="627">
                  <c:v>26.210364999999999</c:v>
                </c:pt>
                <c:pt idx="628">
                  <c:v>24.396182</c:v>
                </c:pt>
                <c:pt idx="629">
                  <c:v>22.267403999999999</c:v>
                </c:pt>
                <c:pt idx="630">
                  <c:v>23.849481999999998</c:v>
                </c:pt>
                <c:pt idx="631">
                  <c:v>21.717289999999998</c:v>
                </c:pt>
                <c:pt idx="632">
                  <c:v>22.444897000000001</c:v>
                </c:pt>
                <c:pt idx="633">
                  <c:v>24.40756</c:v>
                </c:pt>
                <c:pt idx="634">
                  <c:v>22.250336999999998</c:v>
                </c:pt>
                <c:pt idx="635">
                  <c:v>22.275936999999999</c:v>
                </c:pt>
                <c:pt idx="636">
                  <c:v>22.027334</c:v>
                </c:pt>
                <c:pt idx="637">
                  <c:v>21.174572000000001</c:v>
                </c:pt>
                <c:pt idx="638">
                  <c:v>21.212116999999999</c:v>
                </c:pt>
                <c:pt idx="639">
                  <c:v>20.522057</c:v>
                </c:pt>
                <c:pt idx="640">
                  <c:v>20.859407999999998</c:v>
                </c:pt>
                <c:pt idx="641">
                  <c:v>21.216100000000001</c:v>
                </c:pt>
                <c:pt idx="642">
                  <c:v>20.494181999999999</c:v>
                </c:pt>
                <c:pt idx="643">
                  <c:v>19.894005</c:v>
                </c:pt>
                <c:pt idx="644">
                  <c:v>22.837999</c:v>
                </c:pt>
                <c:pt idx="645">
                  <c:v>19.980475999999999</c:v>
                </c:pt>
                <c:pt idx="646">
                  <c:v>20.326927999999999</c:v>
                </c:pt>
                <c:pt idx="647">
                  <c:v>21.986374000000001</c:v>
                </c:pt>
                <c:pt idx="648">
                  <c:v>20.726856999999999</c:v>
                </c:pt>
                <c:pt idx="649">
                  <c:v>21.028936000000002</c:v>
                </c:pt>
                <c:pt idx="650">
                  <c:v>20.230786999999999</c:v>
                </c:pt>
                <c:pt idx="651">
                  <c:v>21.236011000000001</c:v>
                </c:pt>
                <c:pt idx="652">
                  <c:v>19.899125000000002</c:v>
                </c:pt>
                <c:pt idx="653">
                  <c:v>26.171112000000001</c:v>
                </c:pt>
                <c:pt idx="654">
                  <c:v>22.426693</c:v>
                </c:pt>
                <c:pt idx="655">
                  <c:v>22.590533000000001</c:v>
                </c:pt>
                <c:pt idx="656">
                  <c:v>22.293005000000001</c:v>
                </c:pt>
                <c:pt idx="657">
                  <c:v>21.814001000000001</c:v>
                </c:pt>
                <c:pt idx="658">
                  <c:v>25.934455</c:v>
                </c:pt>
                <c:pt idx="659">
                  <c:v>21.824809999999999</c:v>
                </c:pt>
                <c:pt idx="660">
                  <c:v>23.991703999999999</c:v>
                </c:pt>
                <c:pt idx="661">
                  <c:v>23.477996999999998</c:v>
                </c:pt>
                <c:pt idx="662">
                  <c:v>21.570516999999999</c:v>
                </c:pt>
                <c:pt idx="663">
                  <c:v>22.925608</c:v>
                </c:pt>
                <c:pt idx="664">
                  <c:v>24.196503</c:v>
                </c:pt>
                <c:pt idx="665">
                  <c:v>25.481051999999998</c:v>
                </c:pt>
                <c:pt idx="666">
                  <c:v>22.644007999999999</c:v>
                </c:pt>
                <c:pt idx="667">
                  <c:v>24.511666999999999</c:v>
                </c:pt>
                <c:pt idx="668">
                  <c:v>26.917493</c:v>
                </c:pt>
                <c:pt idx="669">
                  <c:v>32.195065</c:v>
                </c:pt>
                <c:pt idx="670">
                  <c:v>26.233689999999999</c:v>
                </c:pt>
                <c:pt idx="671">
                  <c:v>26.754791000000001</c:v>
                </c:pt>
                <c:pt idx="672">
                  <c:v>23.891579</c:v>
                </c:pt>
                <c:pt idx="673">
                  <c:v>25.020251999999999</c:v>
                </c:pt>
                <c:pt idx="674">
                  <c:v>23.608273000000001</c:v>
                </c:pt>
                <c:pt idx="675">
                  <c:v>23.995685999999999</c:v>
                </c:pt>
                <c:pt idx="676">
                  <c:v>23.07807</c:v>
                </c:pt>
                <c:pt idx="677">
                  <c:v>23.460930999999999</c:v>
                </c:pt>
                <c:pt idx="678">
                  <c:v>23.516681999999999</c:v>
                </c:pt>
                <c:pt idx="679">
                  <c:v>27.645099999999999</c:v>
                </c:pt>
                <c:pt idx="680">
                  <c:v>22.470497999999999</c:v>
                </c:pt>
                <c:pt idx="681">
                  <c:v>22.907402999999999</c:v>
                </c:pt>
                <c:pt idx="682">
                  <c:v>28.963213</c:v>
                </c:pt>
                <c:pt idx="683">
                  <c:v>22.984203000000001</c:v>
                </c:pt>
                <c:pt idx="684">
                  <c:v>23.460930999999999</c:v>
                </c:pt>
                <c:pt idx="685">
                  <c:v>25.019684000000002</c:v>
                </c:pt>
                <c:pt idx="686">
                  <c:v>23.768131</c:v>
                </c:pt>
                <c:pt idx="687">
                  <c:v>23.586086000000002</c:v>
                </c:pt>
                <c:pt idx="688">
                  <c:v>21.472669</c:v>
                </c:pt>
                <c:pt idx="689">
                  <c:v>20.545380999999999</c:v>
                </c:pt>
                <c:pt idx="690">
                  <c:v>19.161277999999999</c:v>
                </c:pt>
                <c:pt idx="691">
                  <c:v>18.783536000000002</c:v>
                </c:pt>
                <c:pt idx="692">
                  <c:v>20.687034000000001</c:v>
                </c:pt>
                <c:pt idx="693">
                  <c:v>20.396902000000001</c:v>
                </c:pt>
                <c:pt idx="694">
                  <c:v>22.136559999999999</c:v>
                </c:pt>
                <c:pt idx="695">
                  <c:v>19.695463</c:v>
                </c:pt>
                <c:pt idx="696">
                  <c:v>18.290310000000002</c:v>
                </c:pt>
                <c:pt idx="697">
                  <c:v>23.970085999999998</c:v>
                </c:pt>
                <c:pt idx="698">
                  <c:v>22.956896</c:v>
                </c:pt>
                <c:pt idx="699">
                  <c:v>19.611267999999999</c:v>
                </c:pt>
                <c:pt idx="700">
                  <c:v>21.895921000000001</c:v>
                </c:pt>
                <c:pt idx="701">
                  <c:v>20.055</c:v>
                </c:pt>
                <c:pt idx="702">
                  <c:v>19.842804999999998</c:v>
                </c:pt>
                <c:pt idx="703">
                  <c:v>20.083444</c:v>
                </c:pt>
                <c:pt idx="704">
                  <c:v>19.668724999999998</c:v>
                </c:pt>
                <c:pt idx="705">
                  <c:v>19.48725</c:v>
                </c:pt>
                <c:pt idx="706">
                  <c:v>20.208030999999998</c:v>
                </c:pt>
                <c:pt idx="707">
                  <c:v>20.574963</c:v>
                </c:pt>
                <c:pt idx="708">
                  <c:v>19.795587000000001</c:v>
                </c:pt>
                <c:pt idx="709">
                  <c:v>26.152908</c:v>
                </c:pt>
                <c:pt idx="710">
                  <c:v>19.590788</c:v>
                </c:pt>
                <c:pt idx="711">
                  <c:v>21.068757999999999</c:v>
                </c:pt>
                <c:pt idx="712">
                  <c:v>19.556086000000001</c:v>
                </c:pt>
                <c:pt idx="713">
                  <c:v>21.702499</c:v>
                </c:pt>
                <c:pt idx="714">
                  <c:v>20.093115000000001</c:v>
                </c:pt>
                <c:pt idx="715">
                  <c:v>21.293469000000002</c:v>
                </c:pt>
                <c:pt idx="716">
                  <c:v>20.667123</c:v>
                </c:pt>
                <c:pt idx="717">
                  <c:v>25.414491000000002</c:v>
                </c:pt>
                <c:pt idx="718">
                  <c:v>20.817878</c:v>
                </c:pt>
                <c:pt idx="719">
                  <c:v>22.248062000000001</c:v>
                </c:pt>
                <c:pt idx="720">
                  <c:v>23.608273000000001</c:v>
                </c:pt>
                <c:pt idx="721">
                  <c:v>21.751992000000001</c:v>
                </c:pt>
                <c:pt idx="722">
                  <c:v>21.039176000000001</c:v>
                </c:pt>
                <c:pt idx="723">
                  <c:v>23.549678</c:v>
                </c:pt>
                <c:pt idx="724">
                  <c:v>20.417950999999999</c:v>
                </c:pt>
                <c:pt idx="725">
                  <c:v>20.894109</c:v>
                </c:pt>
                <c:pt idx="726">
                  <c:v>20.089701999999999</c:v>
                </c:pt>
                <c:pt idx="727">
                  <c:v>25.496980000000001</c:v>
                </c:pt>
                <c:pt idx="728">
                  <c:v>21.281521999999999</c:v>
                </c:pt>
                <c:pt idx="729">
                  <c:v>21.034056</c:v>
                </c:pt>
                <c:pt idx="730">
                  <c:v>23.810797999999998</c:v>
                </c:pt>
                <c:pt idx="731">
                  <c:v>22.472204000000001</c:v>
                </c:pt>
                <c:pt idx="732">
                  <c:v>20.561879000000001</c:v>
                </c:pt>
                <c:pt idx="733">
                  <c:v>23.156576000000001</c:v>
                </c:pt>
                <c:pt idx="734">
                  <c:v>21.433415</c:v>
                </c:pt>
                <c:pt idx="735">
                  <c:v>21.809449000000001</c:v>
                </c:pt>
                <c:pt idx="736">
                  <c:v>21.306553999999998</c:v>
                </c:pt>
                <c:pt idx="737">
                  <c:v>26.272375</c:v>
                </c:pt>
                <c:pt idx="738">
                  <c:v>20.805363</c:v>
                </c:pt>
                <c:pt idx="739">
                  <c:v>22.191742999999999</c:v>
                </c:pt>
                <c:pt idx="740">
                  <c:v>21.038038</c:v>
                </c:pt>
                <c:pt idx="741">
                  <c:v>21.554019</c:v>
                </c:pt>
                <c:pt idx="742">
                  <c:v>23.647525999999999</c:v>
                </c:pt>
                <c:pt idx="743">
                  <c:v>23.264095999999999</c:v>
                </c:pt>
                <c:pt idx="744">
                  <c:v>21.397575</c:v>
                </c:pt>
                <c:pt idx="745">
                  <c:v>21.248525999999998</c:v>
                </c:pt>
                <c:pt idx="746">
                  <c:v>20.983425</c:v>
                </c:pt>
                <c:pt idx="747">
                  <c:v>21.621148000000002</c:v>
                </c:pt>
                <c:pt idx="748">
                  <c:v>20.127248999999999</c:v>
                </c:pt>
                <c:pt idx="749">
                  <c:v>21.257059999999999</c:v>
                </c:pt>
                <c:pt idx="750">
                  <c:v>20.605115000000001</c:v>
                </c:pt>
                <c:pt idx="751">
                  <c:v>20.233062</c:v>
                </c:pt>
                <c:pt idx="752">
                  <c:v>22.287883999999998</c:v>
                </c:pt>
                <c:pt idx="753">
                  <c:v>21.45617</c:v>
                </c:pt>
                <c:pt idx="754">
                  <c:v>25.147684000000002</c:v>
                </c:pt>
                <c:pt idx="755">
                  <c:v>24.659008</c:v>
                </c:pt>
                <c:pt idx="756">
                  <c:v>24.470706</c:v>
                </c:pt>
                <c:pt idx="757">
                  <c:v>20.830963000000001</c:v>
                </c:pt>
                <c:pt idx="758">
                  <c:v>20.998215999999999</c:v>
                </c:pt>
                <c:pt idx="759">
                  <c:v>23.998529999999999</c:v>
                </c:pt>
                <c:pt idx="760">
                  <c:v>20.866233999999999</c:v>
                </c:pt>
                <c:pt idx="761">
                  <c:v>23.882477000000002</c:v>
                </c:pt>
                <c:pt idx="762">
                  <c:v>24.958244000000001</c:v>
                </c:pt>
                <c:pt idx="763">
                  <c:v>21.865200999999999</c:v>
                </c:pt>
                <c:pt idx="764">
                  <c:v>21.123940000000001</c:v>
                </c:pt>
                <c:pt idx="765">
                  <c:v>22.410764</c:v>
                </c:pt>
                <c:pt idx="766">
                  <c:v>24.947434000000001</c:v>
                </c:pt>
                <c:pt idx="767">
                  <c:v>24.170335000000001</c:v>
                </c:pt>
                <c:pt idx="768">
                  <c:v>30.435495</c:v>
                </c:pt>
                <c:pt idx="769">
                  <c:v>23.573571000000001</c:v>
                </c:pt>
                <c:pt idx="770">
                  <c:v>25.638064</c:v>
                </c:pt>
                <c:pt idx="771">
                  <c:v>31.409998999999999</c:v>
                </c:pt>
                <c:pt idx="772">
                  <c:v>24.589604000000001</c:v>
                </c:pt>
                <c:pt idx="773">
                  <c:v>25.458296000000001</c:v>
                </c:pt>
                <c:pt idx="774">
                  <c:v>27.617794</c:v>
                </c:pt>
                <c:pt idx="775">
                  <c:v>28.915996</c:v>
                </c:pt>
                <c:pt idx="776">
                  <c:v>27.973918000000001</c:v>
                </c:pt>
                <c:pt idx="777">
                  <c:v>34.150900999999998</c:v>
                </c:pt>
                <c:pt idx="778">
                  <c:v>32.610922000000002</c:v>
                </c:pt>
                <c:pt idx="779">
                  <c:v>28.901774</c:v>
                </c:pt>
                <c:pt idx="780">
                  <c:v>24.626014000000001</c:v>
                </c:pt>
                <c:pt idx="781">
                  <c:v>23.970654</c:v>
                </c:pt>
                <c:pt idx="782">
                  <c:v>24.716467000000002</c:v>
                </c:pt>
                <c:pt idx="783">
                  <c:v>23.442726</c:v>
                </c:pt>
                <c:pt idx="784">
                  <c:v>21.694534000000001</c:v>
                </c:pt>
                <c:pt idx="785">
                  <c:v>22.845963000000001</c:v>
                </c:pt>
                <c:pt idx="786">
                  <c:v>28.367588000000001</c:v>
                </c:pt>
                <c:pt idx="787">
                  <c:v>32.774191999999999</c:v>
                </c:pt>
                <c:pt idx="788">
                  <c:v>24.699399</c:v>
                </c:pt>
                <c:pt idx="789">
                  <c:v>22.996718000000001</c:v>
                </c:pt>
                <c:pt idx="790">
                  <c:v>20.709220999999999</c:v>
                </c:pt>
                <c:pt idx="791">
                  <c:v>22.159884999999999</c:v>
                </c:pt>
                <c:pt idx="792">
                  <c:v>21.053967</c:v>
                </c:pt>
                <c:pt idx="793">
                  <c:v>22.461964999999999</c:v>
                </c:pt>
                <c:pt idx="794">
                  <c:v>20.573826</c:v>
                </c:pt>
                <c:pt idx="795">
                  <c:v>23.399491000000001</c:v>
                </c:pt>
                <c:pt idx="796">
                  <c:v>21.634232999999998</c:v>
                </c:pt>
                <c:pt idx="797">
                  <c:v>23.089447</c:v>
                </c:pt>
                <c:pt idx="798">
                  <c:v>25.685282000000001</c:v>
                </c:pt>
                <c:pt idx="799">
                  <c:v>19.052050999999999</c:v>
                </c:pt>
                <c:pt idx="800">
                  <c:v>20.555620999999999</c:v>
                </c:pt>
                <c:pt idx="801">
                  <c:v>20.544243000000002</c:v>
                </c:pt>
                <c:pt idx="802">
                  <c:v>19.697738999999999</c:v>
                </c:pt>
                <c:pt idx="803">
                  <c:v>19.930413000000001</c:v>
                </c:pt>
                <c:pt idx="804">
                  <c:v>18.628798</c:v>
                </c:pt>
                <c:pt idx="805">
                  <c:v>20.128385999999999</c:v>
                </c:pt>
                <c:pt idx="806">
                  <c:v>21.422605999999998</c:v>
                </c:pt>
                <c:pt idx="807">
                  <c:v>18.926894999999998</c:v>
                </c:pt>
                <c:pt idx="808">
                  <c:v>26.387858000000001</c:v>
                </c:pt>
                <c:pt idx="809">
                  <c:v>22.275938</c:v>
                </c:pt>
                <c:pt idx="810">
                  <c:v>21.386198</c:v>
                </c:pt>
                <c:pt idx="811">
                  <c:v>32.013589000000003</c:v>
                </c:pt>
                <c:pt idx="812">
                  <c:v>21.706481</c:v>
                </c:pt>
                <c:pt idx="813">
                  <c:v>20.562448</c:v>
                </c:pt>
                <c:pt idx="814">
                  <c:v>21.429433</c:v>
                </c:pt>
                <c:pt idx="815">
                  <c:v>21.547193</c:v>
                </c:pt>
                <c:pt idx="816">
                  <c:v>25.697229</c:v>
                </c:pt>
                <c:pt idx="817">
                  <c:v>25.117532000000001</c:v>
                </c:pt>
                <c:pt idx="818">
                  <c:v>21.42033</c:v>
                </c:pt>
                <c:pt idx="819">
                  <c:v>21.141006999999998</c:v>
                </c:pt>
                <c:pt idx="820">
                  <c:v>20.638110000000001</c:v>
                </c:pt>
                <c:pt idx="821">
                  <c:v>20.735958</c:v>
                </c:pt>
                <c:pt idx="822">
                  <c:v>20.875904999999999</c:v>
                </c:pt>
                <c:pt idx="823">
                  <c:v>22.093325</c:v>
                </c:pt>
                <c:pt idx="824">
                  <c:v>20.454927999999999</c:v>
                </c:pt>
                <c:pt idx="825">
                  <c:v>20.677363</c:v>
                </c:pt>
                <c:pt idx="826">
                  <c:v>23.343171999999999</c:v>
                </c:pt>
                <c:pt idx="827">
                  <c:v>19.560067</c:v>
                </c:pt>
                <c:pt idx="828">
                  <c:v>20.705238999999999</c:v>
                </c:pt>
                <c:pt idx="829">
                  <c:v>17.294187000000001</c:v>
                </c:pt>
                <c:pt idx="830">
                  <c:v>20.084582000000001</c:v>
                </c:pt>
                <c:pt idx="831">
                  <c:v>18.070720000000001</c:v>
                </c:pt>
                <c:pt idx="832">
                  <c:v>18.089493000000001</c:v>
                </c:pt>
                <c:pt idx="833">
                  <c:v>24.722155000000001</c:v>
                </c:pt>
                <c:pt idx="834">
                  <c:v>23.342033000000001</c:v>
                </c:pt>
                <c:pt idx="835">
                  <c:v>18.658949</c:v>
                </c:pt>
                <c:pt idx="836">
                  <c:v>20.354234999999999</c:v>
                </c:pt>
                <c:pt idx="837">
                  <c:v>19.242628</c:v>
                </c:pt>
                <c:pt idx="838">
                  <c:v>19.844511000000001</c:v>
                </c:pt>
                <c:pt idx="839">
                  <c:v>19.311464000000001</c:v>
                </c:pt>
                <c:pt idx="840">
                  <c:v>19.34901</c:v>
                </c:pt>
                <c:pt idx="841">
                  <c:v>20.627870000000001</c:v>
                </c:pt>
                <c:pt idx="842">
                  <c:v>19.619232</c:v>
                </c:pt>
                <c:pt idx="843">
                  <c:v>25.219363999999999</c:v>
                </c:pt>
                <c:pt idx="844">
                  <c:v>19.469615000000001</c:v>
                </c:pt>
                <c:pt idx="845">
                  <c:v>19.761454000000001</c:v>
                </c:pt>
                <c:pt idx="846">
                  <c:v>20.722304999999999</c:v>
                </c:pt>
                <c:pt idx="847">
                  <c:v>20.054431000000001</c:v>
                </c:pt>
                <c:pt idx="848">
                  <c:v>21.928916999999998</c:v>
                </c:pt>
                <c:pt idx="849">
                  <c:v>23.515543999999998</c:v>
                </c:pt>
                <c:pt idx="850">
                  <c:v>20.349115000000001</c:v>
                </c:pt>
                <c:pt idx="851">
                  <c:v>22.558675000000001</c:v>
                </c:pt>
                <c:pt idx="852">
                  <c:v>20.219977</c:v>
                </c:pt>
                <c:pt idx="853">
                  <c:v>20.512955000000002</c:v>
                </c:pt>
                <c:pt idx="854">
                  <c:v>20.758144999999999</c:v>
                </c:pt>
                <c:pt idx="855">
                  <c:v>20.629007000000001</c:v>
                </c:pt>
                <c:pt idx="856">
                  <c:v>22.458551</c:v>
                </c:pt>
                <c:pt idx="857">
                  <c:v>20.96067</c:v>
                </c:pt>
                <c:pt idx="858">
                  <c:v>20.333755</c:v>
                </c:pt>
                <c:pt idx="859">
                  <c:v>23.330656000000001</c:v>
                </c:pt>
                <c:pt idx="860">
                  <c:v>22.106408999999999</c:v>
                </c:pt>
                <c:pt idx="861">
                  <c:v>20.396901</c:v>
                </c:pt>
                <c:pt idx="862">
                  <c:v>22.38232</c:v>
                </c:pt>
                <c:pt idx="863">
                  <c:v>20.181861999999999</c:v>
                </c:pt>
                <c:pt idx="864">
                  <c:v>21.938018</c:v>
                </c:pt>
                <c:pt idx="865">
                  <c:v>20.935638999999998</c:v>
                </c:pt>
                <c:pt idx="866">
                  <c:v>21.382214999999999</c:v>
                </c:pt>
                <c:pt idx="867">
                  <c:v>21.110285999999999</c:v>
                </c:pt>
                <c:pt idx="868">
                  <c:v>21.483477000000001</c:v>
                </c:pt>
                <c:pt idx="869">
                  <c:v>22.614995</c:v>
                </c:pt>
                <c:pt idx="870">
                  <c:v>20.787728000000001</c:v>
                </c:pt>
                <c:pt idx="871">
                  <c:v>21.025523</c:v>
                </c:pt>
                <c:pt idx="872">
                  <c:v>22.025058000000001</c:v>
                </c:pt>
                <c:pt idx="873">
                  <c:v>22.137129000000002</c:v>
                </c:pt>
                <c:pt idx="874">
                  <c:v>20.449238999999999</c:v>
                </c:pt>
                <c:pt idx="875">
                  <c:v>23.513838</c:v>
                </c:pt>
                <c:pt idx="876">
                  <c:v>20.688172000000002</c:v>
                </c:pt>
                <c:pt idx="877">
                  <c:v>21.476082000000002</c:v>
                </c:pt>
                <c:pt idx="878">
                  <c:v>19.683516999999998</c:v>
                </c:pt>
                <c:pt idx="879">
                  <c:v>21.889094</c:v>
                </c:pt>
                <c:pt idx="880">
                  <c:v>20.899229999999999</c:v>
                </c:pt>
                <c:pt idx="881">
                  <c:v>22.229858</c:v>
                </c:pt>
                <c:pt idx="882">
                  <c:v>21.264455999999999</c:v>
                </c:pt>
                <c:pt idx="883">
                  <c:v>21.534108</c:v>
                </c:pt>
                <c:pt idx="884">
                  <c:v>21.089238000000002</c:v>
                </c:pt>
                <c:pt idx="885">
                  <c:v>22.473911000000001</c:v>
                </c:pt>
                <c:pt idx="886">
                  <c:v>20.868510000000001</c:v>
                </c:pt>
                <c:pt idx="887">
                  <c:v>20.897521999999999</c:v>
                </c:pt>
                <c:pt idx="888">
                  <c:v>22.483013</c:v>
                </c:pt>
                <c:pt idx="889">
                  <c:v>21.754268</c:v>
                </c:pt>
                <c:pt idx="890">
                  <c:v>21.425450999999999</c:v>
                </c:pt>
                <c:pt idx="891">
                  <c:v>21.334997000000001</c:v>
                </c:pt>
                <c:pt idx="892">
                  <c:v>21.356615999999999</c:v>
                </c:pt>
                <c:pt idx="893">
                  <c:v>21.220082000000001</c:v>
                </c:pt>
                <c:pt idx="894">
                  <c:v>23.103670000000001</c:v>
                </c:pt>
                <c:pt idx="895">
                  <c:v>20.767247000000001</c:v>
                </c:pt>
                <c:pt idx="896">
                  <c:v>20.884439</c:v>
                </c:pt>
                <c:pt idx="897">
                  <c:v>21.371407000000001</c:v>
                </c:pt>
                <c:pt idx="898">
                  <c:v>23.529765999999999</c:v>
                </c:pt>
                <c:pt idx="899">
                  <c:v>21.328171000000001</c:v>
                </c:pt>
                <c:pt idx="900">
                  <c:v>21.052828999999999</c:v>
                </c:pt>
                <c:pt idx="901">
                  <c:v>20.126111000000002</c:v>
                </c:pt>
                <c:pt idx="902">
                  <c:v>21.044865000000001</c:v>
                </c:pt>
                <c:pt idx="903">
                  <c:v>19.793312</c:v>
                </c:pt>
                <c:pt idx="904">
                  <c:v>26.203538999999999</c:v>
                </c:pt>
                <c:pt idx="905">
                  <c:v>21.305415</c:v>
                </c:pt>
                <c:pt idx="906">
                  <c:v>21.242837999999999</c:v>
                </c:pt>
                <c:pt idx="907">
                  <c:v>29.928046999999999</c:v>
                </c:pt>
                <c:pt idx="908">
                  <c:v>22.856204000000002</c:v>
                </c:pt>
                <c:pt idx="909">
                  <c:v>27.676957999999999</c:v>
                </c:pt>
                <c:pt idx="910">
                  <c:v>32.621161999999998</c:v>
                </c:pt>
                <c:pt idx="911">
                  <c:v>23.663454999999999</c:v>
                </c:pt>
                <c:pt idx="912">
                  <c:v>25.577762</c:v>
                </c:pt>
                <c:pt idx="913">
                  <c:v>28.524601000000001</c:v>
                </c:pt>
                <c:pt idx="914">
                  <c:v>27.652495999999999</c:v>
                </c:pt>
                <c:pt idx="915">
                  <c:v>26.513583000000001</c:v>
                </c:pt>
                <c:pt idx="916">
                  <c:v>26.497654000000001</c:v>
                </c:pt>
                <c:pt idx="917">
                  <c:v>27.800975000000001</c:v>
                </c:pt>
                <c:pt idx="918">
                  <c:v>24.396183000000001</c:v>
                </c:pt>
                <c:pt idx="919">
                  <c:v>26.400943000000002</c:v>
                </c:pt>
                <c:pt idx="920">
                  <c:v>24.482084</c:v>
                </c:pt>
                <c:pt idx="921">
                  <c:v>25.087949999999999</c:v>
                </c:pt>
                <c:pt idx="922">
                  <c:v>26.723502</c:v>
                </c:pt>
                <c:pt idx="923">
                  <c:v>27.806094999999999</c:v>
                </c:pt>
                <c:pt idx="924">
                  <c:v>26.513582</c:v>
                </c:pt>
                <c:pt idx="925">
                  <c:v>25.495843000000001</c:v>
                </c:pt>
                <c:pt idx="926">
                  <c:v>22.654817000000001</c:v>
                </c:pt>
                <c:pt idx="927">
                  <c:v>24.007632000000001</c:v>
                </c:pt>
                <c:pt idx="928">
                  <c:v>25.082830000000001</c:v>
                </c:pt>
                <c:pt idx="929">
                  <c:v>24.368307000000001</c:v>
                </c:pt>
                <c:pt idx="930">
                  <c:v>26.813386999999999</c:v>
                </c:pt>
                <c:pt idx="931">
                  <c:v>24.400734</c:v>
                </c:pt>
                <c:pt idx="932">
                  <c:v>23.248166999999999</c:v>
                </c:pt>
                <c:pt idx="933">
                  <c:v>22.649697</c:v>
                </c:pt>
                <c:pt idx="934">
                  <c:v>22.720808000000002</c:v>
                </c:pt>
                <c:pt idx="935">
                  <c:v>21.339549000000002</c:v>
                </c:pt>
                <c:pt idx="936">
                  <c:v>22.496666000000001</c:v>
                </c:pt>
                <c:pt idx="937">
                  <c:v>26.392977999999999</c:v>
                </c:pt>
                <c:pt idx="938">
                  <c:v>24.667542000000001</c:v>
                </c:pt>
                <c:pt idx="939">
                  <c:v>23.797143999999999</c:v>
                </c:pt>
                <c:pt idx="940">
                  <c:v>23.677676999999999</c:v>
                </c:pt>
                <c:pt idx="941">
                  <c:v>28.929649000000001</c:v>
                </c:pt>
                <c:pt idx="942">
                  <c:v>33.289036000000003</c:v>
                </c:pt>
                <c:pt idx="943">
                  <c:v>22.452862</c:v>
                </c:pt>
                <c:pt idx="944">
                  <c:v>37.205827999999997</c:v>
                </c:pt>
                <c:pt idx="945">
                  <c:v>21.987511000000001</c:v>
                </c:pt>
                <c:pt idx="946">
                  <c:v>28.017154000000001</c:v>
                </c:pt>
                <c:pt idx="947">
                  <c:v>23.74765</c:v>
                </c:pt>
                <c:pt idx="948">
                  <c:v>27.683785</c:v>
                </c:pt>
                <c:pt idx="949">
                  <c:v>22.690657000000002</c:v>
                </c:pt>
                <c:pt idx="950">
                  <c:v>24.096948000000001</c:v>
                </c:pt>
                <c:pt idx="951">
                  <c:v>22.327138000000001</c:v>
                </c:pt>
                <c:pt idx="952">
                  <c:v>23.637286</c:v>
                </c:pt>
                <c:pt idx="953">
                  <c:v>23.974067999999999</c:v>
                </c:pt>
                <c:pt idx="954">
                  <c:v>23.119598</c:v>
                </c:pt>
                <c:pt idx="955">
                  <c:v>23.236219999999999</c:v>
                </c:pt>
                <c:pt idx="956">
                  <c:v>24.042902999999999</c:v>
                </c:pt>
                <c:pt idx="957">
                  <c:v>28.129792999999999</c:v>
                </c:pt>
                <c:pt idx="958">
                  <c:v>22.011973999999999</c:v>
                </c:pt>
                <c:pt idx="959">
                  <c:v>22.650265999999998</c:v>
                </c:pt>
                <c:pt idx="960">
                  <c:v>26.719519999999999</c:v>
                </c:pt>
                <c:pt idx="961">
                  <c:v>20.875336000000001</c:v>
                </c:pt>
                <c:pt idx="962">
                  <c:v>22.219048999999998</c:v>
                </c:pt>
                <c:pt idx="963">
                  <c:v>25.834330000000001</c:v>
                </c:pt>
                <c:pt idx="964">
                  <c:v>22.004579</c:v>
                </c:pt>
                <c:pt idx="965">
                  <c:v>22.922194000000001</c:v>
                </c:pt>
                <c:pt idx="966">
                  <c:v>23.571294999999999</c:v>
                </c:pt>
                <c:pt idx="967">
                  <c:v>24.173179000000001</c:v>
                </c:pt>
                <c:pt idx="968">
                  <c:v>22.176382</c:v>
                </c:pt>
                <c:pt idx="969">
                  <c:v>19.816635999999999</c:v>
                </c:pt>
                <c:pt idx="970">
                  <c:v>18.046258000000002</c:v>
                </c:pt>
                <c:pt idx="971">
                  <c:v>17.674205000000001</c:v>
                </c:pt>
                <c:pt idx="972">
                  <c:v>18.400673999999999</c:v>
                </c:pt>
                <c:pt idx="973">
                  <c:v>19.486111999999999</c:v>
                </c:pt>
                <c:pt idx="974">
                  <c:v>18.045687999999998</c:v>
                </c:pt>
                <c:pt idx="975">
                  <c:v>17.651449</c:v>
                </c:pt>
                <c:pt idx="976">
                  <c:v>18.218062</c:v>
                </c:pt>
                <c:pt idx="977">
                  <c:v>20.773505</c:v>
                </c:pt>
                <c:pt idx="978">
                  <c:v>17.855111000000001</c:v>
                </c:pt>
                <c:pt idx="979">
                  <c:v>17.920532999999999</c:v>
                </c:pt>
                <c:pt idx="980">
                  <c:v>17.851697999999999</c:v>
                </c:pt>
                <c:pt idx="981">
                  <c:v>19.191428999999999</c:v>
                </c:pt>
                <c:pt idx="982">
                  <c:v>19.086183999999999</c:v>
                </c:pt>
                <c:pt idx="983">
                  <c:v>18.136142</c:v>
                </c:pt>
                <c:pt idx="984">
                  <c:v>19.170949</c:v>
                </c:pt>
                <c:pt idx="985">
                  <c:v>22.056916000000001</c:v>
                </c:pt>
                <c:pt idx="986">
                  <c:v>21.876579</c:v>
                </c:pt>
                <c:pt idx="987">
                  <c:v>22.896025999999999</c:v>
                </c:pt>
                <c:pt idx="988">
                  <c:v>17.679893</c:v>
                </c:pt>
                <c:pt idx="989">
                  <c:v>17.8096</c:v>
                </c:pt>
                <c:pt idx="990">
                  <c:v>18.113955000000001</c:v>
                </c:pt>
                <c:pt idx="991">
                  <c:v>19.333651</c:v>
                </c:pt>
                <c:pt idx="992">
                  <c:v>18.253900999999999</c:v>
                </c:pt>
                <c:pt idx="993">
                  <c:v>18.052516000000001</c:v>
                </c:pt>
                <c:pt idx="994">
                  <c:v>17.890381999999999</c:v>
                </c:pt>
                <c:pt idx="995">
                  <c:v>17.814720000000001</c:v>
                </c:pt>
                <c:pt idx="996">
                  <c:v>18.454719000000001</c:v>
                </c:pt>
                <c:pt idx="997">
                  <c:v>17.974008000000001</c:v>
                </c:pt>
                <c:pt idx="998">
                  <c:v>18.555412</c:v>
                </c:pt>
                <c:pt idx="999">
                  <c:v>18.218630000000001</c:v>
                </c:pt>
              </c:numCache>
            </c:numRef>
          </c:val>
          <c:smooth val="0"/>
          <c:extLst>
            <c:ext xmlns:c16="http://schemas.microsoft.com/office/drawing/2014/chart" uri="{C3380CC4-5D6E-409C-BE32-E72D297353CC}">
              <c16:uniqueId val="{00000002-1F02-4FE9-9F52-7E527B56AA6E}"/>
            </c:ext>
          </c:extLst>
        </c:ser>
        <c:ser>
          <c:idx val="3"/>
          <c:order val="3"/>
          <c:tx>
            <c:strRef>
              <c:f>'接触計算時間-milli-()'!$AG$2</c:f>
              <c:strCache>
                <c:ptCount val="1"/>
                <c:pt idx="0">
                  <c:v>72 Polygon</c:v>
                </c:pt>
              </c:strCache>
            </c:strRef>
          </c:tx>
          <c:spPr>
            <a:ln w="28575" cap="rnd">
              <a:solidFill>
                <a:schemeClr val="accent4"/>
              </a:solidFill>
              <a:round/>
            </a:ln>
            <a:effectLst/>
          </c:spPr>
          <c:marker>
            <c:symbol val="none"/>
          </c:marker>
          <c:cat>
            <c:numRef>
              <c:f>'接触計算時間-milli-()'!$AC$3:$AC$1002</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'接触計算時間-milli-()'!$AG$3:$AG$1002</c:f>
              <c:numCache>
                <c:formatCode>General</c:formatCode>
                <c:ptCount val="1000"/>
                <c:pt idx="0">
                  <c:v>51.969602999999999</c:v>
                </c:pt>
                <c:pt idx="1">
                  <c:v>10.870308</c:v>
                </c:pt>
                <c:pt idx="2">
                  <c:v>25.881547999999999</c:v>
                </c:pt>
                <c:pt idx="3">
                  <c:v>13.960506000000001</c:v>
                </c:pt>
                <c:pt idx="4">
                  <c:v>31.950443</c:v>
                </c:pt>
                <c:pt idx="5">
                  <c:v>39.546233000000001</c:v>
                </c:pt>
                <c:pt idx="6">
                  <c:v>29.457007999999998</c:v>
                </c:pt>
                <c:pt idx="7">
                  <c:v>30.537894999999999</c:v>
                </c:pt>
                <c:pt idx="8">
                  <c:v>34.954171000000002</c:v>
                </c:pt>
                <c:pt idx="9">
                  <c:v>34.133265000000002</c:v>
                </c:pt>
                <c:pt idx="10">
                  <c:v>33.847684000000001</c:v>
                </c:pt>
                <c:pt idx="11">
                  <c:v>41.303527000000003</c:v>
                </c:pt>
                <c:pt idx="12">
                  <c:v>29.971851999999998</c:v>
                </c:pt>
                <c:pt idx="13">
                  <c:v>34.876232999999999</c:v>
                </c:pt>
                <c:pt idx="14">
                  <c:v>34.142937000000003</c:v>
                </c:pt>
                <c:pt idx="15">
                  <c:v>35.803519000000001</c:v>
                </c:pt>
                <c:pt idx="16">
                  <c:v>33.847684000000001</c:v>
                </c:pt>
                <c:pt idx="17">
                  <c:v>34.517265000000002</c:v>
                </c:pt>
                <c:pt idx="18">
                  <c:v>34.708410999999998</c:v>
                </c:pt>
                <c:pt idx="19">
                  <c:v>34.397229000000003</c:v>
                </c:pt>
                <c:pt idx="20">
                  <c:v>33.825498000000003</c:v>
                </c:pt>
                <c:pt idx="21">
                  <c:v>31.958977000000001</c:v>
                </c:pt>
                <c:pt idx="22">
                  <c:v>31.727439</c:v>
                </c:pt>
                <c:pt idx="23">
                  <c:v>32.425465000000003</c:v>
                </c:pt>
                <c:pt idx="24">
                  <c:v>35.586773000000001</c:v>
                </c:pt>
                <c:pt idx="25">
                  <c:v>34.253300000000003</c:v>
                </c:pt>
                <c:pt idx="26">
                  <c:v>33.894902000000002</c:v>
                </c:pt>
                <c:pt idx="27">
                  <c:v>34.079790000000003</c:v>
                </c:pt>
                <c:pt idx="28">
                  <c:v>34.973512999999997</c:v>
                </c:pt>
                <c:pt idx="29">
                  <c:v>34.569602000000003</c:v>
                </c:pt>
                <c:pt idx="30">
                  <c:v>36.629545</c:v>
                </c:pt>
                <c:pt idx="31">
                  <c:v>35.811484</c:v>
                </c:pt>
                <c:pt idx="32">
                  <c:v>37.952778000000002</c:v>
                </c:pt>
                <c:pt idx="33">
                  <c:v>38.575141000000002</c:v>
                </c:pt>
                <c:pt idx="34">
                  <c:v>32.803775000000002</c:v>
                </c:pt>
                <c:pt idx="35">
                  <c:v>37.580156000000002</c:v>
                </c:pt>
                <c:pt idx="36">
                  <c:v>44.730505999999998</c:v>
                </c:pt>
                <c:pt idx="37">
                  <c:v>36.631250999999999</c:v>
                </c:pt>
                <c:pt idx="38">
                  <c:v>34.371060999999997</c:v>
                </c:pt>
                <c:pt idx="39">
                  <c:v>33.729923999999997</c:v>
                </c:pt>
                <c:pt idx="40">
                  <c:v>45.027464999999999</c:v>
                </c:pt>
                <c:pt idx="41">
                  <c:v>33.691808000000002</c:v>
                </c:pt>
                <c:pt idx="42">
                  <c:v>34.762455000000003</c:v>
                </c:pt>
                <c:pt idx="43">
                  <c:v>34.466065</c:v>
                </c:pt>
                <c:pt idx="44">
                  <c:v>37.016956999999998</c:v>
                </c:pt>
                <c:pt idx="45">
                  <c:v>39.002944999999997</c:v>
                </c:pt>
                <c:pt idx="46">
                  <c:v>42.445284999999998</c:v>
                </c:pt>
                <c:pt idx="47">
                  <c:v>34.704998000000003</c:v>
                </c:pt>
                <c:pt idx="48">
                  <c:v>44.389173999999997</c:v>
                </c:pt>
                <c:pt idx="49">
                  <c:v>35.646507</c:v>
                </c:pt>
                <c:pt idx="50">
                  <c:v>36.714309</c:v>
                </c:pt>
                <c:pt idx="51">
                  <c:v>35.810915000000001</c:v>
                </c:pt>
                <c:pt idx="52">
                  <c:v>42.796287999999997</c:v>
                </c:pt>
                <c:pt idx="53">
                  <c:v>35.818311000000001</c:v>
                </c:pt>
                <c:pt idx="54">
                  <c:v>32.785001000000001</c:v>
                </c:pt>
                <c:pt idx="55">
                  <c:v>40.579332999999998</c:v>
                </c:pt>
                <c:pt idx="56">
                  <c:v>34.017780999999999</c:v>
                </c:pt>
                <c:pt idx="57">
                  <c:v>35.354667999999997</c:v>
                </c:pt>
                <c:pt idx="58">
                  <c:v>33.459702</c:v>
                </c:pt>
                <c:pt idx="59">
                  <c:v>33.464821999999998</c:v>
                </c:pt>
                <c:pt idx="60">
                  <c:v>31.619918999999999</c:v>
                </c:pt>
                <c:pt idx="61">
                  <c:v>35.442276</c:v>
                </c:pt>
                <c:pt idx="62">
                  <c:v>30.959440000000001</c:v>
                </c:pt>
                <c:pt idx="63">
                  <c:v>29.925771999999998</c:v>
                </c:pt>
                <c:pt idx="64">
                  <c:v>29.726092000000001</c:v>
                </c:pt>
                <c:pt idx="65">
                  <c:v>29.026928999999999</c:v>
                </c:pt>
                <c:pt idx="66">
                  <c:v>28.105329999999999</c:v>
                </c:pt>
                <c:pt idx="67">
                  <c:v>27.686060999999999</c:v>
                </c:pt>
                <c:pt idx="68">
                  <c:v>28.551338999999999</c:v>
                </c:pt>
                <c:pt idx="69">
                  <c:v>27.306612000000001</c:v>
                </c:pt>
                <c:pt idx="70">
                  <c:v>27.413563</c:v>
                </c:pt>
                <c:pt idx="71">
                  <c:v>29.509345</c:v>
                </c:pt>
                <c:pt idx="72">
                  <c:v>29.242538</c:v>
                </c:pt>
                <c:pt idx="73">
                  <c:v>30.821200999999999</c:v>
                </c:pt>
                <c:pt idx="74">
                  <c:v>31.418533</c:v>
                </c:pt>
                <c:pt idx="75">
                  <c:v>31.549378000000001</c:v>
                </c:pt>
                <c:pt idx="76">
                  <c:v>33.356734000000003</c:v>
                </c:pt>
                <c:pt idx="77">
                  <c:v>33.467666999999999</c:v>
                </c:pt>
                <c:pt idx="78">
                  <c:v>32.507953999999998</c:v>
                </c:pt>
                <c:pt idx="79">
                  <c:v>33.460839999999997</c:v>
                </c:pt>
                <c:pt idx="80">
                  <c:v>39.751032000000002</c:v>
                </c:pt>
                <c:pt idx="81">
                  <c:v>34.309052000000001</c:v>
                </c:pt>
                <c:pt idx="82">
                  <c:v>39.777200999999998</c:v>
                </c:pt>
                <c:pt idx="83">
                  <c:v>33.371524000000001</c:v>
                </c:pt>
                <c:pt idx="84">
                  <c:v>34.167397999999999</c:v>
                </c:pt>
                <c:pt idx="85">
                  <c:v>34.237940000000002</c:v>
                </c:pt>
                <c:pt idx="86">
                  <c:v>40.067334000000002</c:v>
                </c:pt>
                <c:pt idx="87">
                  <c:v>36.372407000000003</c:v>
                </c:pt>
                <c:pt idx="88">
                  <c:v>37.976671000000003</c:v>
                </c:pt>
                <c:pt idx="89">
                  <c:v>33.077978999999999</c:v>
                </c:pt>
                <c:pt idx="90">
                  <c:v>39.160525999999997</c:v>
                </c:pt>
                <c:pt idx="91">
                  <c:v>34.620801999999998</c:v>
                </c:pt>
                <c:pt idx="92">
                  <c:v>37.727499000000002</c:v>
                </c:pt>
                <c:pt idx="93">
                  <c:v>35.067379000000003</c:v>
                </c:pt>
                <c:pt idx="94">
                  <c:v>34.689067999999999</c:v>
                </c:pt>
                <c:pt idx="95">
                  <c:v>33.273108000000001</c:v>
                </c:pt>
                <c:pt idx="96">
                  <c:v>36.136887999999999</c:v>
                </c:pt>
                <c:pt idx="97">
                  <c:v>37.160316999999999</c:v>
                </c:pt>
                <c:pt idx="98">
                  <c:v>31.573270000000001</c:v>
                </c:pt>
                <c:pt idx="99">
                  <c:v>33.169569000000003</c:v>
                </c:pt>
                <c:pt idx="100">
                  <c:v>35.689743</c:v>
                </c:pt>
                <c:pt idx="101">
                  <c:v>34.925725999999997</c:v>
                </c:pt>
                <c:pt idx="102">
                  <c:v>39.039921999999997</c:v>
                </c:pt>
                <c:pt idx="103">
                  <c:v>33.549585999999998</c:v>
                </c:pt>
                <c:pt idx="104">
                  <c:v>35.207326000000002</c:v>
                </c:pt>
                <c:pt idx="105">
                  <c:v>36.387766999999997</c:v>
                </c:pt>
                <c:pt idx="106">
                  <c:v>35.323379000000003</c:v>
                </c:pt>
                <c:pt idx="107">
                  <c:v>33.852803000000002</c:v>
                </c:pt>
                <c:pt idx="108">
                  <c:v>34.964979</c:v>
                </c:pt>
                <c:pt idx="109">
                  <c:v>35.697138000000002</c:v>
                </c:pt>
                <c:pt idx="110">
                  <c:v>44.901741000000001</c:v>
                </c:pt>
                <c:pt idx="111">
                  <c:v>34.682810000000003</c:v>
                </c:pt>
                <c:pt idx="112">
                  <c:v>34.242491000000001</c:v>
                </c:pt>
                <c:pt idx="113">
                  <c:v>39.141753000000001</c:v>
                </c:pt>
                <c:pt idx="114">
                  <c:v>34.295966999999997</c:v>
                </c:pt>
                <c:pt idx="115">
                  <c:v>36.937882000000002</c:v>
                </c:pt>
                <c:pt idx="116">
                  <c:v>34.487113000000001</c:v>
                </c:pt>
                <c:pt idx="117">
                  <c:v>45.745970999999997</c:v>
                </c:pt>
                <c:pt idx="118">
                  <c:v>35.895111</c:v>
                </c:pt>
                <c:pt idx="119">
                  <c:v>35.974186000000003</c:v>
                </c:pt>
                <c:pt idx="120">
                  <c:v>33.380057999999998</c:v>
                </c:pt>
                <c:pt idx="121">
                  <c:v>40.224345999999997</c:v>
                </c:pt>
                <c:pt idx="122">
                  <c:v>34.172517999999997</c:v>
                </c:pt>
                <c:pt idx="123">
                  <c:v>36.588016000000003</c:v>
                </c:pt>
                <c:pt idx="124">
                  <c:v>33.008006000000002</c:v>
                </c:pt>
                <c:pt idx="125">
                  <c:v>36.711464999999997</c:v>
                </c:pt>
                <c:pt idx="126">
                  <c:v>44.076284999999999</c:v>
                </c:pt>
                <c:pt idx="127">
                  <c:v>35.161814</c:v>
                </c:pt>
                <c:pt idx="128">
                  <c:v>34.658918</c:v>
                </c:pt>
                <c:pt idx="129">
                  <c:v>34.435912999999999</c:v>
                </c:pt>
                <c:pt idx="130">
                  <c:v>33.967719000000002</c:v>
                </c:pt>
                <c:pt idx="131">
                  <c:v>33.614440000000002</c:v>
                </c:pt>
                <c:pt idx="132">
                  <c:v>34.452410999999998</c:v>
                </c:pt>
                <c:pt idx="133">
                  <c:v>33.848252000000002</c:v>
                </c:pt>
                <c:pt idx="134">
                  <c:v>34.785210999999997</c:v>
                </c:pt>
                <c:pt idx="135">
                  <c:v>32.561998000000003</c:v>
                </c:pt>
                <c:pt idx="136">
                  <c:v>38.626908999999998</c:v>
                </c:pt>
                <c:pt idx="137">
                  <c:v>33.907986000000001</c:v>
                </c:pt>
                <c:pt idx="138">
                  <c:v>32.738352999999996</c:v>
                </c:pt>
                <c:pt idx="139">
                  <c:v>34.439895999999997</c:v>
                </c:pt>
                <c:pt idx="140">
                  <c:v>33.216786999999997</c:v>
                </c:pt>
                <c:pt idx="141">
                  <c:v>36.579483000000003</c:v>
                </c:pt>
                <c:pt idx="142">
                  <c:v>33.174121</c:v>
                </c:pt>
                <c:pt idx="143">
                  <c:v>44.321477000000002</c:v>
                </c:pt>
                <c:pt idx="144">
                  <c:v>32.835631999999997</c:v>
                </c:pt>
                <c:pt idx="145">
                  <c:v>37.795195999999997</c:v>
                </c:pt>
                <c:pt idx="146">
                  <c:v>35.814329000000001</c:v>
                </c:pt>
                <c:pt idx="147">
                  <c:v>33.291879999999999</c:v>
                </c:pt>
                <c:pt idx="148">
                  <c:v>34.866562000000002</c:v>
                </c:pt>
                <c:pt idx="149">
                  <c:v>38.274768000000002</c:v>
                </c:pt>
                <c:pt idx="150">
                  <c:v>32.926085</c:v>
                </c:pt>
                <c:pt idx="151">
                  <c:v>34.198118999999998</c:v>
                </c:pt>
                <c:pt idx="152">
                  <c:v>31.874212</c:v>
                </c:pt>
                <c:pt idx="153">
                  <c:v>35.991253</c:v>
                </c:pt>
                <c:pt idx="154">
                  <c:v>35.472427000000003</c:v>
                </c:pt>
                <c:pt idx="155">
                  <c:v>34.108803000000002</c:v>
                </c:pt>
                <c:pt idx="156">
                  <c:v>33.129179000000001</c:v>
                </c:pt>
                <c:pt idx="157">
                  <c:v>32.689427999999999</c:v>
                </c:pt>
                <c:pt idx="158">
                  <c:v>31.524915</c:v>
                </c:pt>
                <c:pt idx="159">
                  <c:v>37.700760000000002</c:v>
                </c:pt>
                <c:pt idx="160">
                  <c:v>38.525647999999997</c:v>
                </c:pt>
                <c:pt idx="161">
                  <c:v>32.542087000000002</c:v>
                </c:pt>
                <c:pt idx="162">
                  <c:v>31.844629000000001</c:v>
                </c:pt>
                <c:pt idx="163">
                  <c:v>38.413576999999997</c:v>
                </c:pt>
                <c:pt idx="164">
                  <c:v>32.269589000000003</c:v>
                </c:pt>
                <c:pt idx="165">
                  <c:v>32.134762000000002</c:v>
                </c:pt>
                <c:pt idx="166">
                  <c:v>29.594110000000001</c:v>
                </c:pt>
                <c:pt idx="167">
                  <c:v>29.986073999999999</c:v>
                </c:pt>
                <c:pt idx="168">
                  <c:v>29.231729000000001</c:v>
                </c:pt>
                <c:pt idx="169">
                  <c:v>28.958093999999999</c:v>
                </c:pt>
                <c:pt idx="170">
                  <c:v>27.987002</c:v>
                </c:pt>
                <c:pt idx="171">
                  <c:v>26.565351</c:v>
                </c:pt>
                <c:pt idx="172">
                  <c:v>26.721226999999999</c:v>
                </c:pt>
                <c:pt idx="173">
                  <c:v>28.181560999999999</c:v>
                </c:pt>
                <c:pt idx="174">
                  <c:v>27.501740999999999</c:v>
                </c:pt>
                <c:pt idx="175">
                  <c:v>28.976298</c:v>
                </c:pt>
                <c:pt idx="176">
                  <c:v>28.107606000000001</c:v>
                </c:pt>
                <c:pt idx="177">
                  <c:v>28.245846</c:v>
                </c:pt>
                <c:pt idx="178">
                  <c:v>29.293737</c:v>
                </c:pt>
                <c:pt idx="179">
                  <c:v>28.348814000000001</c:v>
                </c:pt>
                <c:pt idx="180">
                  <c:v>30.623797</c:v>
                </c:pt>
                <c:pt idx="181">
                  <c:v>30.590800999999999</c:v>
                </c:pt>
                <c:pt idx="182">
                  <c:v>31.971492000000001</c:v>
                </c:pt>
                <c:pt idx="183">
                  <c:v>32.129643000000002</c:v>
                </c:pt>
                <c:pt idx="184">
                  <c:v>32.786707999999997</c:v>
                </c:pt>
                <c:pt idx="185">
                  <c:v>33.513178000000003</c:v>
                </c:pt>
                <c:pt idx="186">
                  <c:v>37.261011000000003</c:v>
                </c:pt>
                <c:pt idx="187">
                  <c:v>32.603526000000002</c:v>
                </c:pt>
                <c:pt idx="188">
                  <c:v>33.468805000000003</c:v>
                </c:pt>
                <c:pt idx="189">
                  <c:v>33.716839</c:v>
                </c:pt>
                <c:pt idx="190">
                  <c:v>38.025027000000001</c:v>
                </c:pt>
                <c:pt idx="191">
                  <c:v>34.603735999999998</c:v>
                </c:pt>
                <c:pt idx="192">
                  <c:v>32.173447000000003</c:v>
                </c:pt>
                <c:pt idx="193">
                  <c:v>42.148893999999999</c:v>
                </c:pt>
                <c:pt idx="194">
                  <c:v>31.861695999999998</c:v>
                </c:pt>
                <c:pt idx="195">
                  <c:v>34.522385</c:v>
                </c:pt>
                <c:pt idx="196">
                  <c:v>37.256459</c:v>
                </c:pt>
                <c:pt idx="197">
                  <c:v>35.937778000000002</c:v>
                </c:pt>
                <c:pt idx="198">
                  <c:v>31.584648000000001</c:v>
                </c:pt>
                <c:pt idx="199">
                  <c:v>34.359113999999998</c:v>
                </c:pt>
                <c:pt idx="200">
                  <c:v>34.842669000000001</c:v>
                </c:pt>
                <c:pt idx="201">
                  <c:v>35.231219000000003</c:v>
                </c:pt>
                <c:pt idx="202">
                  <c:v>37.845827</c:v>
                </c:pt>
                <c:pt idx="203">
                  <c:v>31.108488999999999</c:v>
                </c:pt>
                <c:pt idx="204">
                  <c:v>37.952778000000002</c:v>
                </c:pt>
                <c:pt idx="205">
                  <c:v>31.63983</c:v>
                </c:pt>
                <c:pt idx="206">
                  <c:v>33.006298000000001</c:v>
                </c:pt>
                <c:pt idx="207">
                  <c:v>32.032932000000002</c:v>
                </c:pt>
                <c:pt idx="208">
                  <c:v>34.752783999999998</c:v>
                </c:pt>
                <c:pt idx="209">
                  <c:v>31.322959999999998</c:v>
                </c:pt>
                <c:pt idx="210">
                  <c:v>34.111646999999998</c:v>
                </c:pt>
                <c:pt idx="211">
                  <c:v>31.079474999999999</c:v>
                </c:pt>
                <c:pt idx="212">
                  <c:v>32.477801999999997</c:v>
                </c:pt>
                <c:pt idx="213">
                  <c:v>30.446871999999999</c:v>
                </c:pt>
                <c:pt idx="214">
                  <c:v>33.165018000000003</c:v>
                </c:pt>
                <c:pt idx="215">
                  <c:v>30.553823999999999</c:v>
                </c:pt>
                <c:pt idx="216">
                  <c:v>42.066405000000003</c:v>
                </c:pt>
                <c:pt idx="217">
                  <c:v>31.138641</c:v>
                </c:pt>
                <c:pt idx="218">
                  <c:v>30.994143000000001</c:v>
                </c:pt>
                <c:pt idx="219">
                  <c:v>29.903016000000001</c:v>
                </c:pt>
                <c:pt idx="220">
                  <c:v>30.44801</c:v>
                </c:pt>
                <c:pt idx="221">
                  <c:v>32.257074000000003</c:v>
                </c:pt>
                <c:pt idx="222">
                  <c:v>31.068667000000001</c:v>
                </c:pt>
                <c:pt idx="223">
                  <c:v>33.527968999999999</c:v>
                </c:pt>
                <c:pt idx="224">
                  <c:v>35.603271999999997</c:v>
                </c:pt>
                <c:pt idx="225">
                  <c:v>32.943153000000002</c:v>
                </c:pt>
                <c:pt idx="226">
                  <c:v>32.228059999999999</c:v>
                </c:pt>
                <c:pt idx="227">
                  <c:v>31.286550999999999</c:v>
                </c:pt>
                <c:pt idx="228">
                  <c:v>31.102232000000001</c:v>
                </c:pt>
                <c:pt idx="229">
                  <c:v>33.568359999999998</c:v>
                </c:pt>
                <c:pt idx="230">
                  <c:v>33.402244000000003</c:v>
                </c:pt>
                <c:pt idx="231">
                  <c:v>32.614902999999998</c:v>
                </c:pt>
                <c:pt idx="232">
                  <c:v>38.728172000000001</c:v>
                </c:pt>
                <c:pt idx="233">
                  <c:v>30.825182999999999</c:v>
                </c:pt>
                <c:pt idx="234">
                  <c:v>29.934304999999998</c:v>
                </c:pt>
                <c:pt idx="235">
                  <c:v>30.474178999999999</c:v>
                </c:pt>
                <c:pt idx="236">
                  <c:v>30.397948</c:v>
                </c:pt>
                <c:pt idx="237">
                  <c:v>34.388696000000003</c:v>
                </c:pt>
                <c:pt idx="238">
                  <c:v>35.698844999999999</c:v>
                </c:pt>
                <c:pt idx="239">
                  <c:v>36.463428999999998</c:v>
                </c:pt>
                <c:pt idx="240">
                  <c:v>35.354098999999998</c:v>
                </c:pt>
                <c:pt idx="241">
                  <c:v>32.765658999999999</c:v>
                </c:pt>
                <c:pt idx="242">
                  <c:v>35.591324999999998</c:v>
                </c:pt>
                <c:pt idx="243">
                  <c:v>31.332062000000001</c:v>
                </c:pt>
                <c:pt idx="244">
                  <c:v>34.297674000000001</c:v>
                </c:pt>
                <c:pt idx="245">
                  <c:v>34.663468999999999</c:v>
                </c:pt>
                <c:pt idx="246">
                  <c:v>39.424489999999999</c:v>
                </c:pt>
                <c:pt idx="247">
                  <c:v>30.268810999999999</c:v>
                </c:pt>
                <c:pt idx="248">
                  <c:v>41.731898999999999</c:v>
                </c:pt>
                <c:pt idx="249">
                  <c:v>30.124881999999999</c:v>
                </c:pt>
                <c:pt idx="250">
                  <c:v>30.042963</c:v>
                </c:pt>
                <c:pt idx="251">
                  <c:v>30.444597000000002</c:v>
                </c:pt>
                <c:pt idx="252">
                  <c:v>37.653542999999999</c:v>
                </c:pt>
                <c:pt idx="253">
                  <c:v>29.972988999999998</c:v>
                </c:pt>
                <c:pt idx="254">
                  <c:v>33.057498000000002</c:v>
                </c:pt>
                <c:pt idx="255">
                  <c:v>36.467412000000003</c:v>
                </c:pt>
                <c:pt idx="256">
                  <c:v>41.043545000000002</c:v>
                </c:pt>
                <c:pt idx="257">
                  <c:v>33.442636</c:v>
                </c:pt>
                <c:pt idx="258">
                  <c:v>31.375865999999998</c:v>
                </c:pt>
                <c:pt idx="259">
                  <c:v>34.199824999999997</c:v>
                </c:pt>
                <c:pt idx="260">
                  <c:v>29.661807</c:v>
                </c:pt>
                <c:pt idx="261">
                  <c:v>34.757336000000002</c:v>
                </c:pt>
                <c:pt idx="262">
                  <c:v>31.479973000000001</c:v>
                </c:pt>
                <c:pt idx="263">
                  <c:v>30.695477</c:v>
                </c:pt>
                <c:pt idx="264">
                  <c:v>32.286656000000001</c:v>
                </c:pt>
                <c:pt idx="265">
                  <c:v>30.586818999999998</c:v>
                </c:pt>
                <c:pt idx="266">
                  <c:v>31.150017999999999</c:v>
                </c:pt>
                <c:pt idx="267">
                  <c:v>40.237431000000001</c:v>
                </c:pt>
                <c:pt idx="268">
                  <c:v>41.239811000000003</c:v>
                </c:pt>
                <c:pt idx="269">
                  <c:v>33.822653000000003</c:v>
                </c:pt>
                <c:pt idx="270">
                  <c:v>30.949200000000001</c:v>
                </c:pt>
                <c:pt idx="271">
                  <c:v>28.441544</c:v>
                </c:pt>
                <c:pt idx="272">
                  <c:v>33.557550999999997</c:v>
                </c:pt>
                <c:pt idx="273">
                  <c:v>32.986956999999997</c:v>
                </c:pt>
                <c:pt idx="274">
                  <c:v>28.261206000000001</c:v>
                </c:pt>
                <c:pt idx="275">
                  <c:v>28.479089999999999</c:v>
                </c:pt>
                <c:pt idx="276">
                  <c:v>27.961970999999998</c:v>
                </c:pt>
                <c:pt idx="277">
                  <c:v>31.479973000000001</c:v>
                </c:pt>
                <c:pt idx="278">
                  <c:v>28.745329000000002</c:v>
                </c:pt>
                <c:pt idx="279">
                  <c:v>30.862729999999999</c:v>
                </c:pt>
                <c:pt idx="280">
                  <c:v>28.11102</c:v>
                </c:pt>
                <c:pt idx="281">
                  <c:v>31.291101999999999</c:v>
                </c:pt>
                <c:pt idx="282">
                  <c:v>35.454222000000001</c:v>
                </c:pt>
                <c:pt idx="283">
                  <c:v>26.597778000000002</c:v>
                </c:pt>
                <c:pt idx="284">
                  <c:v>28.915994999999999</c:v>
                </c:pt>
                <c:pt idx="285">
                  <c:v>26.401512</c:v>
                </c:pt>
                <c:pt idx="286">
                  <c:v>24.63796</c:v>
                </c:pt>
                <c:pt idx="287">
                  <c:v>24.134494</c:v>
                </c:pt>
                <c:pt idx="288">
                  <c:v>23.876218999999999</c:v>
                </c:pt>
                <c:pt idx="289">
                  <c:v>24.662421999999999</c:v>
                </c:pt>
                <c:pt idx="290">
                  <c:v>23.497340000000001</c:v>
                </c:pt>
                <c:pt idx="291">
                  <c:v>23.351134999999999</c:v>
                </c:pt>
                <c:pt idx="292">
                  <c:v>24.941177</c:v>
                </c:pt>
                <c:pt idx="293">
                  <c:v>24.358066999999998</c:v>
                </c:pt>
                <c:pt idx="294">
                  <c:v>23.730584</c:v>
                </c:pt>
                <c:pt idx="295">
                  <c:v>24.367737999999999</c:v>
                </c:pt>
                <c:pt idx="296">
                  <c:v>24.247133999999999</c:v>
                </c:pt>
                <c:pt idx="297">
                  <c:v>24.260217999999998</c:v>
                </c:pt>
                <c:pt idx="298">
                  <c:v>26.485137999999999</c:v>
                </c:pt>
                <c:pt idx="299">
                  <c:v>24.895665999999999</c:v>
                </c:pt>
                <c:pt idx="300">
                  <c:v>30.141380000000002</c:v>
                </c:pt>
                <c:pt idx="301">
                  <c:v>34.539451</c:v>
                </c:pt>
                <c:pt idx="302">
                  <c:v>31.611386</c:v>
                </c:pt>
                <c:pt idx="303">
                  <c:v>33.456288999999998</c:v>
                </c:pt>
                <c:pt idx="304">
                  <c:v>30.841111999999999</c:v>
                </c:pt>
                <c:pt idx="305">
                  <c:v>32.764521000000002</c:v>
                </c:pt>
                <c:pt idx="306">
                  <c:v>30.323993000000002</c:v>
                </c:pt>
                <c:pt idx="307">
                  <c:v>34.274349000000001</c:v>
                </c:pt>
                <c:pt idx="308">
                  <c:v>34.384144999999997</c:v>
                </c:pt>
                <c:pt idx="309">
                  <c:v>40.751705999999999</c:v>
                </c:pt>
                <c:pt idx="310">
                  <c:v>33.126902999999999</c:v>
                </c:pt>
                <c:pt idx="311">
                  <c:v>30.437201999999999</c:v>
                </c:pt>
                <c:pt idx="312">
                  <c:v>28.389206000000001</c:v>
                </c:pt>
                <c:pt idx="313">
                  <c:v>30.767724999999999</c:v>
                </c:pt>
                <c:pt idx="314">
                  <c:v>30.673290000000001</c:v>
                </c:pt>
                <c:pt idx="315">
                  <c:v>32.605232999999998</c:v>
                </c:pt>
                <c:pt idx="316">
                  <c:v>27.394788999999999</c:v>
                </c:pt>
                <c:pt idx="317">
                  <c:v>29.946252000000001</c:v>
                </c:pt>
                <c:pt idx="318">
                  <c:v>28.115002</c:v>
                </c:pt>
                <c:pt idx="319">
                  <c:v>26.001014999999999</c:v>
                </c:pt>
                <c:pt idx="320">
                  <c:v>29.253346000000001</c:v>
                </c:pt>
                <c:pt idx="321">
                  <c:v>26.447590999999999</c:v>
                </c:pt>
                <c:pt idx="322">
                  <c:v>30.998694</c:v>
                </c:pt>
                <c:pt idx="323">
                  <c:v>27.397635000000001</c:v>
                </c:pt>
                <c:pt idx="324">
                  <c:v>27.385687999999998</c:v>
                </c:pt>
                <c:pt idx="325">
                  <c:v>29.747140999999999</c:v>
                </c:pt>
                <c:pt idx="326">
                  <c:v>26.986898</c:v>
                </c:pt>
                <c:pt idx="327">
                  <c:v>27.173493000000001</c:v>
                </c:pt>
                <c:pt idx="328">
                  <c:v>28.489329999999999</c:v>
                </c:pt>
                <c:pt idx="329">
                  <c:v>27.832833999999998</c:v>
                </c:pt>
                <c:pt idx="330">
                  <c:v>29.194751</c:v>
                </c:pt>
                <c:pt idx="331">
                  <c:v>26.053922</c:v>
                </c:pt>
                <c:pt idx="332">
                  <c:v>25.712589000000001</c:v>
                </c:pt>
                <c:pt idx="333">
                  <c:v>25.980533999999999</c:v>
                </c:pt>
                <c:pt idx="334">
                  <c:v>26.130721000000001</c:v>
                </c:pt>
                <c:pt idx="335">
                  <c:v>27.805527000000001</c:v>
                </c:pt>
                <c:pt idx="336">
                  <c:v>26.800301999999999</c:v>
                </c:pt>
                <c:pt idx="337">
                  <c:v>29.16403</c:v>
                </c:pt>
                <c:pt idx="338">
                  <c:v>29.266999999999999</c:v>
                </c:pt>
                <c:pt idx="339">
                  <c:v>32.135900999999997</c:v>
                </c:pt>
                <c:pt idx="340">
                  <c:v>28.270308</c:v>
                </c:pt>
                <c:pt idx="341">
                  <c:v>26.821351</c:v>
                </c:pt>
                <c:pt idx="342">
                  <c:v>30.223299999999998</c:v>
                </c:pt>
                <c:pt idx="343">
                  <c:v>26.334952000000001</c:v>
                </c:pt>
                <c:pt idx="344">
                  <c:v>25.978828</c:v>
                </c:pt>
                <c:pt idx="345">
                  <c:v>27.113759000000002</c:v>
                </c:pt>
                <c:pt idx="346">
                  <c:v>28.158238000000001</c:v>
                </c:pt>
                <c:pt idx="347">
                  <c:v>30.287585</c:v>
                </c:pt>
                <c:pt idx="348">
                  <c:v>26.290579000000001</c:v>
                </c:pt>
                <c:pt idx="349">
                  <c:v>26.501066999999999</c:v>
                </c:pt>
                <c:pt idx="350">
                  <c:v>27.469882999999999</c:v>
                </c:pt>
                <c:pt idx="351">
                  <c:v>27.900531000000001</c:v>
                </c:pt>
                <c:pt idx="352">
                  <c:v>37.499943000000002</c:v>
                </c:pt>
                <c:pt idx="353">
                  <c:v>39.363050000000001</c:v>
                </c:pt>
                <c:pt idx="354">
                  <c:v>29.805736</c:v>
                </c:pt>
                <c:pt idx="355">
                  <c:v>27.613243000000001</c:v>
                </c:pt>
                <c:pt idx="356">
                  <c:v>28.430166</c:v>
                </c:pt>
                <c:pt idx="357">
                  <c:v>28.605383</c:v>
                </c:pt>
                <c:pt idx="358">
                  <c:v>27.588781000000001</c:v>
                </c:pt>
                <c:pt idx="359">
                  <c:v>33.014831999999998</c:v>
                </c:pt>
                <c:pt idx="360">
                  <c:v>26.665475000000001</c:v>
                </c:pt>
                <c:pt idx="361">
                  <c:v>28.158805999999998</c:v>
                </c:pt>
                <c:pt idx="362">
                  <c:v>25.279665999999999</c:v>
                </c:pt>
                <c:pt idx="363">
                  <c:v>25.916820000000001</c:v>
                </c:pt>
                <c:pt idx="364">
                  <c:v>29.477487</c:v>
                </c:pt>
                <c:pt idx="365">
                  <c:v>25.537372000000001</c:v>
                </c:pt>
                <c:pt idx="366">
                  <c:v>27.973348999999999</c:v>
                </c:pt>
                <c:pt idx="367">
                  <c:v>25.114688000000001</c:v>
                </c:pt>
                <c:pt idx="368">
                  <c:v>27.192834000000001</c:v>
                </c:pt>
                <c:pt idx="369">
                  <c:v>32.393037999999997</c:v>
                </c:pt>
                <c:pt idx="370">
                  <c:v>26.180215</c:v>
                </c:pt>
                <c:pt idx="371">
                  <c:v>26.675146999999999</c:v>
                </c:pt>
                <c:pt idx="372">
                  <c:v>26.267254999999999</c:v>
                </c:pt>
                <c:pt idx="373">
                  <c:v>25.867325999999998</c:v>
                </c:pt>
                <c:pt idx="374">
                  <c:v>32.642778999999997</c:v>
                </c:pt>
                <c:pt idx="375">
                  <c:v>26.343485000000001</c:v>
                </c:pt>
                <c:pt idx="376">
                  <c:v>25.644891000000001</c:v>
                </c:pt>
                <c:pt idx="377">
                  <c:v>27.167804</c:v>
                </c:pt>
                <c:pt idx="378">
                  <c:v>31.918016000000001</c:v>
                </c:pt>
                <c:pt idx="379">
                  <c:v>32.790121999999997</c:v>
                </c:pt>
                <c:pt idx="380">
                  <c:v>27.250861</c:v>
                </c:pt>
                <c:pt idx="381">
                  <c:v>28.864795999999998</c:v>
                </c:pt>
                <c:pt idx="382">
                  <c:v>27.487518999999999</c:v>
                </c:pt>
                <c:pt idx="383">
                  <c:v>27.967659999999999</c:v>
                </c:pt>
                <c:pt idx="384">
                  <c:v>32.600113</c:v>
                </c:pt>
                <c:pt idx="385">
                  <c:v>25.950382999999999</c:v>
                </c:pt>
                <c:pt idx="386">
                  <c:v>26.225156999999999</c:v>
                </c:pt>
                <c:pt idx="387">
                  <c:v>28.411961999999999</c:v>
                </c:pt>
                <c:pt idx="388">
                  <c:v>26.865724</c:v>
                </c:pt>
                <c:pt idx="389">
                  <c:v>35.200499000000001</c:v>
                </c:pt>
                <c:pt idx="390">
                  <c:v>34.437621</c:v>
                </c:pt>
                <c:pt idx="391">
                  <c:v>30.553823000000001</c:v>
                </c:pt>
                <c:pt idx="392">
                  <c:v>29.563959000000001</c:v>
                </c:pt>
                <c:pt idx="393">
                  <c:v>27.622914000000002</c:v>
                </c:pt>
                <c:pt idx="394">
                  <c:v>27.866966999999999</c:v>
                </c:pt>
                <c:pt idx="395">
                  <c:v>27.160409000000001</c:v>
                </c:pt>
                <c:pt idx="396">
                  <c:v>29.546323999999998</c:v>
                </c:pt>
                <c:pt idx="397">
                  <c:v>26.434507</c:v>
                </c:pt>
                <c:pt idx="398">
                  <c:v>25.915113000000002</c:v>
                </c:pt>
                <c:pt idx="399">
                  <c:v>28.246414999999999</c:v>
                </c:pt>
                <c:pt idx="400">
                  <c:v>25.943556999999998</c:v>
                </c:pt>
                <c:pt idx="401">
                  <c:v>26.849796000000001</c:v>
                </c:pt>
                <c:pt idx="402">
                  <c:v>28.187819000000001</c:v>
                </c:pt>
                <c:pt idx="403">
                  <c:v>26.171682000000001</c:v>
                </c:pt>
                <c:pt idx="404">
                  <c:v>31.317271000000002</c:v>
                </c:pt>
                <c:pt idx="405">
                  <c:v>29.198164999999999</c:v>
                </c:pt>
                <c:pt idx="406">
                  <c:v>29.410359</c:v>
                </c:pt>
                <c:pt idx="407">
                  <c:v>25.380928000000001</c:v>
                </c:pt>
                <c:pt idx="408">
                  <c:v>26.007272</c:v>
                </c:pt>
                <c:pt idx="409">
                  <c:v>28.153686</c:v>
                </c:pt>
                <c:pt idx="410">
                  <c:v>24.36205</c:v>
                </c:pt>
                <c:pt idx="411">
                  <c:v>23.893286</c:v>
                </c:pt>
                <c:pt idx="412">
                  <c:v>24.219259000000001</c:v>
                </c:pt>
                <c:pt idx="413">
                  <c:v>22.554693</c:v>
                </c:pt>
                <c:pt idx="414">
                  <c:v>24.451933</c:v>
                </c:pt>
                <c:pt idx="415">
                  <c:v>24.156110999999999</c:v>
                </c:pt>
                <c:pt idx="416">
                  <c:v>22.165005000000001</c:v>
                </c:pt>
                <c:pt idx="417">
                  <c:v>21.736063000000001</c:v>
                </c:pt>
                <c:pt idx="418">
                  <c:v>21.339548000000001</c:v>
                </c:pt>
                <c:pt idx="419">
                  <c:v>20.997077999999998</c:v>
                </c:pt>
                <c:pt idx="420">
                  <c:v>21.792953000000001</c:v>
                </c:pt>
                <c:pt idx="421">
                  <c:v>30.234677999999999</c:v>
                </c:pt>
                <c:pt idx="422">
                  <c:v>22.078534000000001</c:v>
                </c:pt>
                <c:pt idx="423">
                  <c:v>23.125857</c:v>
                </c:pt>
                <c:pt idx="424">
                  <c:v>22.844256999999999</c:v>
                </c:pt>
                <c:pt idx="425">
                  <c:v>24.288094000000001</c:v>
                </c:pt>
                <c:pt idx="426">
                  <c:v>24.005925999999999</c:v>
                </c:pt>
                <c:pt idx="427">
                  <c:v>25.427575999999998</c:v>
                </c:pt>
                <c:pt idx="428">
                  <c:v>28.481933999999999</c:v>
                </c:pt>
                <c:pt idx="429">
                  <c:v>27.940353999999999</c:v>
                </c:pt>
                <c:pt idx="430">
                  <c:v>25.63522</c:v>
                </c:pt>
                <c:pt idx="431">
                  <c:v>26.097156999999999</c:v>
                </c:pt>
                <c:pt idx="432">
                  <c:v>26.063023999999999</c:v>
                </c:pt>
                <c:pt idx="433">
                  <c:v>25.970863999999999</c:v>
                </c:pt>
                <c:pt idx="434">
                  <c:v>27.697437999999998</c:v>
                </c:pt>
                <c:pt idx="435">
                  <c:v>25.548749000000001</c:v>
                </c:pt>
                <c:pt idx="436">
                  <c:v>25.412785</c:v>
                </c:pt>
                <c:pt idx="437">
                  <c:v>29.863194</c:v>
                </c:pt>
                <c:pt idx="438">
                  <c:v>29.739746</c:v>
                </c:pt>
                <c:pt idx="439">
                  <c:v>34.030864999999999</c:v>
                </c:pt>
                <c:pt idx="440">
                  <c:v>26.650684999999999</c:v>
                </c:pt>
                <c:pt idx="441">
                  <c:v>28.153117000000002</c:v>
                </c:pt>
                <c:pt idx="442">
                  <c:v>26.649546999999998</c:v>
                </c:pt>
                <c:pt idx="443">
                  <c:v>28.913150999999999</c:v>
                </c:pt>
                <c:pt idx="444">
                  <c:v>30.720507999999999</c:v>
                </c:pt>
                <c:pt idx="445">
                  <c:v>30.181201999999999</c:v>
                </c:pt>
                <c:pt idx="446">
                  <c:v>27.873225000000001</c:v>
                </c:pt>
                <c:pt idx="447">
                  <c:v>28.211144000000001</c:v>
                </c:pt>
                <c:pt idx="448">
                  <c:v>25.639772000000001</c:v>
                </c:pt>
                <c:pt idx="449">
                  <c:v>30.738143000000001</c:v>
                </c:pt>
                <c:pt idx="450">
                  <c:v>27.062559</c:v>
                </c:pt>
                <c:pt idx="451">
                  <c:v>28.320938999999999</c:v>
                </c:pt>
                <c:pt idx="452">
                  <c:v>27.276461999999999</c:v>
                </c:pt>
                <c:pt idx="453">
                  <c:v>27.504016</c:v>
                </c:pt>
                <c:pt idx="454">
                  <c:v>26.410046000000001</c:v>
                </c:pt>
                <c:pt idx="455">
                  <c:v>31.599440000000001</c:v>
                </c:pt>
                <c:pt idx="456">
                  <c:v>31.644950999999999</c:v>
                </c:pt>
                <c:pt idx="457">
                  <c:v>26.474329999999998</c:v>
                </c:pt>
                <c:pt idx="458">
                  <c:v>30.835422999999999</c:v>
                </c:pt>
                <c:pt idx="459">
                  <c:v>30.934408999999999</c:v>
                </c:pt>
                <c:pt idx="460">
                  <c:v>26.012961000000001</c:v>
                </c:pt>
                <c:pt idx="461">
                  <c:v>29.22035</c:v>
                </c:pt>
                <c:pt idx="462">
                  <c:v>37.710431999999997</c:v>
                </c:pt>
                <c:pt idx="463">
                  <c:v>31.813341000000001</c:v>
                </c:pt>
                <c:pt idx="464">
                  <c:v>27.070523999999999</c:v>
                </c:pt>
                <c:pt idx="465">
                  <c:v>28.270308</c:v>
                </c:pt>
                <c:pt idx="466">
                  <c:v>30.815511999999998</c:v>
                </c:pt>
                <c:pt idx="467">
                  <c:v>27.013635000000001</c:v>
                </c:pt>
                <c:pt idx="468">
                  <c:v>34.202100999999999</c:v>
                </c:pt>
                <c:pt idx="469">
                  <c:v>26.317316999999999</c:v>
                </c:pt>
                <c:pt idx="470">
                  <c:v>26.877670999999999</c:v>
                </c:pt>
                <c:pt idx="471">
                  <c:v>29.689114</c:v>
                </c:pt>
                <c:pt idx="472">
                  <c:v>28.865932999999998</c:v>
                </c:pt>
                <c:pt idx="473">
                  <c:v>33.110405999999998</c:v>
                </c:pt>
                <c:pt idx="474">
                  <c:v>27.339039</c:v>
                </c:pt>
                <c:pt idx="475">
                  <c:v>28.021135000000001</c:v>
                </c:pt>
                <c:pt idx="476">
                  <c:v>25.962330999999999</c:v>
                </c:pt>
                <c:pt idx="477">
                  <c:v>25.712019999999999</c:v>
                </c:pt>
                <c:pt idx="478">
                  <c:v>28.037064000000001</c:v>
                </c:pt>
                <c:pt idx="479">
                  <c:v>25.575486999999999</c:v>
                </c:pt>
                <c:pt idx="480">
                  <c:v>25.802472999999999</c:v>
                </c:pt>
                <c:pt idx="481">
                  <c:v>32.684308000000001</c:v>
                </c:pt>
                <c:pt idx="482">
                  <c:v>28.021704</c:v>
                </c:pt>
                <c:pt idx="483">
                  <c:v>28.096796999999999</c:v>
                </c:pt>
                <c:pt idx="484">
                  <c:v>26.218330000000002</c:v>
                </c:pt>
                <c:pt idx="485">
                  <c:v>32.178567000000001</c:v>
                </c:pt>
                <c:pt idx="486">
                  <c:v>27.803252000000001</c:v>
                </c:pt>
                <c:pt idx="487">
                  <c:v>34.020057000000001</c:v>
                </c:pt>
                <c:pt idx="488">
                  <c:v>27.771394000000001</c:v>
                </c:pt>
                <c:pt idx="489">
                  <c:v>26.377050000000001</c:v>
                </c:pt>
                <c:pt idx="490">
                  <c:v>29.300564000000001</c:v>
                </c:pt>
                <c:pt idx="491">
                  <c:v>29.048546999999999</c:v>
                </c:pt>
                <c:pt idx="492">
                  <c:v>29.673185</c:v>
                </c:pt>
                <c:pt idx="493">
                  <c:v>28.628138</c:v>
                </c:pt>
                <c:pt idx="494">
                  <c:v>27.197386000000002</c:v>
                </c:pt>
                <c:pt idx="495">
                  <c:v>30.971955999999999</c:v>
                </c:pt>
                <c:pt idx="496">
                  <c:v>26.809404000000001</c:v>
                </c:pt>
                <c:pt idx="497">
                  <c:v>27.456230000000001</c:v>
                </c:pt>
                <c:pt idx="498">
                  <c:v>27.314008000000001</c:v>
                </c:pt>
                <c:pt idx="499">
                  <c:v>25.611896000000002</c:v>
                </c:pt>
                <c:pt idx="500">
                  <c:v>26.371361</c:v>
                </c:pt>
                <c:pt idx="501">
                  <c:v>26.951626000000001</c:v>
                </c:pt>
                <c:pt idx="502">
                  <c:v>26.52553</c:v>
                </c:pt>
                <c:pt idx="503">
                  <c:v>27.618932000000001</c:v>
                </c:pt>
                <c:pt idx="504">
                  <c:v>25.845708999999999</c:v>
                </c:pt>
                <c:pt idx="505">
                  <c:v>25.387754000000001</c:v>
                </c:pt>
                <c:pt idx="506">
                  <c:v>32.428308999999999</c:v>
                </c:pt>
                <c:pt idx="507">
                  <c:v>26.674009000000002</c:v>
                </c:pt>
                <c:pt idx="508">
                  <c:v>34.797725999999997</c:v>
                </c:pt>
                <c:pt idx="509">
                  <c:v>26.578436</c:v>
                </c:pt>
                <c:pt idx="510">
                  <c:v>29.340955000000001</c:v>
                </c:pt>
                <c:pt idx="511">
                  <c:v>27.422664999999999</c:v>
                </c:pt>
                <c:pt idx="512">
                  <c:v>27.506861000000001</c:v>
                </c:pt>
                <c:pt idx="513">
                  <c:v>26.201263000000001</c:v>
                </c:pt>
                <c:pt idx="514">
                  <c:v>26.282613999999999</c:v>
                </c:pt>
                <c:pt idx="515">
                  <c:v>27.261669999999999</c:v>
                </c:pt>
                <c:pt idx="516">
                  <c:v>26.292853999999998</c:v>
                </c:pt>
                <c:pt idx="517">
                  <c:v>31.661448</c:v>
                </c:pt>
                <c:pt idx="518">
                  <c:v>35.958826000000002</c:v>
                </c:pt>
                <c:pt idx="519">
                  <c:v>33.497248999999996</c:v>
                </c:pt>
                <c:pt idx="520">
                  <c:v>29.916101000000001</c:v>
                </c:pt>
                <c:pt idx="521">
                  <c:v>26.461814</c:v>
                </c:pt>
                <c:pt idx="522">
                  <c:v>26.671733</c:v>
                </c:pt>
                <c:pt idx="523">
                  <c:v>28.610503000000001</c:v>
                </c:pt>
                <c:pt idx="524">
                  <c:v>32.431153000000002</c:v>
                </c:pt>
                <c:pt idx="525">
                  <c:v>35.934933000000001</c:v>
                </c:pt>
                <c:pt idx="526">
                  <c:v>34.882489999999997</c:v>
                </c:pt>
                <c:pt idx="527">
                  <c:v>25.816694999999999</c:v>
                </c:pt>
                <c:pt idx="528">
                  <c:v>25.035612</c:v>
                </c:pt>
                <c:pt idx="529">
                  <c:v>28.846591</c:v>
                </c:pt>
                <c:pt idx="530">
                  <c:v>27.027287999999999</c:v>
                </c:pt>
                <c:pt idx="531">
                  <c:v>36.888388999999997</c:v>
                </c:pt>
                <c:pt idx="532">
                  <c:v>26.915217999999999</c:v>
                </c:pt>
                <c:pt idx="533">
                  <c:v>42.551667000000002</c:v>
                </c:pt>
                <c:pt idx="534">
                  <c:v>28.215695</c:v>
                </c:pt>
                <c:pt idx="535">
                  <c:v>26.024908</c:v>
                </c:pt>
                <c:pt idx="536">
                  <c:v>26.740569000000001</c:v>
                </c:pt>
                <c:pt idx="537">
                  <c:v>25.383202000000001</c:v>
                </c:pt>
                <c:pt idx="538">
                  <c:v>26.262134</c:v>
                </c:pt>
                <c:pt idx="539">
                  <c:v>25.529406999999999</c:v>
                </c:pt>
                <c:pt idx="540">
                  <c:v>23.916041</c:v>
                </c:pt>
                <c:pt idx="541">
                  <c:v>24.299472000000002</c:v>
                </c:pt>
                <c:pt idx="542">
                  <c:v>27.757171</c:v>
                </c:pt>
                <c:pt idx="543">
                  <c:v>25.145408</c:v>
                </c:pt>
                <c:pt idx="544">
                  <c:v>23.762440999999999</c:v>
                </c:pt>
                <c:pt idx="545">
                  <c:v>23.104807999999998</c:v>
                </c:pt>
                <c:pt idx="546">
                  <c:v>24.240307000000001</c:v>
                </c:pt>
                <c:pt idx="547">
                  <c:v>21.909573999999999</c:v>
                </c:pt>
                <c:pt idx="548">
                  <c:v>21.371407000000001</c:v>
                </c:pt>
                <c:pt idx="549">
                  <c:v>23.128132000000001</c:v>
                </c:pt>
                <c:pt idx="550">
                  <c:v>22.076827000000002</c:v>
                </c:pt>
                <c:pt idx="551">
                  <c:v>22.281058000000002</c:v>
                </c:pt>
                <c:pt idx="552">
                  <c:v>23.981463000000002</c:v>
                </c:pt>
                <c:pt idx="553">
                  <c:v>23.128132000000001</c:v>
                </c:pt>
                <c:pt idx="554">
                  <c:v>22.525680000000001</c:v>
                </c:pt>
                <c:pt idx="555">
                  <c:v>24.355222999999999</c:v>
                </c:pt>
                <c:pt idx="556">
                  <c:v>24.589034999999999</c:v>
                </c:pt>
                <c:pt idx="557">
                  <c:v>23.819898999999999</c:v>
                </c:pt>
                <c:pt idx="558">
                  <c:v>24.510528999999998</c:v>
                </c:pt>
                <c:pt idx="559">
                  <c:v>25.429852</c:v>
                </c:pt>
                <c:pt idx="560">
                  <c:v>25.69154</c:v>
                </c:pt>
                <c:pt idx="561">
                  <c:v>26.572747</c:v>
                </c:pt>
                <c:pt idx="562">
                  <c:v>27.909064000000001</c:v>
                </c:pt>
                <c:pt idx="563">
                  <c:v>29.501950000000001</c:v>
                </c:pt>
                <c:pt idx="564">
                  <c:v>26.273512</c:v>
                </c:pt>
                <c:pt idx="565">
                  <c:v>28.479659000000002</c:v>
                </c:pt>
                <c:pt idx="566">
                  <c:v>26.790061999999999</c:v>
                </c:pt>
                <c:pt idx="567">
                  <c:v>26.618827</c:v>
                </c:pt>
                <c:pt idx="568">
                  <c:v>27.046631000000001</c:v>
                </c:pt>
                <c:pt idx="569">
                  <c:v>26.388995999999999</c:v>
                </c:pt>
                <c:pt idx="570">
                  <c:v>35.469583</c:v>
                </c:pt>
                <c:pt idx="571">
                  <c:v>26.363966000000001</c:v>
                </c:pt>
                <c:pt idx="572">
                  <c:v>26.737155999999999</c:v>
                </c:pt>
                <c:pt idx="573">
                  <c:v>26.605174000000002</c:v>
                </c:pt>
                <c:pt idx="574">
                  <c:v>25.484465</c:v>
                </c:pt>
                <c:pt idx="575">
                  <c:v>31.888434</c:v>
                </c:pt>
                <c:pt idx="576">
                  <c:v>26.998276000000001</c:v>
                </c:pt>
                <c:pt idx="577">
                  <c:v>27.501172</c:v>
                </c:pt>
                <c:pt idx="578">
                  <c:v>27.857296000000002</c:v>
                </c:pt>
                <c:pt idx="579">
                  <c:v>26.733173000000001</c:v>
                </c:pt>
                <c:pt idx="580">
                  <c:v>26.884498000000001</c:v>
                </c:pt>
                <c:pt idx="581">
                  <c:v>31.921999</c:v>
                </c:pt>
                <c:pt idx="582">
                  <c:v>29.281790999999998</c:v>
                </c:pt>
                <c:pt idx="583">
                  <c:v>27.090434999999999</c:v>
                </c:pt>
                <c:pt idx="584">
                  <c:v>28.682752000000001</c:v>
                </c:pt>
                <c:pt idx="585">
                  <c:v>26.616551000000001</c:v>
                </c:pt>
                <c:pt idx="586">
                  <c:v>26.759910999999999</c:v>
                </c:pt>
                <c:pt idx="587">
                  <c:v>29.936011000000001</c:v>
                </c:pt>
                <c:pt idx="588">
                  <c:v>34.499630000000003</c:v>
                </c:pt>
                <c:pt idx="589">
                  <c:v>35.114027999999998</c:v>
                </c:pt>
                <c:pt idx="590">
                  <c:v>26.001584000000001</c:v>
                </c:pt>
                <c:pt idx="591">
                  <c:v>27.539856</c:v>
                </c:pt>
                <c:pt idx="592">
                  <c:v>27.810646999999999</c:v>
                </c:pt>
                <c:pt idx="593">
                  <c:v>26.311627000000001</c:v>
                </c:pt>
                <c:pt idx="594">
                  <c:v>26.185904000000001</c:v>
                </c:pt>
                <c:pt idx="595">
                  <c:v>26.886773000000002</c:v>
                </c:pt>
                <c:pt idx="596">
                  <c:v>27.601296000000001</c:v>
                </c:pt>
                <c:pt idx="597">
                  <c:v>25.996464</c:v>
                </c:pt>
                <c:pt idx="598">
                  <c:v>29.553149999999999</c:v>
                </c:pt>
                <c:pt idx="599">
                  <c:v>37.001029000000003</c:v>
                </c:pt>
                <c:pt idx="600">
                  <c:v>31.410568999999999</c:v>
                </c:pt>
                <c:pt idx="601">
                  <c:v>32.133625000000002</c:v>
                </c:pt>
                <c:pt idx="602">
                  <c:v>30.369503999999999</c:v>
                </c:pt>
                <c:pt idx="603">
                  <c:v>31.367902000000001</c:v>
                </c:pt>
                <c:pt idx="604">
                  <c:v>30.977644999999999</c:v>
                </c:pt>
                <c:pt idx="605">
                  <c:v>30.639156</c:v>
                </c:pt>
                <c:pt idx="606">
                  <c:v>34.504179999999998</c:v>
                </c:pt>
                <c:pt idx="607">
                  <c:v>30.257432999999999</c:v>
                </c:pt>
                <c:pt idx="608">
                  <c:v>32.701943999999997</c:v>
                </c:pt>
                <c:pt idx="609">
                  <c:v>35.284125000000003</c:v>
                </c:pt>
                <c:pt idx="610">
                  <c:v>33.302689000000001</c:v>
                </c:pt>
                <c:pt idx="611">
                  <c:v>37.217775000000003</c:v>
                </c:pt>
                <c:pt idx="612">
                  <c:v>35.319965000000003</c:v>
                </c:pt>
                <c:pt idx="613">
                  <c:v>33.502938</c:v>
                </c:pt>
                <c:pt idx="614">
                  <c:v>35.948585999999999</c:v>
                </c:pt>
                <c:pt idx="615">
                  <c:v>37.361134</c:v>
                </c:pt>
                <c:pt idx="616">
                  <c:v>35.595875999999997</c:v>
                </c:pt>
                <c:pt idx="617">
                  <c:v>33.087080999999998</c:v>
                </c:pt>
                <c:pt idx="618">
                  <c:v>33.753816999999998</c:v>
                </c:pt>
                <c:pt idx="619">
                  <c:v>31.953288000000001</c:v>
                </c:pt>
                <c:pt idx="620">
                  <c:v>33.408501999999999</c:v>
                </c:pt>
                <c:pt idx="621">
                  <c:v>34.682811000000001</c:v>
                </c:pt>
                <c:pt idx="622">
                  <c:v>32.473250999999998</c:v>
                </c:pt>
                <c:pt idx="623">
                  <c:v>32.302584000000003</c:v>
                </c:pt>
                <c:pt idx="624">
                  <c:v>37.704174000000002</c:v>
                </c:pt>
                <c:pt idx="625">
                  <c:v>34.639575000000001</c:v>
                </c:pt>
                <c:pt idx="626">
                  <c:v>36.956654999999998</c:v>
                </c:pt>
                <c:pt idx="627">
                  <c:v>35.891128999999999</c:v>
                </c:pt>
                <c:pt idx="628">
                  <c:v>32.364593999999997</c:v>
                </c:pt>
                <c:pt idx="629">
                  <c:v>31.811634999999999</c:v>
                </c:pt>
                <c:pt idx="630">
                  <c:v>31.915741000000001</c:v>
                </c:pt>
                <c:pt idx="631">
                  <c:v>30.899138000000001</c:v>
                </c:pt>
                <c:pt idx="632">
                  <c:v>35.422933999999998</c:v>
                </c:pt>
                <c:pt idx="633">
                  <c:v>34.272074000000003</c:v>
                </c:pt>
                <c:pt idx="634">
                  <c:v>35.210738999999997</c:v>
                </c:pt>
                <c:pt idx="635">
                  <c:v>32.847579000000003</c:v>
                </c:pt>
                <c:pt idx="636">
                  <c:v>38.820900000000002</c:v>
                </c:pt>
                <c:pt idx="637">
                  <c:v>35.665849000000001</c:v>
                </c:pt>
                <c:pt idx="638">
                  <c:v>36.032781999999997</c:v>
                </c:pt>
                <c:pt idx="639">
                  <c:v>33.179808999999999</c:v>
                </c:pt>
                <c:pt idx="640">
                  <c:v>37.527818000000003</c:v>
                </c:pt>
                <c:pt idx="641">
                  <c:v>34.719788999999999</c:v>
                </c:pt>
                <c:pt idx="642">
                  <c:v>42.943629999999999</c:v>
                </c:pt>
                <c:pt idx="643">
                  <c:v>32.378247000000002</c:v>
                </c:pt>
                <c:pt idx="644">
                  <c:v>35.184001000000002</c:v>
                </c:pt>
                <c:pt idx="645">
                  <c:v>33.2714</c:v>
                </c:pt>
                <c:pt idx="646">
                  <c:v>37.316761999999997</c:v>
                </c:pt>
                <c:pt idx="647">
                  <c:v>43.127381</c:v>
                </c:pt>
                <c:pt idx="648">
                  <c:v>38.171230999999999</c:v>
                </c:pt>
                <c:pt idx="649">
                  <c:v>32.832788000000001</c:v>
                </c:pt>
                <c:pt idx="650">
                  <c:v>45.979215000000003</c:v>
                </c:pt>
                <c:pt idx="651">
                  <c:v>32.595560999999996</c:v>
                </c:pt>
                <c:pt idx="652">
                  <c:v>36.886113000000002</c:v>
                </c:pt>
                <c:pt idx="653">
                  <c:v>38.340758999999998</c:v>
                </c:pt>
                <c:pt idx="654">
                  <c:v>44.348782999999997</c:v>
                </c:pt>
                <c:pt idx="655">
                  <c:v>39.493326000000003</c:v>
                </c:pt>
                <c:pt idx="656">
                  <c:v>34.800570999999998</c:v>
                </c:pt>
                <c:pt idx="657">
                  <c:v>33.774296999999997</c:v>
                </c:pt>
                <c:pt idx="658">
                  <c:v>32.541518000000003</c:v>
                </c:pt>
                <c:pt idx="659">
                  <c:v>29.684564000000002</c:v>
                </c:pt>
                <c:pt idx="660">
                  <c:v>29.296012999999999</c:v>
                </c:pt>
                <c:pt idx="661">
                  <c:v>29.391584999999999</c:v>
                </c:pt>
                <c:pt idx="662">
                  <c:v>29.194182000000001</c:v>
                </c:pt>
                <c:pt idx="663">
                  <c:v>28.190094999999999</c:v>
                </c:pt>
                <c:pt idx="664">
                  <c:v>27.079056999999999</c:v>
                </c:pt>
                <c:pt idx="665">
                  <c:v>28.019998000000001</c:v>
                </c:pt>
                <c:pt idx="666">
                  <c:v>26.970400000000001</c:v>
                </c:pt>
                <c:pt idx="667">
                  <c:v>26.377618999999999</c:v>
                </c:pt>
                <c:pt idx="668">
                  <c:v>33.574618000000001</c:v>
                </c:pt>
                <c:pt idx="669">
                  <c:v>26.746827</c:v>
                </c:pt>
                <c:pt idx="670">
                  <c:v>26.523254000000001</c:v>
                </c:pt>
                <c:pt idx="671">
                  <c:v>28.754999999999999</c:v>
                </c:pt>
                <c:pt idx="672">
                  <c:v>25.399132000000002</c:v>
                </c:pt>
                <c:pt idx="673">
                  <c:v>27.491501</c:v>
                </c:pt>
                <c:pt idx="674">
                  <c:v>25.16987</c:v>
                </c:pt>
                <c:pt idx="675">
                  <c:v>24.394476000000001</c:v>
                </c:pt>
                <c:pt idx="676">
                  <c:v>24.484929000000001</c:v>
                </c:pt>
                <c:pt idx="677">
                  <c:v>25.598241999999999</c:v>
                </c:pt>
                <c:pt idx="678">
                  <c:v>29.387604</c:v>
                </c:pt>
                <c:pt idx="679">
                  <c:v>24.783026</c:v>
                </c:pt>
                <c:pt idx="680">
                  <c:v>27.303768000000002</c:v>
                </c:pt>
                <c:pt idx="681">
                  <c:v>32.618886000000003</c:v>
                </c:pt>
                <c:pt idx="682">
                  <c:v>25.368410999999998</c:v>
                </c:pt>
                <c:pt idx="683">
                  <c:v>25.636358000000001</c:v>
                </c:pt>
                <c:pt idx="684">
                  <c:v>26.523823</c:v>
                </c:pt>
                <c:pt idx="685">
                  <c:v>26.297974</c:v>
                </c:pt>
                <c:pt idx="686">
                  <c:v>27.829989000000001</c:v>
                </c:pt>
                <c:pt idx="687">
                  <c:v>26.950489000000001</c:v>
                </c:pt>
                <c:pt idx="688">
                  <c:v>28.315819000000001</c:v>
                </c:pt>
                <c:pt idx="689">
                  <c:v>26.890187000000001</c:v>
                </c:pt>
                <c:pt idx="690">
                  <c:v>27.316284</c:v>
                </c:pt>
                <c:pt idx="691">
                  <c:v>27.265651999999999</c:v>
                </c:pt>
                <c:pt idx="692">
                  <c:v>26.993724</c:v>
                </c:pt>
                <c:pt idx="693">
                  <c:v>29.418323999999998</c:v>
                </c:pt>
                <c:pt idx="694">
                  <c:v>27.320266</c:v>
                </c:pt>
                <c:pt idx="695">
                  <c:v>26.482862999999998</c:v>
                </c:pt>
                <c:pt idx="696">
                  <c:v>36.478788999999999</c:v>
                </c:pt>
                <c:pt idx="697">
                  <c:v>28.091678000000002</c:v>
                </c:pt>
                <c:pt idx="698">
                  <c:v>29.809149999999999</c:v>
                </c:pt>
                <c:pt idx="699">
                  <c:v>27.323678999999998</c:v>
                </c:pt>
                <c:pt idx="700">
                  <c:v>26.169975000000001</c:v>
                </c:pt>
                <c:pt idx="701">
                  <c:v>25.945833</c:v>
                </c:pt>
                <c:pt idx="702">
                  <c:v>26.174526</c:v>
                </c:pt>
                <c:pt idx="703">
                  <c:v>27.302630000000001</c:v>
                </c:pt>
                <c:pt idx="704">
                  <c:v>26.807129</c:v>
                </c:pt>
                <c:pt idx="705">
                  <c:v>27.060853000000002</c:v>
                </c:pt>
                <c:pt idx="706">
                  <c:v>27.417545</c:v>
                </c:pt>
                <c:pt idx="707">
                  <c:v>28.824404999999999</c:v>
                </c:pt>
                <c:pt idx="708">
                  <c:v>26.958452999999999</c:v>
                </c:pt>
                <c:pt idx="709">
                  <c:v>25.215381000000001</c:v>
                </c:pt>
                <c:pt idx="710">
                  <c:v>29.731211999999999</c:v>
                </c:pt>
                <c:pt idx="711">
                  <c:v>27.030702000000002</c:v>
                </c:pt>
                <c:pt idx="712">
                  <c:v>26.802578</c:v>
                </c:pt>
                <c:pt idx="713">
                  <c:v>27.212177000000001</c:v>
                </c:pt>
                <c:pt idx="714">
                  <c:v>25.316642999999999</c:v>
                </c:pt>
                <c:pt idx="715">
                  <c:v>27.602433999999999</c:v>
                </c:pt>
                <c:pt idx="716">
                  <c:v>27.379429999999999</c:v>
                </c:pt>
                <c:pt idx="717">
                  <c:v>28.305579000000002</c:v>
                </c:pt>
                <c:pt idx="718">
                  <c:v>29.264154999999999</c:v>
                </c:pt>
                <c:pt idx="719">
                  <c:v>26.713832</c:v>
                </c:pt>
                <c:pt idx="720">
                  <c:v>29.524137</c:v>
                </c:pt>
                <c:pt idx="721">
                  <c:v>32.308273999999997</c:v>
                </c:pt>
                <c:pt idx="722">
                  <c:v>26.966418000000001</c:v>
                </c:pt>
                <c:pt idx="723">
                  <c:v>26.765599999999999</c:v>
                </c:pt>
                <c:pt idx="724">
                  <c:v>26.102846</c:v>
                </c:pt>
                <c:pt idx="725">
                  <c:v>29.441648000000001</c:v>
                </c:pt>
                <c:pt idx="726">
                  <c:v>26.353726000000002</c:v>
                </c:pt>
                <c:pt idx="727">
                  <c:v>29.178253000000002</c:v>
                </c:pt>
                <c:pt idx="728">
                  <c:v>26.928301000000001</c:v>
                </c:pt>
                <c:pt idx="729">
                  <c:v>27.668994000000001</c:v>
                </c:pt>
                <c:pt idx="730">
                  <c:v>29.92634</c:v>
                </c:pt>
                <c:pt idx="731">
                  <c:v>28.251535000000001</c:v>
                </c:pt>
                <c:pt idx="732">
                  <c:v>28.779463</c:v>
                </c:pt>
                <c:pt idx="733">
                  <c:v>26.769582</c:v>
                </c:pt>
                <c:pt idx="734">
                  <c:v>27.831126999999999</c:v>
                </c:pt>
                <c:pt idx="735">
                  <c:v>27.546683000000002</c:v>
                </c:pt>
                <c:pt idx="736">
                  <c:v>27.771963</c:v>
                </c:pt>
                <c:pt idx="737">
                  <c:v>29.844989999999999</c:v>
                </c:pt>
                <c:pt idx="738">
                  <c:v>26.943662</c:v>
                </c:pt>
                <c:pt idx="739">
                  <c:v>26.422561000000002</c:v>
                </c:pt>
                <c:pt idx="740">
                  <c:v>27.146754999999999</c:v>
                </c:pt>
                <c:pt idx="741">
                  <c:v>26.992017000000001</c:v>
                </c:pt>
                <c:pt idx="742">
                  <c:v>29.342092000000001</c:v>
                </c:pt>
                <c:pt idx="743">
                  <c:v>26.094311999999999</c:v>
                </c:pt>
                <c:pt idx="744">
                  <c:v>25.849691</c:v>
                </c:pt>
                <c:pt idx="745">
                  <c:v>26.900995000000002</c:v>
                </c:pt>
                <c:pt idx="746">
                  <c:v>27.988140000000001</c:v>
                </c:pt>
                <c:pt idx="747">
                  <c:v>27.370328000000001</c:v>
                </c:pt>
                <c:pt idx="748">
                  <c:v>25.855948999999999</c:v>
                </c:pt>
                <c:pt idx="749">
                  <c:v>25.899184000000002</c:v>
                </c:pt>
                <c:pt idx="750">
                  <c:v>29.113969000000001</c:v>
                </c:pt>
                <c:pt idx="751">
                  <c:v>27.617794</c:v>
                </c:pt>
                <c:pt idx="752">
                  <c:v>32.204166999999998</c:v>
                </c:pt>
                <c:pt idx="753">
                  <c:v>27.123431</c:v>
                </c:pt>
                <c:pt idx="754">
                  <c:v>33.341943000000001</c:v>
                </c:pt>
                <c:pt idx="755">
                  <c:v>33.753248999999997</c:v>
                </c:pt>
                <c:pt idx="756">
                  <c:v>26.045387999999999</c:v>
                </c:pt>
                <c:pt idx="757">
                  <c:v>27.492639</c:v>
                </c:pt>
                <c:pt idx="758">
                  <c:v>26.114224</c:v>
                </c:pt>
                <c:pt idx="759">
                  <c:v>28.580921</c:v>
                </c:pt>
                <c:pt idx="760">
                  <c:v>27.729296000000001</c:v>
                </c:pt>
                <c:pt idx="761">
                  <c:v>33.570636</c:v>
                </c:pt>
                <c:pt idx="762">
                  <c:v>27.923855</c:v>
                </c:pt>
                <c:pt idx="763">
                  <c:v>27.745794</c:v>
                </c:pt>
                <c:pt idx="764">
                  <c:v>31.012916000000001</c:v>
                </c:pt>
                <c:pt idx="765">
                  <c:v>26.685955</c:v>
                </c:pt>
                <c:pt idx="766">
                  <c:v>25.713726999999999</c:v>
                </c:pt>
                <c:pt idx="767">
                  <c:v>29.033187000000002</c:v>
                </c:pt>
                <c:pt idx="768">
                  <c:v>33.737319999999997</c:v>
                </c:pt>
                <c:pt idx="769">
                  <c:v>30.665894999999999</c:v>
                </c:pt>
                <c:pt idx="770">
                  <c:v>26.662061999999999</c:v>
                </c:pt>
                <c:pt idx="771">
                  <c:v>26.368516</c:v>
                </c:pt>
                <c:pt idx="772">
                  <c:v>32.877161999999998</c:v>
                </c:pt>
                <c:pt idx="773">
                  <c:v>28.951267000000001</c:v>
                </c:pt>
                <c:pt idx="774">
                  <c:v>26.458969</c:v>
                </c:pt>
                <c:pt idx="775">
                  <c:v>26.255877000000002</c:v>
                </c:pt>
                <c:pt idx="776">
                  <c:v>32.721854999999998</c:v>
                </c:pt>
                <c:pt idx="777">
                  <c:v>26.803146999999999</c:v>
                </c:pt>
                <c:pt idx="778">
                  <c:v>25.804179999999999</c:v>
                </c:pt>
                <c:pt idx="779">
                  <c:v>25.456019999999999</c:v>
                </c:pt>
                <c:pt idx="780">
                  <c:v>25.481051000000001</c:v>
                </c:pt>
                <c:pt idx="781">
                  <c:v>26.732603999999998</c:v>
                </c:pt>
                <c:pt idx="782">
                  <c:v>25.413353000000001</c:v>
                </c:pt>
                <c:pt idx="783">
                  <c:v>26.875395000000001</c:v>
                </c:pt>
                <c:pt idx="784">
                  <c:v>29.098609</c:v>
                </c:pt>
                <c:pt idx="785">
                  <c:v>27.939785000000001</c:v>
                </c:pt>
                <c:pt idx="786">
                  <c:v>32.465856000000002</c:v>
                </c:pt>
                <c:pt idx="787">
                  <c:v>27.570007</c:v>
                </c:pt>
                <c:pt idx="788">
                  <c:v>27.283287999999999</c:v>
                </c:pt>
                <c:pt idx="789">
                  <c:v>27.940353000000002</c:v>
                </c:pt>
                <c:pt idx="790">
                  <c:v>28.433579000000002</c:v>
                </c:pt>
                <c:pt idx="791">
                  <c:v>27.389669999999999</c:v>
                </c:pt>
                <c:pt idx="792">
                  <c:v>26.853777999999998</c:v>
                </c:pt>
                <c:pt idx="793">
                  <c:v>27.02103</c:v>
                </c:pt>
                <c:pt idx="794">
                  <c:v>27.205919000000002</c:v>
                </c:pt>
                <c:pt idx="795">
                  <c:v>29.379639999999998</c:v>
                </c:pt>
                <c:pt idx="796">
                  <c:v>28.827818000000001</c:v>
                </c:pt>
                <c:pt idx="797">
                  <c:v>28.893241</c:v>
                </c:pt>
                <c:pt idx="798">
                  <c:v>29.917238000000001</c:v>
                </c:pt>
                <c:pt idx="799">
                  <c:v>28.873328999999998</c:v>
                </c:pt>
                <c:pt idx="800">
                  <c:v>29.789807</c:v>
                </c:pt>
                <c:pt idx="801">
                  <c:v>29.900172000000001</c:v>
                </c:pt>
                <c:pt idx="802">
                  <c:v>28.341419999999999</c:v>
                </c:pt>
                <c:pt idx="803">
                  <c:v>32.475527</c:v>
                </c:pt>
                <c:pt idx="804">
                  <c:v>30.738712</c:v>
                </c:pt>
                <c:pt idx="805">
                  <c:v>32.373696000000002</c:v>
                </c:pt>
                <c:pt idx="806">
                  <c:v>31.333769</c:v>
                </c:pt>
                <c:pt idx="807">
                  <c:v>32.036914000000003</c:v>
                </c:pt>
                <c:pt idx="808">
                  <c:v>31.695581000000001</c:v>
                </c:pt>
                <c:pt idx="809">
                  <c:v>32.251384999999999</c:v>
                </c:pt>
                <c:pt idx="810">
                  <c:v>36.783714000000003</c:v>
                </c:pt>
                <c:pt idx="811">
                  <c:v>32.908450000000002</c:v>
                </c:pt>
                <c:pt idx="812">
                  <c:v>38.931265000000003</c:v>
                </c:pt>
                <c:pt idx="813">
                  <c:v>32.487473000000001</c:v>
                </c:pt>
                <c:pt idx="814">
                  <c:v>33.971133000000002</c:v>
                </c:pt>
                <c:pt idx="815">
                  <c:v>35.098098999999998</c:v>
                </c:pt>
                <c:pt idx="816">
                  <c:v>43.285530999999999</c:v>
                </c:pt>
                <c:pt idx="817">
                  <c:v>34.082633999999999</c:v>
                </c:pt>
                <c:pt idx="818">
                  <c:v>38.196829999999999</c:v>
                </c:pt>
                <c:pt idx="819">
                  <c:v>34.157727000000001</c:v>
                </c:pt>
                <c:pt idx="820">
                  <c:v>37.061900000000001</c:v>
                </c:pt>
                <c:pt idx="821">
                  <c:v>35.800674999999998</c:v>
                </c:pt>
                <c:pt idx="822">
                  <c:v>38.632598999999999</c:v>
                </c:pt>
                <c:pt idx="823">
                  <c:v>33.877265999999999</c:v>
                </c:pt>
                <c:pt idx="824">
                  <c:v>37.448743</c:v>
                </c:pt>
                <c:pt idx="825">
                  <c:v>33.475062000000001</c:v>
                </c:pt>
                <c:pt idx="826">
                  <c:v>37.008425000000003</c:v>
                </c:pt>
                <c:pt idx="827">
                  <c:v>42.324111000000002</c:v>
                </c:pt>
                <c:pt idx="828">
                  <c:v>38.319141000000002</c:v>
                </c:pt>
                <c:pt idx="829">
                  <c:v>32.020985000000003</c:v>
                </c:pt>
                <c:pt idx="830">
                  <c:v>35.337600999999999</c:v>
                </c:pt>
                <c:pt idx="831">
                  <c:v>33.480750999999998</c:v>
                </c:pt>
                <c:pt idx="832">
                  <c:v>33.041001000000001</c:v>
                </c:pt>
                <c:pt idx="833">
                  <c:v>32.659846000000002</c:v>
                </c:pt>
                <c:pt idx="834">
                  <c:v>35.63456</c:v>
                </c:pt>
                <c:pt idx="835">
                  <c:v>37.037436999999997</c:v>
                </c:pt>
                <c:pt idx="836">
                  <c:v>34.454118000000001</c:v>
                </c:pt>
                <c:pt idx="837">
                  <c:v>33.969425999999999</c:v>
                </c:pt>
                <c:pt idx="838">
                  <c:v>33.328857999999997</c:v>
                </c:pt>
                <c:pt idx="839">
                  <c:v>32.326478000000002</c:v>
                </c:pt>
                <c:pt idx="840">
                  <c:v>34.391539999999999</c:v>
                </c:pt>
                <c:pt idx="841">
                  <c:v>37.069864000000003</c:v>
                </c:pt>
                <c:pt idx="842">
                  <c:v>40.730657000000001</c:v>
                </c:pt>
                <c:pt idx="843">
                  <c:v>39.338019000000003</c:v>
                </c:pt>
                <c:pt idx="844">
                  <c:v>40.156080000000003</c:v>
                </c:pt>
                <c:pt idx="845">
                  <c:v>34.632748999999997</c:v>
                </c:pt>
                <c:pt idx="846">
                  <c:v>34.678829</c:v>
                </c:pt>
                <c:pt idx="847">
                  <c:v>34.110509999999998</c:v>
                </c:pt>
                <c:pt idx="848">
                  <c:v>33.467666999999999</c:v>
                </c:pt>
                <c:pt idx="849">
                  <c:v>32.125661000000001</c:v>
                </c:pt>
                <c:pt idx="850">
                  <c:v>36.821260000000002</c:v>
                </c:pt>
                <c:pt idx="851">
                  <c:v>38.787905000000002</c:v>
                </c:pt>
                <c:pt idx="852">
                  <c:v>34.918329999999997</c:v>
                </c:pt>
                <c:pt idx="853">
                  <c:v>35.856426999999996</c:v>
                </c:pt>
                <c:pt idx="854">
                  <c:v>40.161769</c:v>
                </c:pt>
                <c:pt idx="855">
                  <c:v>39.310144000000001</c:v>
                </c:pt>
                <c:pt idx="856">
                  <c:v>34.190154999999997</c:v>
                </c:pt>
                <c:pt idx="857">
                  <c:v>35.570844999999998</c:v>
                </c:pt>
                <c:pt idx="858">
                  <c:v>34.213479</c:v>
                </c:pt>
                <c:pt idx="859">
                  <c:v>34.808535999999997</c:v>
                </c:pt>
                <c:pt idx="860">
                  <c:v>36.703501000000003</c:v>
                </c:pt>
                <c:pt idx="861">
                  <c:v>38.580829999999999</c:v>
                </c:pt>
                <c:pt idx="862">
                  <c:v>36.071466000000001</c:v>
                </c:pt>
                <c:pt idx="863">
                  <c:v>33.827204000000002</c:v>
                </c:pt>
                <c:pt idx="864">
                  <c:v>36.275696000000003</c:v>
                </c:pt>
                <c:pt idx="865">
                  <c:v>33.634920000000001</c:v>
                </c:pt>
                <c:pt idx="866">
                  <c:v>33.348199999999999</c:v>
                </c:pt>
                <c:pt idx="867">
                  <c:v>36.965187999999998</c:v>
                </c:pt>
                <c:pt idx="868">
                  <c:v>33.876128000000001</c:v>
                </c:pt>
                <c:pt idx="869">
                  <c:v>38.076225999999998</c:v>
                </c:pt>
                <c:pt idx="870">
                  <c:v>33.797621999999997</c:v>
                </c:pt>
                <c:pt idx="871">
                  <c:v>36.127785000000003</c:v>
                </c:pt>
                <c:pt idx="872">
                  <c:v>39.702108000000003</c:v>
                </c:pt>
                <c:pt idx="873">
                  <c:v>45.872833</c:v>
                </c:pt>
                <c:pt idx="874">
                  <c:v>33.999577000000002</c:v>
                </c:pt>
                <c:pt idx="875">
                  <c:v>37.297987999999997</c:v>
                </c:pt>
                <c:pt idx="876">
                  <c:v>31.845768</c:v>
                </c:pt>
                <c:pt idx="877">
                  <c:v>35.130524999999999</c:v>
                </c:pt>
                <c:pt idx="878">
                  <c:v>32.509659999999997</c:v>
                </c:pt>
                <c:pt idx="879">
                  <c:v>31.563599</c:v>
                </c:pt>
                <c:pt idx="880">
                  <c:v>35.033814999999997</c:v>
                </c:pt>
                <c:pt idx="881">
                  <c:v>36.298453000000002</c:v>
                </c:pt>
                <c:pt idx="882">
                  <c:v>45.930290999999997</c:v>
                </c:pt>
                <c:pt idx="883">
                  <c:v>33.967719000000002</c:v>
                </c:pt>
                <c:pt idx="884">
                  <c:v>41.611294999999998</c:v>
                </c:pt>
                <c:pt idx="885">
                  <c:v>32.724130000000002</c:v>
                </c:pt>
                <c:pt idx="886">
                  <c:v>39.317538999999996</c:v>
                </c:pt>
                <c:pt idx="887">
                  <c:v>35.883732999999999</c:v>
                </c:pt>
                <c:pt idx="888">
                  <c:v>33.184361000000003</c:v>
                </c:pt>
                <c:pt idx="889">
                  <c:v>32.487473999999999</c:v>
                </c:pt>
                <c:pt idx="890">
                  <c:v>31.091992000000001</c:v>
                </c:pt>
                <c:pt idx="891">
                  <c:v>32.393037</c:v>
                </c:pt>
                <c:pt idx="892">
                  <c:v>36.770629</c:v>
                </c:pt>
                <c:pt idx="893">
                  <c:v>32.994920999999998</c:v>
                </c:pt>
                <c:pt idx="894">
                  <c:v>32.180273999999997</c:v>
                </c:pt>
                <c:pt idx="895">
                  <c:v>31.452096999999998</c:v>
                </c:pt>
                <c:pt idx="896">
                  <c:v>32.543793000000001</c:v>
                </c:pt>
                <c:pt idx="897">
                  <c:v>32.228059999999999</c:v>
                </c:pt>
                <c:pt idx="898">
                  <c:v>29.669203</c:v>
                </c:pt>
                <c:pt idx="899">
                  <c:v>30.706285000000001</c:v>
                </c:pt>
                <c:pt idx="900">
                  <c:v>28.838626999999999</c:v>
                </c:pt>
                <c:pt idx="901">
                  <c:v>27.441438999999999</c:v>
                </c:pt>
                <c:pt idx="902">
                  <c:v>27.236070000000002</c:v>
                </c:pt>
                <c:pt idx="903">
                  <c:v>27.381706000000001</c:v>
                </c:pt>
                <c:pt idx="904">
                  <c:v>26.919768999999999</c:v>
                </c:pt>
                <c:pt idx="905">
                  <c:v>28.595143</c:v>
                </c:pt>
                <c:pt idx="906">
                  <c:v>27.244603000000001</c:v>
                </c:pt>
                <c:pt idx="907">
                  <c:v>29.133880000000001</c:v>
                </c:pt>
                <c:pt idx="908">
                  <c:v>31.316701999999999</c:v>
                </c:pt>
                <c:pt idx="909">
                  <c:v>27.948318</c:v>
                </c:pt>
                <c:pt idx="910">
                  <c:v>29.716989000000002</c:v>
                </c:pt>
                <c:pt idx="911">
                  <c:v>29.517879000000001</c:v>
                </c:pt>
                <c:pt idx="912">
                  <c:v>30.049219999999998</c:v>
                </c:pt>
                <c:pt idx="913">
                  <c:v>32.850991999999998</c:v>
                </c:pt>
                <c:pt idx="914">
                  <c:v>35.179450000000003</c:v>
                </c:pt>
                <c:pt idx="915">
                  <c:v>32.605801</c:v>
                </c:pt>
                <c:pt idx="916">
                  <c:v>32.513072999999999</c:v>
                </c:pt>
                <c:pt idx="917">
                  <c:v>31.578389999999999</c:v>
                </c:pt>
                <c:pt idx="918">
                  <c:v>36.002062000000002</c:v>
                </c:pt>
                <c:pt idx="919">
                  <c:v>32.999471999999997</c:v>
                </c:pt>
                <c:pt idx="920">
                  <c:v>33.486440000000002</c:v>
                </c:pt>
                <c:pt idx="921">
                  <c:v>35.721600000000002</c:v>
                </c:pt>
                <c:pt idx="922">
                  <c:v>41.699472999999998</c:v>
                </c:pt>
                <c:pt idx="923">
                  <c:v>32.804912000000002</c:v>
                </c:pt>
                <c:pt idx="924">
                  <c:v>32.606369999999998</c:v>
                </c:pt>
                <c:pt idx="925">
                  <c:v>31.498176999999998</c:v>
                </c:pt>
                <c:pt idx="926">
                  <c:v>38.182608000000002</c:v>
                </c:pt>
                <c:pt idx="927">
                  <c:v>33.986493000000003</c:v>
                </c:pt>
                <c:pt idx="928">
                  <c:v>35.851306000000001</c:v>
                </c:pt>
                <c:pt idx="929">
                  <c:v>34.849494999999997</c:v>
                </c:pt>
                <c:pt idx="930">
                  <c:v>39.214001000000003</c:v>
                </c:pt>
                <c:pt idx="931">
                  <c:v>33.484732999999999</c:v>
                </c:pt>
                <c:pt idx="932">
                  <c:v>34.694189000000001</c:v>
                </c:pt>
                <c:pt idx="933">
                  <c:v>32.073321999999997</c:v>
                </c:pt>
                <c:pt idx="934">
                  <c:v>37.560245000000002</c:v>
                </c:pt>
                <c:pt idx="935">
                  <c:v>33.399968999999999</c:v>
                </c:pt>
                <c:pt idx="936">
                  <c:v>39.985413999999999</c:v>
                </c:pt>
                <c:pt idx="937">
                  <c:v>34.668588999999997</c:v>
                </c:pt>
                <c:pt idx="938">
                  <c:v>34.084910000000001</c:v>
                </c:pt>
                <c:pt idx="939">
                  <c:v>32.766227999999998</c:v>
                </c:pt>
                <c:pt idx="940">
                  <c:v>35.475270999999999</c:v>
                </c:pt>
                <c:pt idx="941">
                  <c:v>33.406225999999997</c:v>
                </c:pt>
                <c:pt idx="942">
                  <c:v>36.777456000000001</c:v>
                </c:pt>
                <c:pt idx="943">
                  <c:v>32.303722999999998</c:v>
                </c:pt>
                <c:pt idx="944">
                  <c:v>33.126334</c:v>
                </c:pt>
                <c:pt idx="945">
                  <c:v>33.223613999999998</c:v>
                </c:pt>
                <c:pt idx="946">
                  <c:v>32.817428</c:v>
                </c:pt>
                <c:pt idx="947">
                  <c:v>33.245232000000001</c:v>
                </c:pt>
                <c:pt idx="948">
                  <c:v>32.281534999999998</c:v>
                </c:pt>
                <c:pt idx="949">
                  <c:v>36.273989999999998</c:v>
                </c:pt>
                <c:pt idx="950">
                  <c:v>35.061121999999997</c:v>
                </c:pt>
                <c:pt idx="951">
                  <c:v>31.370177999999999</c:v>
                </c:pt>
                <c:pt idx="952">
                  <c:v>39.663423999999999</c:v>
                </c:pt>
                <c:pt idx="953">
                  <c:v>40.400132999999997</c:v>
                </c:pt>
                <c:pt idx="954">
                  <c:v>35.652196000000004</c:v>
                </c:pt>
                <c:pt idx="955">
                  <c:v>38.634874000000003</c:v>
                </c:pt>
                <c:pt idx="956">
                  <c:v>32.658140000000003</c:v>
                </c:pt>
                <c:pt idx="957">
                  <c:v>40.041733999999998</c:v>
                </c:pt>
                <c:pt idx="958">
                  <c:v>31.552790000000002</c:v>
                </c:pt>
                <c:pt idx="959">
                  <c:v>34.840961999999998</c:v>
                </c:pt>
                <c:pt idx="960">
                  <c:v>34.146918999999997</c:v>
                </c:pt>
                <c:pt idx="961">
                  <c:v>35.908194999999999</c:v>
                </c:pt>
                <c:pt idx="962">
                  <c:v>32.129643000000002</c:v>
                </c:pt>
                <c:pt idx="963">
                  <c:v>35.222116999999997</c:v>
                </c:pt>
                <c:pt idx="964">
                  <c:v>32.861232999999999</c:v>
                </c:pt>
                <c:pt idx="965">
                  <c:v>34.666882000000001</c:v>
                </c:pt>
                <c:pt idx="966">
                  <c:v>31.572133000000001</c:v>
                </c:pt>
                <c:pt idx="967">
                  <c:v>32.642209999999999</c:v>
                </c:pt>
                <c:pt idx="968">
                  <c:v>34.041674999999998</c:v>
                </c:pt>
                <c:pt idx="969">
                  <c:v>31.908915</c:v>
                </c:pt>
                <c:pt idx="970">
                  <c:v>33.111542999999998</c:v>
                </c:pt>
                <c:pt idx="971">
                  <c:v>31.776363</c:v>
                </c:pt>
                <c:pt idx="972">
                  <c:v>34.830153000000003</c:v>
                </c:pt>
                <c:pt idx="973">
                  <c:v>40.551456999999999</c:v>
                </c:pt>
                <c:pt idx="974">
                  <c:v>34.075239000000003</c:v>
                </c:pt>
                <c:pt idx="975">
                  <c:v>34.541158000000003</c:v>
                </c:pt>
                <c:pt idx="976">
                  <c:v>35.912745999999999</c:v>
                </c:pt>
                <c:pt idx="977">
                  <c:v>31.423085</c:v>
                </c:pt>
                <c:pt idx="978">
                  <c:v>34.405763</c:v>
                </c:pt>
                <c:pt idx="979">
                  <c:v>32.713889999999999</c:v>
                </c:pt>
                <c:pt idx="980">
                  <c:v>35.064534999999999</c:v>
                </c:pt>
                <c:pt idx="981">
                  <c:v>33.386884999999999</c:v>
                </c:pt>
                <c:pt idx="982">
                  <c:v>38.935816000000003</c:v>
                </c:pt>
                <c:pt idx="983">
                  <c:v>37.381045</c:v>
                </c:pt>
                <c:pt idx="984">
                  <c:v>41.706299000000001</c:v>
                </c:pt>
                <c:pt idx="985">
                  <c:v>34.770418999999997</c:v>
                </c:pt>
                <c:pt idx="986">
                  <c:v>38.756047000000002</c:v>
                </c:pt>
                <c:pt idx="987">
                  <c:v>36.838327</c:v>
                </c:pt>
                <c:pt idx="988">
                  <c:v>32.970458999999998</c:v>
                </c:pt>
                <c:pt idx="989">
                  <c:v>33.988768</c:v>
                </c:pt>
                <c:pt idx="990">
                  <c:v>31.790016000000001</c:v>
                </c:pt>
                <c:pt idx="991">
                  <c:v>37.304814999999998</c:v>
                </c:pt>
                <c:pt idx="992">
                  <c:v>42.072094</c:v>
                </c:pt>
                <c:pt idx="993">
                  <c:v>34.857460000000003</c:v>
                </c:pt>
                <c:pt idx="994">
                  <c:v>40.985518999999996</c:v>
                </c:pt>
                <c:pt idx="995">
                  <c:v>35.372303000000002</c:v>
                </c:pt>
                <c:pt idx="996">
                  <c:v>37.303677</c:v>
                </c:pt>
                <c:pt idx="997">
                  <c:v>34.854045999999997</c:v>
                </c:pt>
                <c:pt idx="998">
                  <c:v>31.628453</c:v>
                </c:pt>
                <c:pt idx="999">
                  <c:v>32.191082999999999</c:v>
                </c:pt>
              </c:numCache>
            </c:numRef>
          </c:val>
          <c:smooth val="0"/>
          <c:extLst>
            <c:ext xmlns:c16="http://schemas.microsoft.com/office/drawing/2014/chart" uri="{C3380CC4-5D6E-409C-BE32-E72D297353CC}">
              <c16:uniqueId val="{00000003-1F02-4FE9-9F52-7E527B56AA6E}"/>
            </c:ext>
          </c:extLst>
        </c:ser>
        <c:dLbls>
          <c:showLegendKey val="0"/>
          <c:showVal val="0"/>
          <c:showCatName val="0"/>
          <c:showSerName val="0"/>
          <c:showPercent val="0"/>
          <c:showBubbleSize val="0"/>
        </c:dLbls>
        <c:smooth val="0"/>
        <c:axId val="1235589663"/>
        <c:axId val="1235600479"/>
      </c:lineChart>
      <c:catAx>
        <c:axId val="12355896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Step</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35600479"/>
        <c:crosses val="autoZero"/>
        <c:auto val="1"/>
        <c:lblAlgn val="ctr"/>
        <c:lblOffset val="100"/>
        <c:noMultiLvlLbl val="0"/>
      </c:catAx>
      <c:valAx>
        <c:axId val="12356004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Calculation</a:t>
                </a:r>
                <a:r>
                  <a:rPr lang="en-US" altLang="ja-JP" baseline="0" dirty="0" smtClean="0"/>
                  <a:t> time </a:t>
                </a:r>
                <a:r>
                  <a:rPr lang="en-US" altLang="ja-JP" dirty="0" smtClean="0"/>
                  <a:t>[</a:t>
                </a:r>
                <a:r>
                  <a:rPr lang="en-US" altLang="ja-JP" dirty="0" err="1" smtClean="0"/>
                  <a:t>ms</a:t>
                </a:r>
                <a:r>
                  <a:rPr lang="en-US" altLang="ja-JP" dirty="0"/>
                  <a:t>]</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35589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smtClean="0"/>
              <a:t>Calculation time </a:t>
            </a:r>
          </a:p>
          <a:p>
            <a:pPr>
              <a:defRPr/>
            </a:pPr>
            <a:r>
              <a:rPr lang="en-US" altLang="ja-JP" dirty="0" smtClean="0"/>
              <a:t>(cylinder falls down - Edge contact)</a:t>
            </a:r>
            <a:endParaRPr lang="ja-JP"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stacked"/>
        <c:varyColors val="0"/>
        <c:ser>
          <c:idx val="0"/>
          <c:order val="0"/>
          <c:tx>
            <c:strRef>
              <c:f>'辺接触(1.2)-nano-Steppart1,2'!$S$133</c:f>
              <c:strCache>
                <c:ptCount val="1"/>
                <c:pt idx="0">
                  <c:v>Contact analysis</c:v>
                </c:pt>
              </c:strCache>
            </c:strRef>
          </c:tx>
          <c:spPr>
            <a:solidFill>
              <a:schemeClr val="accent1"/>
            </a:solidFill>
            <a:ln>
              <a:noFill/>
            </a:ln>
            <a:effectLst/>
          </c:spPr>
          <c:invertIfNegative val="0"/>
          <c:cat>
            <c:strRef>
              <c:f>'辺接触(1.2)-nano-Steppart1,2'!$T$132:$W$132</c:f>
              <c:strCache>
                <c:ptCount val="4"/>
                <c:pt idx="0">
                  <c:v>Cylinder</c:v>
                </c:pt>
                <c:pt idx="1">
                  <c:v>36 Polygon</c:v>
                </c:pt>
                <c:pt idx="2">
                  <c:v>54 Polygon</c:v>
                </c:pt>
                <c:pt idx="3">
                  <c:v>72 Polygon</c:v>
                </c:pt>
              </c:strCache>
            </c:strRef>
          </c:cat>
          <c:val>
            <c:numRef>
              <c:f>'辺接触(1.2)-nano-Steppart1,2'!$T$133:$W$133</c:f>
              <c:numCache>
                <c:formatCode>General</c:formatCode>
                <c:ptCount val="4"/>
                <c:pt idx="0">
                  <c:v>6.2355384409448815</c:v>
                </c:pt>
                <c:pt idx="1">
                  <c:v>11.543256708661424</c:v>
                </c:pt>
                <c:pt idx="2">
                  <c:v>16.30319428346456</c:v>
                </c:pt>
                <c:pt idx="3">
                  <c:v>16.760705448818896</c:v>
                </c:pt>
              </c:numCache>
            </c:numRef>
          </c:val>
          <c:extLst>
            <c:ext xmlns:c16="http://schemas.microsoft.com/office/drawing/2014/chart" uri="{C3380CC4-5D6E-409C-BE32-E72D297353CC}">
              <c16:uniqueId val="{00000000-E7BD-4C39-9CA0-17FB8F991EB9}"/>
            </c:ext>
          </c:extLst>
        </c:ser>
        <c:ser>
          <c:idx val="1"/>
          <c:order val="1"/>
          <c:tx>
            <c:strRef>
              <c:f>'辺接触(1.2)-nano-Steppart1,2'!$S$134</c:f>
              <c:strCache>
                <c:ptCount val="1"/>
                <c:pt idx="0">
                  <c:v>Calculation contact force/torque</c:v>
                </c:pt>
              </c:strCache>
            </c:strRef>
          </c:tx>
          <c:spPr>
            <a:solidFill>
              <a:schemeClr val="accent2"/>
            </a:solidFill>
            <a:ln>
              <a:noFill/>
            </a:ln>
            <a:effectLst/>
          </c:spPr>
          <c:invertIfNegative val="0"/>
          <c:cat>
            <c:strRef>
              <c:f>'辺接触(1.2)-nano-Steppart1,2'!$T$132:$W$132</c:f>
              <c:strCache>
                <c:ptCount val="4"/>
                <c:pt idx="0">
                  <c:v>Cylinder</c:v>
                </c:pt>
                <c:pt idx="1">
                  <c:v>36 Polygon</c:v>
                </c:pt>
                <c:pt idx="2">
                  <c:v>54 Polygon</c:v>
                </c:pt>
                <c:pt idx="3">
                  <c:v>72 Polygon</c:v>
                </c:pt>
              </c:strCache>
            </c:strRef>
          </c:cat>
          <c:val>
            <c:numRef>
              <c:f>'辺接触(1.2)-nano-Steppart1,2'!$T$134:$W$134</c:f>
              <c:numCache>
                <c:formatCode>General</c:formatCode>
                <c:ptCount val="4"/>
                <c:pt idx="0">
                  <c:v>3.0949598661417332</c:v>
                </c:pt>
                <c:pt idx="1">
                  <c:v>2.4031475748031488</c:v>
                </c:pt>
                <c:pt idx="2">
                  <c:v>2.6145230472440923</c:v>
                </c:pt>
                <c:pt idx="3">
                  <c:v>2.2817371811023608</c:v>
                </c:pt>
              </c:numCache>
            </c:numRef>
          </c:val>
          <c:extLst>
            <c:ext xmlns:c16="http://schemas.microsoft.com/office/drawing/2014/chart" uri="{C3380CC4-5D6E-409C-BE32-E72D297353CC}">
              <c16:uniqueId val="{00000001-E7BD-4C39-9CA0-17FB8F991EB9}"/>
            </c:ext>
          </c:extLst>
        </c:ser>
        <c:dLbls>
          <c:showLegendKey val="0"/>
          <c:showVal val="0"/>
          <c:showCatName val="0"/>
          <c:showSerName val="0"/>
          <c:showPercent val="0"/>
          <c:showBubbleSize val="0"/>
        </c:dLbls>
        <c:gapWidth val="219"/>
        <c:overlap val="100"/>
        <c:axId val="1184231487"/>
        <c:axId val="1184222751"/>
      </c:barChart>
      <c:catAx>
        <c:axId val="1184231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184222751"/>
        <c:crosses val="autoZero"/>
        <c:auto val="1"/>
        <c:lblAlgn val="ctr"/>
        <c:lblOffset val="100"/>
        <c:noMultiLvlLbl val="0"/>
      </c:catAx>
      <c:valAx>
        <c:axId val="11842227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Calculation</a:t>
                </a:r>
                <a:r>
                  <a:rPr lang="en-US" altLang="ja-JP" baseline="0" dirty="0" smtClean="0"/>
                  <a:t> time </a:t>
                </a:r>
                <a:r>
                  <a:rPr lang="en-US" altLang="ja-JP" dirty="0" smtClean="0"/>
                  <a:t>[</a:t>
                </a:r>
                <a:r>
                  <a:rPr lang="en-US" altLang="ja-JP" dirty="0" err="1" smtClean="0"/>
                  <a:t>ms</a:t>
                </a:r>
                <a:r>
                  <a:rPr lang="en-US" altLang="ja-JP" dirty="0"/>
                  <a:t>]</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184231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sz="1400" b="0" i="0" baseline="0" dirty="0" smtClean="0">
                <a:effectLst/>
              </a:rPr>
              <a:t>Calculation time</a:t>
            </a:r>
          </a:p>
          <a:p>
            <a:pPr>
              <a:defRPr/>
            </a:pPr>
            <a:r>
              <a:rPr lang="en-US" altLang="ja-JP" sz="1400" b="0" i="0" baseline="0" dirty="0" smtClean="0">
                <a:effectLst/>
              </a:rPr>
              <a:t>(cylinder falls down - point contact)</a:t>
            </a:r>
            <a:endParaRPr lang="ja-JP" altLang="ja-JP" sz="14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stacked"/>
        <c:varyColors val="0"/>
        <c:ser>
          <c:idx val="0"/>
          <c:order val="0"/>
          <c:tx>
            <c:strRef>
              <c:f>'点接触(1.25)-nano-Steppart1,2'!$S$117</c:f>
              <c:strCache>
                <c:ptCount val="1"/>
                <c:pt idx="0">
                  <c:v>Contact analysis</c:v>
                </c:pt>
              </c:strCache>
            </c:strRef>
          </c:tx>
          <c:spPr>
            <a:solidFill>
              <a:schemeClr val="accent1"/>
            </a:solidFill>
            <a:ln>
              <a:noFill/>
            </a:ln>
            <a:effectLst/>
          </c:spPr>
          <c:invertIfNegative val="0"/>
          <c:cat>
            <c:strRef>
              <c:f>'点接触(1.25)-nano-Steppart1,2'!$T$116:$W$116</c:f>
              <c:strCache>
                <c:ptCount val="4"/>
                <c:pt idx="0">
                  <c:v>Cylinder</c:v>
                </c:pt>
                <c:pt idx="1">
                  <c:v>36 Polygon</c:v>
                </c:pt>
                <c:pt idx="2">
                  <c:v>54 Polygon</c:v>
                </c:pt>
                <c:pt idx="3">
                  <c:v>72 Polygon</c:v>
                </c:pt>
              </c:strCache>
            </c:strRef>
          </c:cat>
          <c:val>
            <c:numRef>
              <c:f>'点接触(1.25)-nano-Steppart1,2'!$T$117:$W$117</c:f>
              <c:numCache>
                <c:formatCode>General</c:formatCode>
                <c:ptCount val="4"/>
                <c:pt idx="0">
                  <c:v>5.9557832792792764</c:v>
                </c:pt>
                <c:pt idx="1">
                  <c:v>6.5865362342342317</c:v>
                </c:pt>
                <c:pt idx="2">
                  <c:v>8.8059673333333315</c:v>
                </c:pt>
                <c:pt idx="3">
                  <c:v>10.82113175675676</c:v>
                </c:pt>
              </c:numCache>
            </c:numRef>
          </c:val>
          <c:extLst>
            <c:ext xmlns:c16="http://schemas.microsoft.com/office/drawing/2014/chart" uri="{C3380CC4-5D6E-409C-BE32-E72D297353CC}">
              <c16:uniqueId val="{00000000-3396-4BCA-B7B9-7010A42D7DF6}"/>
            </c:ext>
          </c:extLst>
        </c:ser>
        <c:ser>
          <c:idx val="1"/>
          <c:order val="1"/>
          <c:tx>
            <c:strRef>
              <c:f>'点接触(1.25)-nano-Steppart1,2'!$S$118</c:f>
              <c:strCache>
                <c:ptCount val="1"/>
                <c:pt idx="0">
                  <c:v>Calculation contact force/torque</c:v>
                </c:pt>
              </c:strCache>
            </c:strRef>
          </c:tx>
          <c:spPr>
            <a:solidFill>
              <a:schemeClr val="accent2"/>
            </a:solidFill>
            <a:ln>
              <a:noFill/>
            </a:ln>
            <a:effectLst/>
          </c:spPr>
          <c:invertIfNegative val="0"/>
          <c:cat>
            <c:strRef>
              <c:f>'点接触(1.25)-nano-Steppart1,2'!$T$116:$W$116</c:f>
              <c:strCache>
                <c:ptCount val="4"/>
                <c:pt idx="0">
                  <c:v>Cylinder</c:v>
                </c:pt>
                <c:pt idx="1">
                  <c:v>36 Polygon</c:v>
                </c:pt>
                <c:pt idx="2">
                  <c:v>54 Polygon</c:v>
                </c:pt>
                <c:pt idx="3">
                  <c:v>72 Polygon</c:v>
                </c:pt>
              </c:strCache>
            </c:strRef>
          </c:cat>
          <c:val>
            <c:numRef>
              <c:f>'点接触(1.25)-nano-Steppart1,2'!$T$118:$W$118</c:f>
              <c:numCache>
                <c:formatCode>General</c:formatCode>
                <c:ptCount val="4"/>
                <c:pt idx="0">
                  <c:v>2.7514897207207198</c:v>
                </c:pt>
                <c:pt idx="1">
                  <c:v>1.7543678468468469</c:v>
                </c:pt>
                <c:pt idx="2">
                  <c:v>1.7843497207207206</c:v>
                </c:pt>
                <c:pt idx="3">
                  <c:v>1.8323772162162164</c:v>
                </c:pt>
              </c:numCache>
            </c:numRef>
          </c:val>
          <c:extLst>
            <c:ext xmlns:c16="http://schemas.microsoft.com/office/drawing/2014/chart" uri="{C3380CC4-5D6E-409C-BE32-E72D297353CC}">
              <c16:uniqueId val="{00000001-3396-4BCA-B7B9-7010A42D7DF6}"/>
            </c:ext>
          </c:extLst>
        </c:ser>
        <c:dLbls>
          <c:showLegendKey val="0"/>
          <c:showVal val="0"/>
          <c:showCatName val="0"/>
          <c:showSerName val="0"/>
          <c:showPercent val="0"/>
          <c:showBubbleSize val="0"/>
        </c:dLbls>
        <c:gapWidth val="219"/>
        <c:overlap val="100"/>
        <c:axId val="1184216927"/>
        <c:axId val="1184228991"/>
      </c:barChart>
      <c:catAx>
        <c:axId val="1184216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184228991"/>
        <c:crosses val="autoZero"/>
        <c:auto val="1"/>
        <c:lblAlgn val="ctr"/>
        <c:lblOffset val="100"/>
        <c:noMultiLvlLbl val="0"/>
      </c:catAx>
      <c:valAx>
        <c:axId val="11842289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Calculation</a:t>
                </a:r>
                <a:r>
                  <a:rPr lang="en-US" altLang="ja-JP" baseline="0" dirty="0" smtClean="0"/>
                  <a:t> time </a:t>
                </a:r>
                <a:r>
                  <a:rPr lang="en-US" altLang="ja-JP" dirty="0" smtClean="0"/>
                  <a:t>[</a:t>
                </a:r>
                <a:r>
                  <a:rPr lang="en-US" altLang="ja-JP" dirty="0" err="1" smtClean="0"/>
                  <a:t>ms</a:t>
                </a:r>
                <a:r>
                  <a:rPr lang="en-US" altLang="ja-JP" dirty="0"/>
                  <a:t>]</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1842169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smtClean="0"/>
              <a:t>The change</a:t>
            </a:r>
            <a:r>
              <a:rPr lang="en-US" altLang="ja-JP" baseline="0" dirty="0" smtClean="0"/>
              <a:t> of c</a:t>
            </a:r>
            <a:r>
              <a:rPr lang="en-US" altLang="ja-JP" dirty="0" smtClean="0"/>
              <a:t>ylinder`s</a:t>
            </a:r>
            <a:r>
              <a:rPr lang="en-US" altLang="ja-JP" baseline="0" dirty="0" smtClean="0"/>
              <a:t> </a:t>
            </a:r>
            <a:r>
              <a:rPr lang="en-US" altLang="ja-JP" dirty="0" smtClean="0"/>
              <a:t>angular velocity (edge contact)</a:t>
            </a:r>
            <a:endParaRPr lang="ja-JP"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'辺転倒(1.2)-nano'!$B$131</c:f>
              <c:strCache>
                <c:ptCount val="1"/>
                <c:pt idx="0">
                  <c:v>Cylinder</c:v>
                </c:pt>
              </c:strCache>
            </c:strRef>
          </c:tx>
          <c:spPr>
            <a:ln w="28575" cap="rnd">
              <a:solidFill>
                <a:schemeClr val="accent1"/>
              </a:solidFill>
              <a:round/>
            </a:ln>
            <a:effectLst/>
          </c:spPr>
          <c:marker>
            <c:symbol val="none"/>
          </c:marker>
          <c:cat>
            <c:numRef>
              <c:f>'辺転倒(1.2)-nano'!$A$132:$A$258</c:f>
              <c:numCache>
                <c:formatCode>General</c:formatCode>
                <c:ptCount val="1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numCache>
            </c:numRef>
          </c:cat>
          <c:val>
            <c:numRef>
              <c:f>'辺転倒(1.2)-nano'!$B$132:$B$258</c:f>
              <c:numCache>
                <c:formatCode>General</c:formatCode>
                <c:ptCount val="127"/>
                <c:pt idx="0">
                  <c:v>-3.03907E-2</c:v>
                </c:pt>
                <c:pt idx="1">
                  <c:v>-3.2016999999999997E-2</c:v>
                </c:pt>
                <c:pt idx="2">
                  <c:v>-3.7008100000000002E-2</c:v>
                </c:pt>
                <c:pt idx="3">
                  <c:v>-4.0139399999999999E-2</c:v>
                </c:pt>
                <c:pt idx="4">
                  <c:v>-4.51721E-2</c:v>
                </c:pt>
                <c:pt idx="5">
                  <c:v>-5.0240899999999998E-2</c:v>
                </c:pt>
                <c:pt idx="6">
                  <c:v>-5.9623500000000003E-2</c:v>
                </c:pt>
                <c:pt idx="7">
                  <c:v>-6.4773300000000006E-2</c:v>
                </c:pt>
                <c:pt idx="8">
                  <c:v>-6.9952299999999995E-2</c:v>
                </c:pt>
                <c:pt idx="9">
                  <c:v>-7.7767600000000006E-2</c:v>
                </c:pt>
                <c:pt idx="10">
                  <c:v>-8.3023E-2</c:v>
                </c:pt>
                <c:pt idx="11">
                  <c:v>-8.8332400000000005E-2</c:v>
                </c:pt>
                <c:pt idx="12">
                  <c:v>-9.7161800000000006E-2</c:v>
                </c:pt>
                <c:pt idx="13">
                  <c:v>-0.10262300000000001</c:v>
                </c:pt>
                <c:pt idx="14">
                  <c:v>-0.10810599999999999</c:v>
                </c:pt>
                <c:pt idx="15">
                  <c:v>-0.117102</c:v>
                </c:pt>
                <c:pt idx="16">
                  <c:v>-0.122756</c:v>
                </c:pt>
                <c:pt idx="17">
                  <c:v>-0.128446</c:v>
                </c:pt>
                <c:pt idx="18">
                  <c:v>-0.13820199999999999</c:v>
                </c:pt>
                <c:pt idx="19">
                  <c:v>-0.14408199999999999</c:v>
                </c:pt>
                <c:pt idx="20">
                  <c:v>-0.150031</c:v>
                </c:pt>
                <c:pt idx="21">
                  <c:v>-0.160357</c:v>
                </c:pt>
                <c:pt idx="22">
                  <c:v>-0.16650899999999999</c:v>
                </c:pt>
                <c:pt idx="23">
                  <c:v>-0.17274700000000001</c:v>
                </c:pt>
                <c:pt idx="24">
                  <c:v>-0.18395700000000001</c:v>
                </c:pt>
                <c:pt idx="25">
                  <c:v>-0.19042600000000001</c:v>
                </c:pt>
                <c:pt idx="26">
                  <c:v>-0.19701099999999999</c:v>
                </c:pt>
                <c:pt idx="27">
                  <c:v>-0.20908099999999999</c:v>
                </c:pt>
                <c:pt idx="28">
                  <c:v>-0.215917</c:v>
                </c:pt>
                <c:pt idx="29">
                  <c:v>-0.222882</c:v>
                </c:pt>
                <c:pt idx="30">
                  <c:v>-0.23602699999999999</c:v>
                </c:pt>
                <c:pt idx="31">
                  <c:v>-0.243281</c:v>
                </c:pt>
                <c:pt idx="32">
                  <c:v>-0.25067899999999999</c:v>
                </c:pt>
                <c:pt idx="33">
                  <c:v>-0.264982</c:v>
                </c:pt>
                <c:pt idx="34">
                  <c:v>-0.27270499999999998</c:v>
                </c:pt>
                <c:pt idx="35">
                  <c:v>-0.28059800000000001</c:v>
                </c:pt>
                <c:pt idx="36">
                  <c:v>-0.29622399999999999</c:v>
                </c:pt>
                <c:pt idx="37">
                  <c:v>-0.30447600000000002</c:v>
                </c:pt>
                <c:pt idx="38">
                  <c:v>-0.31291799999999997</c:v>
                </c:pt>
                <c:pt idx="39">
                  <c:v>-0.32999400000000001</c:v>
                </c:pt>
                <c:pt idx="40">
                  <c:v>-0.33882899999999999</c:v>
                </c:pt>
                <c:pt idx="41">
                  <c:v>-0.34787699999999999</c:v>
                </c:pt>
                <c:pt idx="42">
                  <c:v>-0.36659799999999998</c:v>
                </c:pt>
                <c:pt idx="43">
                  <c:v>-0.37608599999999998</c:v>
                </c:pt>
                <c:pt idx="44">
                  <c:v>-0.38581500000000002</c:v>
                </c:pt>
                <c:pt idx="45">
                  <c:v>-0.40631200000000001</c:v>
                </c:pt>
                <c:pt idx="46">
                  <c:v>-0.416514</c:v>
                </c:pt>
                <c:pt idx="47">
                  <c:v>-0.426979</c:v>
                </c:pt>
                <c:pt idx="48">
                  <c:v>-0.449494</c:v>
                </c:pt>
                <c:pt idx="49">
                  <c:v>-0.46049099999999998</c:v>
                </c:pt>
                <c:pt idx="50">
                  <c:v>-0.471773</c:v>
                </c:pt>
                <c:pt idx="51">
                  <c:v>-0.49644700000000003</c:v>
                </c:pt>
                <c:pt idx="52">
                  <c:v>-0.50830600000000004</c:v>
                </c:pt>
                <c:pt idx="53">
                  <c:v>-0.52048099999999997</c:v>
                </c:pt>
                <c:pt idx="54">
                  <c:v>-0.547593</c:v>
                </c:pt>
                <c:pt idx="55">
                  <c:v>-0.56040500000000004</c:v>
                </c:pt>
                <c:pt idx="56">
                  <c:v>-0.57355699999999998</c:v>
                </c:pt>
                <c:pt idx="57">
                  <c:v>-0.60325899999999999</c:v>
                </c:pt>
                <c:pt idx="58">
                  <c:v>-0.61710100000000001</c:v>
                </c:pt>
                <c:pt idx="59">
                  <c:v>-0.631332</c:v>
                </c:pt>
                <c:pt idx="60">
                  <c:v>-0.66394399999999998</c:v>
                </c:pt>
                <c:pt idx="61">
                  <c:v>-0.67891999999999997</c:v>
                </c:pt>
                <c:pt idx="62">
                  <c:v>-0.69429399999999997</c:v>
                </c:pt>
                <c:pt idx="63">
                  <c:v>-0.72997900000000004</c:v>
                </c:pt>
                <c:pt idx="64">
                  <c:v>-0.74616000000000005</c:v>
                </c:pt>
                <c:pt idx="65">
                  <c:v>-0.76275099999999996</c:v>
                </c:pt>
                <c:pt idx="66">
                  <c:v>-0.80183700000000002</c:v>
                </c:pt>
                <c:pt idx="67">
                  <c:v>-0.81932799999999995</c:v>
                </c:pt>
                <c:pt idx="68">
                  <c:v>-0.83726800000000001</c:v>
                </c:pt>
                <c:pt idx="69">
                  <c:v>-0.88002499999999995</c:v>
                </c:pt>
                <c:pt idx="70">
                  <c:v>-0.89891799999999999</c:v>
                </c:pt>
                <c:pt idx="71">
                  <c:v>-0.91831099999999999</c:v>
                </c:pt>
                <c:pt idx="72">
                  <c:v>-0.96501099999999995</c:v>
                </c:pt>
                <c:pt idx="73">
                  <c:v>-0.98541699999999999</c:v>
                </c:pt>
                <c:pt idx="74">
                  <c:v>-1.0063200000000001</c:v>
                </c:pt>
                <c:pt idx="75">
                  <c:v>-1.05714</c:v>
                </c:pt>
                <c:pt idx="76">
                  <c:v>-1.0791200000000001</c:v>
                </c:pt>
                <c:pt idx="77">
                  <c:v>-1.10162</c:v>
                </c:pt>
                <c:pt idx="78">
                  <c:v>-1.15693</c:v>
                </c:pt>
                <c:pt idx="79">
                  <c:v>-1.1805699999999999</c:v>
                </c:pt>
                <c:pt idx="80">
                  <c:v>-1.20478</c:v>
                </c:pt>
                <c:pt idx="81">
                  <c:v>-1.26464</c:v>
                </c:pt>
                <c:pt idx="82">
                  <c:v>-1.2900799999999999</c:v>
                </c:pt>
                <c:pt idx="83">
                  <c:v>-1.3160499999999999</c:v>
                </c:pt>
                <c:pt idx="84">
                  <c:v>-1.3808800000000001</c:v>
                </c:pt>
                <c:pt idx="85">
                  <c:v>-1.40805</c:v>
                </c:pt>
                <c:pt idx="86">
                  <c:v>-1.43574</c:v>
                </c:pt>
                <c:pt idx="87">
                  <c:v>-1.4357200000000001</c:v>
                </c:pt>
                <c:pt idx="88">
                  <c:v>-1.53447</c:v>
                </c:pt>
                <c:pt idx="89">
                  <c:v>-1.53447</c:v>
                </c:pt>
                <c:pt idx="90">
                  <c:v>-1.53447</c:v>
                </c:pt>
                <c:pt idx="91">
                  <c:v>-1.6248899999999999</c:v>
                </c:pt>
                <c:pt idx="92">
                  <c:v>-1.6248499999999999</c:v>
                </c:pt>
                <c:pt idx="93">
                  <c:v>-1.6248100000000001</c:v>
                </c:pt>
                <c:pt idx="94">
                  <c:v>-1.62477</c:v>
                </c:pt>
                <c:pt idx="95">
                  <c:v>-1.6247400000000001</c:v>
                </c:pt>
                <c:pt idx="96">
                  <c:v>-1.6247100000000001</c:v>
                </c:pt>
                <c:pt idx="97">
                  <c:v>-1.62469</c:v>
                </c:pt>
                <c:pt idx="98">
                  <c:v>-1.62466</c:v>
                </c:pt>
                <c:pt idx="99">
                  <c:v>-1.6246499999999999</c:v>
                </c:pt>
                <c:pt idx="100">
                  <c:v>-1.62463</c:v>
                </c:pt>
                <c:pt idx="101">
                  <c:v>-1.62462</c:v>
                </c:pt>
                <c:pt idx="102">
                  <c:v>-1.6246100000000001</c:v>
                </c:pt>
                <c:pt idx="103">
                  <c:v>-1.6246100000000001</c:v>
                </c:pt>
                <c:pt idx="104">
                  <c:v>-1.6246100000000001</c:v>
                </c:pt>
                <c:pt idx="105">
                  <c:v>-1.6246100000000001</c:v>
                </c:pt>
                <c:pt idx="106">
                  <c:v>-1.62462</c:v>
                </c:pt>
                <c:pt idx="107">
                  <c:v>-1.62463</c:v>
                </c:pt>
                <c:pt idx="108">
                  <c:v>-1.6246499999999999</c:v>
                </c:pt>
                <c:pt idx="109">
                  <c:v>-1.62466</c:v>
                </c:pt>
                <c:pt idx="110">
                  <c:v>-1.62469</c:v>
                </c:pt>
                <c:pt idx="111">
                  <c:v>-1.6247100000000001</c:v>
                </c:pt>
                <c:pt idx="112">
                  <c:v>-1.6247400000000001</c:v>
                </c:pt>
                <c:pt idx="113">
                  <c:v>-1.62477</c:v>
                </c:pt>
                <c:pt idx="114">
                  <c:v>-1.6248100000000001</c:v>
                </c:pt>
                <c:pt idx="115">
                  <c:v>-1.6248499999999999</c:v>
                </c:pt>
                <c:pt idx="116">
                  <c:v>-1.6248899999999999</c:v>
                </c:pt>
                <c:pt idx="117">
                  <c:v>-1.6249400000000001</c:v>
                </c:pt>
                <c:pt idx="118">
                  <c:v>-1.6249899999999999</c:v>
                </c:pt>
                <c:pt idx="119">
                  <c:v>-1.62504</c:v>
                </c:pt>
                <c:pt idx="120">
                  <c:v>-1.6251</c:v>
                </c:pt>
                <c:pt idx="121">
                  <c:v>-1.6251599999999999</c:v>
                </c:pt>
                <c:pt idx="122">
                  <c:v>-1.6252200000000001</c:v>
                </c:pt>
                <c:pt idx="123">
                  <c:v>-1.6252899999999999</c:v>
                </c:pt>
                <c:pt idx="124">
                  <c:v>-1.6253599999999999</c:v>
                </c:pt>
                <c:pt idx="125">
                  <c:v>-1.6254299999999999</c:v>
                </c:pt>
                <c:pt idx="126">
                  <c:v>-1.62551</c:v>
                </c:pt>
              </c:numCache>
            </c:numRef>
          </c:val>
          <c:smooth val="0"/>
          <c:extLst>
            <c:ext xmlns:c16="http://schemas.microsoft.com/office/drawing/2014/chart" uri="{C3380CC4-5D6E-409C-BE32-E72D297353CC}">
              <c16:uniqueId val="{00000000-D283-4E06-8699-5AA44F5E7807}"/>
            </c:ext>
          </c:extLst>
        </c:ser>
        <c:ser>
          <c:idx val="1"/>
          <c:order val="1"/>
          <c:tx>
            <c:strRef>
              <c:f>'辺転倒(1.2)-nano'!$C$131</c:f>
              <c:strCache>
                <c:ptCount val="1"/>
                <c:pt idx="0">
                  <c:v>36 Polygon</c:v>
                </c:pt>
              </c:strCache>
            </c:strRef>
          </c:tx>
          <c:spPr>
            <a:ln w="28575" cap="rnd">
              <a:solidFill>
                <a:schemeClr val="accent2"/>
              </a:solidFill>
              <a:round/>
            </a:ln>
            <a:effectLst/>
          </c:spPr>
          <c:marker>
            <c:symbol val="none"/>
          </c:marker>
          <c:cat>
            <c:numRef>
              <c:f>'辺転倒(1.2)-nano'!$A$132:$A$258</c:f>
              <c:numCache>
                <c:formatCode>General</c:formatCode>
                <c:ptCount val="1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numCache>
            </c:numRef>
          </c:cat>
          <c:val>
            <c:numRef>
              <c:f>'辺転倒(1.2)-nano'!$C$132:$C$258</c:f>
              <c:numCache>
                <c:formatCode>General</c:formatCode>
                <c:ptCount val="127"/>
                <c:pt idx="0">
                  <c:v>-9.5699300000000008E-3</c:v>
                </c:pt>
                <c:pt idx="1">
                  <c:v>-1.6134599999999999E-2</c:v>
                </c:pt>
                <c:pt idx="2">
                  <c:v>-2.26254E-2</c:v>
                </c:pt>
                <c:pt idx="3">
                  <c:v>-2.9101700000000001E-2</c:v>
                </c:pt>
                <c:pt idx="4">
                  <c:v>-3.5588599999999998E-2</c:v>
                </c:pt>
                <c:pt idx="5">
                  <c:v>-4.2100499999999999E-2</c:v>
                </c:pt>
                <c:pt idx="6">
                  <c:v>-4.8648499999999997E-2</c:v>
                </c:pt>
                <c:pt idx="7">
                  <c:v>-5.5241999999999999E-2</c:v>
                </c:pt>
                <c:pt idx="8">
                  <c:v>-6.1889300000000001E-2</c:v>
                </c:pt>
                <c:pt idx="9">
                  <c:v>-6.8598500000000007E-2</c:v>
                </c:pt>
                <c:pt idx="10">
                  <c:v>-7.5377399999999997E-2</c:v>
                </c:pt>
                <c:pt idx="11">
                  <c:v>-8.2233500000000001E-2</c:v>
                </c:pt>
                <c:pt idx="12">
                  <c:v>-8.9174600000000007E-2</c:v>
                </c:pt>
                <c:pt idx="13">
                  <c:v>-9.6208199999999994E-2</c:v>
                </c:pt>
                <c:pt idx="14">
                  <c:v>-0.103342</c:v>
                </c:pt>
                <c:pt idx="15">
                  <c:v>-0.110584</c:v>
                </c:pt>
                <c:pt idx="16">
                  <c:v>-0.117941</c:v>
                </c:pt>
                <c:pt idx="17">
                  <c:v>-0.12542200000000001</c:v>
                </c:pt>
                <c:pt idx="18">
                  <c:v>-0.13303400000000001</c:v>
                </c:pt>
                <c:pt idx="19">
                  <c:v>-0.14078599999999999</c:v>
                </c:pt>
                <c:pt idx="20">
                  <c:v>-0.14868600000000001</c:v>
                </c:pt>
                <c:pt idx="21">
                  <c:v>-0.15674199999999999</c:v>
                </c:pt>
                <c:pt idx="22">
                  <c:v>-0.164963</c:v>
                </c:pt>
                <c:pt idx="23">
                  <c:v>-0.17335600000000001</c:v>
                </c:pt>
                <c:pt idx="24">
                  <c:v>-0.18193200000000001</c:v>
                </c:pt>
                <c:pt idx="25">
                  <c:v>-0.19069900000000001</c:v>
                </c:pt>
                <c:pt idx="26">
                  <c:v>-0.19966600000000001</c:v>
                </c:pt>
                <c:pt idx="27">
                  <c:v>-0.20882800000000001</c:v>
                </c:pt>
                <c:pt idx="28">
                  <c:v>-0.218227</c:v>
                </c:pt>
                <c:pt idx="29">
                  <c:v>-0.227855</c:v>
                </c:pt>
                <c:pt idx="30">
                  <c:v>-0.23772399999999999</c:v>
                </c:pt>
                <c:pt idx="31">
                  <c:v>-0.24784300000000001</c:v>
                </c:pt>
                <c:pt idx="32">
                  <c:v>-0.25822200000000001</c:v>
                </c:pt>
                <c:pt idx="33">
                  <c:v>-0.26887299999999997</c:v>
                </c:pt>
                <c:pt idx="34">
                  <c:v>-0.27977600000000002</c:v>
                </c:pt>
                <c:pt idx="35">
                  <c:v>-0.290713</c:v>
                </c:pt>
                <c:pt idx="36">
                  <c:v>-0.30084899999999998</c:v>
                </c:pt>
                <c:pt idx="37">
                  <c:v>-0.31317499999999998</c:v>
                </c:pt>
                <c:pt idx="38">
                  <c:v>-0.325793</c:v>
                </c:pt>
                <c:pt idx="39">
                  <c:v>-0.33815200000000001</c:v>
                </c:pt>
                <c:pt idx="40">
                  <c:v>-0.35130400000000001</c:v>
                </c:pt>
                <c:pt idx="41">
                  <c:v>-0.36391899999999999</c:v>
                </c:pt>
                <c:pt idx="42">
                  <c:v>-0.37856899999999999</c:v>
                </c:pt>
                <c:pt idx="43">
                  <c:v>-0.39256000000000002</c:v>
                </c:pt>
                <c:pt idx="44">
                  <c:v>-0.40797699999999998</c:v>
                </c:pt>
                <c:pt idx="45">
                  <c:v>-0.42286000000000001</c:v>
                </c:pt>
                <c:pt idx="46">
                  <c:v>-0.438139</c:v>
                </c:pt>
                <c:pt idx="47">
                  <c:v>-0.45387</c:v>
                </c:pt>
                <c:pt idx="48">
                  <c:v>-0.47006700000000001</c:v>
                </c:pt>
                <c:pt idx="49">
                  <c:v>-0.48674600000000001</c:v>
                </c:pt>
                <c:pt idx="50">
                  <c:v>-0.50392300000000001</c:v>
                </c:pt>
                <c:pt idx="51">
                  <c:v>-0.52161500000000005</c:v>
                </c:pt>
                <c:pt idx="52">
                  <c:v>-0.53983599999999998</c:v>
                </c:pt>
                <c:pt idx="53">
                  <c:v>-0.55860600000000005</c:v>
                </c:pt>
                <c:pt idx="54">
                  <c:v>-0.57794100000000004</c:v>
                </c:pt>
                <c:pt idx="55">
                  <c:v>-0.59447499999999998</c:v>
                </c:pt>
                <c:pt idx="56">
                  <c:v>-0.61860400000000004</c:v>
                </c:pt>
                <c:pt idx="57">
                  <c:v>-0.63528099999999998</c:v>
                </c:pt>
                <c:pt idx="58">
                  <c:v>-0.65972600000000003</c:v>
                </c:pt>
                <c:pt idx="59">
                  <c:v>-0.67705199999999999</c:v>
                </c:pt>
                <c:pt idx="60">
                  <c:v>-0.70612900000000001</c:v>
                </c:pt>
                <c:pt idx="61">
                  <c:v>-0.72456600000000004</c:v>
                </c:pt>
                <c:pt idx="62">
                  <c:v>-0.75476299999999996</c:v>
                </c:pt>
                <c:pt idx="63">
                  <c:v>-0.774169</c:v>
                </c:pt>
                <c:pt idx="64">
                  <c:v>-0.80565200000000003</c:v>
                </c:pt>
                <c:pt idx="65">
                  <c:v>-0.826233</c:v>
                </c:pt>
                <c:pt idx="66">
                  <c:v>-0.86081700000000005</c:v>
                </c:pt>
                <c:pt idx="67">
                  <c:v>-0.88252799999999998</c:v>
                </c:pt>
                <c:pt idx="68">
                  <c:v>-0.91770799999999997</c:v>
                </c:pt>
                <c:pt idx="69">
                  <c:v>-0.94068600000000002</c:v>
                </c:pt>
                <c:pt idx="70">
                  <c:v>-0.97950599999999999</c:v>
                </c:pt>
                <c:pt idx="71">
                  <c:v>-1.00363</c:v>
                </c:pt>
                <c:pt idx="72">
                  <c:v>-1.04376</c:v>
                </c:pt>
                <c:pt idx="73">
                  <c:v>-1.06942</c:v>
                </c:pt>
                <c:pt idx="74">
                  <c:v>-1.1123700000000001</c:v>
                </c:pt>
                <c:pt idx="75">
                  <c:v>-1.1393</c:v>
                </c:pt>
                <c:pt idx="76">
                  <c:v>-1.18442</c:v>
                </c:pt>
                <c:pt idx="77">
                  <c:v>-1.2129300000000001</c:v>
                </c:pt>
                <c:pt idx="78">
                  <c:v>-1.2606599999999999</c:v>
                </c:pt>
                <c:pt idx="79">
                  <c:v>-1.29576</c:v>
                </c:pt>
                <c:pt idx="80">
                  <c:v>-1.3384499999999999</c:v>
                </c:pt>
                <c:pt idx="81">
                  <c:v>-1.3384499999999999</c:v>
                </c:pt>
                <c:pt idx="82">
                  <c:v>-1.4027799999999999</c:v>
                </c:pt>
                <c:pt idx="83">
                  <c:v>-1.4766300000000001</c:v>
                </c:pt>
                <c:pt idx="84">
                  <c:v>-1.5103599999999999</c:v>
                </c:pt>
                <c:pt idx="85">
                  <c:v>-1.5103599999999999</c:v>
                </c:pt>
                <c:pt idx="86">
                  <c:v>-1.5103599999999999</c:v>
                </c:pt>
                <c:pt idx="87">
                  <c:v>-1.59324</c:v>
                </c:pt>
                <c:pt idx="88">
                  <c:v>-1.5932299999999999</c:v>
                </c:pt>
                <c:pt idx="89">
                  <c:v>-1.5932200000000001</c:v>
                </c:pt>
                <c:pt idx="90">
                  <c:v>-1.5931999999999999</c:v>
                </c:pt>
                <c:pt idx="91">
                  <c:v>-1.5931900000000001</c:v>
                </c:pt>
                <c:pt idx="92">
                  <c:v>-1.59318</c:v>
                </c:pt>
                <c:pt idx="93">
                  <c:v>-1.59317</c:v>
                </c:pt>
                <c:pt idx="94">
                  <c:v>-1.5931599999999999</c:v>
                </c:pt>
                <c:pt idx="95">
                  <c:v>-1.5931599999999999</c:v>
                </c:pt>
                <c:pt idx="96">
                  <c:v>-1.5931500000000001</c:v>
                </c:pt>
                <c:pt idx="97">
                  <c:v>-1.59314</c:v>
                </c:pt>
                <c:pt idx="98">
                  <c:v>-1.59314</c:v>
                </c:pt>
                <c:pt idx="99">
                  <c:v>-1.59314</c:v>
                </c:pt>
                <c:pt idx="100">
                  <c:v>-1.5931299999999999</c:v>
                </c:pt>
                <c:pt idx="101">
                  <c:v>-1.5931299999999999</c:v>
                </c:pt>
                <c:pt idx="102">
                  <c:v>-1.5931299999999999</c:v>
                </c:pt>
                <c:pt idx="103">
                  <c:v>-1.5931299999999999</c:v>
                </c:pt>
                <c:pt idx="104">
                  <c:v>-1.5931299999999999</c:v>
                </c:pt>
                <c:pt idx="105">
                  <c:v>-1.59314</c:v>
                </c:pt>
                <c:pt idx="106">
                  <c:v>-1.59314</c:v>
                </c:pt>
                <c:pt idx="107">
                  <c:v>-1.5931500000000001</c:v>
                </c:pt>
                <c:pt idx="108">
                  <c:v>-1.5931500000000001</c:v>
                </c:pt>
                <c:pt idx="109">
                  <c:v>-1.5931599999999999</c:v>
                </c:pt>
                <c:pt idx="110">
                  <c:v>-1.59317</c:v>
                </c:pt>
                <c:pt idx="111">
                  <c:v>-1.59317</c:v>
                </c:pt>
                <c:pt idx="112">
                  <c:v>-1.59318</c:v>
                </c:pt>
                <c:pt idx="113">
                  <c:v>-1.5931900000000001</c:v>
                </c:pt>
                <c:pt idx="114">
                  <c:v>-1.59321</c:v>
                </c:pt>
                <c:pt idx="115">
                  <c:v>-1.5932200000000001</c:v>
                </c:pt>
                <c:pt idx="116">
                  <c:v>-1.5932299999999999</c:v>
                </c:pt>
                <c:pt idx="117">
                  <c:v>-1.5932500000000001</c:v>
                </c:pt>
                <c:pt idx="118">
                  <c:v>-1.5932599999999999</c:v>
                </c:pt>
                <c:pt idx="119">
                  <c:v>-1.59328</c:v>
                </c:pt>
                <c:pt idx="120">
                  <c:v>-1.5932900000000001</c:v>
                </c:pt>
                <c:pt idx="121">
                  <c:v>-1.59331</c:v>
                </c:pt>
                <c:pt idx="122">
                  <c:v>-1.5933299999999999</c:v>
                </c:pt>
                <c:pt idx="123">
                  <c:v>-1.59335</c:v>
                </c:pt>
                <c:pt idx="124">
                  <c:v>-1.59337</c:v>
                </c:pt>
                <c:pt idx="125">
                  <c:v>-1.5933900000000001</c:v>
                </c:pt>
                <c:pt idx="126">
                  <c:v>-1.5934200000000001</c:v>
                </c:pt>
              </c:numCache>
            </c:numRef>
          </c:val>
          <c:smooth val="0"/>
          <c:extLst>
            <c:ext xmlns:c16="http://schemas.microsoft.com/office/drawing/2014/chart" uri="{C3380CC4-5D6E-409C-BE32-E72D297353CC}">
              <c16:uniqueId val="{00000001-D283-4E06-8699-5AA44F5E7807}"/>
            </c:ext>
          </c:extLst>
        </c:ser>
        <c:ser>
          <c:idx val="2"/>
          <c:order val="2"/>
          <c:tx>
            <c:strRef>
              <c:f>'辺転倒(1.2)-nano'!$D$131</c:f>
              <c:strCache>
                <c:ptCount val="1"/>
                <c:pt idx="0">
                  <c:v>54 Polygon</c:v>
                </c:pt>
              </c:strCache>
            </c:strRef>
          </c:tx>
          <c:spPr>
            <a:ln w="28575" cap="rnd">
              <a:solidFill>
                <a:schemeClr val="accent3"/>
              </a:solidFill>
              <a:round/>
            </a:ln>
            <a:effectLst/>
          </c:spPr>
          <c:marker>
            <c:symbol val="none"/>
          </c:marker>
          <c:cat>
            <c:numRef>
              <c:f>'辺転倒(1.2)-nano'!$A$132:$A$258</c:f>
              <c:numCache>
                <c:formatCode>General</c:formatCode>
                <c:ptCount val="1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numCache>
            </c:numRef>
          </c:cat>
          <c:val>
            <c:numRef>
              <c:f>'辺転倒(1.2)-nano'!$D$132:$D$258</c:f>
              <c:numCache>
                <c:formatCode>General</c:formatCode>
                <c:ptCount val="127"/>
                <c:pt idx="0">
                  <c:v>-9.2005000000000003E-3</c:v>
                </c:pt>
                <c:pt idx="1">
                  <c:v>-1.50099E-2</c:v>
                </c:pt>
                <c:pt idx="2">
                  <c:v>-2.3337E-2</c:v>
                </c:pt>
                <c:pt idx="3">
                  <c:v>-2.9195700000000002E-2</c:v>
                </c:pt>
                <c:pt idx="4">
                  <c:v>-3.7076400000000002E-2</c:v>
                </c:pt>
                <c:pt idx="5">
                  <c:v>-4.4338799999999998E-2</c:v>
                </c:pt>
                <c:pt idx="6">
                  <c:v>-5.0851E-2</c:v>
                </c:pt>
                <c:pt idx="7">
                  <c:v>-5.7348499999999997E-2</c:v>
                </c:pt>
                <c:pt idx="8">
                  <c:v>-6.3843300000000006E-2</c:v>
                </c:pt>
                <c:pt idx="9">
                  <c:v>-7.0354299999999995E-2</c:v>
                </c:pt>
                <c:pt idx="10">
                  <c:v>-7.68982E-2</c:v>
                </c:pt>
                <c:pt idx="11">
                  <c:v>-8.3490099999999998E-2</c:v>
                </c:pt>
                <c:pt idx="12">
                  <c:v>-9.0142700000000006E-2</c:v>
                </c:pt>
                <c:pt idx="13">
                  <c:v>-9.6867599999999998E-2</c:v>
                </c:pt>
                <c:pt idx="14">
                  <c:v>-0.103675</c:v>
                </c:pt>
                <c:pt idx="15">
                  <c:v>-0.110379</c:v>
                </c:pt>
                <c:pt idx="16">
                  <c:v>-0.117204</c:v>
                </c:pt>
                <c:pt idx="17">
                  <c:v>-0.12415</c:v>
                </c:pt>
                <c:pt idx="18">
                  <c:v>-0.13122400000000001</c:v>
                </c:pt>
                <c:pt idx="19">
                  <c:v>-0.138435</c:v>
                </c:pt>
                <c:pt idx="20">
                  <c:v>-0.14579</c:v>
                </c:pt>
                <c:pt idx="21">
                  <c:v>-0.15329699999999999</c:v>
                </c:pt>
                <c:pt idx="22">
                  <c:v>-0.160965</c:v>
                </c:pt>
                <c:pt idx="23">
                  <c:v>-0.16880000000000001</c:v>
                </c:pt>
                <c:pt idx="24">
                  <c:v>-0.176811</c:v>
                </c:pt>
                <c:pt idx="25">
                  <c:v>-0.185007</c:v>
                </c:pt>
                <c:pt idx="26">
                  <c:v>-0.19339700000000001</c:v>
                </c:pt>
                <c:pt idx="27">
                  <c:v>-0.201988</c:v>
                </c:pt>
                <c:pt idx="28">
                  <c:v>-0.21079000000000001</c:v>
                </c:pt>
                <c:pt idx="29">
                  <c:v>-0.21981300000000001</c:v>
                </c:pt>
                <c:pt idx="30">
                  <c:v>-0.22906399999999999</c:v>
                </c:pt>
                <c:pt idx="31">
                  <c:v>-0.23855499999999999</c:v>
                </c:pt>
                <c:pt idx="32">
                  <c:v>-0.24829399999999999</c:v>
                </c:pt>
                <c:pt idx="33">
                  <c:v>-0.25829200000000002</c:v>
                </c:pt>
                <c:pt idx="34">
                  <c:v>-0.26855899999999999</c:v>
                </c:pt>
                <c:pt idx="35">
                  <c:v>-0.27910600000000002</c:v>
                </c:pt>
                <c:pt idx="36">
                  <c:v>-0.28994300000000001</c:v>
                </c:pt>
                <c:pt idx="37">
                  <c:v>-0.30107400000000001</c:v>
                </c:pt>
                <c:pt idx="38">
                  <c:v>-0.31252600000000003</c:v>
                </c:pt>
                <c:pt idx="39">
                  <c:v>-0.32430100000000001</c:v>
                </c:pt>
                <c:pt idx="40">
                  <c:v>-0.33641199999999999</c:v>
                </c:pt>
                <c:pt idx="41">
                  <c:v>-0.34858</c:v>
                </c:pt>
                <c:pt idx="42">
                  <c:v>-0.35972900000000002</c:v>
                </c:pt>
                <c:pt idx="43">
                  <c:v>-0.37315999999999999</c:v>
                </c:pt>
                <c:pt idx="44">
                  <c:v>-0.38683699999999999</c:v>
                </c:pt>
                <c:pt idx="45">
                  <c:v>-0.40076000000000001</c:v>
                </c:pt>
                <c:pt idx="46">
                  <c:v>-0.41716700000000001</c:v>
                </c:pt>
                <c:pt idx="47">
                  <c:v>-0.43202600000000002</c:v>
                </c:pt>
                <c:pt idx="48">
                  <c:v>-0.44730300000000001</c:v>
                </c:pt>
                <c:pt idx="49">
                  <c:v>-0.463036</c:v>
                </c:pt>
                <c:pt idx="50">
                  <c:v>-0.479242</c:v>
                </c:pt>
                <c:pt idx="51">
                  <c:v>-0.49593599999999999</c:v>
                </c:pt>
                <c:pt idx="52">
                  <c:v>-0.51313200000000003</c:v>
                </c:pt>
                <c:pt idx="53">
                  <c:v>-0.53084900000000002</c:v>
                </c:pt>
                <c:pt idx="54">
                  <c:v>-0.54910099999999995</c:v>
                </c:pt>
                <c:pt idx="55">
                  <c:v>-0.56790600000000002</c:v>
                </c:pt>
                <c:pt idx="56">
                  <c:v>-0.58728100000000005</c:v>
                </c:pt>
                <c:pt idx="57">
                  <c:v>-0.60724199999999995</c:v>
                </c:pt>
                <c:pt idx="58">
                  <c:v>-0.622888</c:v>
                </c:pt>
                <c:pt idx="59">
                  <c:v>-0.647007</c:v>
                </c:pt>
                <c:pt idx="60">
                  <c:v>-0.67101900000000003</c:v>
                </c:pt>
                <c:pt idx="61">
                  <c:v>-0.688531</c:v>
                </c:pt>
                <c:pt idx="62">
                  <c:v>-0.71414299999999997</c:v>
                </c:pt>
                <c:pt idx="63">
                  <c:v>-0.73227200000000003</c:v>
                </c:pt>
                <c:pt idx="64">
                  <c:v>-0.76443099999999997</c:v>
                </c:pt>
                <c:pt idx="65">
                  <c:v>-0.78372900000000001</c:v>
                </c:pt>
                <c:pt idx="66">
                  <c:v>-0.81470200000000004</c:v>
                </c:pt>
                <c:pt idx="67">
                  <c:v>-0.83522799999999997</c:v>
                </c:pt>
                <c:pt idx="68">
                  <c:v>-0.87065700000000001</c:v>
                </c:pt>
                <c:pt idx="69">
                  <c:v>-0.89259100000000002</c:v>
                </c:pt>
                <c:pt idx="70">
                  <c:v>-0.91616399999999998</c:v>
                </c:pt>
                <c:pt idx="71">
                  <c:v>-0.96123499999999995</c:v>
                </c:pt>
                <c:pt idx="72">
                  <c:v>-0.98462799999999995</c:v>
                </c:pt>
                <c:pt idx="73">
                  <c:v>-1.00874</c:v>
                </c:pt>
                <c:pt idx="74">
                  <c:v>-1.05626</c:v>
                </c:pt>
                <c:pt idx="75">
                  <c:v>-1.0825</c:v>
                </c:pt>
                <c:pt idx="76">
                  <c:v>-1.12147</c:v>
                </c:pt>
                <c:pt idx="77">
                  <c:v>-1.1487400000000001</c:v>
                </c:pt>
                <c:pt idx="78">
                  <c:v>-1.19557</c:v>
                </c:pt>
                <c:pt idx="79">
                  <c:v>-1.2238199999999999</c:v>
                </c:pt>
                <c:pt idx="80">
                  <c:v>-1.2238100000000001</c:v>
                </c:pt>
                <c:pt idx="81">
                  <c:v>-1.30267</c:v>
                </c:pt>
                <c:pt idx="82">
                  <c:v>-1.3340000000000001</c:v>
                </c:pt>
                <c:pt idx="83">
                  <c:v>-1.40001</c:v>
                </c:pt>
                <c:pt idx="84">
                  <c:v>-1.43201</c:v>
                </c:pt>
                <c:pt idx="85">
                  <c:v>-1.43201</c:v>
                </c:pt>
                <c:pt idx="86">
                  <c:v>-1.49895</c:v>
                </c:pt>
                <c:pt idx="87">
                  <c:v>-1.49892</c:v>
                </c:pt>
                <c:pt idx="88">
                  <c:v>-1.5879300000000001</c:v>
                </c:pt>
                <c:pt idx="89">
                  <c:v>-1.5879300000000001</c:v>
                </c:pt>
                <c:pt idx="90">
                  <c:v>-1.5879300000000001</c:v>
                </c:pt>
                <c:pt idx="91">
                  <c:v>-1.58792</c:v>
                </c:pt>
                <c:pt idx="92">
                  <c:v>-1.58792</c:v>
                </c:pt>
                <c:pt idx="93">
                  <c:v>-1.5879099999999999</c:v>
                </c:pt>
                <c:pt idx="94">
                  <c:v>-1.5879099999999999</c:v>
                </c:pt>
                <c:pt idx="95">
                  <c:v>-1.5879099999999999</c:v>
                </c:pt>
                <c:pt idx="96">
                  <c:v>-1.5879000000000001</c:v>
                </c:pt>
                <c:pt idx="97">
                  <c:v>-1.5879000000000001</c:v>
                </c:pt>
                <c:pt idx="98">
                  <c:v>-1.58789</c:v>
                </c:pt>
                <c:pt idx="99">
                  <c:v>-1.58789</c:v>
                </c:pt>
                <c:pt idx="100">
                  <c:v>-1.58788</c:v>
                </c:pt>
                <c:pt idx="101">
                  <c:v>-1.58788</c:v>
                </c:pt>
                <c:pt idx="102">
                  <c:v>-1.5878699999999999</c:v>
                </c:pt>
                <c:pt idx="103">
                  <c:v>-1.5878699999999999</c:v>
                </c:pt>
                <c:pt idx="104">
                  <c:v>-1.58786</c:v>
                </c:pt>
                <c:pt idx="105">
                  <c:v>-1.58786</c:v>
                </c:pt>
                <c:pt idx="106">
                  <c:v>-1.58785</c:v>
                </c:pt>
                <c:pt idx="107">
                  <c:v>-1.58785</c:v>
                </c:pt>
                <c:pt idx="108">
                  <c:v>-1.5878399999999999</c:v>
                </c:pt>
                <c:pt idx="109">
                  <c:v>-1.5878399999999999</c:v>
                </c:pt>
                <c:pt idx="110">
                  <c:v>-1.5878300000000001</c:v>
                </c:pt>
                <c:pt idx="111">
                  <c:v>-1.58782</c:v>
                </c:pt>
                <c:pt idx="112">
                  <c:v>-1.58782</c:v>
                </c:pt>
                <c:pt idx="113">
                  <c:v>-1.5878099999999999</c:v>
                </c:pt>
                <c:pt idx="114">
                  <c:v>-1.5878099999999999</c:v>
                </c:pt>
                <c:pt idx="115">
                  <c:v>-1.5878000000000001</c:v>
                </c:pt>
                <c:pt idx="116">
                  <c:v>-1.5878000000000001</c:v>
                </c:pt>
                <c:pt idx="117">
                  <c:v>-1.58779</c:v>
                </c:pt>
                <c:pt idx="118">
                  <c:v>-1.58778</c:v>
                </c:pt>
                <c:pt idx="119">
                  <c:v>-1.58778</c:v>
                </c:pt>
                <c:pt idx="120">
                  <c:v>-1.5877699999999999</c:v>
                </c:pt>
                <c:pt idx="121">
                  <c:v>-1.5877699999999999</c:v>
                </c:pt>
                <c:pt idx="122">
                  <c:v>-1.5877600000000001</c:v>
                </c:pt>
                <c:pt idx="123">
                  <c:v>-1.58775</c:v>
                </c:pt>
                <c:pt idx="124">
                  <c:v>-1.58775</c:v>
                </c:pt>
                <c:pt idx="125">
                  <c:v>-1.5877399999999999</c:v>
                </c:pt>
                <c:pt idx="126">
                  <c:v>-1.5877399999999999</c:v>
                </c:pt>
              </c:numCache>
            </c:numRef>
          </c:val>
          <c:smooth val="0"/>
          <c:extLst>
            <c:ext xmlns:c16="http://schemas.microsoft.com/office/drawing/2014/chart" uri="{C3380CC4-5D6E-409C-BE32-E72D297353CC}">
              <c16:uniqueId val="{00000002-D283-4E06-8699-5AA44F5E7807}"/>
            </c:ext>
          </c:extLst>
        </c:ser>
        <c:ser>
          <c:idx val="3"/>
          <c:order val="3"/>
          <c:tx>
            <c:strRef>
              <c:f>'辺転倒(1.2)-nano'!$E$131</c:f>
              <c:strCache>
                <c:ptCount val="1"/>
                <c:pt idx="0">
                  <c:v>72 Polygon</c:v>
                </c:pt>
              </c:strCache>
            </c:strRef>
          </c:tx>
          <c:spPr>
            <a:ln w="28575" cap="rnd">
              <a:solidFill>
                <a:schemeClr val="accent4"/>
              </a:solidFill>
              <a:round/>
            </a:ln>
            <a:effectLst/>
          </c:spPr>
          <c:marker>
            <c:symbol val="none"/>
          </c:marker>
          <c:cat>
            <c:numRef>
              <c:f>'辺転倒(1.2)-nano'!$A$132:$A$258</c:f>
              <c:numCache>
                <c:formatCode>General</c:formatCode>
                <c:ptCount val="1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numCache>
            </c:numRef>
          </c:cat>
          <c:val>
            <c:numRef>
              <c:f>'辺転倒(1.2)-nano'!$E$132:$E$258</c:f>
              <c:numCache>
                <c:formatCode>General</c:formatCode>
                <c:ptCount val="127"/>
                <c:pt idx="0">
                  <c:v>-7.9856100000000006E-3</c:v>
                </c:pt>
                <c:pt idx="1">
                  <c:v>-1.4361799999999999E-2</c:v>
                </c:pt>
                <c:pt idx="2">
                  <c:v>-2.06876E-2</c:v>
                </c:pt>
                <c:pt idx="3">
                  <c:v>-2.7010099999999999E-2</c:v>
                </c:pt>
                <c:pt idx="4">
                  <c:v>-3.3347599999999998E-2</c:v>
                </c:pt>
                <c:pt idx="5">
                  <c:v>-3.9711799999999998E-2</c:v>
                </c:pt>
                <c:pt idx="6">
                  <c:v>-4.6112300000000002E-2</c:v>
                </c:pt>
                <c:pt idx="7">
                  <c:v>-5.2557300000000001E-2</c:v>
                </c:pt>
                <c:pt idx="8">
                  <c:v>-5.9054299999999997E-2</c:v>
                </c:pt>
                <c:pt idx="9">
                  <c:v>-6.56109E-2</c:v>
                </c:pt>
                <c:pt idx="10">
                  <c:v>-7.2234099999999996E-2</c:v>
                </c:pt>
                <c:pt idx="11">
                  <c:v>-7.8931600000000005E-2</c:v>
                </c:pt>
                <c:pt idx="12">
                  <c:v>-8.5710499999999995E-2</c:v>
                </c:pt>
                <c:pt idx="13">
                  <c:v>-9.2578099999999997E-2</c:v>
                </c:pt>
                <c:pt idx="14">
                  <c:v>-9.9541699999999997E-2</c:v>
                </c:pt>
                <c:pt idx="15">
                  <c:v>-0.106609</c:v>
                </c:pt>
                <c:pt idx="16">
                  <c:v>-0.113787</c:v>
                </c:pt>
                <c:pt idx="17">
                  <c:v>-0.121083</c:v>
                </c:pt>
                <c:pt idx="18">
                  <c:v>-0.12850600000000001</c:v>
                </c:pt>
                <c:pt idx="19">
                  <c:v>-0.13606199999999999</c:v>
                </c:pt>
                <c:pt idx="20">
                  <c:v>-0.143761</c:v>
                </c:pt>
                <c:pt idx="21">
                  <c:v>-0.15160899999999999</c:v>
                </c:pt>
                <c:pt idx="22">
                  <c:v>-0.15961500000000001</c:v>
                </c:pt>
                <c:pt idx="23">
                  <c:v>-0.16778799999999999</c:v>
                </c:pt>
                <c:pt idx="24">
                  <c:v>-0.17613500000000001</c:v>
                </c:pt>
                <c:pt idx="25">
                  <c:v>-0.18466299999999999</c:v>
                </c:pt>
                <c:pt idx="26">
                  <c:v>-0.19336999999999999</c:v>
                </c:pt>
                <c:pt idx="27">
                  <c:v>-0.20229900000000001</c:v>
                </c:pt>
                <c:pt idx="28">
                  <c:v>-0.21143799999999999</c:v>
                </c:pt>
                <c:pt idx="29">
                  <c:v>-0.220799</c:v>
                </c:pt>
                <c:pt idx="30">
                  <c:v>-0.23039000000000001</c:v>
                </c:pt>
                <c:pt idx="31">
                  <c:v>-0.240229</c:v>
                </c:pt>
                <c:pt idx="32">
                  <c:v>-0.25031500000000001</c:v>
                </c:pt>
                <c:pt idx="33">
                  <c:v>-0.26066800000000001</c:v>
                </c:pt>
                <c:pt idx="34">
                  <c:v>-0.270791</c:v>
                </c:pt>
                <c:pt idx="35">
                  <c:v>-0.282302</c:v>
                </c:pt>
                <c:pt idx="36">
                  <c:v>-0.29310700000000001</c:v>
                </c:pt>
                <c:pt idx="37">
                  <c:v>-0.30463600000000002</c:v>
                </c:pt>
                <c:pt idx="38">
                  <c:v>-0.31662899999999999</c:v>
                </c:pt>
                <c:pt idx="39">
                  <c:v>-0.32896199999999998</c:v>
                </c:pt>
                <c:pt idx="40">
                  <c:v>-0.34141500000000002</c:v>
                </c:pt>
                <c:pt idx="41">
                  <c:v>-0.35424099999999997</c:v>
                </c:pt>
                <c:pt idx="42">
                  <c:v>-0.36741499999999999</c:v>
                </c:pt>
                <c:pt idx="43">
                  <c:v>-0.38096999999999998</c:v>
                </c:pt>
                <c:pt idx="44">
                  <c:v>-0.394926</c:v>
                </c:pt>
                <c:pt idx="45">
                  <c:v>-0.40940500000000002</c:v>
                </c:pt>
                <c:pt idx="46">
                  <c:v>-0.42427999999999999</c:v>
                </c:pt>
                <c:pt idx="47">
                  <c:v>-0.43950299999999998</c:v>
                </c:pt>
                <c:pt idx="48">
                  <c:v>-0.45508799999999999</c:v>
                </c:pt>
                <c:pt idx="49">
                  <c:v>-0.47109299999999998</c:v>
                </c:pt>
                <c:pt idx="50">
                  <c:v>-0.48806899999999998</c:v>
                </c:pt>
                <c:pt idx="51">
                  <c:v>-0.50457700000000005</c:v>
                </c:pt>
                <c:pt idx="52">
                  <c:v>-0.52173700000000001</c:v>
                </c:pt>
                <c:pt idx="53">
                  <c:v>-0.54092300000000004</c:v>
                </c:pt>
                <c:pt idx="54">
                  <c:v>-0.55947199999999997</c:v>
                </c:pt>
                <c:pt idx="55">
                  <c:v>-0.55946899999999999</c:v>
                </c:pt>
                <c:pt idx="56">
                  <c:v>-0.59419100000000002</c:v>
                </c:pt>
                <c:pt idx="57">
                  <c:v>-0.62026999999999999</c:v>
                </c:pt>
                <c:pt idx="58">
                  <c:v>-0.64149999999999996</c:v>
                </c:pt>
                <c:pt idx="59">
                  <c:v>-0.65879200000000004</c:v>
                </c:pt>
                <c:pt idx="60">
                  <c:v>-0.68571400000000005</c:v>
                </c:pt>
                <c:pt idx="61">
                  <c:v>-0.70401199999999997</c:v>
                </c:pt>
                <c:pt idx="62">
                  <c:v>-0.733124</c:v>
                </c:pt>
                <c:pt idx="63">
                  <c:v>-0.75333099999999997</c:v>
                </c:pt>
                <c:pt idx="64">
                  <c:v>-0.78284900000000002</c:v>
                </c:pt>
                <c:pt idx="65">
                  <c:v>-0.80314099999999999</c:v>
                </c:pt>
                <c:pt idx="66">
                  <c:v>-0.83448199999999995</c:v>
                </c:pt>
                <c:pt idx="67">
                  <c:v>-0.859151</c:v>
                </c:pt>
                <c:pt idx="68">
                  <c:v>-0.88920200000000005</c:v>
                </c:pt>
                <c:pt idx="69">
                  <c:v>-0.91287499999999999</c:v>
                </c:pt>
                <c:pt idx="70">
                  <c:v>-0.94791899999999996</c:v>
                </c:pt>
                <c:pt idx="71">
                  <c:v>-0.97185699999999997</c:v>
                </c:pt>
                <c:pt idx="72">
                  <c:v>-0.99620900000000001</c:v>
                </c:pt>
                <c:pt idx="73">
                  <c:v>-1.04901</c:v>
                </c:pt>
                <c:pt idx="74">
                  <c:v>-1.07521</c:v>
                </c:pt>
                <c:pt idx="75">
                  <c:v>-1.1135600000000001</c:v>
                </c:pt>
                <c:pt idx="76">
                  <c:v>-1.1415900000000001</c:v>
                </c:pt>
                <c:pt idx="77">
                  <c:v>-1.1701699999999999</c:v>
                </c:pt>
                <c:pt idx="78">
                  <c:v>-1.2221299999999999</c:v>
                </c:pt>
                <c:pt idx="79">
                  <c:v>-1.2515799999999999</c:v>
                </c:pt>
                <c:pt idx="80">
                  <c:v>-1.2815700000000001</c:v>
                </c:pt>
                <c:pt idx="81">
                  <c:v>-1.3440399999999999</c:v>
                </c:pt>
                <c:pt idx="82">
                  <c:v>-1.3440300000000001</c:v>
                </c:pt>
                <c:pt idx="83">
                  <c:v>-1.4126700000000001</c:v>
                </c:pt>
                <c:pt idx="84">
                  <c:v>-1.46732</c:v>
                </c:pt>
                <c:pt idx="85">
                  <c:v>-1.4673099999999999</c:v>
                </c:pt>
                <c:pt idx="86">
                  <c:v>-1.4673</c:v>
                </c:pt>
                <c:pt idx="87">
                  <c:v>-1.57036</c:v>
                </c:pt>
                <c:pt idx="88">
                  <c:v>-1.6235999999999999</c:v>
                </c:pt>
                <c:pt idx="89">
                  <c:v>-1.62358</c:v>
                </c:pt>
                <c:pt idx="90">
                  <c:v>-1.62355</c:v>
                </c:pt>
                <c:pt idx="91">
                  <c:v>-1.62351</c:v>
                </c:pt>
                <c:pt idx="92">
                  <c:v>-1.62348</c:v>
                </c:pt>
                <c:pt idx="93">
                  <c:v>-1.62344</c:v>
                </c:pt>
                <c:pt idx="94">
                  <c:v>-1.6234</c:v>
                </c:pt>
                <c:pt idx="95">
                  <c:v>-1.6233599999999999</c:v>
                </c:pt>
                <c:pt idx="96">
                  <c:v>-1.6233200000000001</c:v>
                </c:pt>
                <c:pt idx="97">
                  <c:v>-1.6232800000000001</c:v>
                </c:pt>
                <c:pt idx="98">
                  <c:v>-1.62323</c:v>
                </c:pt>
                <c:pt idx="99">
                  <c:v>-1.6231800000000001</c:v>
                </c:pt>
                <c:pt idx="100">
                  <c:v>-1.62314</c:v>
                </c:pt>
                <c:pt idx="101">
                  <c:v>-1.6230800000000001</c:v>
                </c:pt>
                <c:pt idx="102">
                  <c:v>-1.62303</c:v>
                </c:pt>
                <c:pt idx="103">
                  <c:v>-1.6229800000000001</c:v>
                </c:pt>
                <c:pt idx="104">
                  <c:v>-1.6229199999999999</c:v>
                </c:pt>
                <c:pt idx="105">
                  <c:v>-1.62286</c:v>
                </c:pt>
                <c:pt idx="106">
                  <c:v>-1.6228</c:v>
                </c:pt>
                <c:pt idx="107">
                  <c:v>-1.6227400000000001</c:v>
                </c:pt>
                <c:pt idx="108">
                  <c:v>-1.6226799999999999</c:v>
                </c:pt>
                <c:pt idx="109">
                  <c:v>-1.62262</c:v>
                </c:pt>
                <c:pt idx="110">
                  <c:v>-1.6225499999999999</c:v>
                </c:pt>
                <c:pt idx="111">
                  <c:v>-1.62249</c:v>
                </c:pt>
                <c:pt idx="112">
                  <c:v>-1.62242</c:v>
                </c:pt>
                <c:pt idx="113">
                  <c:v>-1.62235</c:v>
                </c:pt>
                <c:pt idx="114">
                  <c:v>-1.6222799999999999</c:v>
                </c:pt>
                <c:pt idx="115">
                  <c:v>-1.6222099999999999</c:v>
                </c:pt>
                <c:pt idx="116">
                  <c:v>-1.6221399999999999</c:v>
                </c:pt>
                <c:pt idx="117">
                  <c:v>-1.6220699999999999</c:v>
                </c:pt>
                <c:pt idx="118">
                  <c:v>-1.6220000000000001</c:v>
                </c:pt>
                <c:pt idx="119">
                  <c:v>-1.6219300000000001</c:v>
                </c:pt>
                <c:pt idx="120">
                  <c:v>-1.62185</c:v>
                </c:pt>
                <c:pt idx="121">
                  <c:v>-1.62178</c:v>
                </c:pt>
                <c:pt idx="122">
                  <c:v>-1.6216999999999999</c:v>
                </c:pt>
                <c:pt idx="123">
                  <c:v>-1.6216299999999999</c:v>
                </c:pt>
                <c:pt idx="124">
                  <c:v>-1.62155</c:v>
                </c:pt>
                <c:pt idx="125">
                  <c:v>-1.62147</c:v>
                </c:pt>
                <c:pt idx="126">
                  <c:v>-1.6214</c:v>
                </c:pt>
              </c:numCache>
            </c:numRef>
          </c:val>
          <c:smooth val="0"/>
          <c:extLst>
            <c:ext xmlns:c16="http://schemas.microsoft.com/office/drawing/2014/chart" uri="{C3380CC4-5D6E-409C-BE32-E72D297353CC}">
              <c16:uniqueId val="{00000003-D283-4E06-8699-5AA44F5E7807}"/>
            </c:ext>
          </c:extLst>
        </c:ser>
        <c:dLbls>
          <c:showLegendKey val="0"/>
          <c:showVal val="0"/>
          <c:showCatName val="0"/>
          <c:showSerName val="0"/>
          <c:showPercent val="0"/>
          <c:showBubbleSize val="0"/>
        </c:dLbls>
        <c:smooth val="0"/>
        <c:axId val="1010811727"/>
        <c:axId val="1010812143"/>
      </c:lineChart>
      <c:catAx>
        <c:axId val="10108117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step</a:t>
                </a:r>
                <a:endParaRPr lang="ja-JP" altLang="en-US" dirty="0"/>
              </a:p>
            </c:rich>
          </c:tx>
          <c:layout>
            <c:manualLayout>
              <c:xMode val="edge"/>
              <c:yMode val="edge"/>
              <c:x val="0.43870011574074069"/>
              <c:y val="6.54625000000000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10812143"/>
        <c:crosses val="autoZero"/>
        <c:auto val="1"/>
        <c:lblAlgn val="ctr"/>
        <c:lblOffset val="100"/>
        <c:noMultiLvlLbl val="0"/>
      </c:catAx>
      <c:valAx>
        <c:axId val="10108121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Angular</a:t>
                </a:r>
                <a:r>
                  <a:rPr lang="en-US" altLang="ja-JP" baseline="0" dirty="0" smtClean="0"/>
                  <a:t> velocity</a:t>
                </a:r>
                <a:r>
                  <a:rPr lang="en-US" altLang="ja-JP" dirty="0" smtClean="0"/>
                  <a:t>[m/s</a:t>
                </a:r>
                <a:r>
                  <a:rPr lang="en-US" altLang="ja-JP" dirty="0"/>
                  <a:t>]</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108117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sz="1400" b="0" i="0" u="none" strike="noStrike" baseline="0" dirty="0" smtClean="0">
                <a:effectLst/>
              </a:rPr>
              <a:t>The change of cylinder`s angular velocity (point contact)</a:t>
            </a:r>
            <a:endParaRPr lang="ja-JP"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'点転倒(1.25)-nano'!$AX$2</c:f>
              <c:strCache>
                <c:ptCount val="1"/>
                <c:pt idx="0">
                  <c:v>Cylinder</c:v>
                </c:pt>
              </c:strCache>
            </c:strRef>
          </c:tx>
          <c:spPr>
            <a:ln w="28575" cap="rnd">
              <a:solidFill>
                <a:schemeClr val="accent1"/>
              </a:solidFill>
              <a:round/>
            </a:ln>
            <a:effectLst/>
          </c:spPr>
          <c:marker>
            <c:symbol val="none"/>
          </c:marker>
          <c:cat>
            <c:numRef>
              <c:f>'点転倒(1.25)-nano'!$AW$3:$AW$113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'点転倒(1.25)-nano'!$AX$3:$AX$113</c:f>
              <c:numCache>
                <c:formatCode>General</c:formatCode>
                <c:ptCount val="111"/>
                <c:pt idx="0">
                  <c:v>-1.44805E-2</c:v>
                </c:pt>
                <c:pt idx="1">
                  <c:v>-2.9504900000000001E-2</c:v>
                </c:pt>
                <c:pt idx="2">
                  <c:v>-3.6737600000000002E-2</c:v>
                </c:pt>
                <c:pt idx="3">
                  <c:v>-4.3978400000000001E-2</c:v>
                </c:pt>
                <c:pt idx="4">
                  <c:v>-5.1261000000000001E-2</c:v>
                </c:pt>
                <c:pt idx="5">
                  <c:v>-5.8592400000000003E-2</c:v>
                </c:pt>
                <c:pt idx="6">
                  <c:v>-6.5979599999999999E-2</c:v>
                </c:pt>
                <c:pt idx="7">
                  <c:v>-7.3429700000000001E-2</c:v>
                </c:pt>
                <c:pt idx="8">
                  <c:v>-8.0949599999999997E-2</c:v>
                </c:pt>
                <c:pt idx="9">
                  <c:v>-8.85465E-2</c:v>
                </c:pt>
                <c:pt idx="10">
                  <c:v>-9.6227599999999996E-2</c:v>
                </c:pt>
                <c:pt idx="11">
                  <c:v>-0.104</c:v>
                </c:pt>
                <c:pt idx="12">
                  <c:v>-0.111872</c:v>
                </c:pt>
                <c:pt idx="13">
                  <c:v>-0.119849</c:v>
                </c:pt>
                <c:pt idx="14">
                  <c:v>-0.12794</c:v>
                </c:pt>
                <c:pt idx="15">
                  <c:v>-0.136153</c:v>
                </c:pt>
                <c:pt idx="16">
                  <c:v>-0.14449400000000001</c:v>
                </c:pt>
                <c:pt idx="17">
                  <c:v>-0.152972</c:v>
                </c:pt>
                <c:pt idx="18">
                  <c:v>-0.16159499999999999</c:v>
                </c:pt>
                <c:pt idx="19">
                  <c:v>-0.17036999999999999</c:v>
                </c:pt>
                <c:pt idx="20">
                  <c:v>-0.17930599999999999</c:v>
                </c:pt>
                <c:pt idx="21">
                  <c:v>-0.188411</c:v>
                </c:pt>
                <c:pt idx="22">
                  <c:v>-0.19769300000000001</c:v>
                </c:pt>
                <c:pt idx="23">
                  <c:v>-0.20716100000000001</c:v>
                </c:pt>
                <c:pt idx="24">
                  <c:v>-0.21682399999999999</c:v>
                </c:pt>
                <c:pt idx="25">
                  <c:v>-0.22669</c:v>
                </c:pt>
                <c:pt idx="26">
                  <c:v>-0.23676800000000001</c:v>
                </c:pt>
                <c:pt idx="27">
                  <c:v>-0.24706700000000001</c:v>
                </c:pt>
                <c:pt idx="28">
                  <c:v>-0.25759700000000002</c:v>
                </c:pt>
                <c:pt idx="29">
                  <c:v>-0.26836700000000002</c:v>
                </c:pt>
                <c:pt idx="30">
                  <c:v>-0.27938600000000002</c:v>
                </c:pt>
                <c:pt idx="31">
                  <c:v>-0.29066500000000001</c:v>
                </c:pt>
                <c:pt idx="32">
                  <c:v>-0.30221199999999998</c:v>
                </c:pt>
                <c:pt idx="33">
                  <c:v>-0.31403799999999998</c:v>
                </c:pt>
                <c:pt idx="34">
                  <c:v>-0.326154</c:v>
                </c:pt>
                <c:pt idx="35">
                  <c:v>-0.33856900000000001</c:v>
                </c:pt>
                <c:pt idx="36">
                  <c:v>-0.351294</c:v>
                </c:pt>
                <c:pt idx="37">
                  <c:v>-0.36434</c:v>
                </c:pt>
                <c:pt idx="38">
                  <c:v>-0.377718</c:v>
                </c:pt>
                <c:pt idx="39">
                  <c:v>-0.39143899999999998</c:v>
                </c:pt>
                <c:pt idx="40">
                  <c:v>-0.40551300000000001</c:v>
                </c:pt>
                <c:pt idx="41">
                  <c:v>-0.41995199999999999</c:v>
                </c:pt>
                <c:pt idx="42">
                  <c:v>-0.43476799999999999</c:v>
                </c:pt>
                <c:pt idx="43">
                  <c:v>-0.44997199999999998</c:v>
                </c:pt>
                <c:pt idx="44">
                  <c:v>-0.46557500000000002</c:v>
                </c:pt>
                <c:pt idx="45">
                  <c:v>-0.48159099999999999</c:v>
                </c:pt>
                <c:pt idx="46">
                  <c:v>-0.49802999999999997</c:v>
                </c:pt>
                <c:pt idx="47">
                  <c:v>-0.51490400000000003</c:v>
                </c:pt>
                <c:pt idx="48">
                  <c:v>-0.53222700000000001</c:v>
                </c:pt>
                <c:pt idx="49">
                  <c:v>-0.532192</c:v>
                </c:pt>
                <c:pt idx="50">
                  <c:v>-0.56906999999999996</c:v>
                </c:pt>
                <c:pt idx="51">
                  <c:v>-0.58764000000000005</c:v>
                </c:pt>
                <c:pt idx="52">
                  <c:v>-0.606881</c:v>
                </c:pt>
                <c:pt idx="53">
                  <c:v>-0.62663100000000005</c:v>
                </c:pt>
                <c:pt idx="54">
                  <c:v>-0.64690300000000001</c:v>
                </c:pt>
                <c:pt idx="55">
                  <c:v>-0.66770700000000005</c:v>
                </c:pt>
                <c:pt idx="56">
                  <c:v>-0.689056</c:v>
                </c:pt>
                <c:pt idx="57">
                  <c:v>-0.71096099999999995</c:v>
                </c:pt>
                <c:pt idx="58">
                  <c:v>-0.73343199999999997</c:v>
                </c:pt>
                <c:pt idx="59">
                  <c:v>-0.75648099999999996</c:v>
                </c:pt>
                <c:pt idx="60">
                  <c:v>-0.78011799999999998</c:v>
                </c:pt>
                <c:pt idx="61">
                  <c:v>-0.78004300000000004</c:v>
                </c:pt>
                <c:pt idx="62">
                  <c:v>-0.82992600000000005</c:v>
                </c:pt>
                <c:pt idx="63">
                  <c:v>-0.85531199999999996</c:v>
                </c:pt>
                <c:pt idx="64">
                  <c:v>-0.88140399999999997</c:v>
                </c:pt>
                <c:pt idx="65">
                  <c:v>-0.90812800000000005</c:v>
                </c:pt>
                <c:pt idx="66">
                  <c:v>-0.90802899999999998</c:v>
                </c:pt>
                <c:pt idx="67">
                  <c:v>-0.96404500000000004</c:v>
                </c:pt>
                <c:pt idx="68">
                  <c:v>-0.99269700000000005</c:v>
                </c:pt>
                <c:pt idx="69">
                  <c:v>-0.99258199999999996</c:v>
                </c:pt>
                <c:pt idx="70">
                  <c:v>-1.0523400000000001</c:v>
                </c:pt>
                <c:pt idx="71">
                  <c:v>-1.0522100000000001</c:v>
                </c:pt>
                <c:pt idx="72">
                  <c:v>-1.1145</c:v>
                </c:pt>
                <c:pt idx="73">
                  <c:v>-1.1143700000000001</c:v>
                </c:pt>
                <c:pt idx="74">
                  <c:v>-1.1142399999999999</c:v>
                </c:pt>
                <c:pt idx="75">
                  <c:v>-1.2124600000000001</c:v>
                </c:pt>
                <c:pt idx="76">
                  <c:v>-1.21231</c:v>
                </c:pt>
                <c:pt idx="77">
                  <c:v>-1.2121599999999999</c:v>
                </c:pt>
                <c:pt idx="78">
                  <c:v>-1.2120200000000001</c:v>
                </c:pt>
                <c:pt idx="79">
                  <c:v>-1.2118800000000001</c:v>
                </c:pt>
                <c:pt idx="80">
                  <c:v>-1.2117500000000001</c:v>
                </c:pt>
                <c:pt idx="81">
                  <c:v>-1.21163</c:v>
                </c:pt>
                <c:pt idx="82">
                  <c:v>-1.2115</c:v>
                </c:pt>
                <c:pt idx="83">
                  <c:v>-1.21139</c:v>
                </c:pt>
                <c:pt idx="84">
                  <c:v>-1.2112799999999999</c:v>
                </c:pt>
                <c:pt idx="85">
                  <c:v>-1.2111700000000001</c:v>
                </c:pt>
                <c:pt idx="86">
                  <c:v>-1.2110700000000001</c:v>
                </c:pt>
                <c:pt idx="87">
                  <c:v>-1.2109700000000001</c:v>
                </c:pt>
                <c:pt idx="88">
                  <c:v>-1.21088</c:v>
                </c:pt>
                <c:pt idx="89">
                  <c:v>-1.21079</c:v>
                </c:pt>
                <c:pt idx="90">
                  <c:v>-1.21071</c:v>
                </c:pt>
                <c:pt idx="91">
                  <c:v>-1.2106399999999999</c:v>
                </c:pt>
                <c:pt idx="92">
                  <c:v>-1.2105699999999999</c:v>
                </c:pt>
                <c:pt idx="93">
                  <c:v>-1.21051</c:v>
                </c:pt>
                <c:pt idx="94">
                  <c:v>-1.21045</c:v>
                </c:pt>
                <c:pt idx="95">
                  <c:v>-1.2103999999999999</c:v>
                </c:pt>
                <c:pt idx="96">
                  <c:v>-1.21035</c:v>
                </c:pt>
                <c:pt idx="97">
                  <c:v>-1.21031</c:v>
                </c:pt>
                <c:pt idx="98">
                  <c:v>-1.21028</c:v>
                </c:pt>
                <c:pt idx="99">
                  <c:v>-1.21025</c:v>
                </c:pt>
                <c:pt idx="100">
                  <c:v>-1.2102200000000001</c:v>
                </c:pt>
                <c:pt idx="101">
                  <c:v>-1.21021</c:v>
                </c:pt>
                <c:pt idx="102">
                  <c:v>-1.2101999999999999</c:v>
                </c:pt>
                <c:pt idx="103">
                  <c:v>-1.2101900000000001</c:v>
                </c:pt>
                <c:pt idx="104">
                  <c:v>-1.2101900000000001</c:v>
                </c:pt>
                <c:pt idx="105">
                  <c:v>-1.2101999999999999</c:v>
                </c:pt>
                <c:pt idx="106">
                  <c:v>-1.21021</c:v>
                </c:pt>
                <c:pt idx="107">
                  <c:v>-1.2102299999999999</c:v>
                </c:pt>
                <c:pt idx="108">
                  <c:v>-1.21025</c:v>
                </c:pt>
                <c:pt idx="109">
                  <c:v>-1.2102900000000001</c:v>
                </c:pt>
                <c:pt idx="110">
                  <c:v>-1.2103200000000001</c:v>
                </c:pt>
              </c:numCache>
            </c:numRef>
          </c:val>
          <c:smooth val="0"/>
          <c:extLst>
            <c:ext xmlns:c16="http://schemas.microsoft.com/office/drawing/2014/chart" uri="{C3380CC4-5D6E-409C-BE32-E72D297353CC}">
              <c16:uniqueId val="{00000000-5D2C-4092-A7E4-B8EAABD53EAC}"/>
            </c:ext>
          </c:extLst>
        </c:ser>
        <c:ser>
          <c:idx val="1"/>
          <c:order val="1"/>
          <c:tx>
            <c:strRef>
              <c:f>'点転倒(1.25)-nano'!$AY$2</c:f>
              <c:strCache>
                <c:ptCount val="1"/>
                <c:pt idx="0">
                  <c:v>36 Polygon</c:v>
                </c:pt>
              </c:strCache>
            </c:strRef>
          </c:tx>
          <c:spPr>
            <a:ln w="28575" cap="rnd">
              <a:solidFill>
                <a:schemeClr val="accent2"/>
              </a:solidFill>
              <a:round/>
            </a:ln>
            <a:effectLst/>
          </c:spPr>
          <c:marker>
            <c:symbol val="none"/>
          </c:marker>
          <c:cat>
            <c:numRef>
              <c:f>'点転倒(1.25)-nano'!$AW$3:$AW$113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'点転倒(1.25)-nano'!$AY$3:$AY$113</c:f>
              <c:numCache>
                <c:formatCode>General</c:formatCode>
                <c:ptCount val="111"/>
                <c:pt idx="0">
                  <c:v>-1.18625E-2</c:v>
                </c:pt>
                <c:pt idx="1">
                  <c:v>-1.9697300000000001E-2</c:v>
                </c:pt>
                <c:pt idx="2">
                  <c:v>-2.7553999999999999E-2</c:v>
                </c:pt>
                <c:pt idx="3">
                  <c:v>-3.5433899999999997E-2</c:v>
                </c:pt>
                <c:pt idx="4">
                  <c:v>-4.3347799999999999E-2</c:v>
                </c:pt>
                <c:pt idx="5">
                  <c:v>-5.1305200000000002E-2</c:v>
                </c:pt>
                <c:pt idx="6">
                  <c:v>-5.9315E-2</c:v>
                </c:pt>
                <c:pt idx="7">
                  <c:v>-6.7385899999999999E-2</c:v>
                </c:pt>
                <c:pt idx="8">
                  <c:v>-7.5526399999999994E-2</c:v>
                </c:pt>
                <c:pt idx="9">
                  <c:v>-8.3745200000000006E-2</c:v>
                </c:pt>
                <c:pt idx="10">
                  <c:v>-9.2050800000000002E-2</c:v>
                </c:pt>
                <c:pt idx="11">
                  <c:v>-0.100452</c:v>
                </c:pt>
                <c:pt idx="12">
                  <c:v>-0.108957</c:v>
                </c:pt>
                <c:pt idx="13">
                  <c:v>-0.117576</c:v>
                </c:pt>
                <c:pt idx="14">
                  <c:v>-0.12631600000000001</c:v>
                </c:pt>
                <c:pt idx="15">
                  <c:v>-0.135187</c:v>
                </c:pt>
                <c:pt idx="16">
                  <c:v>-0.14419799999999999</c:v>
                </c:pt>
                <c:pt idx="17">
                  <c:v>-0.153359</c:v>
                </c:pt>
                <c:pt idx="18">
                  <c:v>-0.16267799999999999</c:v>
                </c:pt>
                <c:pt idx="19">
                  <c:v>-0.17216600000000001</c:v>
                </c:pt>
                <c:pt idx="20">
                  <c:v>-0.18183099999999999</c:v>
                </c:pt>
                <c:pt idx="21">
                  <c:v>-0.19168399999999999</c:v>
                </c:pt>
                <c:pt idx="22">
                  <c:v>-0.201734</c:v>
                </c:pt>
                <c:pt idx="23">
                  <c:v>-0.21199200000000001</c:v>
                </c:pt>
                <c:pt idx="24">
                  <c:v>-0.222467</c:v>
                </c:pt>
                <c:pt idx="25">
                  <c:v>-0.23317099999999999</c:v>
                </c:pt>
                <c:pt idx="26">
                  <c:v>-0.244114</c:v>
                </c:pt>
                <c:pt idx="27">
                  <c:v>-0.25530700000000001</c:v>
                </c:pt>
                <c:pt idx="28">
                  <c:v>-0.25530700000000001</c:v>
                </c:pt>
                <c:pt idx="29">
                  <c:v>-0.27918500000000002</c:v>
                </c:pt>
                <c:pt idx="30">
                  <c:v>-0.29100799999999999</c:v>
                </c:pt>
                <c:pt idx="31">
                  <c:v>-0.30327799999999999</c:v>
                </c:pt>
                <c:pt idx="32">
                  <c:v>-0.31585800000000003</c:v>
                </c:pt>
                <c:pt idx="33">
                  <c:v>-0.32876</c:v>
                </c:pt>
                <c:pt idx="34">
                  <c:v>-0.34199499999999999</c:v>
                </c:pt>
                <c:pt idx="35">
                  <c:v>-0.355576</c:v>
                </c:pt>
                <c:pt idx="36">
                  <c:v>-0.36951600000000001</c:v>
                </c:pt>
                <c:pt idx="37">
                  <c:v>-0.38384000000000001</c:v>
                </c:pt>
                <c:pt idx="38">
                  <c:v>-0.39855299999999999</c:v>
                </c:pt>
                <c:pt idx="39">
                  <c:v>-0.41366199999999997</c:v>
                </c:pt>
                <c:pt idx="40">
                  <c:v>-0.42918099999999998</c:v>
                </c:pt>
                <c:pt idx="41">
                  <c:v>-0.44512200000000002</c:v>
                </c:pt>
                <c:pt idx="42">
                  <c:v>-0.46150000000000002</c:v>
                </c:pt>
                <c:pt idx="43">
                  <c:v>-0.47832799999999998</c:v>
                </c:pt>
                <c:pt idx="44">
                  <c:v>-0.49562099999999998</c:v>
                </c:pt>
                <c:pt idx="45">
                  <c:v>-0.51339299999999999</c:v>
                </c:pt>
                <c:pt idx="46">
                  <c:v>-0.53165799999999996</c:v>
                </c:pt>
                <c:pt idx="47">
                  <c:v>-0.55042999999999997</c:v>
                </c:pt>
                <c:pt idx="48">
                  <c:v>-0.56972500000000004</c:v>
                </c:pt>
                <c:pt idx="49">
                  <c:v>-0.58955599999999997</c:v>
                </c:pt>
                <c:pt idx="50">
                  <c:v>-0.60992900000000005</c:v>
                </c:pt>
                <c:pt idx="51">
                  <c:v>-0.63089300000000004</c:v>
                </c:pt>
                <c:pt idx="52">
                  <c:v>-0.63088699999999998</c:v>
                </c:pt>
                <c:pt idx="53">
                  <c:v>-0.67552500000000004</c:v>
                </c:pt>
                <c:pt idx="54">
                  <c:v>-0.69801000000000002</c:v>
                </c:pt>
                <c:pt idx="55">
                  <c:v>-0.72136400000000001</c:v>
                </c:pt>
                <c:pt idx="56">
                  <c:v>-0.74535399999999996</c:v>
                </c:pt>
                <c:pt idx="57">
                  <c:v>-0.76999399999999996</c:v>
                </c:pt>
                <c:pt idx="58">
                  <c:v>-0.795296</c:v>
                </c:pt>
                <c:pt idx="59">
                  <c:v>-0.82128699999999999</c:v>
                </c:pt>
                <c:pt idx="60">
                  <c:v>-0.82127700000000003</c:v>
                </c:pt>
                <c:pt idx="61">
                  <c:v>-0.87617100000000003</c:v>
                </c:pt>
                <c:pt idx="62">
                  <c:v>-0.904053</c:v>
                </c:pt>
                <c:pt idx="63">
                  <c:v>-0.93284400000000001</c:v>
                </c:pt>
                <c:pt idx="64">
                  <c:v>-0.93283099999999997</c:v>
                </c:pt>
                <c:pt idx="65">
                  <c:v>-0.99326599999999998</c:v>
                </c:pt>
                <c:pt idx="66">
                  <c:v>-1.0241400000000001</c:v>
                </c:pt>
                <c:pt idx="67">
                  <c:v>-1.0241199999999999</c:v>
                </c:pt>
                <c:pt idx="68">
                  <c:v>-1.0241</c:v>
                </c:pt>
                <c:pt idx="69">
                  <c:v>-1.1228899999999999</c:v>
                </c:pt>
                <c:pt idx="70">
                  <c:v>-1.1490899999999999</c:v>
                </c:pt>
                <c:pt idx="71">
                  <c:v>-1.14907</c:v>
                </c:pt>
                <c:pt idx="72">
                  <c:v>-1.1490499999999999</c:v>
                </c:pt>
                <c:pt idx="73">
                  <c:v>-1.14903</c:v>
                </c:pt>
                <c:pt idx="74">
                  <c:v>-1.1490100000000001</c:v>
                </c:pt>
                <c:pt idx="75">
                  <c:v>-1.14899</c:v>
                </c:pt>
                <c:pt idx="76">
                  <c:v>-1.14897</c:v>
                </c:pt>
                <c:pt idx="77">
                  <c:v>-1.14896</c:v>
                </c:pt>
                <c:pt idx="78">
                  <c:v>-1.1489400000000001</c:v>
                </c:pt>
                <c:pt idx="79">
                  <c:v>-1.1489199999999999</c:v>
                </c:pt>
                <c:pt idx="80">
                  <c:v>-1.1489</c:v>
                </c:pt>
                <c:pt idx="81">
                  <c:v>-1.1488799999999999</c:v>
                </c:pt>
                <c:pt idx="82">
                  <c:v>-1.1488700000000001</c:v>
                </c:pt>
                <c:pt idx="83">
                  <c:v>-1.1488499999999999</c:v>
                </c:pt>
                <c:pt idx="84">
                  <c:v>-1.14883</c:v>
                </c:pt>
                <c:pt idx="85">
                  <c:v>-1.14882</c:v>
                </c:pt>
                <c:pt idx="86">
                  <c:v>-1.1488</c:v>
                </c:pt>
                <c:pt idx="87">
                  <c:v>-1.14879</c:v>
                </c:pt>
                <c:pt idx="88">
                  <c:v>-1.1487700000000001</c:v>
                </c:pt>
                <c:pt idx="89">
                  <c:v>-1.14876</c:v>
                </c:pt>
                <c:pt idx="90">
                  <c:v>-1.1487400000000001</c:v>
                </c:pt>
                <c:pt idx="91">
                  <c:v>-1.14873</c:v>
                </c:pt>
                <c:pt idx="92">
                  <c:v>-1.14872</c:v>
                </c:pt>
                <c:pt idx="93">
                  <c:v>-1.1487000000000001</c:v>
                </c:pt>
                <c:pt idx="94">
                  <c:v>-1.14869</c:v>
                </c:pt>
                <c:pt idx="95">
                  <c:v>-1.1486799999999999</c:v>
                </c:pt>
                <c:pt idx="96">
                  <c:v>-1.1486700000000001</c:v>
                </c:pt>
                <c:pt idx="97">
                  <c:v>-1.14866</c:v>
                </c:pt>
                <c:pt idx="98">
                  <c:v>-1.1486499999999999</c:v>
                </c:pt>
                <c:pt idx="99">
                  <c:v>-1.1486400000000001</c:v>
                </c:pt>
                <c:pt idx="100">
                  <c:v>-1.14863</c:v>
                </c:pt>
                <c:pt idx="101">
                  <c:v>-1.14863</c:v>
                </c:pt>
                <c:pt idx="102">
                  <c:v>-1.14862</c:v>
                </c:pt>
                <c:pt idx="103">
                  <c:v>-1.1486099999999999</c:v>
                </c:pt>
                <c:pt idx="104">
                  <c:v>-1.1486099999999999</c:v>
                </c:pt>
                <c:pt idx="105">
                  <c:v>-1.1486000000000001</c:v>
                </c:pt>
                <c:pt idx="106">
                  <c:v>-1.1486000000000001</c:v>
                </c:pt>
                <c:pt idx="107">
                  <c:v>-1.1486000000000001</c:v>
                </c:pt>
                <c:pt idx="108">
                  <c:v>-1.14859</c:v>
                </c:pt>
                <c:pt idx="109">
                  <c:v>-1.14859</c:v>
                </c:pt>
                <c:pt idx="110">
                  <c:v>-1.14859</c:v>
                </c:pt>
              </c:numCache>
            </c:numRef>
          </c:val>
          <c:smooth val="0"/>
          <c:extLst>
            <c:ext xmlns:c16="http://schemas.microsoft.com/office/drawing/2014/chart" uri="{C3380CC4-5D6E-409C-BE32-E72D297353CC}">
              <c16:uniqueId val="{00000001-5D2C-4092-A7E4-B8EAABD53EAC}"/>
            </c:ext>
          </c:extLst>
        </c:ser>
        <c:ser>
          <c:idx val="2"/>
          <c:order val="2"/>
          <c:tx>
            <c:strRef>
              <c:f>'点転倒(1.25)-nano'!$AZ$2</c:f>
              <c:strCache>
                <c:ptCount val="1"/>
                <c:pt idx="0">
                  <c:v>54 Polygon</c:v>
                </c:pt>
              </c:strCache>
            </c:strRef>
          </c:tx>
          <c:spPr>
            <a:ln w="28575" cap="rnd">
              <a:solidFill>
                <a:schemeClr val="accent3"/>
              </a:solidFill>
              <a:round/>
            </a:ln>
            <a:effectLst/>
          </c:spPr>
          <c:marker>
            <c:symbol val="none"/>
          </c:marker>
          <c:cat>
            <c:numRef>
              <c:f>'点転倒(1.25)-nano'!$AW$3:$AW$113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'点転倒(1.25)-nano'!$AZ$3:$AZ$113</c:f>
              <c:numCache>
                <c:formatCode>General</c:formatCode>
                <c:ptCount val="111"/>
                <c:pt idx="0">
                  <c:v>-1.1424500000000001E-2</c:v>
                </c:pt>
                <c:pt idx="1">
                  <c:v>-1.8662700000000001E-2</c:v>
                </c:pt>
                <c:pt idx="2">
                  <c:v>-2.5917699999999998E-2</c:v>
                </c:pt>
                <c:pt idx="3">
                  <c:v>-3.3192800000000001E-2</c:v>
                </c:pt>
                <c:pt idx="4">
                  <c:v>-4.0498899999999997E-2</c:v>
                </c:pt>
                <c:pt idx="5">
                  <c:v>-4.78448E-2</c:v>
                </c:pt>
                <c:pt idx="6">
                  <c:v>-5.5238599999999999E-2</c:v>
                </c:pt>
                <c:pt idx="7">
                  <c:v>-6.2688400000000005E-2</c:v>
                </c:pt>
                <c:pt idx="8">
                  <c:v>-7.0202000000000001E-2</c:v>
                </c:pt>
                <c:pt idx="9">
                  <c:v>-7.7787400000000007E-2</c:v>
                </c:pt>
                <c:pt idx="10">
                  <c:v>-8.5452399999999998E-2</c:v>
                </c:pt>
                <c:pt idx="11">
                  <c:v>-9.3204899999999993E-2</c:v>
                </c:pt>
                <c:pt idx="12">
                  <c:v>-0.101053</c:v>
                </c:pt>
                <c:pt idx="13">
                  <c:v>-0.109004</c:v>
                </c:pt>
                <c:pt idx="14">
                  <c:v>-0.117067</c:v>
                </c:pt>
                <c:pt idx="15">
                  <c:v>-0.12525</c:v>
                </c:pt>
                <c:pt idx="16">
                  <c:v>-0.13356100000000001</c:v>
                </c:pt>
                <c:pt idx="17">
                  <c:v>-0.142008</c:v>
                </c:pt>
                <c:pt idx="18">
                  <c:v>-0.15060000000000001</c:v>
                </c:pt>
                <c:pt idx="19">
                  <c:v>-0.15934599999999999</c:v>
                </c:pt>
                <c:pt idx="20">
                  <c:v>-0.16825399999999999</c:v>
                </c:pt>
                <c:pt idx="21">
                  <c:v>-0.17733299999999999</c:v>
                </c:pt>
                <c:pt idx="22">
                  <c:v>-0.18659300000000001</c:v>
                </c:pt>
                <c:pt idx="23">
                  <c:v>-0.19604199999999999</c:v>
                </c:pt>
                <c:pt idx="24">
                  <c:v>-0.20569000000000001</c:v>
                </c:pt>
                <c:pt idx="25">
                  <c:v>-0.21554499999999999</c:v>
                </c:pt>
                <c:pt idx="26">
                  <c:v>-0.22561899999999999</c:v>
                </c:pt>
                <c:pt idx="27">
                  <c:v>-0.23591999999999999</c:v>
                </c:pt>
                <c:pt idx="28">
                  <c:v>-0.235904</c:v>
                </c:pt>
                <c:pt idx="29">
                  <c:v>-0.25789400000000001</c:v>
                </c:pt>
                <c:pt idx="30">
                  <c:v>-0.26876800000000001</c:v>
                </c:pt>
                <c:pt idx="31">
                  <c:v>-0.28004899999999999</c:v>
                </c:pt>
                <c:pt idx="32">
                  <c:v>-0.29161300000000001</c:v>
                </c:pt>
                <c:pt idx="33">
                  <c:v>-0.30346899999999999</c:v>
                </c:pt>
                <c:pt idx="34">
                  <c:v>-0.31562800000000002</c:v>
                </c:pt>
                <c:pt idx="35">
                  <c:v>-0.328102</c:v>
                </c:pt>
                <c:pt idx="36">
                  <c:v>-0.34090100000000001</c:v>
                </c:pt>
                <c:pt idx="37">
                  <c:v>-0.354043</c:v>
                </c:pt>
                <c:pt idx="38">
                  <c:v>-0.36754500000000001</c:v>
                </c:pt>
                <c:pt idx="39">
                  <c:v>-0.381407</c:v>
                </c:pt>
                <c:pt idx="40">
                  <c:v>-0.39563900000000002</c:v>
                </c:pt>
                <c:pt idx="41">
                  <c:v>-0.41025400000000001</c:v>
                </c:pt>
                <c:pt idx="42">
                  <c:v>-0.42526599999999998</c:v>
                </c:pt>
                <c:pt idx="43">
                  <c:v>-0.44068499999999999</c:v>
                </c:pt>
                <c:pt idx="44">
                  <c:v>-0.45652599999999999</c:v>
                </c:pt>
                <c:pt idx="45">
                  <c:v>-0.47279900000000002</c:v>
                </c:pt>
                <c:pt idx="46">
                  <c:v>-0.48951899999999998</c:v>
                </c:pt>
                <c:pt idx="47">
                  <c:v>-0.50669900000000001</c:v>
                </c:pt>
                <c:pt idx="48">
                  <c:v>-0.52434999999999998</c:v>
                </c:pt>
                <c:pt idx="49">
                  <c:v>-0.54248700000000005</c:v>
                </c:pt>
                <c:pt idx="50">
                  <c:v>-0.56110499999999996</c:v>
                </c:pt>
                <c:pt idx="51">
                  <c:v>-0.58026500000000003</c:v>
                </c:pt>
                <c:pt idx="52">
                  <c:v>-0.59994800000000004</c:v>
                </c:pt>
                <c:pt idx="53">
                  <c:v>-0.59982899999999995</c:v>
                </c:pt>
                <c:pt idx="54">
                  <c:v>-0.64181600000000005</c:v>
                </c:pt>
                <c:pt idx="55">
                  <c:v>-0.662914</c:v>
                </c:pt>
                <c:pt idx="56">
                  <c:v>-0.684805</c:v>
                </c:pt>
                <c:pt idx="57">
                  <c:v>-0.707283</c:v>
                </c:pt>
                <c:pt idx="58">
                  <c:v>-0.73035700000000003</c:v>
                </c:pt>
                <c:pt idx="59">
                  <c:v>-0.75404000000000004</c:v>
                </c:pt>
                <c:pt idx="60">
                  <c:v>-0.75384799999999996</c:v>
                </c:pt>
                <c:pt idx="61">
                  <c:v>-0.80415899999999996</c:v>
                </c:pt>
                <c:pt idx="62">
                  <c:v>-0.82951699999999995</c:v>
                </c:pt>
                <c:pt idx="63">
                  <c:v>-0.85572899999999996</c:v>
                </c:pt>
                <c:pt idx="64">
                  <c:v>-0.88261100000000003</c:v>
                </c:pt>
                <c:pt idx="65">
                  <c:v>-0.88234900000000005</c:v>
                </c:pt>
                <c:pt idx="66">
                  <c:v>-0.93894599999999995</c:v>
                </c:pt>
                <c:pt idx="67">
                  <c:v>-0.93864999999999998</c:v>
                </c:pt>
                <c:pt idx="68">
                  <c:v>-0.99779200000000001</c:v>
                </c:pt>
                <c:pt idx="69">
                  <c:v>-0.99746100000000004</c:v>
                </c:pt>
                <c:pt idx="70">
                  <c:v>-1.0578099999999999</c:v>
                </c:pt>
                <c:pt idx="71">
                  <c:v>-1.0574399999999999</c:v>
                </c:pt>
                <c:pt idx="72">
                  <c:v>-1.05708</c:v>
                </c:pt>
                <c:pt idx="73">
                  <c:v>-1.05671</c:v>
                </c:pt>
                <c:pt idx="74">
                  <c:v>-1.0563499999999999</c:v>
                </c:pt>
                <c:pt idx="75">
                  <c:v>-1.05599</c:v>
                </c:pt>
                <c:pt idx="76">
                  <c:v>-1.0556300000000001</c:v>
                </c:pt>
                <c:pt idx="77">
                  <c:v>-1.05528</c:v>
                </c:pt>
                <c:pt idx="78">
                  <c:v>-1.0549299999999999</c:v>
                </c:pt>
                <c:pt idx="79">
                  <c:v>-1.0545899999999999</c:v>
                </c:pt>
                <c:pt idx="80">
                  <c:v>-1.0542499999999999</c:v>
                </c:pt>
                <c:pt idx="81">
                  <c:v>-1.05392</c:v>
                </c:pt>
                <c:pt idx="82">
                  <c:v>-1.05359</c:v>
                </c:pt>
                <c:pt idx="83">
                  <c:v>-1.0532600000000001</c:v>
                </c:pt>
                <c:pt idx="84">
                  <c:v>-1.05294</c:v>
                </c:pt>
                <c:pt idx="85">
                  <c:v>-1.05263</c:v>
                </c:pt>
                <c:pt idx="86">
                  <c:v>-1.05233</c:v>
                </c:pt>
                <c:pt idx="87">
                  <c:v>-1.05203</c:v>
                </c:pt>
                <c:pt idx="88">
                  <c:v>-1.0517399999999999</c:v>
                </c:pt>
                <c:pt idx="89">
                  <c:v>-1.05145</c:v>
                </c:pt>
                <c:pt idx="90">
                  <c:v>-1.0511699999999999</c:v>
                </c:pt>
                <c:pt idx="91">
                  <c:v>-1.05091</c:v>
                </c:pt>
                <c:pt idx="92">
                  <c:v>-1.05064</c:v>
                </c:pt>
                <c:pt idx="93">
                  <c:v>-1.0503899999999999</c:v>
                </c:pt>
                <c:pt idx="94">
                  <c:v>-1.0501499999999999</c:v>
                </c:pt>
                <c:pt idx="95">
                  <c:v>-1.0499099999999999</c:v>
                </c:pt>
                <c:pt idx="96">
                  <c:v>-1.04969</c:v>
                </c:pt>
                <c:pt idx="97">
                  <c:v>-1.0494699999999999</c:v>
                </c:pt>
                <c:pt idx="98">
                  <c:v>-1.0492699999999999</c:v>
                </c:pt>
                <c:pt idx="99">
                  <c:v>-1.0490699999999999</c:v>
                </c:pt>
                <c:pt idx="100">
                  <c:v>-1.04888</c:v>
                </c:pt>
                <c:pt idx="101">
                  <c:v>-1.04871</c:v>
                </c:pt>
                <c:pt idx="102">
                  <c:v>-1.04854</c:v>
                </c:pt>
                <c:pt idx="103">
                  <c:v>-1.0483899999999999</c:v>
                </c:pt>
                <c:pt idx="104">
                  <c:v>-1.0482499999999999</c:v>
                </c:pt>
                <c:pt idx="105">
                  <c:v>-1.0481199999999999</c:v>
                </c:pt>
                <c:pt idx="106">
                  <c:v>-1.048</c:v>
                </c:pt>
                <c:pt idx="107">
                  <c:v>-1.04789</c:v>
                </c:pt>
                <c:pt idx="108">
                  <c:v>-1.04779</c:v>
                </c:pt>
                <c:pt idx="109">
                  <c:v>-1.0477099999999999</c:v>
                </c:pt>
                <c:pt idx="110">
                  <c:v>-1.0476300000000001</c:v>
                </c:pt>
              </c:numCache>
            </c:numRef>
          </c:val>
          <c:smooth val="0"/>
          <c:extLst>
            <c:ext xmlns:c16="http://schemas.microsoft.com/office/drawing/2014/chart" uri="{C3380CC4-5D6E-409C-BE32-E72D297353CC}">
              <c16:uniqueId val="{00000002-5D2C-4092-A7E4-B8EAABD53EAC}"/>
            </c:ext>
          </c:extLst>
        </c:ser>
        <c:ser>
          <c:idx val="3"/>
          <c:order val="3"/>
          <c:tx>
            <c:strRef>
              <c:f>'点転倒(1.25)-nano'!$BA$2</c:f>
              <c:strCache>
                <c:ptCount val="1"/>
                <c:pt idx="0">
                  <c:v>72 Polygon</c:v>
                </c:pt>
              </c:strCache>
            </c:strRef>
          </c:tx>
          <c:spPr>
            <a:ln w="28575" cap="rnd">
              <a:solidFill>
                <a:schemeClr val="accent4"/>
              </a:solidFill>
              <a:round/>
            </a:ln>
            <a:effectLst/>
          </c:spPr>
          <c:marker>
            <c:symbol val="none"/>
          </c:marker>
          <c:cat>
            <c:numRef>
              <c:f>'点転倒(1.25)-nano'!$AW$3:$AW$113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'点転倒(1.25)-nano'!$BA$3:$BA$113</c:f>
              <c:numCache>
                <c:formatCode>General</c:formatCode>
                <c:ptCount val="111"/>
                <c:pt idx="0">
                  <c:v>-1.22433E-2</c:v>
                </c:pt>
                <c:pt idx="1">
                  <c:v>-1.9945999999999998E-2</c:v>
                </c:pt>
                <c:pt idx="2">
                  <c:v>-2.76677E-2</c:v>
                </c:pt>
                <c:pt idx="3">
                  <c:v>-3.5411499999999999E-2</c:v>
                </c:pt>
                <c:pt idx="4">
                  <c:v>-4.3188999999999998E-2</c:v>
                </c:pt>
                <c:pt idx="5">
                  <c:v>-5.1009499999999999E-2</c:v>
                </c:pt>
                <c:pt idx="6">
                  <c:v>-5.8881799999999998E-2</c:v>
                </c:pt>
                <c:pt idx="7">
                  <c:v>-6.6814600000000002E-2</c:v>
                </c:pt>
                <c:pt idx="8">
                  <c:v>-7.4816300000000002E-2</c:v>
                </c:pt>
                <c:pt idx="9">
                  <c:v>-8.2895200000000002E-2</c:v>
                </c:pt>
                <c:pt idx="10">
                  <c:v>-9.1060100000000005E-2</c:v>
                </c:pt>
                <c:pt idx="11">
                  <c:v>-9.9319299999999999E-2</c:v>
                </c:pt>
                <c:pt idx="12">
                  <c:v>-0.107681</c:v>
                </c:pt>
                <c:pt idx="13">
                  <c:v>-0.11615499999999999</c:v>
                </c:pt>
                <c:pt idx="14">
                  <c:v>-0.12475</c:v>
                </c:pt>
                <c:pt idx="15">
                  <c:v>-0.13347300000000001</c:v>
                </c:pt>
                <c:pt idx="16">
                  <c:v>-0.14233499999999999</c:v>
                </c:pt>
                <c:pt idx="17">
                  <c:v>-0.15134400000000001</c:v>
                </c:pt>
                <c:pt idx="18">
                  <c:v>-0.16051000000000001</c:v>
                </c:pt>
                <c:pt idx="19">
                  <c:v>-0.16984199999999999</c:v>
                </c:pt>
                <c:pt idx="20">
                  <c:v>-0.17934900000000001</c:v>
                </c:pt>
                <c:pt idx="21">
                  <c:v>-0.18904099999999999</c:v>
                </c:pt>
                <c:pt idx="22">
                  <c:v>-0.19892899999999999</c:v>
                </c:pt>
                <c:pt idx="23">
                  <c:v>-0.20902100000000001</c:v>
                </c:pt>
                <c:pt idx="24">
                  <c:v>-0.219329</c:v>
                </c:pt>
                <c:pt idx="25">
                  <c:v>-0.22986200000000001</c:v>
                </c:pt>
                <c:pt idx="26">
                  <c:v>-0.24063100000000001</c:v>
                </c:pt>
                <c:pt idx="27">
                  <c:v>-0.25164599999999998</c:v>
                </c:pt>
                <c:pt idx="28">
                  <c:v>-0.25166500000000003</c:v>
                </c:pt>
                <c:pt idx="29">
                  <c:v>-0.27515600000000001</c:v>
                </c:pt>
                <c:pt idx="30">
                  <c:v>-0.28679399999999999</c:v>
                </c:pt>
                <c:pt idx="31">
                  <c:v>-0.298875</c:v>
                </c:pt>
                <c:pt idx="32">
                  <c:v>-0.31126199999999998</c:v>
                </c:pt>
                <c:pt idx="33">
                  <c:v>-0.323967</c:v>
                </c:pt>
                <c:pt idx="34">
                  <c:v>-0.3372</c:v>
                </c:pt>
                <c:pt idx="35">
                  <c:v>-0.350769</c:v>
                </c:pt>
                <c:pt idx="36">
                  <c:v>-0.36468099999999998</c:v>
                </c:pt>
                <c:pt idx="37">
                  <c:v>-0.37895899999999999</c:v>
                </c:pt>
                <c:pt idx="38">
                  <c:v>-0.39361600000000002</c:v>
                </c:pt>
                <c:pt idx="39">
                  <c:v>-0.40865600000000002</c:v>
                </c:pt>
                <c:pt idx="40">
                  <c:v>-0.424091</c:v>
                </c:pt>
                <c:pt idx="41">
                  <c:v>-0.43993599999999999</c:v>
                </c:pt>
                <c:pt idx="42">
                  <c:v>-0.45620500000000003</c:v>
                </c:pt>
                <c:pt idx="43">
                  <c:v>-0.47291100000000003</c:v>
                </c:pt>
                <c:pt idx="44">
                  <c:v>-0.49007099999999998</c:v>
                </c:pt>
                <c:pt idx="45">
                  <c:v>-0.50769799999999998</c:v>
                </c:pt>
                <c:pt idx="46">
                  <c:v>-0.525806</c:v>
                </c:pt>
                <c:pt idx="47">
                  <c:v>-0.54440999999999995</c:v>
                </c:pt>
                <c:pt idx="48">
                  <c:v>-0.56352500000000005</c:v>
                </c:pt>
                <c:pt idx="49">
                  <c:v>-0.58316599999999996</c:v>
                </c:pt>
                <c:pt idx="50">
                  <c:v>-0.603348</c:v>
                </c:pt>
                <c:pt idx="51">
                  <c:v>-0.62408399999999997</c:v>
                </c:pt>
                <c:pt idx="52">
                  <c:v>-0.62418899999999999</c:v>
                </c:pt>
                <c:pt idx="53">
                  <c:v>-0.66825500000000004</c:v>
                </c:pt>
                <c:pt idx="54">
                  <c:v>-0.69059499999999996</c:v>
                </c:pt>
                <c:pt idx="55">
                  <c:v>-0.71378900000000001</c:v>
                </c:pt>
                <c:pt idx="56">
                  <c:v>-0.73761299999999996</c:v>
                </c:pt>
                <c:pt idx="57">
                  <c:v>-0.76207800000000003</c:v>
                </c:pt>
                <c:pt idx="58">
                  <c:v>-0.78719799999999995</c:v>
                </c:pt>
                <c:pt idx="59">
                  <c:v>-0.81298400000000004</c:v>
                </c:pt>
                <c:pt idx="60">
                  <c:v>-0.81314799999999998</c:v>
                </c:pt>
                <c:pt idx="61">
                  <c:v>-0.86750000000000005</c:v>
                </c:pt>
                <c:pt idx="62">
                  <c:v>-0.89523399999999997</c:v>
                </c:pt>
                <c:pt idx="63">
                  <c:v>-0.92385600000000001</c:v>
                </c:pt>
                <c:pt idx="64">
                  <c:v>-0.92405499999999996</c:v>
                </c:pt>
                <c:pt idx="65">
                  <c:v>-0.98399599999999998</c:v>
                </c:pt>
                <c:pt idx="66">
                  <c:v>-1.0147200000000001</c:v>
                </c:pt>
                <c:pt idx="67">
                  <c:v>-1.01494</c:v>
                </c:pt>
                <c:pt idx="68">
                  <c:v>-1.0790900000000001</c:v>
                </c:pt>
                <c:pt idx="69">
                  <c:v>-1.0793299999999999</c:v>
                </c:pt>
                <c:pt idx="70">
                  <c:v>-1.0795699999999999</c:v>
                </c:pt>
                <c:pt idx="71">
                  <c:v>-1.11456</c:v>
                </c:pt>
                <c:pt idx="72">
                  <c:v>-1.17475</c:v>
                </c:pt>
                <c:pt idx="73">
                  <c:v>-1.175</c:v>
                </c:pt>
                <c:pt idx="74">
                  <c:v>-1.1752400000000001</c:v>
                </c:pt>
                <c:pt idx="75">
                  <c:v>-1.1754800000000001</c:v>
                </c:pt>
                <c:pt idx="76">
                  <c:v>-1.17571</c:v>
                </c:pt>
                <c:pt idx="77">
                  <c:v>-1.1759299999999999</c:v>
                </c:pt>
                <c:pt idx="78">
                  <c:v>-1.17614</c:v>
                </c:pt>
                <c:pt idx="79">
                  <c:v>-1.17635</c:v>
                </c:pt>
                <c:pt idx="80">
                  <c:v>-1.17655</c:v>
                </c:pt>
                <c:pt idx="81">
                  <c:v>-1.1767399999999999</c:v>
                </c:pt>
                <c:pt idx="82">
                  <c:v>-1.17692</c:v>
                </c:pt>
                <c:pt idx="83">
                  <c:v>-1.17709</c:v>
                </c:pt>
                <c:pt idx="84">
                  <c:v>-1.17726</c:v>
                </c:pt>
                <c:pt idx="85">
                  <c:v>-1.1774100000000001</c:v>
                </c:pt>
                <c:pt idx="86">
                  <c:v>-1.1775599999999999</c:v>
                </c:pt>
                <c:pt idx="87">
                  <c:v>-1.1777</c:v>
                </c:pt>
                <c:pt idx="88">
                  <c:v>-1.1778299999999999</c:v>
                </c:pt>
                <c:pt idx="89">
                  <c:v>-1.1779500000000001</c:v>
                </c:pt>
                <c:pt idx="90">
                  <c:v>-1.1780600000000001</c:v>
                </c:pt>
                <c:pt idx="91">
                  <c:v>-1.1781699999999999</c:v>
                </c:pt>
                <c:pt idx="92">
                  <c:v>-1.1782600000000001</c:v>
                </c:pt>
                <c:pt idx="93">
                  <c:v>-1.17835</c:v>
                </c:pt>
                <c:pt idx="94">
                  <c:v>-1.17842</c:v>
                </c:pt>
                <c:pt idx="95">
                  <c:v>-1.17849</c:v>
                </c:pt>
                <c:pt idx="96">
                  <c:v>-1.17855</c:v>
                </c:pt>
                <c:pt idx="97">
                  <c:v>-1.1786000000000001</c:v>
                </c:pt>
                <c:pt idx="98">
                  <c:v>-1.1786399999999999</c:v>
                </c:pt>
                <c:pt idx="99">
                  <c:v>-1.1786700000000001</c:v>
                </c:pt>
                <c:pt idx="100">
                  <c:v>-1.1787000000000001</c:v>
                </c:pt>
                <c:pt idx="101">
                  <c:v>-1.1787099999999999</c:v>
                </c:pt>
                <c:pt idx="102">
                  <c:v>-1.17872</c:v>
                </c:pt>
                <c:pt idx="103">
                  <c:v>-1.1787099999999999</c:v>
                </c:pt>
                <c:pt idx="104">
                  <c:v>-1.1787000000000001</c:v>
                </c:pt>
                <c:pt idx="105">
                  <c:v>-1.1786799999999999</c:v>
                </c:pt>
                <c:pt idx="106">
                  <c:v>-1.17865</c:v>
                </c:pt>
                <c:pt idx="107">
                  <c:v>-1.1786099999999999</c:v>
                </c:pt>
                <c:pt idx="108">
                  <c:v>-1.1785699999999999</c:v>
                </c:pt>
                <c:pt idx="109">
                  <c:v>-1.1785099999999999</c:v>
                </c:pt>
                <c:pt idx="110">
                  <c:v>-1.17845</c:v>
                </c:pt>
              </c:numCache>
            </c:numRef>
          </c:val>
          <c:smooth val="0"/>
          <c:extLst>
            <c:ext xmlns:c16="http://schemas.microsoft.com/office/drawing/2014/chart" uri="{C3380CC4-5D6E-409C-BE32-E72D297353CC}">
              <c16:uniqueId val="{00000003-5D2C-4092-A7E4-B8EAABD53EAC}"/>
            </c:ext>
          </c:extLst>
        </c:ser>
        <c:dLbls>
          <c:showLegendKey val="0"/>
          <c:showVal val="0"/>
          <c:showCatName val="0"/>
          <c:showSerName val="0"/>
          <c:showPercent val="0"/>
          <c:showBubbleSize val="0"/>
        </c:dLbls>
        <c:smooth val="0"/>
        <c:axId val="982001471"/>
        <c:axId val="982011039"/>
      </c:lineChart>
      <c:catAx>
        <c:axId val="9820014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step</a:t>
                </a:r>
                <a:endParaRPr lang="ja-JP" altLang="en-US" dirty="0"/>
              </a:p>
            </c:rich>
          </c:tx>
          <c:layout>
            <c:manualLayout>
              <c:xMode val="edge"/>
              <c:yMode val="edge"/>
              <c:x val="0.48596463076806884"/>
              <c:y val="7.0822722624370935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82011039"/>
        <c:crosses val="autoZero"/>
        <c:auto val="1"/>
        <c:lblAlgn val="ctr"/>
        <c:lblOffset val="100"/>
        <c:noMultiLvlLbl val="0"/>
      </c:catAx>
      <c:valAx>
        <c:axId val="9820110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Angular</a:t>
                </a:r>
                <a:r>
                  <a:rPr lang="en-US" altLang="ja-JP" baseline="0" dirty="0" smtClean="0"/>
                  <a:t> velocity</a:t>
                </a:r>
                <a:r>
                  <a:rPr lang="en-US" altLang="ja-JP" dirty="0" smtClean="0"/>
                  <a:t>[m/s</a:t>
                </a:r>
                <a:r>
                  <a:rPr lang="en-US" altLang="ja-JP" dirty="0"/>
                  <a:t>]</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82001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smtClean="0"/>
              <a:t>Entire calculation</a:t>
            </a:r>
            <a:r>
              <a:rPr lang="en-US" altLang="ja-JP" baseline="0" dirty="0" smtClean="0"/>
              <a:t> time (Cylinder falls down – Edge contact)</a:t>
            </a:r>
            <a:endParaRPr lang="ja-JP"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'辺接触(1.2)-nano-Steppart1,2'!$AF$2</c:f>
              <c:strCache>
                <c:ptCount val="1"/>
                <c:pt idx="0">
                  <c:v>Cylinder</c:v>
                </c:pt>
              </c:strCache>
            </c:strRef>
          </c:tx>
          <c:spPr>
            <a:ln w="28575" cap="rnd">
              <a:solidFill>
                <a:schemeClr val="accent1"/>
              </a:solidFill>
              <a:round/>
            </a:ln>
            <a:effectLst/>
          </c:spPr>
          <c:marker>
            <c:symbol val="none"/>
          </c:marker>
          <c:cat>
            <c:numRef>
              <c:f>'辺接触(1.2)-nano-Steppart1,2'!$AE$3:$AE$129</c:f>
              <c:numCache>
                <c:formatCode>General</c:formatCode>
                <c:ptCount val="1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numCache>
            </c:numRef>
          </c:cat>
          <c:val>
            <c:numRef>
              <c:f>'辺接触(1.2)-nano-Steppart1,2'!$AF$3:$AF$129</c:f>
              <c:numCache>
                <c:formatCode>General</c:formatCode>
                <c:ptCount val="127"/>
                <c:pt idx="0">
                  <c:v>33.390296999999997</c:v>
                </c:pt>
                <c:pt idx="1">
                  <c:v>12.315851</c:v>
                </c:pt>
                <c:pt idx="2">
                  <c:v>15.86571</c:v>
                </c:pt>
                <c:pt idx="3">
                  <c:v>11.579141</c:v>
                </c:pt>
                <c:pt idx="4">
                  <c:v>12.704969</c:v>
                </c:pt>
                <c:pt idx="5">
                  <c:v>10.633081000000001</c:v>
                </c:pt>
                <c:pt idx="6">
                  <c:v>12.959830999999999</c:v>
                </c:pt>
                <c:pt idx="7">
                  <c:v>12.632152</c:v>
                </c:pt>
                <c:pt idx="8">
                  <c:v>10.572779000000001</c:v>
                </c:pt>
                <c:pt idx="9">
                  <c:v>11.583123000000001</c:v>
                </c:pt>
                <c:pt idx="10">
                  <c:v>12.798268</c:v>
                </c:pt>
                <c:pt idx="11">
                  <c:v>10.369686</c:v>
                </c:pt>
                <c:pt idx="12">
                  <c:v>9.7228600000000007</c:v>
                </c:pt>
                <c:pt idx="13">
                  <c:v>8.8166229999999999</c:v>
                </c:pt>
                <c:pt idx="14">
                  <c:v>8.3615119999999994</c:v>
                </c:pt>
                <c:pt idx="15">
                  <c:v>11.252599999999999</c:v>
                </c:pt>
                <c:pt idx="16">
                  <c:v>12.257255000000001</c:v>
                </c:pt>
                <c:pt idx="17">
                  <c:v>11.539887999999999</c:v>
                </c:pt>
                <c:pt idx="18">
                  <c:v>11.451142000000001</c:v>
                </c:pt>
                <c:pt idx="19">
                  <c:v>8.8092269999999999</c:v>
                </c:pt>
                <c:pt idx="20">
                  <c:v>8.7261690000000005</c:v>
                </c:pt>
                <c:pt idx="21">
                  <c:v>11.403354999999999</c:v>
                </c:pt>
                <c:pt idx="22">
                  <c:v>9.4731190000000005</c:v>
                </c:pt>
                <c:pt idx="23">
                  <c:v>10.159767</c:v>
                </c:pt>
                <c:pt idx="24">
                  <c:v>9.6449230000000004</c:v>
                </c:pt>
                <c:pt idx="25">
                  <c:v>10.076141</c:v>
                </c:pt>
                <c:pt idx="26">
                  <c:v>11.217898</c:v>
                </c:pt>
                <c:pt idx="27">
                  <c:v>10.445917</c:v>
                </c:pt>
                <c:pt idx="28">
                  <c:v>9.2347549999999998</c:v>
                </c:pt>
                <c:pt idx="29">
                  <c:v>9.1864000000000008</c:v>
                </c:pt>
                <c:pt idx="30">
                  <c:v>11.272511</c:v>
                </c:pt>
                <c:pt idx="31">
                  <c:v>12.53715</c:v>
                </c:pt>
                <c:pt idx="32">
                  <c:v>10.808868</c:v>
                </c:pt>
                <c:pt idx="33">
                  <c:v>11.159871000000001</c:v>
                </c:pt>
                <c:pt idx="34">
                  <c:v>9.3485320000000005</c:v>
                </c:pt>
                <c:pt idx="35">
                  <c:v>9.1016359999999992</c:v>
                </c:pt>
                <c:pt idx="36">
                  <c:v>11.904545000000001</c:v>
                </c:pt>
                <c:pt idx="37">
                  <c:v>11.233826000000001</c:v>
                </c:pt>
                <c:pt idx="38">
                  <c:v>9.5766570000000009</c:v>
                </c:pt>
                <c:pt idx="39">
                  <c:v>9.7689400000000006</c:v>
                </c:pt>
                <c:pt idx="40">
                  <c:v>9.9134379999999993</c:v>
                </c:pt>
                <c:pt idx="41">
                  <c:v>10.673473</c:v>
                </c:pt>
                <c:pt idx="42">
                  <c:v>9.4890469999999993</c:v>
                </c:pt>
                <c:pt idx="43">
                  <c:v>11.026183</c:v>
                </c:pt>
                <c:pt idx="44">
                  <c:v>11.976794</c:v>
                </c:pt>
                <c:pt idx="45">
                  <c:v>12.086589999999999</c:v>
                </c:pt>
                <c:pt idx="46">
                  <c:v>11.414732000000001</c:v>
                </c:pt>
                <c:pt idx="47">
                  <c:v>12.388669</c:v>
                </c:pt>
                <c:pt idx="48">
                  <c:v>10.713863</c:v>
                </c:pt>
                <c:pt idx="49">
                  <c:v>8.3825610000000008</c:v>
                </c:pt>
                <c:pt idx="50">
                  <c:v>7.9803579999999998</c:v>
                </c:pt>
                <c:pt idx="51">
                  <c:v>11.58995</c:v>
                </c:pt>
                <c:pt idx="52">
                  <c:v>9.3963190000000001</c:v>
                </c:pt>
                <c:pt idx="53">
                  <c:v>10.406663999999999</c:v>
                </c:pt>
                <c:pt idx="54">
                  <c:v>10.762786</c:v>
                </c:pt>
                <c:pt idx="55">
                  <c:v>12.148598</c:v>
                </c:pt>
                <c:pt idx="56">
                  <c:v>9.529439</c:v>
                </c:pt>
                <c:pt idx="57">
                  <c:v>11.875532</c:v>
                </c:pt>
                <c:pt idx="58">
                  <c:v>9.4059910000000002</c:v>
                </c:pt>
                <c:pt idx="59">
                  <c:v>10.182522000000001</c:v>
                </c:pt>
                <c:pt idx="60">
                  <c:v>12.247585000000001</c:v>
                </c:pt>
                <c:pt idx="61">
                  <c:v>10.133597999999999</c:v>
                </c:pt>
                <c:pt idx="62">
                  <c:v>12.253273999999999</c:v>
                </c:pt>
                <c:pt idx="63">
                  <c:v>12.165665000000001</c:v>
                </c:pt>
                <c:pt idx="64">
                  <c:v>11.105257999999999</c:v>
                </c:pt>
                <c:pt idx="65">
                  <c:v>12.214589</c:v>
                </c:pt>
                <c:pt idx="66">
                  <c:v>11.822056</c:v>
                </c:pt>
                <c:pt idx="67">
                  <c:v>10.079554</c:v>
                </c:pt>
                <c:pt idx="68">
                  <c:v>9.5658469999999998</c:v>
                </c:pt>
                <c:pt idx="69">
                  <c:v>10.880547</c:v>
                </c:pt>
                <c:pt idx="70">
                  <c:v>12.041079</c:v>
                </c:pt>
                <c:pt idx="71">
                  <c:v>10.156922</c:v>
                </c:pt>
                <c:pt idx="72">
                  <c:v>11.480155</c:v>
                </c:pt>
                <c:pt idx="73">
                  <c:v>13.767084000000001</c:v>
                </c:pt>
                <c:pt idx="74">
                  <c:v>12.854589000000001</c:v>
                </c:pt>
                <c:pt idx="75">
                  <c:v>10.394147999999999</c:v>
                </c:pt>
                <c:pt idx="76">
                  <c:v>10.185934</c:v>
                </c:pt>
                <c:pt idx="77">
                  <c:v>12.953004999999999</c:v>
                </c:pt>
                <c:pt idx="78">
                  <c:v>11.268528999999999</c:v>
                </c:pt>
                <c:pt idx="79">
                  <c:v>12.471158000000001</c:v>
                </c:pt>
                <c:pt idx="80">
                  <c:v>9.87134</c:v>
                </c:pt>
                <c:pt idx="81">
                  <c:v>11.431799</c:v>
                </c:pt>
                <c:pt idx="82">
                  <c:v>11.446021999999999</c:v>
                </c:pt>
                <c:pt idx="83">
                  <c:v>13.306853</c:v>
                </c:pt>
                <c:pt idx="84">
                  <c:v>11.047800000000001</c:v>
                </c:pt>
                <c:pt idx="85">
                  <c:v>11.275354999999999</c:v>
                </c:pt>
                <c:pt idx="86">
                  <c:v>10.441366</c:v>
                </c:pt>
                <c:pt idx="87">
                  <c:v>6.9227949999999998</c:v>
                </c:pt>
                <c:pt idx="88">
                  <c:v>10.130184</c:v>
                </c:pt>
                <c:pt idx="89">
                  <c:v>5.4505140000000001</c:v>
                </c:pt>
                <c:pt idx="90">
                  <c:v>6.2918989999999999</c:v>
                </c:pt>
                <c:pt idx="91">
                  <c:v>10.667783</c:v>
                </c:pt>
                <c:pt idx="92">
                  <c:v>6.8152749999999997</c:v>
                </c:pt>
                <c:pt idx="93">
                  <c:v>6.8733019999999998</c:v>
                </c:pt>
                <c:pt idx="94">
                  <c:v>7.3602699999999999</c:v>
                </c:pt>
                <c:pt idx="95">
                  <c:v>6.0802719999999999</c:v>
                </c:pt>
                <c:pt idx="96">
                  <c:v>5.5773760000000001</c:v>
                </c:pt>
                <c:pt idx="97">
                  <c:v>6.2901910000000001</c:v>
                </c:pt>
                <c:pt idx="98">
                  <c:v>5.0386389999999999</c:v>
                </c:pt>
                <c:pt idx="99">
                  <c:v>6.8198270000000001</c:v>
                </c:pt>
                <c:pt idx="100">
                  <c:v>6.0239529999999997</c:v>
                </c:pt>
                <c:pt idx="101">
                  <c:v>6.2094100000000001</c:v>
                </c:pt>
                <c:pt idx="102">
                  <c:v>3.9879039999999999</c:v>
                </c:pt>
                <c:pt idx="103">
                  <c:v>3.8832270000000002</c:v>
                </c:pt>
                <c:pt idx="104">
                  <c:v>3.8115480000000002</c:v>
                </c:pt>
                <c:pt idx="105">
                  <c:v>5.3048789999999997</c:v>
                </c:pt>
                <c:pt idx="106">
                  <c:v>3.8223569999999998</c:v>
                </c:pt>
                <c:pt idx="107">
                  <c:v>5.3122740000000004</c:v>
                </c:pt>
                <c:pt idx="108">
                  <c:v>4.9789050000000001</c:v>
                </c:pt>
                <c:pt idx="109">
                  <c:v>8.6391299999999998</c:v>
                </c:pt>
                <c:pt idx="110">
                  <c:v>6.0091609999999998</c:v>
                </c:pt>
                <c:pt idx="111">
                  <c:v>3.2307139999999999</c:v>
                </c:pt>
                <c:pt idx="112">
                  <c:v>3.335388</c:v>
                </c:pt>
                <c:pt idx="113">
                  <c:v>4.3753159999999998</c:v>
                </c:pt>
                <c:pt idx="114">
                  <c:v>3.5362070000000001</c:v>
                </c:pt>
                <c:pt idx="115">
                  <c:v>3.4360810000000002</c:v>
                </c:pt>
                <c:pt idx="116">
                  <c:v>3.7666059999999999</c:v>
                </c:pt>
                <c:pt idx="117">
                  <c:v>3.35473</c:v>
                </c:pt>
                <c:pt idx="118">
                  <c:v>3.8508010000000001</c:v>
                </c:pt>
                <c:pt idx="119">
                  <c:v>3.596508</c:v>
                </c:pt>
                <c:pt idx="120">
                  <c:v>3.7262140000000001</c:v>
                </c:pt>
                <c:pt idx="121">
                  <c:v>4.0664090000000002</c:v>
                </c:pt>
                <c:pt idx="122">
                  <c:v>4.3872629999999999</c:v>
                </c:pt>
                <c:pt idx="123">
                  <c:v>3.7142680000000001</c:v>
                </c:pt>
                <c:pt idx="124">
                  <c:v>4.3127389999999997</c:v>
                </c:pt>
                <c:pt idx="125">
                  <c:v>4.5710129999999998</c:v>
                </c:pt>
                <c:pt idx="126">
                  <c:v>3.3103579999999999</c:v>
                </c:pt>
              </c:numCache>
            </c:numRef>
          </c:val>
          <c:smooth val="0"/>
          <c:extLst>
            <c:ext xmlns:c16="http://schemas.microsoft.com/office/drawing/2014/chart" uri="{C3380CC4-5D6E-409C-BE32-E72D297353CC}">
              <c16:uniqueId val="{00000000-3CD8-461C-A9BA-27A848E21804}"/>
            </c:ext>
          </c:extLst>
        </c:ser>
        <c:ser>
          <c:idx val="1"/>
          <c:order val="1"/>
          <c:tx>
            <c:strRef>
              <c:f>'辺接触(1.2)-nano-Steppart1,2'!$AG$2</c:f>
              <c:strCache>
                <c:ptCount val="1"/>
                <c:pt idx="0">
                  <c:v>36 Polygon</c:v>
                </c:pt>
              </c:strCache>
            </c:strRef>
          </c:tx>
          <c:spPr>
            <a:ln w="28575" cap="rnd">
              <a:solidFill>
                <a:schemeClr val="accent2"/>
              </a:solidFill>
              <a:round/>
            </a:ln>
            <a:effectLst/>
          </c:spPr>
          <c:marker>
            <c:symbol val="none"/>
          </c:marker>
          <c:cat>
            <c:numRef>
              <c:f>'辺接触(1.2)-nano-Steppart1,2'!$AE$3:$AE$129</c:f>
              <c:numCache>
                <c:formatCode>General</c:formatCode>
                <c:ptCount val="1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numCache>
            </c:numRef>
          </c:cat>
          <c:val>
            <c:numRef>
              <c:f>'辺接触(1.2)-nano-Steppart1,2'!$AG$3:$AG$129</c:f>
              <c:numCache>
                <c:formatCode>General</c:formatCode>
                <c:ptCount val="127"/>
                <c:pt idx="0">
                  <c:v>43.568268000000003</c:v>
                </c:pt>
                <c:pt idx="1">
                  <c:v>17.403414000000001</c:v>
                </c:pt>
                <c:pt idx="2">
                  <c:v>19.475871999999999</c:v>
                </c:pt>
                <c:pt idx="3">
                  <c:v>21.307690999999998</c:v>
                </c:pt>
                <c:pt idx="4">
                  <c:v>20.489062000000001</c:v>
                </c:pt>
                <c:pt idx="5">
                  <c:v>18.935998000000001</c:v>
                </c:pt>
                <c:pt idx="6">
                  <c:v>23.450122</c:v>
                </c:pt>
                <c:pt idx="7">
                  <c:v>15.316734</c:v>
                </c:pt>
                <c:pt idx="8">
                  <c:v>20.101648999999998</c:v>
                </c:pt>
                <c:pt idx="9">
                  <c:v>19.072531000000001</c:v>
                </c:pt>
                <c:pt idx="10">
                  <c:v>18.054221999999999</c:v>
                </c:pt>
                <c:pt idx="11">
                  <c:v>17.367006</c:v>
                </c:pt>
                <c:pt idx="12">
                  <c:v>16.384536000000001</c:v>
                </c:pt>
                <c:pt idx="13">
                  <c:v>17.033636999999999</c:v>
                </c:pt>
                <c:pt idx="14">
                  <c:v>15.867417</c:v>
                </c:pt>
                <c:pt idx="15">
                  <c:v>18.224319999999999</c:v>
                </c:pt>
                <c:pt idx="16">
                  <c:v>17.687857999999999</c:v>
                </c:pt>
                <c:pt idx="17">
                  <c:v>17.932480000000002</c:v>
                </c:pt>
                <c:pt idx="18">
                  <c:v>17.772054000000001</c:v>
                </c:pt>
                <c:pt idx="19">
                  <c:v>19.493507999999999</c:v>
                </c:pt>
                <c:pt idx="20">
                  <c:v>15.152894999999999</c:v>
                </c:pt>
                <c:pt idx="21">
                  <c:v>14.663650000000001</c:v>
                </c:pt>
                <c:pt idx="22">
                  <c:v>18.881385000000002</c:v>
                </c:pt>
                <c:pt idx="23">
                  <c:v>16.323096</c:v>
                </c:pt>
                <c:pt idx="24">
                  <c:v>16.457923000000001</c:v>
                </c:pt>
                <c:pt idx="25">
                  <c:v>16.799824000000001</c:v>
                </c:pt>
                <c:pt idx="26">
                  <c:v>15.456111</c:v>
                </c:pt>
                <c:pt idx="27">
                  <c:v>15.984608</c:v>
                </c:pt>
                <c:pt idx="28">
                  <c:v>21.104030000000002</c:v>
                </c:pt>
                <c:pt idx="29">
                  <c:v>14.876414</c:v>
                </c:pt>
                <c:pt idx="30">
                  <c:v>15.547133000000001</c:v>
                </c:pt>
                <c:pt idx="31">
                  <c:v>17.448356</c:v>
                </c:pt>
                <c:pt idx="32">
                  <c:v>14.151652</c:v>
                </c:pt>
                <c:pt idx="33">
                  <c:v>13.52872</c:v>
                </c:pt>
                <c:pt idx="34">
                  <c:v>19.483269</c:v>
                </c:pt>
                <c:pt idx="35">
                  <c:v>18.37735</c:v>
                </c:pt>
                <c:pt idx="36">
                  <c:v>20.045328999999999</c:v>
                </c:pt>
                <c:pt idx="37">
                  <c:v>20.293364</c:v>
                </c:pt>
                <c:pt idx="38">
                  <c:v>17.794809999999998</c:v>
                </c:pt>
                <c:pt idx="39">
                  <c:v>19.333649999999999</c:v>
                </c:pt>
                <c:pt idx="40">
                  <c:v>23.570727000000002</c:v>
                </c:pt>
                <c:pt idx="41">
                  <c:v>14.112398000000001</c:v>
                </c:pt>
                <c:pt idx="42">
                  <c:v>20.457773</c:v>
                </c:pt>
                <c:pt idx="43">
                  <c:v>19.081064000000001</c:v>
                </c:pt>
                <c:pt idx="44">
                  <c:v>18.103145999999999</c:v>
                </c:pt>
                <c:pt idx="45">
                  <c:v>19.750076</c:v>
                </c:pt>
                <c:pt idx="46">
                  <c:v>22.235547</c:v>
                </c:pt>
                <c:pt idx="47">
                  <c:v>19.777951999999999</c:v>
                </c:pt>
                <c:pt idx="48">
                  <c:v>21.163761999999998</c:v>
                </c:pt>
                <c:pt idx="49">
                  <c:v>19.703996</c:v>
                </c:pt>
                <c:pt idx="50">
                  <c:v>22.594514</c:v>
                </c:pt>
                <c:pt idx="51">
                  <c:v>21.377663999999999</c:v>
                </c:pt>
                <c:pt idx="52">
                  <c:v>20.025987000000001</c:v>
                </c:pt>
                <c:pt idx="53">
                  <c:v>22.025627</c:v>
                </c:pt>
                <c:pt idx="54">
                  <c:v>22.661075</c:v>
                </c:pt>
                <c:pt idx="55">
                  <c:v>13.269307</c:v>
                </c:pt>
                <c:pt idx="56">
                  <c:v>22.338515999999998</c:v>
                </c:pt>
                <c:pt idx="57">
                  <c:v>15.646119000000001</c:v>
                </c:pt>
                <c:pt idx="58">
                  <c:v>21.335567000000001</c:v>
                </c:pt>
                <c:pt idx="59">
                  <c:v>15.403205</c:v>
                </c:pt>
                <c:pt idx="60">
                  <c:v>18.646433999999999</c:v>
                </c:pt>
                <c:pt idx="61">
                  <c:v>13.901911</c:v>
                </c:pt>
                <c:pt idx="62">
                  <c:v>21.923228000000002</c:v>
                </c:pt>
                <c:pt idx="63">
                  <c:v>19.872955999999999</c:v>
                </c:pt>
                <c:pt idx="64">
                  <c:v>17.6816</c:v>
                </c:pt>
                <c:pt idx="65">
                  <c:v>13.788702000000001</c:v>
                </c:pt>
                <c:pt idx="66">
                  <c:v>19.775675</c:v>
                </c:pt>
                <c:pt idx="67">
                  <c:v>13.583902</c:v>
                </c:pt>
                <c:pt idx="68">
                  <c:v>20.068653999999999</c:v>
                </c:pt>
                <c:pt idx="69">
                  <c:v>16.298634</c:v>
                </c:pt>
                <c:pt idx="70">
                  <c:v>21.022110000000001</c:v>
                </c:pt>
                <c:pt idx="71">
                  <c:v>11.557524000000001</c:v>
                </c:pt>
                <c:pt idx="72">
                  <c:v>20.723443</c:v>
                </c:pt>
                <c:pt idx="73">
                  <c:v>12.101948999999999</c:v>
                </c:pt>
                <c:pt idx="74">
                  <c:v>18.640746</c:v>
                </c:pt>
                <c:pt idx="75">
                  <c:v>12.768115999999999</c:v>
                </c:pt>
                <c:pt idx="76">
                  <c:v>18.454149999999998</c:v>
                </c:pt>
                <c:pt idx="77">
                  <c:v>14.574904</c:v>
                </c:pt>
                <c:pt idx="78">
                  <c:v>21.427726</c:v>
                </c:pt>
                <c:pt idx="79">
                  <c:v>18.479751</c:v>
                </c:pt>
                <c:pt idx="80">
                  <c:v>21.950534000000001</c:v>
                </c:pt>
                <c:pt idx="81">
                  <c:v>6.8215329999999996</c:v>
                </c:pt>
                <c:pt idx="82">
                  <c:v>14.874140000000001</c:v>
                </c:pt>
                <c:pt idx="83">
                  <c:v>19.100407000000001</c:v>
                </c:pt>
                <c:pt idx="84">
                  <c:v>21.275832999999999</c:v>
                </c:pt>
                <c:pt idx="85">
                  <c:v>6.5865819999999999</c:v>
                </c:pt>
                <c:pt idx="86">
                  <c:v>5.3225129999999998</c:v>
                </c:pt>
                <c:pt idx="87">
                  <c:v>15.957302</c:v>
                </c:pt>
                <c:pt idx="88">
                  <c:v>4.9567180000000004</c:v>
                </c:pt>
                <c:pt idx="89">
                  <c:v>7.6833980000000004</c:v>
                </c:pt>
                <c:pt idx="90">
                  <c:v>6.274832</c:v>
                </c:pt>
                <c:pt idx="91">
                  <c:v>5.9010720000000001</c:v>
                </c:pt>
                <c:pt idx="92">
                  <c:v>5.684895</c:v>
                </c:pt>
                <c:pt idx="93">
                  <c:v>6.5370889999999999</c:v>
                </c:pt>
                <c:pt idx="94">
                  <c:v>6.6502980000000003</c:v>
                </c:pt>
                <c:pt idx="95">
                  <c:v>6.7288040000000002</c:v>
                </c:pt>
                <c:pt idx="96">
                  <c:v>5.1205579999999999</c:v>
                </c:pt>
                <c:pt idx="97">
                  <c:v>5.5608779999999998</c:v>
                </c:pt>
                <c:pt idx="98">
                  <c:v>5.8862819999999996</c:v>
                </c:pt>
                <c:pt idx="99">
                  <c:v>4.7900340000000003</c:v>
                </c:pt>
                <c:pt idx="100">
                  <c:v>4.1432089999999997</c:v>
                </c:pt>
                <c:pt idx="101">
                  <c:v>6.273695</c:v>
                </c:pt>
                <c:pt idx="102">
                  <c:v>5.680345</c:v>
                </c:pt>
                <c:pt idx="103">
                  <c:v>4.0334149999999998</c:v>
                </c:pt>
                <c:pt idx="104">
                  <c:v>4.4788540000000001</c:v>
                </c:pt>
                <c:pt idx="105">
                  <c:v>4.9038120000000003</c:v>
                </c:pt>
                <c:pt idx="106">
                  <c:v>5.7150460000000001</c:v>
                </c:pt>
                <c:pt idx="107">
                  <c:v>4.6546399999999997</c:v>
                </c:pt>
                <c:pt idx="108">
                  <c:v>8.3393250000000005</c:v>
                </c:pt>
                <c:pt idx="109">
                  <c:v>3.636898</c:v>
                </c:pt>
                <c:pt idx="110">
                  <c:v>4.1653960000000003</c:v>
                </c:pt>
                <c:pt idx="111">
                  <c:v>3.4554239999999998</c:v>
                </c:pt>
                <c:pt idx="112">
                  <c:v>3.6363310000000002</c:v>
                </c:pt>
                <c:pt idx="113">
                  <c:v>3.2199049999999998</c:v>
                </c:pt>
                <c:pt idx="114">
                  <c:v>3.4503050000000002</c:v>
                </c:pt>
                <c:pt idx="115">
                  <c:v>3.3826070000000001</c:v>
                </c:pt>
                <c:pt idx="116">
                  <c:v>3.0833719999999998</c:v>
                </c:pt>
                <c:pt idx="117">
                  <c:v>3.3467669999999998</c:v>
                </c:pt>
                <c:pt idx="118">
                  <c:v>3.4394960000000001</c:v>
                </c:pt>
                <c:pt idx="119">
                  <c:v>4.6307460000000003</c:v>
                </c:pt>
                <c:pt idx="120">
                  <c:v>2.8808470000000002</c:v>
                </c:pt>
                <c:pt idx="121">
                  <c:v>4.1193150000000003</c:v>
                </c:pt>
                <c:pt idx="122">
                  <c:v>3.380331</c:v>
                </c:pt>
                <c:pt idx="123">
                  <c:v>3.1601720000000002</c:v>
                </c:pt>
                <c:pt idx="124">
                  <c:v>3.3763489999999998</c:v>
                </c:pt>
                <c:pt idx="125">
                  <c:v>3.1874769999999999</c:v>
                </c:pt>
                <c:pt idx="126">
                  <c:v>3.187478</c:v>
                </c:pt>
              </c:numCache>
            </c:numRef>
          </c:val>
          <c:smooth val="0"/>
          <c:extLst>
            <c:ext xmlns:c16="http://schemas.microsoft.com/office/drawing/2014/chart" uri="{C3380CC4-5D6E-409C-BE32-E72D297353CC}">
              <c16:uniqueId val="{00000001-3CD8-461C-A9BA-27A848E21804}"/>
            </c:ext>
          </c:extLst>
        </c:ser>
        <c:ser>
          <c:idx val="2"/>
          <c:order val="2"/>
          <c:tx>
            <c:strRef>
              <c:f>'辺接触(1.2)-nano-Steppart1,2'!$AH$2</c:f>
              <c:strCache>
                <c:ptCount val="1"/>
                <c:pt idx="0">
                  <c:v>54 Polygon</c:v>
                </c:pt>
              </c:strCache>
            </c:strRef>
          </c:tx>
          <c:spPr>
            <a:ln w="28575" cap="rnd">
              <a:solidFill>
                <a:schemeClr val="accent3"/>
              </a:solidFill>
              <a:round/>
            </a:ln>
            <a:effectLst/>
          </c:spPr>
          <c:marker>
            <c:symbol val="none"/>
          </c:marker>
          <c:cat>
            <c:numRef>
              <c:f>'辺接触(1.2)-nano-Steppart1,2'!$AE$3:$AE$129</c:f>
              <c:numCache>
                <c:formatCode>General</c:formatCode>
                <c:ptCount val="1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numCache>
            </c:numRef>
          </c:cat>
          <c:val>
            <c:numRef>
              <c:f>'辺接触(1.2)-nano-Steppart1,2'!$AH$3:$AH$129</c:f>
              <c:numCache>
                <c:formatCode>General</c:formatCode>
                <c:ptCount val="127"/>
                <c:pt idx="0">
                  <c:v>76.060862</c:v>
                </c:pt>
                <c:pt idx="1">
                  <c:v>15.078369</c:v>
                </c:pt>
                <c:pt idx="2">
                  <c:v>33.266849000000001</c:v>
                </c:pt>
                <c:pt idx="3">
                  <c:v>33.521143000000002</c:v>
                </c:pt>
                <c:pt idx="4">
                  <c:v>26.047663</c:v>
                </c:pt>
                <c:pt idx="5">
                  <c:v>24.372288999999999</c:v>
                </c:pt>
                <c:pt idx="6">
                  <c:v>27.199093000000001</c:v>
                </c:pt>
                <c:pt idx="7">
                  <c:v>32.812877</c:v>
                </c:pt>
                <c:pt idx="8">
                  <c:v>32.112008000000003</c:v>
                </c:pt>
                <c:pt idx="9">
                  <c:v>26.024339999999999</c:v>
                </c:pt>
                <c:pt idx="10">
                  <c:v>31.477129000000001</c:v>
                </c:pt>
                <c:pt idx="11">
                  <c:v>35.430897999999999</c:v>
                </c:pt>
                <c:pt idx="12">
                  <c:v>28.204885999999998</c:v>
                </c:pt>
                <c:pt idx="13">
                  <c:v>25.787113000000002</c:v>
                </c:pt>
                <c:pt idx="14">
                  <c:v>30.936685000000001</c:v>
                </c:pt>
                <c:pt idx="15">
                  <c:v>31.255261999999998</c:v>
                </c:pt>
                <c:pt idx="16">
                  <c:v>23.787472999999999</c:v>
                </c:pt>
                <c:pt idx="17">
                  <c:v>27.984157</c:v>
                </c:pt>
                <c:pt idx="18">
                  <c:v>25.309816000000001</c:v>
                </c:pt>
                <c:pt idx="19">
                  <c:v>29.174838999999999</c:v>
                </c:pt>
                <c:pt idx="20">
                  <c:v>22.542746999999999</c:v>
                </c:pt>
                <c:pt idx="21">
                  <c:v>28.967765</c:v>
                </c:pt>
                <c:pt idx="22">
                  <c:v>22.540471</c:v>
                </c:pt>
                <c:pt idx="23">
                  <c:v>24.957675999999999</c:v>
                </c:pt>
                <c:pt idx="24">
                  <c:v>24.461036</c:v>
                </c:pt>
                <c:pt idx="25">
                  <c:v>24.404714999999999</c:v>
                </c:pt>
                <c:pt idx="26">
                  <c:v>28.907461999999999</c:v>
                </c:pt>
                <c:pt idx="27">
                  <c:v>26.044250000000002</c:v>
                </c:pt>
                <c:pt idx="28">
                  <c:v>25.636358000000001</c:v>
                </c:pt>
                <c:pt idx="29">
                  <c:v>22.946656000000001</c:v>
                </c:pt>
                <c:pt idx="30">
                  <c:v>24.404714999999999</c:v>
                </c:pt>
                <c:pt idx="31">
                  <c:v>24.828538000000002</c:v>
                </c:pt>
                <c:pt idx="32">
                  <c:v>26.616551999999999</c:v>
                </c:pt>
                <c:pt idx="33">
                  <c:v>27.820319000000001</c:v>
                </c:pt>
                <c:pt idx="34">
                  <c:v>25.698367000000001</c:v>
                </c:pt>
                <c:pt idx="35">
                  <c:v>22.576879999999999</c:v>
                </c:pt>
                <c:pt idx="36">
                  <c:v>27.208195</c:v>
                </c:pt>
                <c:pt idx="37">
                  <c:v>29.855799000000001</c:v>
                </c:pt>
                <c:pt idx="38">
                  <c:v>21.234873</c:v>
                </c:pt>
                <c:pt idx="39">
                  <c:v>22.225306</c:v>
                </c:pt>
                <c:pt idx="40">
                  <c:v>22.783954999999999</c:v>
                </c:pt>
                <c:pt idx="41">
                  <c:v>23.132114000000001</c:v>
                </c:pt>
                <c:pt idx="42">
                  <c:v>27.385687999999998</c:v>
                </c:pt>
                <c:pt idx="43">
                  <c:v>29.075852999999999</c:v>
                </c:pt>
                <c:pt idx="44">
                  <c:v>27.618362999999999</c:v>
                </c:pt>
                <c:pt idx="45">
                  <c:v>28.942734000000002</c:v>
                </c:pt>
                <c:pt idx="46">
                  <c:v>27.868673999999999</c:v>
                </c:pt>
                <c:pt idx="47">
                  <c:v>26.597778000000002</c:v>
                </c:pt>
                <c:pt idx="48">
                  <c:v>30.106677999999999</c:v>
                </c:pt>
                <c:pt idx="49">
                  <c:v>26.096588000000001</c:v>
                </c:pt>
                <c:pt idx="50">
                  <c:v>25.433264999999999</c:v>
                </c:pt>
                <c:pt idx="51">
                  <c:v>29.218644000000001</c:v>
                </c:pt>
                <c:pt idx="52">
                  <c:v>22.917075000000001</c:v>
                </c:pt>
                <c:pt idx="53">
                  <c:v>30.624365999999998</c:v>
                </c:pt>
                <c:pt idx="54">
                  <c:v>29.316492</c:v>
                </c:pt>
                <c:pt idx="55">
                  <c:v>30.638587000000001</c:v>
                </c:pt>
                <c:pt idx="56">
                  <c:v>31.790586000000001</c:v>
                </c:pt>
                <c:pt idx="57">
                  <c:v>20.53116</c:v>
                </c:pt>
                <c:pt idx="58">
                  <c:v>23.087173</c:v>
                </c:pt>
                <c:pt idx="59">
                  <c:v>24.84788</c:v>
                </c:pt>
                <c:pt idx="60">
                  <c:v>28.739072</c:v>
                </c:pt>
                <c:pt idx="61">
                  <c:v>19.362096000000001</c:v>
                </c:pt>
                <c:pt idx="62">
                  <c:v>23.302212000000001</c:v>
                </c:pt>
                <c:pt idx="63">
                  <c:v>16.153568</c:v>
                </c:pt>
                <c:pt idx="64">
                  <c:v>28.722004999999999</c:v>
                </c:pt>
                <c:pt idx="65">
                  <c:v>16.211594999999999</c:v>
                </c:pt>
                <c:pt idx="66">
                  <c:v>22.644009</c:v>
                </c:pt>
                <c:pt idx="67">
                  <c:v>13.341555</c:v>
                </c:pt>
                <c:pt idx="68">
                  <c:v>23.072949999999999</c:v>
                </c:pt>
                <c:pt idx="69">
                  <c:v>15.487399999999999</c:v>
                </c:pt>
                <c:pt idx="70">
                  <c:v>14.979384</c:v>
                </c:pt>
                <c:pt idx="71">
                  <c:v>23.954156999999999</c:v>
                </c:pt>
                <c:pt idx="72">
                  <c:v>25.305264000000001</c:v>
                </c:pt>
                <c:pt idx="73">
                  <c:v>13.823973000000001</c:v>
                </c:pt>
                <c:pt idx="74">
                  <c:v>28.510379</c:v>
                </c:pt>
                <c:pt idx="75">
                  <c:v>19.920743000000002</c:v>
                </c:pt>
                <c:pt idx="76">
                  <c:v>24.909889</c:v>
                </c:pt>
                <c:pt idx="77">
                  <c:v>12.429627999999999</c:v>
                </c:pt>
                <c:pt idx="78">
                  <c:v>25.275683999999998</c:v>
                </c:pt>
                <c:pt idx="79">
                  <c:v>15.869693</c:v>
                </c:pt>
                <c:pt idx="80">
                  <c:v>6.5990979999999997</c:v>
                </c:pt>
                <c:pt idx="81">
                  <c:v>24.742066000000001</c:v>
                </c:pt>
                <c:pt idx="82">
                  <c:v>13.596985999999999</c:v>
                </c:pt>
                <c:pt idx="83">
                  <c:v>22.762906000000001</c:v>
                </c:pt>
                <c:pt idx="84">
                  <c:v>21.844721</c:v>
                </c:pt>
                <c:pt idx="85">
                  <c:v>5.7645390000000001</c:v>
                </c:pt>
                <c:pt idx="86">
                  <c:v>14.944113</c:v>
                </c:pt>
                <c:pt idx="87">
                  <c:v>5.7986719999999998</c:v>
                </c:pt>
                <c:pt idx="88">
                  <c:v>31.906068999999999</c:v>
                </c:pt>
                <c:pt idx="89">
                  <c:v>7.8802329999999996</c:v>
                </c:pt>
                <c:pt idx="90">
                  <c:v>5.7048059999999996</c:v>
                </c:pt>
                <c:pt idx="91">
                  <c:v>6.2133929999999999</c:v>
                </c:pt>
                <c:pt idx="92">
                  <c:v>6.0853919999999997</c:v>
                </c:pt>
                <c:pt idx="93">
                  <c:v>6.1508139999999996</c:v>
                </c:pt>
                <c:pt idx="94">
                  <c:v>4.7723990000000001</c:v>
                </c:pt>
                <c:pt idx="95">
                  <c:v>7.7107039999999998</c:v>
                </c:pt>
                <c:pt idx="96">
                  <c:v>7.1662780000000001</c:v>
                </c:pt>
                <c:pt idx="97">
                  <c:v>6.1178189999999999</c:v>
                </c:pt>
                <c:pt idx="98">
                  <c:v>7.3733550000000001</c:v>
                </c:pt>
                <c:pt idx="99">
                  <c:v>5.8054990000000002</c:v>
                </c:pt>
                <c:pt idx="100">
                  <c:v>5.3082929999999999</c:v>
                </c:pt>
                <c:pt idx="101">
                  <c:v>4.4674759999999996</c:v>
                </c:pt>
                <c:pt idx="102">
                  <c:v>4.9868699999999997</c:v>
                </c:pt>
                <c:pt idx="103">
                  <c:v>5.7696589999999999</c:v>
                </c:pt>
                <c:pt idx="104">
                  <c:v>5.2781409999999997</c:v>
                </c:pt>
                <c:pt idx="105">
                  <c:v>4.6967369999999997</c:v>
                </c:pt>
                <c:pt idx="106">
                  <c:v>3.945236</c:v>
                </c:pt>
                <c:pt idx="107">
                  <c:v>5.2036170000000004</c:v>
                </c:pt>
                <c:pt idx="108">
                  <c:v>5.8231349999999997</c:v>
                </c:pt>
                <c:pt idx="109">
                  <c:v>9.8912510000000005</c:v>
                </c:pt>
                <c:pt idx="110">
                  <c:v>4.032845</c:v>
                </c:pt>
                <c:pt idx="111">
                  <c:v>3.4588380000000001</c:v>
                </c:pt>
                <c:pt idx="112">
                  <c:v>3.3171849999999998</c:v>
                </c:pt>
                <c:pt idx="113">
                  <c:v>3.177238</c:v>
                </c:pt>
                <c:pt idx="114">
                  <c:v>3.5253969999999999</c:v>
                </c:pt>
                <c:pt idx="115">
                  <c:v>3.1834959999999999</c:v>
                </c:pt>
                <c:pt idx="116">
                  <c:v>3.7392979999999998</c:v>
                </c:pt>
                <c:pt idx="117">
                  <c:v>3.4212910000000001</c:v>
                </c:pt>
                <c:pt idx="118">
                  <c:v>3.829183</c:v>
                </c:pt>
                <c:pt idx="119">
                  <c:v>3.78993</c:v>
                </c:pt>
                <c:pt idx="120">
                  <c:v>3.2967040000000001</c:v>
                </c:pt>
                <c:pt idx="121">
                  <c:v>3.0697179999999999</c:v>
                </c:pt>
                <c:pt idx="122">
                  <c:v>3.28362</c:v>
                </c:pt>
                <c:pt idx="123">
                  <c:v>4.3787279999999997</c:v>
                </c:pt>
                <c:pt idx="124">
                  <c:v>2.8956390000000001</c:v>
                </c:pt>
                <c:pt idx="125">
                  <c:v>3.0287579999999998</c:v>
                </c:pt>
                <c:pt idx="126">
                  <c:v>3.060616</c:v>
                </c:pt>
              </c:numCache>
            </c:numRef>
          </c:val>
          <c:smooth val="0"/>
          <c:extLst>
            <c:ext xmlns:c16="http://schemas.microsoft.com/office/drawing/2014/chart" uri="{C3380CC4-5D6E-409C-BE32-E72D297353CC}">
              <c16:uniqueId val="{00000002-3CD8-461C-A9BA-27A848E21804}"/>
            </c:ext>
          </c:extLst>
        </c:ser>
        <c:ser>
          <c:idx val="3"/>
          <c:order val="3"/>
          <c:tx>
            <c:strRef>
              <c:f>'辺接触(1.2)-nano-Steppart1,2'!$AI$2</c:f>
              <c:strCache>
                <c:ptCount val="1"/>
                <c:pt idx="0">
                  <c:v>72 Polygon</c:v>
                </c:pt>
              </c:strCache>
            </c:strRef>
          </c:tx>
          <c:spPr>
            <a:ln w="28575" cap="rnd">
              <a:solidFill>
                <a:schemeClr val="accent4"/>
              </a:solidFill>
              <a:round/>
            </a:ln>
            <a:effectLst/>
          </c:spPr>
          <c:marker>
            <c:symbol val="none"/>
          </c:marker>
          <c:cat>
            <c:numRef>
              <c:f>'辺接触(1.2)-nano-Steppart1,2'!$AE$3:$AE$129</c:f>
              <c:numCache>
                <c:formatCode>General</c:formatCode>
                <c:ptCount val="1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numCache>
            </c:numRef>
          </c:cat>
          <c:val>
            <c:numRef>
              <c:f>'辺接触(1.2)-nano-Steppart1,2'!$AI$3:$AI$129</c:f>
              <c:numCache>
                <c:formatCode>General</c:formatCode>
                <c:ptCount val="127"/>
                <c:pt idx="0">
                  <c:v>86.153499999999994</c:v>
                </c:pt>
                <c:pt idx="1">
                  <c:v>24.544091999999999</c:v>
                </c:pt>
                <c:pt idx="2">
                  <c:v>27.893135999999998</c:v>
                </c:pt>
                <c:pt idx="3">
                  <c:v>21.552313000000002</c:v>
                </c:pt>
                <c:pt idx="4">
                  <c:v>25.461708999999999</c:v>
                </c:pt>
                <c:pt idx="5">
                  <c:v>21.614322000000001</c:v>
                </c:pt>
                <c:pt idx="6">
                  <c:v>22.146232000000001</c:v>
                </c:pt>
                <c:pt idx="7">
                  <c:v>27.366344999999999</c:v>
                </c:pt>
                <c:pt idx="8">
                  <c:v>22.530232000000002</c:v>
                </c:pt>
                <c:pt idx="9">
                  <c:v>23.971222999999998</c:v>
                </c:pt>
                <c:pt idx="10">
                  <c:v>24.032662999999999</c:v>
                </c:pt>
                <c:pt idx="11">
                  <c:v>21.15409</c:v>
                </c:pt>
                <c:pt idx="12">
                  <c:v>23.687348</c:v>
                </c:pt>
                <c:pt idx="13">
                  <c:v>31.461769</c:v>
                </c:pt>
                <c:pt idx="14">
                  <c:v>25.756962000000001</c:v>
                </c:pt>
                <c:pt idx="15">
                  <c:v>28.080869</c:v>
                </c:pt>
                <c:pt idx="16">
                  <c:v>22.25432</c:v>
                </c:pt>
                <c:pt idx="17">
                  <c:v>20.663709000000001</c:v>
                </c:pt>
                <c:pt idx="18">
                  <c:v>23.819900000000001</c:v>
                </c:pt>
                <c:pt idx="19">
                  <c:v>23.732291</c:v>
                </c:pt>
                <c:pt idx="20">
                  <c:v>22.901714999999999</c:v>
                </c:pt>
                <c:pt idx="21">
                  <c:v>18.929739999999999</c:v>
                </c:pt>
                <c:pt idx="22">
                  <c:v>25.806455</c:v>
                </c:pt>
                <c:pt idx="23">
                  <c:v>30.289860000000001</c:v>
                </c:pt>
                <c:pt idx="24">
                  <c:v>22.970549999999999</c:v>
                </c:pt>
                <c:pt idx="25">
                  <c:v>24.844467000000002</c:v>
                </c:pt>
                <c:pt idx="26">
                  <c:v>21.247388999999998</c:v>
                </c:pt>
                <c:pt idx="27">
                  <c:v>29.005880000000001</c:v>
                </c:pt>
                <c:pt idx="28">
                  <c:v>24.405854000000001</c:v>
                </c:pt>
                <c:pt idx="29">
                  <c:v>21.192207</c:v>
                </c:pt>
                <c:pt idx="30">
                  <c:v>20.561311</c:v>
                </c:pt>
                <c:pt idx="31">
                  <c:v>23.377873000000001</c:v>
                </c:pt>
                <c:pt idx="32">
                  <c:v>19.549258999999999</c:v>
                </c:pt>
                <c:pt idx="33">
                  <c:v>23.061004000000001</c:v>
                </c:pt>
                <c:pt idx="34">
                  <c:v>17.905743000000001</c:v>
                </c:pt>
                <c:pt idx="35">
                  <c:v>19.378591</c:v>
                </c:pt>
                <c:pt idx="36">
                  <c:v>16.773655000000002</c:v>
                </c:pt>
                <c:pt idx="37">
                  <c:v>22.876114999999999</c:v>
                </c:pt>
                <c:pt idx="38">
                  <c:v>29.296012000000001</c:v>
                </c:pt>
                <c:pt idx="39">
                  <c:v>25.036180999999999</c:v>
                </c:pt>
                <c:pt idx="40">
                  <c:v>26.707573</c:v>
                </c:pt>
                <c:pt idx="41">
                  <c:v>25.25179</c:v>
                </c:pt>
                <c:pt idx="42">
                  <c:v>21.862926000000002</c:v>
                </c:pt>
                <c:pt idx="43">
                  <c:v>26.212071999999999</c:v>
                </c:pt>
                <c:pt idx="44">
                  <c:v>21.967033000000001</c:v>
                </c:pt>
                <c:pt idx="45">
                  <c:v>22.263421999999998</c:v>
                </c:pt>
                <c:pt idx="46">
                  <c:v>22.446603</c:v>
                </c:pt>
                <c:pt idx="47">
                  <c:v>28.125810999999999</c:v>
                </c:pt>
                <c:pt idx="48">
                  <c:v>19.317152</c:v>
                </c:pt>
                <c:pt idx="49">
                  <c:v>36.482771</c:v>
                </c:pt>
                <c:pt idx="50">
                  <c:v>22.762905</c:v>
                </c:pt>
                <c:pt idx="51">
                  <c:v>21.742321</c:v>
                </c:pt>
                <c:pt idx="52">
                  <c:v>19.446859</c:v>
                </c:pt>
                <c:pt idx="53">
                  <c:v>28.910875999999998</c:v>
                </c:pt>
                <c:pt idx="54">
                  <c:v>26.101709</c:v>
                </c:pt>
                <c:pt idx="55">
                  <c:v>4.947616</c:v>
                </c:pt>
                <c:pt idx="56">
                  <c:v>15.753641</c:v>
                </c:pt>
                <c:pt idx="57">
                  <c:v>27.525065000000001</c:v>
                </c:pt>
                <c:pt idx="58">
                  <c:v>26.661494000000001</c:v>
                </c:pt>
                <c:pt idx="59">
                  <c:v>33.645159999999997</c:v>
                </c:pt>
                <c:pt idx="60">
                  <c:v>34.096857</c:v>
                </c:pt>
                <c:pt idx="61">
                  <c:v>30.532205999999999</c:v>
                </c:pt>
                <c:pt idx="62">
                  <c:v>30.195425</c:v>
                </c:pt>
                <c:pt idx="63">
                  <c:v>26.332675999999999</c:v>
                </c:pt>
                <c:pt idx="64">
                  <c:v>31.783190000000001</c:v>
                </c:pt>
                <c:pt idx="65">
                  <c:v>25.392873999999999</c:v>
                </c:pt>
                <c:pt idx="66">
                  <c:v>31.875919</c:v>
                </c:pt>
                <c:pt idx="67">
                  <c:v>33.758367999999997</c:v>
                </c:pt>
                <c:pt idx="68">
                  <c:v>36.862788000000002</c:v>
                </c:pt>
                <c:pt idx="69">
                  <c:v>16.357229</c:v>
                </c:pt>
                <c:pt idx="70">
                  <c:v>30.297256000000001</c:v>
                </c:pt>
                <c:pt idx="71">
                  <c:v>15.836696999999999</c:v>
                </c:pt>
                <c:pt idx="72">
                  <c:v>14.300131</c:v>
                </c:pt>
                <c:pt idx="73">
                  <c:v>48.291744000000001</c:v>
                </c:pt>
                <c:pt idx="74">
                  <c:v>53.262115999999999</c:v>
                </c:pt>
                <c:pt idx="75">
                  <c:v>35.420088999999997</c:v>
                </c:pt>
                <c:pt idx="76">
                  <c:v>15.707560000000001</c:v>
                </c:pt>
                <c:pt idx="77">
                  <c:v>17.0837</c:v>
                </c:pt>
                <c:pt idx="78">
                  <c:v>30.639157000000001</c:v>
                </c:pt>
                <c:pt idx="79">
                  <c:v>15.512432</c:v>
                </c:pt>
                <c:pt idx="80">
                  <c:v>16.046617999999999</c:v>
                </c:pt>
                <c:pt idx="81">
                  <c:v>27.971641999999999</c:v>
                </c:pt>
                <c:pt idx="82">
                  <c:v>5.5011460000000003</c:v>
                </c:pt>
                <c:pt idx="83">
                  <c:v>15.129001000000001</c:v>
                </c:pt>
                <c:pt idx="84">
                  <c:v>30.961147</c:v>
                </c:pt>
                <c:pt idx="85">
                  <c:v>6.0137130000000001</c:v>
                </c:pt>
                <c:pt idx="86">
                  <c:v>6.6235600000000003</c:v>
                </c:pt>
                <c:pt idx="87">
                  <c:v>28.061527000000002</c:v>
                </c:pt>
                <c:pt idx="88">
                  <c:v>35.622613999999999</c:v>
                </c:pt>
                <c:pt idx="89">
                  <c:v>6.1121299999999996</c:v>
                </c:pt>
                <c:pt idx="90">
                  <c:v>5.9050549999999999</c:v>
                </c:pt>
                <c:pt idx="91">
                  <c:v>6.849977</c:v>
                </c:pt>
                <c:pt idx="92">
                  <c:v>5.199065</c:v>
                </c:pt>
                <c:pt idx="93">
                  <c:v>5.7065130000000002</c:v>
                </c:pt>
                <c:pt idx="94">
                  <c:v>6.4409479999999997</c:v>
                </c:pt>
                <c:pt idx="95">
                  <c:v>6.6286800000000001</c:v>
                </c:pt>
                <c:pt idx="96">
                  <c:v>6.3840589999999997</c:v>
                </c:pt>
                <c:pt idx="97">
                  <c:v>7.3966789999999998</c:v>
                </c:pt>
                <c:pt idx="98">
                  <c:v>6.3209119999999999</c:v>
                </c:pt>
                <c:pt idx="99">
                  <c:v>5.2172689999999999</c:v>
                </c:pt>
                <c:pt idx="100">
                  <c:v>4.1750660000000002</c:v>
                </c:pt>
                <c:pt idx="101">
                  <c:v>5.3151190000000001</c:v>
                </c:pt>
                <c:pt idx="102">
                  <c:v>5.2747270000000004</c:v>
                </c:pt>
                <c:pt idx="103">
                  <c:v>5.0761849999999997</c:v>
                </c:pt>
                <c:pt idx="104">
                  <c:v>4.2751919999999997</c:v>
                </c:pt>
                <c:pt idx="105">
                  <c:v>4.6358649999999999</c:v>
                </c:pt>
                <c:pt idx="106">
                  <c:v>5.4573400000000003</c:v>
                </c:pt>
                <c:pt idx="107">
                  <c:v>10.193331000000001</c:v>
                </c:pt>
                <c:pt idx="108">
                  <c:v>7.1964309999999996</c:v>
                </c:pt>
                <c:pt idx="109">
                  <c:v>4.452115</c:v>
                </c:pt>
                <c:pt idx="110">
                  <c:v>3.2887390000000001</c:v>
                </c:pt>
                <c:pt idx="111">
                  <c:v>3.884935</c:v>
                </c:pt>
                <c:pt idx="112">
                  <c:v>3.8399920000000001</c:v>
                </c:pt>
                <c:pt idx="113">
                  <c:v>3.5623749999999998</c:v>
                </c:pt>
                <c:pt idx="114">
                  <c:v>4.5806839999999998</c:v>
                </c:pt>
                <c:pt idx="115">
                  <c:v>3.768313</c:v>
                </c:pt>
                <c:pt idx="116">
                  <c:v>3.6545359999999998</c:v>
                </c:pt>
                <c:pt idx="117">
                  <c:v>3.4064999999999999</c:v>
                </c:pt>
                <c:pt idx="118">
                  <c:v>4.176774</c:v>
                </c:pt>
                <c:pt idx="119">
                  <c:v>4.1540179999999998</c:v>
                </c:pt>
                <c:pt idx="120">
                  <c:v>3.7973249999999998</c:v>
                </c:pt>
                <c:pt idx="121">
                  <c:v>4.4356179999999998</c:v>
                </c:pt>
                <c:pt idx="122">
                  <c:v>3.6135760000000001</c:v>
                </c:pt>
                <c:pt idx="123">
                  <c:v>3.2511939999999999</c:v>
                </c:pt>
                <c:pt idx="124">
                  <c:v>3.516864</c:v>
                </c:pt>
                <c:pt idx="125">
                  <c:v>3.1379860000000002</c:v>
                </c:pt>
                <c:pt idx="126">
                  <c:v>3.21706</c:v>
                </c:pt>
              </c:numCache>
            </c:numRef>
          </c:val>
          <c:smooth val="0"/>
          <c:extLst>
            <c:ext xmlns:c16="http://schemas.microsoft.com/office/drawing/2014/chart" uri="{C3380CC4-5D6E-409C-BE32-E72D297353CC}">
              <c16:uniqueId val="{00000003-3CD8-461C-A9BA-27A848E21804}"/>
            </c:ext>
          </c:extLst>
        </c:ser>
        <c:dLbls>
          <c:showLegendKey val="0"/>
          <c:showVal val="0"/>
          <c:showCatName val="0"/>
          <c:showSerName val="0"/>
          <c:showPercent val="0"/>
          <c:showBubbleSize val="0"/>
        </c:dLbls>
        <c:smooth val="0"/>
        <c:axId val="1017383183"/>
        <c:axId val="1017384015"/>
      </c:lineChart>
      <c:catAx>
        <c:axId val="1017383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Step</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17384015"/>
        <c:crosses val="autoZero"/>
        <c:auto val="1"/>
        <c:lblAlgn val="ctr"/>
        <c:lblOffset val="100"/>
        <c:noMultiLvlLbl val="0"/>
      </c:catAx>
      <c:valAx>
        <c:axId val="10173840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Calculation</a:t>
                </a:r>
                <a:r>
                  <a:rPr lang="en-US" altLang="ja-JP" baseline="0" dirty="0" smtClean="0"/>
                  <a:t> time </a:t>
                </a:r>
                <a:r>
                  <a:rPr lang="en-US" altLang="ja-JP" dirty="0" smtClean="0"/>
                  <a:t>[</a:t>
                </a:r>
                <a:r>
                  <a:rPr lang="en-US" altLang="ja-JP" dirty="0" err="1" smtClean="0"/>
                  <a:t>ms</a:t>
                </a:r>
                <a:r>
                  <a:rPr lang="en-US" altLang="ja-JP" dirty="0"/>
                  <a:t>]</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17383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smtClean="0"/>
              <a:t>Contact analysis</a:t>
            </a:r>
            <a:r>
              <a:rPr lang="en-US" altLang="ja-JP" baseline="0" dirty="0" smtClean="0"/>
              <a:t> calculation time (Cylinder falls down – Edge contact)</a:t>
            </a:r>
            <a:endParaRPr lang="ja-JP"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'辺接触(1.2)-nano-Steppart1,2'!$T$2</c:f>
              <c:strCache>
                <c:ptCount val="1"/>
                <c:pt idx="0">
                  <c:v>Cylinder</c:v>
                </c:pt>
              </c:strCache>
            </c:strRef>
          </c:tx>
          <c:spPr>
            <a:ln w="28575" cap="rnd">
              <a:solidFill>
                <a:schemeClr val="accent1"/>
              </a:solidFill>
              <a:round/>
            </a:ln>
            <a:effectLst/>
          </c:spPr>
          <c:marker>
            <c:symbol val="none"/>
          </c:marker>
          <c:cat>
            <c:numRef>
              <c:f>'辺接触(1.2)-nano-Steppart1,2'!$S$3:$S$129</c:f>
              <c:numCache>
                <c:formatCode>General</c:formatCode>
                <c:ptCount val="1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numCache>
            </c:numRef>
          </c:cat>
          <c:val>
            <c:numRef>
              <c:f>'辺接触(1.2)-nano-Steppart1,2'!$T$3:$T$129</c:f>
              <c:numCache>
                <c:formatCode>General</c:formatCode>
                <c:ptCount val="127"/>
                <c:pt idx="0">
                  <c:v>21.817983000000002</c:v>
                </c:pt>
                <c:pt idx="1">
                  <c:v>7.6782779999999997</c:v>
                </c:pt>
                <c:pt idx="2">
                  <c:v>11.591657</c:v>
                </c:pt>
                <c:pt idx="3">
                  <c:v>7.0883409999999998</c:v>
                </c:pt>
                <c:pt idx="4">
                  <c:v>8.0651209999999995</c:v>
                </c:pt>
                <c:pt idx="5">
                  <c:v>6.724253</c:v>
                </c:pt>
                <c:pt idx="6">
                  <c:v>9.3246389999999995</c:v>
                </c:pt>
                <c:pt idx="7">
                  <c:v>8.0856010000000005</c:v>
                </c:pt>
                <c:pt idx="8">
                  <c:v>6.3647159999999996</c:v>
                </c:pt>
                <c:pt idx="9">
                  <c:v>6.3755249999999997</c:v>
                </c:pt>
                <c:pt idx="10">
                  <c:v>6.6958089999999997</c:v>
                </c:pt>
                <c:pt idx="11">
                  <c:v>6.595116</c:v>
                </c:pt>
                <c:pt idx="12">
                  <c:v>5.0062119999999997</c:v>
                </c:pt>
                <c:pt idx="13">
                  <c:v>5.1177149999999996</c:v>
                </c:pt>
                <c:pt idx="14">
                  <c:v>4.7388349999999999</c:v>
                </c:pt>
                <c:pt idx="15">
                  <c:v>7.7084289999999998</c:v>
                </c:pt>
                <c:pt idx="16">
                  <c:v>6.7612310000000004</c:v>
                </c:pt>
                <c:pt idx="17">
                  <c:v>6.265161</c:v>
                </c:pt>
                <c:pt idx="18">
                  <c:v>6.545623</c:v>
                </c:pt>
                <c:pt idx="19">
                  <c:v>5.100079</c:v>
                </c:pt>
                <c:pt idx="20">
                  <c:v>5.1125939999999996</c:v>
                </c:pt>
                <c:pt idx="21">
                  <c:v>6.6690709999999997</c:v>
                </c:pt>
                <c:pt idx="22">
                  <c:v>5.7406459999999999</c:v>
                </c:pt>
                <c:pt idx="23">
                  <c:v>6.5598450000000001</c:v>
                </c:pt>
                <c:pt idx="24">
                  <c:v>5.602976</c:v>
                </c:pt>
                <c:pt idx="25">
                  <c:v>6.1593479999999996</c:v>
                </c:pt>
                <c:pt idx="26">
                  <c:v>6.8368929999999999</c:v>
                </c:pt>
                <c:pt idx="27">
                  <c:v>6.8408759999999997</c:v>
                </c:pt>
                <c:pt idx="28">
                  <c:v>5.6638469999999996</c:v>
                </c:pt>
                <c:pt idx="29">
                  <c:v>5.5637230000000004</c:v>
                </c:pt>
                <c:pt idx="30">
                  <c:v>7.373354</c:v>
                </c:pt>
                <c:pt idx="31">
                  <c:v>8.401904</c:v>
                </c:pt>
                <c:pt idx="32">
                  <c:v>6.8340490000000003</c:v>
                </c:pt>
                <c:pt idx="33">
                  <c:v>6.4904400000000004</c:v>
                </c:pt>
                <c:pt idx="34">
                  <c:v>5.2792779999999997</c:v>
                </c:pt>
                <c:pt idx="35">
                  <c:v>5.1825679999999998</c:v>
                </c:pt>
                <c:pt idx="36">
                  <c:v>8.3973519999999997</c:v>
                </c:pt>
                <c:pt idx="37">
                  <c:v>6.7817109999999996</c:v>
                </c:pt>
                <c:pt idx="38">
                  <c:v>6.0432949999999996</c:v>
                </c:pt>
                <c:pt idx="39">
                  <c:v>6.2600410000000002</c:v>
                </c:pt>
                <c:pt idx="40">
                  <c:v>6.0472760000000001</c:v>
                </c:pt>
                <c:pt idx="41">
                  <c:v>6.8385999999999996</c:v>
                </c:pt>
                <c:pt idx="42">
                  <c:v>5.8726279999999997</c:v>
                </c:pt>
                <c:pt idx="43">
                  <c:v>7.1241820000000002</c:v>
                </c:pt>
                <c:pt idx="44">
                  <c:v>8.3501340000000006</c:v>
                </c:pt>
                <c:pt idx="45">
                  <c:v>8.5646059999999995</c:v>
                </c:pt>
                <c:pt idx="46">
                  <c:v>7.909815</c:v>
                </c:pt>
                <c:pt idx="47">
                  <c:v>8.6385609999999993</c:v>
                </c:pt>
                <c:pt idx="48">
                  <c:v>6.5114890000000001</c:v>
                </c:pt>
                <c:pt idx="49">
                  <c:v>4.7684170000000003</c:v>
                </c:pt>
                <c:pt idx="50">
                  <c:v>4.4265160000000003</c:v>
                </c:pt>
                <c:pt idx="51">
                  <c:v>6.2139610000000003</c:v>
                </c:pt>
                <c:pt idx="52">
                  <c:v>5.8646640000000003</c:v>
                </c:pt>
                <c:pt idx="53">
                  <c:v>6.7987780000000004</c:v>
                </c:pt>
                <c:pt idx="54">
                  <c:v>7.2288560000000004</c:v>
                </c:pt>
                <c:pt idx="55">
                  <c:v>8.1891390000000008</c:v>
                </c:pt>
                <c:pt idx="56">
                  <c:v>5.6797750000000002</c:v>
                </c:pt>
                <c:pt idx="57">
                  <c:v>8.1817440000000001</c:v>
                </c:pt>
                <c:pt idx="58">
                  <c:v>5.807207</c:v>
                </c:pt>
                <c:pt idx="59">
                  <c:v>6.3601650000000003</c:v>
                </c:pt>
                <c:pt idx="60">
                  <c:v>7.4262610000000002</c:v>
                </c:pt>
                <c:pt idx="61">
                  <c:v>5.4152430000000003</c:v>
                </c:pt>
                <c:pt idx="62">
                  <c:v>7.0428309999999996</c:v>
                </c:pt>
                <c:pt idx="63">
                  <c:v>7.3534430000000004</c:v>
                </c:pt>
                <c:pt idx="64">
                  <c:v>7.1844840000000003</c:v>
                </c:pt>
                <c:pt idx="65">
                  <c:v>8.2756100000000004</c:v>
                </c:pt>
                <c:pt idx="66">
                  <c:v>7.1987059999999996</c:v>
                </c:pt>
                <c:pt idx="67">
                  <c:v>5.8117580000000002</c:v>
                </c:pt>
                <c:pt idx="68">
                  <c:v>5.7969660000000003</c:v>
                </c:pt>
                <c:pt idx="69">
                  <c:v>7.3062250000000004</c:v>
                </c:pt>
                <c:pt idx="70">
                  <c:v>8.2118950000000002</c:v>
                </c:pt>
                <c:pt idx="71">
                  <c:v>6.5814630000000003</c:v>
                </c:pt>
                <c:pt idx="72">
                  <c:v>7.7698689999999999</c:v>
                </c:pt>
                <c:pt idx="73">
                  <c:v>8.8388089999999995</c:v>
                </c:pt>
                <c:pt idx="74">
                  <c:v>9.0714849999999991</c:v>
                </c:pt>
                <c:pt idx="75">
                  <c:v>6.67476</c:v>
                </c:pt>
                <c:pt idx="76">
                  <c:v>6.0637740000000004</c:v>
                </c:pt>
                <c:pt idx="77">
                  <c:v>8.2909699999999997</c:v>
                </c:pt>
                <c:pt idx="78">
                  <c:v>6.3982809999999999</c:v>
                </c:pt>
                <c:pt idx="79">
                  <c:v>7.1952930000000004</c:v>
                </c:pt>
                <c:pt idx="80">
                  <c:v>5.9056240000000004</c:v>
                </c:pt>
                <c:pt idx="81">
                  <c:v>7.5974959999999996</c:v>
                </c:pt>
                <c:pt idx="82">
                  <c:v>7.1480750000000004</c:v>
                </c:pt>
                <c:pt idx="83">
                  <c:v>9.2569409999999994</c:v>
                </c:pt>
                <c:pt idx="84">
                  <c:v>7.0536390000000004</c:v>
                </c:pt>
                <c:pt idx="85">
                  <c:v>7.540038</c:v>
                </c:pt>
                <c:pt idx="86">
                  <c:v>6.5945470000000004</c:v>
                </c:pt>
                <c:pt idx="87">
                  <c:v>6.4130719999999997</c:v>
                </c:pt>
                <c:pt idx="88">
                  <c:v>6.2634540000000003</c:v>
                </c:pt>
                <c:pt idx="89">
                  <c:v>4.9373769999999997</c:v>
                </c:pt>
                <c:pt idx="90">
                  <c:v>5.7343890000000002</c:v>
                </c:pt>
                <c:pt idx="91">
                  <c:v>6.4489109999999998</c:v>
                </c:pt>
                <c:pt idx="92">
                  <c:v>6.3135159999999999</c:v>
                </c:pt>
                <c:pt idx="93">
                  <c:v>6.3379789999999998</c:v>
                </c:pt>
                <c:pt idx="94">
                  <c:v>6.8715960000000003</c:v>
                </c:pt>
                <c:pt idx="95">
                  <c:v>5.2172689999999999</c:v>
                </c:pt>
                <c:pt idx="96">
                  <c:v>5.0801679999999996</c:v>
                </c:pt>
                <c:pt idx="97">
                  <c:v>5.7508860000000004</c:v>
                </c:pt>
                <c:pt idx="98">
                  <c:v>4.5135550000000002</c:v>
                </c:pt>
                <c:pt idx="99">
                  <c:v>6.3169300000000002</c:v>
                </c:pt>
                <c:pt idx="100">
                  <c:v>5.4846469999999998</c:v>
                </c:pt>
                <c:pt idx="101">
                  <c:v>5.6342650000000001</c:v>
                </c:pt>
                <c:pt idx="102">
                  <c:v>3.4360819999999999</c:v>
                </c:pt>
                <c:pt idx="103">
                  <c:v>3.3416459999999999</c:v>
                </c:pt>
                <c:pt idx="104">
                  <c:v>3.2096650000000002</c:v>
                </c:pt>
                <c:pt idx="105">
                  <c:v>4.817342</c:v>
                </c:pt>
                <c:pt idx="106">
                  <c:v>3.331407</c:v>
                </c:pt>
                <c:pt idx="107">
                  <c:v>4.7752439999999998</c:v>
                </c:pt>
                <c:pt idx="108">
                  <c:v>4.459511</c:v>
                </c:pt>
                <c:pt idx="109">
                  <c:v>8.0981179999999995</c:v>
                </c:pt>
                <c:pt idx="110">
                  <c:v>5.5204870000000001</c:v>
                </c:pt>
                <c:pt idx="111">
                  <c:v>2.709613</c:v>
                </c:pt>
                <c:pt idx="112">
                  <c:v>2.8524029999999998</c:v>
                </c:pt>
                <c:pt idx="113">
                  <c:v>3.864455</c:v>
                </c:pt>
                <c:pt idx="114">
                  <c:v>2.914412</c:v>
                </c:pt>
                <c:pt idx="115">
                  <c:v>2.926358</c:v>
                </c:pt>
                <c:pt idx="116">
                  <c:v>3.2602959999999999</c:v>
                </c:pt>
                <c:pt idx="117">
                  <c:v>2.8711760000000002</c:v>
                </c:pt>
                <c:pt idx="118">
                  <c:v>3.284189</c:v>
                </c:pt>
                <c:pt idx="119">
                  <c:v>3.117505</c:v>
                </c:pt>
                <c:pt idx="120">
                  <c:v>2.8643489999999998</c:v>
                </c:pt>
                <c:pt idx="121">
                  <c:v>3.5839919999999998</c:v>
                </c:pt>
                <c:pt idx="122">
                  <c:v>3.8104110000000002</c:v>
                </c:pt>
                <c:pt idx="123">
                  <c:v>3.2273000000000001</c:v>
                </c:pt>
                <c:pt idx="124">
                  <c:v>3.8138239999999999</c:v>
                </c:pt>
                <c:pt idx="125">
                  <c:v>4.0032629999999996</c:v>
                </c:pt>
                <c:pt idx="126">
                  <c:v>2.6771859999999998</c:v>
                </c:pt>
              </c:numCache>
            </c:numRef>
          </c:val>
          <c:smooth val="0"/>
          <c:extLst>
            <c:ext xmlns:c16="http://schemas.microsoft.com/office/drawing/2014/chart" uri="{C3380CC4-5D6E-409C-BE32-E72D297353CC}">
              <c16:uniqueId val="{00000000-81E8-407B-8BC8-6702418363C0}"/>
            </c:ext>
          </c:extLst>
        </c:ser>
        <c:ser>
          <c:idx val="1"/>
          <c:order val="1"/>
          <c:tx>
            <c:strRef>
              <c:f>'辺接触(1.2)-nano-Steppart1,2'!$U$2</c:f>
              <c:strCache>
                <c:ptCount val="1"/>
                <c:pt idx="0">
                  <c:v>36 Polygon</c:v>
                </c:pt>
              </c:strCache>
            </c:strRef>
          </c:tx>
          <c:spPr>
            <a:ln w="28575" cap="rnd">
              <a:solidFill>
                <a:schemeClr val="accent2"/>
              </a:solidFill>
              <a:round/>
            </a:ln>
            <a:effectLst/>
          </c:spPr>
          <c:marker>
            <c:symbol val="none"/>
          </c:marker>
          <c:cat>
            <c:numRef>
              <c:f>'辺接触(1.2)-nano-Steppart1,2'!$S$3:$S$129</c:f>
              <c:numCache>
                <c:formatCode>General</c:formatCode>
                <c:ptCount val="1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numCache>
            </c:numRef>
          </c:cat>
          <c:val>
            <c:numRef>
              <c:f>'辺接触(1.2)-nano-Steppart1,2'!$U$3:$U$129</c:f>
              <c:numCache>
                <c:formatCode>General</c:formatCode>
                <c:ptCount val="127"/>
                <c:pt idx="0">
                  <c:v>32.144432999999999</c:v>
                </c:pt>
                <c:pt idx="1">
                  <c:v>14.383758</c:v>
                </c:pt>
                <c:pt idx="2">
                  <c:v>16.092127999999999</c:v>
                </c:pt>
                <c:pt idx="3">
                  <c:v>18.053653000000001</c:v>
                </c:pt>
                <c:pt idx="4">
                  <c:v>16.91986</c:v>
                </c:pt>
                <c:pt idx="5">
                  <c:v>15.325267999999999</c:v>
                </c:pt>
                <c:pt idx="6">
                  <c:v>19.110645999999999</c:v>
                </c:pt>
                <c:pt idx="7">
                  <c:v>12.650357</c:v>
                </c:pt>
                <c:pt idx="8">
                  <c:v>17.137744000000001</c:v>
                </c:pt>
                <c:pt idx="9">
                  <c:v>16.345282999999998</c:v>
                </c:pt>
                <c:pt idx="10">
                  <c:v>14.696077000000001</c:v>
                </c:pt>
                <c:pt idx="11">
                  <c:v>14.711437999999999</c:v>
                </c:pt>
                <c:pt idx="12">
                  <c:v>13.827954</c:v>
                </c:pt>
                <c:pt idx="13">
                  <c:v>13.841608000000001</c:v>
                </c:pt>
                <c:pt idx="14">
                  <c:v>13.406409</c:v>
                </c:pt>
                <c:pt idx="15">
                  <c:v>15.610849</c:v>
                </c:pt>
                <c:pt idx="16">
                  <c:v>14.282496</c:v>
                </c:pt>
                <c:pt idx="17">
                  <c:v>13.811457000000001</c:v>
                </c:pt>
                <c:pt idx="18">
                  <c:v>14.422442999999999</c:v>
                </c:pt>
                <c:pt idx="19">
                  <c:v>16.325941</c:v>
                </c:pt>
                <c:pt idx="20">
                  <c:v>12.430198000000001</c:v>
                </c:pt>
                <c:pt idx="21">
                  <c:v>12.332348</c:v>
                </c:pt>
                <c:pt idx="22">
                  <c:v>16.327648</c:v>
                </c:pt>
                <c:pt idx="23">
                  <c:v>13.434853</c:v>
                </c:pt>
                <c:pt idx="24">
                  <c:v>12.629878</c:v>
                </c:pt>
                <c:pt idx="25">
                  <c:v>13.312542000000001</c:v>
                </c:pt>
                <c:pt idx="26">
                  <c:v>12.387530999999999</c:v>
                </c:pt>
                <c:pt idx="27">
                  <c:v>12.542837</c:v>
                </c:pt>
                <c:pt idx="28">
                  <c:v>17.377814999999998</c:v>
                </c:pt>
                <c:pt idx="29">
                  <c:v>11.928438</c:v>
                </c:pt>
                <c:pt idx="30">
                  <c:v>12.889859</c:v>
                </c:pt>
                <c:pt idx="31">
                  <c:v>13.169751</c:v>
                </c:pt>
                <c:pt idx="32">
                  <c:v>11.232689000000001</c:v>
                </c:pt>
                <c:pt idx="33">
                  <c:v>10.901596</c:v>
                </c:pt>
                <c:pt idx="34">
                  <c:v>15.862867</c:v>
                </c:pt>
                <c:pt idx="35">
                  <c:v>14.892913</c:v>
                </c:pt>
                <c:pt idx="36">
                  <c:v>17.127503999999998</c:v>
                </c:pt>
                <c:pt idx="37">
                  <c:v>17.485903</c:v>
                </c:pt>
                <c:pt idx="38">
                  <c:v>15.392965</c:v>
                </c:pt>
                <c:pt idx="39">
                  <c:v>16.183150000000001</c:v>
                </c:pt>
                <c:pt idx="40">
                  <c:v>20.666554999999999</c:v>
                </c:pt>
                <c:pt idx="41">
                  <c:v>10.975550999999999</c:v>
                </c:pt>
                <c:pt idx="42">
                  <c:v>16.558616000000001</c:v>
                </c:pt>
                <c:pt idx="43">
                  <c:v>16.30603</c:v>
                </c:pt>
                <c:pt idx="44">
                  <c:v>13.233466999999999</c:v>
                </c:pt>
                <c:pt idx="45">
                  <c:v>17.004055000000001</c:v>
                </c:pt>
                <c:pt idx="46">
                  <c:v>19.079927000000001</c:v>
                </c:pt>
                <c:pt idx="47">
                  <c:v>16.915309000000001</c:v>
                </c:pt>
                <c:pt idx="48">
                  <c:v>17.381226999999999</c:v>
                </c:pt>
                <c:pt idx="49">
                  <c:v>16.820872999999999</c:v>
                </c:pt>
                <c:pt idx="50">
                  <c:v>19.965684</c:v>
                </c:pt>
                <c:pt idx="51">
                  <c:v>18.240817</c:v>
                </c:pt>
                <c:pt idx="52">
                  <c:v>17.340267999999998</c:v>
                </c:pt>
                <c:pt idx="53">
                  <c:v>17.938737</c:v>
                </c:pt>
                <c:pt idx="54">
                  <c:v>19.788191000000001</c:v>
                </c:pt>
                <c:pt idx="55">
                  <c:v>10.459571</c:v>
                </c:pt>
                <c:pt idx="56">
                  <c:v>19.561205999999999</c:v>
                </c:pt>
                <c:pt idx="57">
                  <c:v>13.017858</c:v>
                </c:pt>
                <c:pt idx="58">
                  <c:v>18.932016000000001</c:v>
                </c:pt>
                <c:pt idx="59">
                  <c:v>11.415302000000001</c:v>
                </c:pt>
                <c:pt idx="60">
                  <c:v>16.307168000000001</c:v>
                </c:pt>
                <c:pt idx="61">
                  <c:v>10.56709</c:v>
                </c:pt>
                <c:pt idx="62">
                  <c:v>19.219873</c:v>
                </c:pt>
                <c:pt idx="63">
                  <c:v>16.228092</c:v>
                </c:pt>
                <c:pt idx="64">
                  <c:v>15.208645000000001</c:v>
                </c:pt>
                <c:pt idx="65">
                  <c:v>10.064762999999999</c:v>
                </c:pt>
                <c:pt idx="66">
                  <c:v>17.319217999999999</c:v>
                </c:pt>
                <c:pt idx="67">
                  <c:v>9.6608520000000002</c:v>
                </c:pt>
                <c:pt idx="68">
                  <c:v>16.229799</c:v>
                </c:pt>
                <c:pt idx="69">
                  <c:v>11.417577</c:v>
                </c:pt>
                <c:pt idx="70">
                  <c:v>18.269831</c:v>
                </c:pt>
                <c:pt idx="71">
                  <c:v>9.3758389999999991</c:v>
                </c:pt>
                <c:pt idx="72">
                  <c:v>17.638933999999999</c:v>
                </c:pt>
                <c:pt idx="73">
                  <c:v>9.3951809999999991</c:v>
                </c:pt>
                <c:pt idx="74">
                  <c:v>15.495934</c:v>
                </c:pt>
                <c:pt idx="75">
                  <c:v>10.292885999999999</c:v>
                </c:pt>
                <c:pt idx="76">
                  <c:v>15.40605</c:v>
                </c:pt>
                <c:pt idx="77">
                  <c:v>10.598379</c:v>
                </c:pt>
                <c:pt idx="78">
                  <c:v>18.489421</c:v>
                </c:pt>
                <c:pt idx="79">
                  <c:v>15.948769</c:v>
                </c:pt>
                <c:pt idx="80">
                  <c:v>17.414791999999998</c:v>
                </c:pt>
                <c:pt idx="81">
                  <c:v>6.0370369999999998</c:v>
                </c:pt>
                <c:pt idx="82">
                  <c:v>11.872119</c:v>
                </c:pt>
                <c:pt idx="83">
                  <c:v>16.840216000000002</c:v>
                </c:pt>
                <c:pt idx="84">
                  <c:v>16.840215000000001</c:v>
                </c:pt>
                <c:pt idx="85">
                  <c:v>5.9027789999999998</c:v>
                </c:pt>
                <c:pt idx="86">
                  <c:v>4.8469230000000003</c:v>
                </c:pt>
                <c:pt idx="87">
                  <c:v>10.66437</c:v>
                </c:pt>
                <c:pt idx="88">
                  <c:v>4.2615379999999998</c:v>
                </c:pt>
                <c:pt idx="89">
                  <c:v>7.1093909999999996</c:v>
                </c:pt>
                <c:pt idx="90">
                  <c:v>5.6644160000000001</c:v>
                </c:pt>
                <c:pt idx="91">
                  <c:v>5.4277579999999999</c:v>
                </c:pt>
                <c:pt idx="92">
                  <c:v>4.9811810000000003</c:v>
                </c:pt>
                <c:pt idx="93">
                  <c:v>6.0711700000000004</c:v>
                </c:pt>
                <c:pt idx="94">
                  <c:v>6.0979080000000003</c:v>
                </c:pt>
                <c:pt idx="95">
                  <c:v>6.0751520000000001</c:v>
                </c:pt>
                <c:pt idx="96">
                  <c:v>4.4612170000000004</c:v>
                </c:pt>
                <c:pt idx="97">
                  <c:v>5.0835809999999997</c:v>
                </c:pt>
                <c:pt idx="98">
                  <c:v>5.3384429999999998</c:v>
                </c:pt>
                <c:pt idx="99">
                  <c:v>4.2518669999999998</c:v>
                </c:pt>
                <c:pt idx="100">
                  <c:v>3.5828549999999999</c:v>
                </c:pt>
                <c:pt idx="101">
                  <c:v>5.2713140000000003</c:v>
                </c:pt>
                <c:pt idx="102">
                  <c:v>5.1273860000000004</c:v>
                </c:pt>
                <c:pt idx="103">
                  <c:v>3.5083310000000001</c:v>
                </c:pt>
                <c:pt idx="104">
                  <c:v>3.944099</c:v>
                </c:pt>
                <c:pt idx="105">
                  <c:v>4.186445</c:v>
                </c:pt>
                <c:pt idx="106">
                  <c:v>4.8526119999999997</c:v>
                </c:pt>
                <c:pt idx="107">
                  <c:v>4.0504810000000004</c:v>
                </c:pt>
                <c:pt idx="108">
                  <c:v>7.7943309999999997</c:v>
                </c:pt>
                <c:pt idx="109">
                  <c:v>2.8603670000000001</c:v>
                </c:pt>
                <c:pt idx="110">
                  <c:v>3.2995489999999998</c:v>
                </c:pt>
                <c:pt idx="111">
                  <c:v>2.7090429999999999</c:v>
                </c:pt>
                <c:pt idx="112">
                  <c:v>2.9798339999999999</c:v>
                </c:pt>
                <c:pt idx="113">
                  <c:v>2.477506</c:v>
                </c:pt>
                <c:pt idx="114">
                  <c:v>2.5884399999999999</c:v>
                </c:pt>
                <c:pt idx="115">
                  <c:v>2.9001899999999998</c:v>
                </c:pt>
                <c:pt idx="116">
                  <c:v>2.5560130000000001</c:v>
                </c:pt>
                <c:pt idx="117">
                  <c:v>2.8592300000000002</c:v>
                </c:pt>
                <c:pt idx="118">
                  <c:v>2.9400119999999998</c:v>
                </c:pt>
                <c:pt idx="119">
                  <c:v>3.9133789999999999</c:v>
                </c:pt>
                <c:pt idx="120">
                  <c:v>2.4069639999999999</c:v>
                </c:pt>
                <c:pt idx="121">
                  <c:v>3.5344989999999998</c:v>
                </c:pt>
                <c:pt idx="122">
                  <c:v>2.661257</c:v>
                </c:pt>
                <c:pt idx="123">
                  <c:v>2.658982</c:v>
                </c:pt>
                <c:pt idx="124">
                  <c:v>2.4075329999999999</c:v>
                </c:pt>
                <c:pt idx="125">
                  <c:v>2.402981</c:v>
                </c:pt>
                <c:pt idx="126">
                  <c:v>2.5992479999999998</c:v>
                </c:pt>
              </c:numCache>
            </c:numRef>
          </c:val>
          <c:smooth val="0"/>
          <c:extLst>
            <c:ext xmlns:c16="http://schemas.microsoft.com/office/drawing/2014/chart" uri="{C3380CC4-5D6E-409C-BE32-E72D297353CC}">
              <c16:uniqueId val="{00000001-81E8-407B-8BC8-6702418363C0}"/>
            </c:ext>
          </c:extLst>
        </c:ser>
        <c:ser>
          <c:idx val="2"/>
          <c:order val="2"/>
          <c:tx>
            <c:strRef>
              <c:f>'辺接触(1.2)-nano-Steppart1,2'!$V$2</c:f>
              <c:strCache>
                <c:ptCount val="1"/>
                <c:pt idx="0">
                  <c:v>54 Polygon</c:v>
                </c:pt>
              </c:strCache>
            </c:strRef>
          </c:tx>
          <c:spPr>
            <a:ln w="28575" cap="rnd">
              <a:solidFill>
                <a:schemeClr val="accent3"/>
              </a:solidFill>
              <a:round/>
            </a:ln>
            <a:effectLst/>
          </c:spPr>
          <c:marker>
            <c:symbol val="none"/>
          </c:marker>
          <c:cat>
            <c:numRef>
              <c:f>'辺接触(1.2)-nano-Steppart1,2'!$S$3:$S$129</c:f>
              <c:numCache>
                <c:formatCode>General</c:formatCode>
                <c:ptCount val="1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numCache>
            </c:numRef>
          </c:cat>
          <c:val>
            <c:numRef>
              <c:f>'辺接触(1.2)-nano-Steppart1,2'!$V$3:$V$129</c:f>
              <c:numCache>
                <c:formatCode>General</c:formatCode>
                <c:ptCount val="127"/>
                <c:pt idx="0">
                  <c:v>56.963299999999997</c:v>
                </c:pt>
                <c:pt idx="1">
                  <c:v>11.357275</c:v>
                </c:pt>
                <c:pt idx="2">
                  <c:v>24.773924000000001</c:v>
                </c:pt>
                <c:pt idx="3">
                  <c:v>27.027289</c:v>
                </c:pt>
                <c:pt idx="4">
                  <c:v>21.170589</c:v>
                </c:pt>
                <c:pt idx="5">
                  <c:v>18.836442999999999</c:v>
                </c:pt>
                <c:pt idx="6">
                  <c:v>22.671883999999999</c:v>
                </c:pt>
                <c:pt idx="7">
                  <c:v>28.819285000000001</c:v>
                </c:pt>
                <c:pt idx="8">
                  <c:v>27.167804</c:v>
                </c:pt>
                <c:pt idx="9">
                  <c:v>22.094463000000001</c:v>
                </c:pt>
                <c:pt idx="10">
                  <c:v>27.389669999999999</c:v>
                </c:pt>
                <c:pt idx="11">
                  <c:v>30.898</c:v>
                </c:pt>
                <c:pt idx="12">
                  <c:v>24.202192</c:v>
                </c:pt>
                <c:pt idx="13">
                  <c:v>21.560846000000002</c:v>
                </c:pt>
                <c:pt idx="14">
                  <c:v>25.038457000000001</c:v>
                </c:pt>
                <c:pt idx="15">
                  <c:v>27.766842</c:v>
                </c:pt>
                <c:pt idx="16">
                  <c:v>21.245683</c:v>
                </c:pt>
                <c:pt idx="17">
                  <c:v>25.425868999999999</c:v>
                </c:pt>
                <c:pt idx="18">
                  <c:v>22.690657000000002</c:v>
                </c:pt>
                <c:pt idx="19">
                  <c:v>25.792233</c:v>
                </c:pt>
                <c:pt idx="20">
                  <c:v>19.895712</c:v>
                </c:pt>
                <c:pt idx="21">
                  <c:v>26.199556999999999</c:v>
                </c:pt>
                <c:pt idx="22">
                  <c:v>18.462115000000001</c:v>
                </c:pt>
                <c:pt idx="23">
                  <c:v>21.344669</c:v>
                </c:pt>
                <c:pt idx="24">
                  <c:v>21.422605999999998</c:v>
                </c:pt>
                <c:pt idx="25">
                  <c:v>21.389040999999999</c:v>
                </c:pt>
                <c:pt idx="26">
                  <c:v>26.090899</c:v>
                </c:pt>
                <c:pt idx="27">
                  <c:v>22.451155</c:v>
                </c:pt>
                <c:pt idx="28">
                  <c:v>22.399386</c:v>
                </c:pt>
                <c:pt idx="29">
                  <c:v>19.532191999999998</c:v>
                </c:pt>
                <c:pt idx="30">
                  <c:v>20.919139999999999</c:v>
                </c:pt>
                <c:pt idx="31">
                  <c:v>21.997751999999998</c:v>
                </c:pt>
                <c:pt idx="32">
                  <c:v>23.687918</c:v>
                </c:pt>
                <c:pt idx="33">
                  <c:v>24.721587</c:v>
                </c:pt>
                <c:pt idx="34">
                  <c:v>22.571190999999999</c:v>
                </c:pt>
                <c:pt idx="35">
                  <c:v>19.869543</c:v>
                </c:pt>
                <c:pt idx="36">
                  <c:v>22.923901000000001</c:v>
                </c:pt>
                <c:pt idx="37">
                  <c:v>27.127981999999999</c:v>
                </c:pt>
                <c:pt idx="38">
                  <c:v>18.416034</c:v>
                </c:pt>
                <c:pt idx="39">
                  <c:v>18.676016000000001</c:v>
                </c:pt>
                <c:pt idx="40">
                  <c:v>17.691839999999999</c:v>
                </c:pt>
                <c:pt idx="41">
                  <c:v>19.953738000000001</c:v>
                </c:pt>
                <c:pt idx="42">
                  <c:v>25.037319</c:v>
                </c:pt>
                <c:pt idx="43">
                  <c:v>25.438953999999999</c:v>
                </c:pt>
                <c:pt idx="44">
                  <c:v>24.160663</c:v>
                </c:pt>
                <c:pt idx="45">
                  <c:v>26.342348000000001</c:v>
                </c:pt>
                <c:pt idx="46">
                  <c:v>24.723293000000002</c:v>
                </c:pt>
                <c:pt idx="47">
                  <c:v>23.796575000000001</c:v>
                </c:pt>
                <c:pt idx="48">
                  <c:v>26.744551000000001</c:v>
                </c:pt>
                <c:pt idx="49">
                  <c:v>23.233944999999999</c:v>
                </c:pt>
                <c:pt idx="50">
                  <c:v>22.677004</c:v>
                </c:pt>
                <c:pt idx="51">
                  <c:v>25.930472999999999</c:v>
                </c:pt>
                <c:pt idx="52">
                  <c:v>19.858165</c:v>
                </c:pt>
                <c:pt idx="53">
                  <c:v>27.961970999999998</c:v>
                </c:pt>
                <c:pt idx="54">
                  <c:v>26.189885</c:v>
                </c:pt>
                <c:pt idx="55">
                  <c:v>27.888014999999999</c:v>
                </c:pt>
                <c:pt idx="56">
                  <c:v>29.158342000000001</c:v>
                </c:pt>
                <c:pt idx="57">
                  <c:v>17.055254999999999</c:v>
                </c:pt>
                <c:pt idx="58">
                  <c:v>20.118715999999999</c:v>
                </c:pt>
                <c:pt idx="59">
                  <c:v>22.409058000000002</c:v>
                </c:pt>
                <c:pt idx="60">
                  <c:v>26.011254999999998</c:v>
                </c:pt>
                <c:pt idx="61">
                  <c:v>16.202493</c:v>
                </c:pt>
                <c:pt idx="62">
                  <c:v>20.615355000000001</c:v>
                </c:pt>
                <c:pt idx="63">
                  <c:v>12.153149000000001</c:v>
                </c:pt>
                <c:pt idx="64">
                  <c:v>26.324712000000002</c:v>
                </c:pt>
                <c:pt idx="65">
                  <c:v>12.064971999999999</c:v>
                </c:pt>
                <c:pt idx="66">
                  <c:v>20.007214000000001</c:v>
                </c:pt>
                <c:pt idx="67">
                  <c:v>10.794644999999999</c:v>
                </c:pt>
                <c:pt idx="68">
                  <c:v>20.646643000000001</c:v>
                </c:pt>
                <c:pt idx="69">
                  <c:v>12.058712999999999</c:v>
                </c:pt>
                <c:pt idx="70">
                  <c:v>11.696901</c:v>
                </c:pt>
                <c:pt idx="71">
                  <c:v>21.336704000000001</c:v>
                </c:pt>
                <c:pt idx="72">
                  <c:v>23.017766999999999</c:v>
                </c:pt>
                <c:pt idx="73">
                  <c:v>11.081365</c:v>
                </c:pt>
                <c:pt idx="74">
                  <c:v>24.038920999999998</c:v>
                </c:pt>
                <c:pt idx="75">
                  <c:v>17.141157</c:v>
                </c:pt>
                <c:pt idx="76">
                  <c:v>22.341929</c:v>
                </c:pt>
                <c:pt idx="77">
                  <c:v>9.8901140000000005</c:v>
                </c:pt>
                <c:pt idx="78">
                  <c:v>22.828897000000001</c:v>
                </c:pt>
                <c:pt idx="79">
                  <c:v>11.975087</c:v>
                </c:pt>
                <c:pt idx="80">
                  <c:v>6.1331790000000002</c:v>
                </c:pt>
                <c:pt idx="81">
                  <c:v>21.608632</c:v>
                </c:pt>
                <c:pt idx="82">
                  <c:v>10.844707</c:v>
                </c:pt>
                <c:pt idx="83">
                  <c:v>19.990715999999999</c:v>
                </c:pt>
                <c:pt idx="84">
                  <c:v>18.579305000000002</c:v>
                </c:pt>
                <c:pt idx="85">
                  <c:v>4.994834</c:v>
                </c:pt>
                <c:pt idx="86">
                  <c:v>11.797594999999999</c:v>
                </c:pt>
                <c:pt idx="87">
                  <c:v>5.2934999999999999</c:v>
                </c:pt>
                <c:pt idx="88">
                  <c:v>26.509031</c:v>
                </c:pt>
                <c:pt idx="89">
                  <c:v>7.3102070000000001</c:v>
                </c:pt>
                <c:pt idx="90">
                  <c:v>5.2576599999999996</c:v>
                </c:pt>
                <c:pt idx="91">
                  <c:v>5.5881850000000002</c:v>
                </c:pt>
                <c:pt idx="92">
                  <c:v>5.3577839999999997</c:v>
                </c:pt>
                <c:pt idx="93">
                  <c:v>5.5426729999999997</c:v>
                </c:pt>
                <c:pt idx="94">
                  <c:v>4.0931470000000001</c:v>
                </c:pt>
                <c:pt idx="95">
                  <c:v>7.1435230000000001</c:v>
                </c:pt>
                <c:pt idx="96">
                  <c:v>6.5313999999999997</c:v>
                </c:pt>
                <c:pt idx="97">
                  <c:v>5.3987449999999999</c:v>
                </c:pt>
                <c:pt idx="98">
                  <c:v>6.9159689999999996</c:v>
                </c:pt>
                <c:pt idx="99">
                  <c:v>5.2542470000000003</c:v>
                </c:pt>
                <c:pt idx="100">
                  <c:v>4.7530580000000002</c:v>
                </c:pt>
                <c:pt idx="101">
                  <c:v>4.0072460000000003</c:v>
                </c:pt>
                <c:pt idx="102">
                  <c:v>4.4555290000000003</c:v>
                </c:pt>
                <c:pt idx="103">
                  <c:v>5.2098740000000001</c:v>
                </c:pt>
                <c:pt idx="104">
                  <c:v>4.5482579999999997</c:v>
                </c:pt>
                <c:pt idx="105">
                  <c:v>4.0863209999999999</c:v>
                </c:pt>
                <c:pt idx="106">
                  <c:v>3.3388019999999998</c:v>
                </c:pt>
                <c:pt idx="107">
                  <c:v>4.7308709999999996</c:v>
                </c:pt>
                <c:pt idx="108">
                  <c:v>5.2542470000000003</c:v>
                </c:pt>
                <c:pt idx="109">
                  <c:v>9.3405679999999993</c:v>
                </c:pt>
                <c:pt idx="110">
                  <c:v>3.4224290000000002</c:v>
                </c:pt>
                <c:pt idx="111">
                  <c:v>2.8592300000000002</c:v>
                </c:pt>
                <c:pt idx="112">
                  <c:v>2.7773099999999999</c:v>
                </c:pt>
                <c:pt idx="113">
                  <c:v>2.399</c:v>
                </c:pt>
                <c:pt idx="114">
                  <c:v>2.9104290000000002</c:v>
                </c:pt>
                <c:pt idx="115">
                  <c:v>2.6663770000000002</c:v>
                </c:pt>
                <c:pt idx="116">
                  <c:v>3.023069</c:v>
                </c:pt>
                <c:pt idx="117">
                  <c:v>2.9297719999999998</c:v>
                </c:pt>
                <c:pt idx="118">
                  <c:v>3.3052380000000001</c:v>
                </c:pt>
                <c:pt idx="119">
                  <c:v>3.2159219999999999</c:v>
                </c:pt>
                <c:pt idx="120">
                  <c:v>2.8444389999999999</c:v>
                </c:pt>
                <c:pt idx="121">
                  <c:v>2.487177</c:v>
                </c:pt>
                <c:pt idx="122">
                  <c:v>2.730092</c:v>
                </c:pt>
                <c:pt idx="123">
                  <c:v>3.8997250000000001</c:v>
                </c:pt>
                <c:pt idx="124">
                  <c:v>2.3756759999999999</c:v>
                </c:pt>
                <c:pt idx="125">
                  <c:v>2.5594260000000002</c:v>
                </c:pt>
                <c:pt idx="126">
                  <c:v>2.641346</c:v>
                </c:pt>
              </c:numCache>
            </c:numRef>
          </c:val>
          <c:smooth val="0"/>
          <c:extLst>
            <c:ext xmlns:c16="http://schemas.microsoft.com/office/drawing/2014/chart" uri="{C3380CC4-5D6E-409C-BE32-E72D297353CC}">
              <c16:uniqueId val="{00000002-81E8-407B-8BC8-6702418363C0}"/>
            </c:ext>
          </c:extLst>
        </c:ser>
        <c:ser>
          <c:idx val="3"/>
          <c:order val="3"/>
          <c:tx>
            <c:strRef>
              <c:f>'辺接触(1.2)-nano-Steppart1,2'!$W$2</c:f>
              <c:strCache>
                <c:ptCount val="1"/>
                <c:pt idx="0">
                  <c:v>72 Polygon</c:v>
                </c:pt>
              </c:strCache>
            </c:strRef>
          </c:tx>
          <c:spPr>
            <a:ln w="28575" cap="rnd">
              <a:solidFill>
                <a:schemeClr val="accent4"/>
              </a:solidFill>
              <a:round/>
            </a:ln>
            <a:effectLst/>
          </c:spPr>
          <c:marker>
            <c:symbol val="none"/>
          </c:marker>
          <c:cat>
            <c:numRef>
              <c:f>'辺接触(1.2)-nano-Steppart1,2'!$S$3:$S$129</c:f>
              <c:numCache>
                <c:formatCode>General</c:formatCode>
                <c:ptCount val="1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numCache>
            </c:numRef>
          </c:cat>
          <c:val>
            <c:numRef>
              <c:f>'辺接触(1.2)-nano-Steppart1,2'!$W$3:$W$129</c:f>
              <c:numCache>
                <c:formatCode>General</c:formatCode>
                <c:ptCount val="127"/>
                <c:pt idx="0">
                  <c:v>68.666459000000003</c:v>
                </c:pt>
                <c:pt idx="1">
                  <c:v>21.593271999999999</c:v>
                </c:pt>
                <c:pt idx="2">
                  <c:v>25.135168</c:v>
                </c:pt>
                <c:pt idx="3">
                  <c:v>18.812549000000001</c:v>
                </c:pt>
                <c:pt idx="4">
                  <c:v>22.096737999999998</c:v>
                </c:pt>
                <c:pt idx="5">
                  <c:v>18.912105</c:v>
                </c:pt>
                <c:pt idx="6">
                  <c:v>19.360956999999999</c:v>
                </c:pt>
                <c:pt idx="7">
                  <c:v>24.119703000000001</c:v>
                </c:pt>
                <c:pt idx="8">
                  <c:v>19.820619000000001</c:v>
                </c:pt>
                <c:pt idx="9">
                  <c:v>21.218944</c:v>
                </c:pt>
                <c:pt idx="10">
                  <c:v>20.977167000000001</c:v>
                </c:pt>
                <c:pt idx="11">
                  <c:v>18.470647</c:v>
                </c:pt>
                <c:pt idx="12">
                  <c:v>20.920846999999998</c:v>
                </c:pt>
                <c:pt idx="13">
                  <c:v>28.662841</c:v>
                </c:pt>
                <c:pt idx="14">
                  <c:v>22.759492000000002</c:v>
                </c:pt>
                <c:pt idx="15">
                  <c:v>24.966777</c:v>
                </c:pt>
                <c:pt idx="16">
                  <c:v>18.693652</c:v>
                </c:pt>
                <c:pt idx="17">
                  <c:v>17.843164000000002</c:v>
                </c:pt>
                <c:pt idx="18">
                  <c:v>21.028936000000002</c:v>
                </c:pt>
                <c:pt idx="19">
                  <c:v>20.396332999999998</c:v>
                </c:pt>
                <c:pt idx="20">
                  <c:v>20.187550999999999</c:v>
                </c:pt>
                <c:pt idx="21">
                  <c:v>16.166651999999999</c:v>
                </c:pt>
                <c:pt idx="22">
                  <c:v>22.688381</c:v>
                </c:pt>
                <c:pt idx="23">
                  <c:v>27.547820999999999</c:v>
                </c:pt>
                <c:pt idx="24">
                  <c:v>20.287675</c:v>
                </c:pt>
                <c:pt idx="25">
                  <c:v>22.115511999999999</c:v>
                </c:pt>
                <c:pt idx="26">
                  <c:v>18.479749999999999</c:v>
                </c:pt>
                <c:pt idx="27">
                  <c:v>24.824555</c:v>
                </c:pt>
                <c:pt idx="28">
                  <c:v>19.824031999999999</c:v>
                </c:pt>
                <c:pt idx="29">
                  <c:v>18.111111000000001</c:v>
                </c:pt>
                <c:pt idx="30">
                  <c:v>17.575787999999999</c:v>
                </c:pt>
                <c:pt idx="31">
                  <c:v>20.420794999999998</c:v>
                </c:pt>
                <c:pt idx="32">
                  <c:v>16.544962999999999</c:v>
                </c:pt>
                <c:pt idx="33">
                  <c:v>19.684654999999999</c:v>
                </c:pt>
                <c:pt idx="34">
                  <c:v>13.991795</c:v>
                </c:pt>
                <c:pt idx="35">
                  <c:v>16.604695</c:v>
                </c:pt>
                <c:pt idx="36">
                  <c:v>14.125482999999999</c:v>
                </c:pt>
                <c:pt idx="37">
                  <c:v>19.685791999999999</c:v>
                </c:pt>
                <c:pt idx="38">
                  <c:v>26.854914999999998</c:v>
                </c:pt>
                <c:pt idx="39">
                  <c:v>21.371406</c:v>
                </c:pt>
                <c:pt idx="40">
                  <c:v>23.458655</c:v>
                </c:pt>
                <c:pt idx="41">
                  <c:v>21.393592999999999</c:v>
                </c:pt>
                <c:pt idx="42">
                  <c:v>19.214183999999999</c:v>
                </c:pt>
                <c:pt idx="43">
                  <c:v>23.359669</c:v>
                </c:pt>
                <c:pt idx="44">
                  <c:v>19.37518</c:v>
                </c:pt>
                <c:pt idx="45">
                  <c:v>19.782502999999998</c:v>
                </c:pt>
                <c:pt idx="46">
                  <c:v>19.884902</c:v>
                </c:pt>
                <c:pt idx="47">
                  <c:v>24.475258</c:v>
                </c:pt>
                <c:pt idx="48">
                  <c:v>15.494225999999999</c:v>
                </c:pt>
                <c:pt idx="49">
                  <c:v>34.046225</c:v>
                </c:pt>
                <c:pt idx="50">
                  <c:v>19.423534</c:v>
                </c:pt>
                <c:pt idx="51">
                  <c:v>18.687394000000001</c:v>
                </c:pt>
                <c:pt idx="52">
                  <c:v>16.903362000000001</c:v>
                </c:pt>
                <c:pt idx="53">
                  <c:v>25.813282000000001</c:v>
                </c:pt>
                <c:pt idx="54">
                  <c:v>23.463207000000001</c:v>
                </c:pt>
                <c:pt idx="55">
                  <c:v>4.3588180000000003</c:v>
                </c:pt>
                <c:pt idx="56">
                  <c:v>12.029700999999999</c:v>
                </c:pt>
                <c:pt idx="57">
                  <c:v>24.984981000000001</c:v>
                </c:pt>
                <c:pt idx="58">
                  <c:v>23.982600999999999</c:v>
                </c:pt>
                <c:pt idx="59">
                  <c:v>30.198269</c:v>
                </c:pt>
                <c:pt idx="60">
                  <c:v>31.284844</c:v>
                </c:pt>
                <c:pt idx="61">
                  <c:v>28.143446000000001</c:v>
                </c:pt>
                <c:pt idx="62">
                  <c:v>27.461349999999999</c:v>
                </c:pt>
                <c:pt idx="63">
                  <c:v>23.810797000000001</c:v>
                </c:pt>
                <c:pt idx="64">
                  <c:v>29.297150999999999</c:v>
                </c:pt>
                <c:pt idx="65">
                  <c:v>22.746407999999999</c:v>
                </c:pt>
                <c:pt idx="66">
                  <c:v>28.789702999999999</c:v>
                </c:pt>
                <c:pt idx="67">
                  <c:v>31.289394999999999</c:v>
                </c:pt>
                <c:pt idx="68">
                  <c:v>33.963735999999997</c:v>
                </c:pt>
                <c:pt idx="69">
                  <c:v>13.585039</c:v>
                </c:pt>
                <c:pt idx="70">
                  <c:v>27.872087000000001</c:v>
                </c:pt>
                <c:pt idx="71">
                  <c:v>12.571281000000001</c:v>
                </c:pt>
                <c:pt idx="72">
                  <c:v>11.671301</c:v>
                </c:pt>
                <c:pt idx="73">
                  <c:v>45.798878000000002</c:v>
                </c:pt>
                <c:pt idx="74">
                  <c:v>49.537607999999999</c:v>
                </c:pt>
                <c:pt idx="75">
                  <c:v>31.76783</c:v>
                </c:pt>
                <c:pt idx="76">
                  <c:v>12.079763</c:v>
                </c:pt>
                <c:pt idx="77">
                  <c:v>14.228452000000001</c:v>
                </c:pt>
                <c:pt idx="78">
                  <c:v>27.847625000000001</c:v>
                </c:pt>
                <c:pt idx="79">
                  <c:v>12.088296</c:v>
                </c:pt>
                <c:pt idx="80">
                  <c:v>13.272152</c:v>
                </c:pt>
                <c:pt idx="81">
                  <c:v>25.383202000000001</c:v>
                </c:pt>
                <c:pt idx="82">
                  <c:v>4.8139289999999999</c:v>
                </c:pt>
                <c:pt idx="83">
                  <c:v>12.531459999999999</c:v>
                </c:pt>
                <c:pt idx="84">
                  <c:v>27.352692000000001</c:v>
                </c:pt>
                <c:pt idx="85">
                  <c:v>5.5210559999999997</c:v>
                </c:pt>
                <c:pt idx="86">
                  <c:v>6.1183880000000004</c:v>
                </c:pt>
                <c:pt idx="87">
                  <c:v>25.591415999999999</c:v>
                </c:pt>
                <c:pt idx="88">
                  <c:v>33.125196000000003</c:v>
                </c:pt>
                <c:pt idx="89">
                  <c:v>5.6223179999999999</c:v>
                </c:pt>
                <c:pt idx="90">
                  <c:v>5.4067090000000002</c:v>
                </c:pt>
                <c:pt idx="91">
                  <c:v>6.3533379999999999</c:v>
                </c:pt>
                <c:pt idx="92">
                  <c:v>4.7064079999999997</c:v>
                </c:pt>
                <c:pt idx="93">
                  <c:v>5.1666379999999998</c:v>
                </c:pt>
                <c:pt idx="94">
                  <c:v>5.7378020000000003</c:v>
                </c:pt>
                <c:pt idx="95">
                  <c:v>5.8936770000000003</c:v>
                </c:pt>
                <c:pt idx="96">
                  <c:v>5.8845749999999999</c:v>
                </c:pt>
                <c:pt idx="97">
                  <c:v>6.7475779999999999</c:v>
                </c:pt>
                <c:pt idx="98">
                  <c:v>5.8089130000000004</c:v>
                </c:pt>
                <c:pt idx="99">
                  <c:v>4.7297330000000004</c:v>
                </c:pt>
                <c:pt idx="100">
                  <c:v>3.6812719999999999</c:v>
                </c:pt>
                <c:pt idx="101">
                  <c:v>4.8247369999999998</c:v>
                </c:pt>
                <c:pt idx="102">
                  <c:v>4.7843460000000002</c:v>
                </c:pt>
                <c:pt idx="103">
                  <c:v>4.5886480000000001</c:v>
                </c:pt>
                <c:pt idx="104">
                  <c:v>3.7461259999999998</c:v>
                </c:pt>
                <c:pt idx="105">
                  <c:v>4.1471910000000003</c:v>
                </c:pt>
                <c:pt idx="106">
                  <c:v>4.808808</c:v>
                </c:pt>
                <c:pt idx="107">
                  <c:v>9.6255810000000004</c:v>
                </c:pt>
                <c:pt idx="108">
                  <c:v>6.6656579999999996</c:v>
                </c:pt>
                <c:pt idx="109">
                  <c:v>3.7660369999999999</c:v>
                </c:pt>
                <c:pt idx="110">
                  <c:v>2.7955139999999998</c:v>
                </c:pt>
                <c:pt idx="111">
                  <c:v>3.3962599999999998</c:v>
                </c:pt>
                <c:pt idx="112">
                  <c:v>3.3348200000000001</c:v>
                </c:pt>
                <c:pt idx="113">
                  <c:v>2.866625</c:v>
                </c:pt>
                <c:pt idx="114">
                  <c:v>4.0834760000000001</c:v>
                </c:pt>
                <c:pt idx="115">
                  <c:v>3.2773629999999998</c:v>
                </c:pt>
                <c:pt idx="116">
                  <c:v>3.1209190000000002</c:v>
                </c:pt>
                <c:pt idx="117">
                  <c:v>2.798359</c:v>
                </c:pt>
                <c:pt idx="118">
                  <c:v>3.673308</c:v>
                </c:pt>
                <c:pt idx="119">
                  <c:v>3.6596549999999999</c:v>
                </c:pt>
                <c:pt idx="120">
                  <c:v>3.3063750000000001</c:v>
                </c:pt>
                <c:pt idx="121">
                  <c:v>3.94353</c:v>
                </c:pt>
                <c:pt idx="122">
                  <c:v>3.1038519999999998</c:v>
                </c:pt>
                <c:pt idx="123">
                  <c:v>2.7397640000000001</c:v>
                </c:pt>
                <c:pt idx="124">
                  <c:v>3.0264829999999998</c:v>
                </c:pt>
                <c:pt idx="125">
                  <c:v>2.6379329999999999</c:v>
                </c:pt>
                <c:pt idx="126">
                  <c:v>2.7255410000000002</c:v>
                </c:pt>
              </c:numCache>
            </c:numRef>
          </c:val>
          <c:smooth val="0"/>
          <c:extLst>
            <c:ext xmlns:c16="http://schemas.microsoft.com/office/drawing/2014/chart" uri="{C3380CC4-5D6E-409C-BE32-E72D297353CC}">
              <c16:uniqueId val="{00000003-81E8-407B-8BC8-6702418363C0}"/>
            </c:ext>
          </c:extLst>
        </c:ser>
        <c:dLbls>
          <c:showLegendKey val="0"/>
          <c:showVal val="0"/>
          <c:showCatName val="0"/>
          <c:showSerName val="0"/>
          <c:showPercent val="0"/>
          <c:showBubbleSize val="0"/>
        </c:dLbls>
        <c:smooth val="0"/>
        <c:axId val="982023935"/>
        <c:axId val="982010207"/>
      </c:lineChart>
      <c:catAx>
        <c:axId val="9820239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Step</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82010207"/>
        <c:crosses val="autoZero"/>
        <c:auto val="1"/>
        <c:lblAlgn val="ctr"/>
        <c:lblOffset val="100"/>
        <c:noMultiLvlLbl val="0"/>
      </c:catAx>
      <c:valAx>
        <c:axId val="9820102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Calculation</a:t>
                </a:r>
                <a:r>
                  <a:rPr lang="en-US" altLang="ja-JP" baseline="0" dirty="0" smtClean="0"/>
                  <a:t> time </a:t>
                </a:r>
                <a:r>
                  <a:rPr lang="en-US" altLang="ja-JP" dirty="0" smtClean="0"/>
                  <a:t>[</a:t>
                </a:r>
                <a:r>
                  <a:rPr lang="en-US" altLang="ja-JP" dirty="0" err="1" smtClean="0"/>
                  <a:t>ms</a:t>
                </a:r>
                <a:r>
                  <a:rPr lang="en-US" altLang="ja-JP" dirty="0"/>
                  <a:t>]</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820239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smtClean="0"/>
              <a:t>Contact</a:t>
            </a:r>
            <a:r>
              <a:rPr lang="en-US" altLang="ja-JP" baseline="0" dirty="0" smtClean="0"/>
              <a:t> force/torque calculation time (Cylinder falls down – Edge contact)</a:t>
            </a:r>
            <a:endParaRPr lang="ja-JP"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'辺接触(1.2)-nano-Steppart1,2'!$Z$2</c:f>
              <c:strCache>
                <c:ptCount val="1"/>
                <c:pt idx="0">
                  <c:v>Cylinder</c:v>
                </c:pt>
              </c:strCache>
            </c:strRef>
          </c:tx>
          <c:spPr>
            <a:ln w="28575" cap="rnd">
              <a:solidFill>
                <a:schemeClr val="accent1"/>
              </a:solidFill>
              <a:round/>
            </a:ln>
            <a:effectLst/>
          </c:spPr>
          <c:marker>
            <c:symbol val="none"/>
          </c:marker>
          <c:cat>
            <c:numRef>
              <c:f>'辺接触(1.2)-nano-Steppart1,2'!$Y$4:$Y$130</c:f>
              <c:numCache>
                <c:formatCode>General</c:formatCode>
                <c:ptCount val="127"/>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pt idx="23">
                  <c:v>25</c:v>
                </c:pt>
                <c:pt idx="24">
                  <c:v>26</c:v>
                </c:pt>
                <c:pt idx="25">
                  <c:v>27</c:v>
                </c:pt>
                <c:pt idx="26">
                  <c:v>28</c:v>
                </c:pt>
                <c:pt idx="27">
                  <c:v>29</c:v>
                </c:pt>
                <c:pt idx="28">
                  <c:v>30</c:v>
                </c:pt>
                <c:pt idx="29">
                  <c:v>31</c:v>
                </c:pt>
                <c:pt idx="30">
                  <c:v>32</c:v>
                </c:pt>
                <c:pt idx="31">
                  <c:v>33</c:v>
                </c:pt>
                <c:pt idx="32">
                  <c:v>34</c:v>
                </c:pt>
                <c:pt idx="33">
                  <c:v>35</c:v>
                </c:pt>
                <c:pt idx="34">
                  <c:v>36</c:v>
                </c:pt>
                <c:pt idx="35">
                  <c:v>37</c:v>
                </c:pt>
                <c:pt idx="36">
                  <c:v>38</c:v>
                </c:pt>
                <c:pt idx="37">
                  <c:v>39</c:v>
                </c:pt>
                <c:pt idx="38">
                  <c:v>40</c:v>
                </c:pt>
                <c:pt idx="39">
                  <c:v>41</c:v>
                </c:pt>
                <c:pt idx="40">
                  <c:v>42</c:v>
                </c:pt>
                <c:pt idx="41">
                  <c:v>43</c:v>
                </c:pt>
                <c:pt idx="42">
                  <c:v>44</c:v>
                </c:pt>
                <c:pt idx="43">
                  <c:v>45</c:v>
                </c:pt>
                <c:pt idx="44">
                  <c:v>46</c:v>
                </c:pt>
                <c:pt idx="45">
                  <c:v>47</c:v>
                </c:pt>
                <c:pt idx="46">
                  <c:v>48</c:v>
                </c:pt>
                <c:pt idx="47">
                  <c:v>49</c:v>
                </c:pt>
                <c:pt idx="48">
                  <c:v>50</c:v>
                </c:pt>
                <c:pt idx="49">
                  <c:v>51</c:v>
                </c:pt>
                <c:pt idx="50">
                  <c:v>52</c:v>
                </c:pt>
                <c:pt idx="51">
                  <c:v>53</c:v>
                </c:pt>
                <c:pt idx="52">
                  <c:v>54</c:v>
                </c:pt>
                <c:pt idx="53">
                  <c:v>55</c:v>
                </c:pt>
                <c:pt idx="54">
                  <c:v>56</c:v>
                </c:pt>
                <c:pt idx="55">
                  <c:v>57</c:v>
                </c:pt>
                <c:pt idx="56">
                  <c:v>58</c:v>
                </c:pt>
                <c:pt idx="57">
                  <c:v>59</c:v>
                </c:pt>
                <c:pt idx="58">
                  <c:v>60</c:v>
                </c:pt>
                <c:pt idx="59">
                  <c:v>61</c:v>
                </c:pt>
                <c:pt idx="60">
                  <c:v>62</c:v>
                </c:pt>
                <c:pt idx="61">
                  <c:v>63</c:v>
                </c:pt>
                <c:pt idx="62">
                  <c:v>64</c:v>
                </c:pt>
                <c:pt idx="63">
                  <c:v>65</c:v>
                </c:pt>
                <c:pt idx="64">
                  <c:v>66</c:v>
                </c:pt>
                <c:pt idx="65">
                  <c:v>67</c:v>
                </c:pt>
                <c:pt idx="66">
                  <c:v>68</c:v>
                </c:pt>
                <c:pt idx="67">
                  <c:v>69</c:v>
                </c:pt>
                <c:pt idx="68">
                  <c:v>70</c:v>
                </c:pt>
                <c:pt idx="69">
                  <c:v>71</c:v>
                </c:pt>
                <c:pt idx="70">
                  <c:v>72</c:v>
                </c:pt>
                <c:pt idx="71">
                  <c:v>73</c:v>
                </c:pt>
                <c:pt idx="72">
                  <c:v>74</c:v>
                </c:pt>
                <c:pt idx="73">
                  <c:v>75</c:v>
                </c:pt>
                <c:pt idx="74">
                  <c:v>76</c:v>
                </c:pt>
                <c:pt idx="75">
                  <c:v>77</c:v>
                </c:pt>
                <c:pt idx="76">
                  <c:v>78</c:v>
                </c:pt>
                <c:pt idx="77">
                  <c:v>79</c:v>
                </c:pt>
                <c:pt idx="78">
                  <c:v>80</c:v>
                </c:pt>
                <c:pt idx="79">
                  <c:v>81</c:v>
                </c:pt>
                <c:pt idx="80">
                  <c:v>82</c:v>
                </c:pt>
                <c:pt idx="81">
                  <c:v>83</c:v>
                </c:pt>
                <c:pt idx="82">
                  <c:v>84</c:v>
                </c:pt>
                <c:pt idx="83">
                  <c:v>85</c:v>
                </c:pt>
                <c:pt idx="84">
                  <c:v>86</c:v>
                </c:pt>
                <c:pt idx="85">
                  <c:v>87</c:v>
                </c:pt>
                <c:pt idx="86">
                  <c:v>88</c:v>
                </c:pt>
                <c:pt idx="87">
                  <c:v>89</c:v>
                </c:pt>
                <c:pt idx="88">
                  <c:v>90</c:v>
                </c:pt>
                <c:pt idx="89">
                  <c:v>91</c:v>
                </c:pt>
                <c:pt idx="90">
                  <c:v>92</c:v>
                </c:pt>
                <c:pt idx="91">
                  <c:v>93</c:v>
                </c:pt>
                <c:pt idx="92">
                  <c:v>94</c:v>
                </c:pt>
                <c:pt idx="93">
                  <c:v>95</c:v>
                </c:pt>
                <c:pt idx="94">
                  <c:v>96</c:v>
                </c:pt>
                <c:pt idx="95">
                  <c:v>97</c:v>
                </c:pt>
                <c:pt idx="96">
                  <c:v>98</c:v>
                </c:pt>
                <c:pt idx="97">
                  <c:v>99</c:v>
                </c:pt>
                <c:pt idx="98">
                  <c:v>100</c:v>
                </c:pt>
                <c:pt idx="99">
                  <c:v>101</c:v>
                </c:pt>
                <c:pt idx="100">
                  <c:v>102</c:v>
                </c:pt>
                <c:pt idx="101">
                  <c:v>103</c:v>
                </c:pt>
                <c:pt idx="102">
                  <c:v>104</c:v>
                </c:pt>
                <c:pt idx="103">
                  <c:v>105</c:v>
                </c:pt>
                <c:pt idx="104">
                  <c:v>106</c:v>
                </c:pt>
                <c:pt idx="105">
                  <c:v>107</c:v>
                </c:pt>
                <c:pt idx="106">
                  <c:v>108</c:v>
                </c:pt>
                <c:pt idx="107">
                  <c:v>109</c:v>
                </c:pt>
                <c:pt idx="108">
                  <c:v>110</c:v>
                </c:pt>
                <c:pt idx="109">
                  <c:v>111</c:v>
                </c:pt>
                <c:pt idx="110">
                  <c:v>112</c:v>
                </c:pt>
                <c:pt idx="111">
                  <c:v>113</c:v>
                </c:pt>
                <c:pt idx="112">
                  <c:v>114</c:v>
                </c:pt>
                <c:pt idx="113">
                  <c:v>115</c:v>
                </c:pt>
                <c:pt idx="114">
                  <c:v>116</c:v>
                </c:pt>
                <c:pt idx="115">
                  <c:v>117</c:v>
                </c:pt>
                <c:pt idx="116">
                  <c:v>118</c:v>
                </c:pt>
                <c:pt idx="117">
                  <c:v>119</c:v>
                </c:pt>
                <c:pt idx="118">
                  <c:v>120</c:v>
                </c:pt>
                <c:pt idx="119">
                  <c:v>121</c:v>
                </c:pt>
                <c:pt idx="120">
                  <c:v>122</c:v>
                </c:pt>
                <c:pt idx="121">
                  <c:v>123</c:v>
                </c:pt>
                <c:pt idx="122">
                  <c:v>124</c:v>
                </c:pt>
                <c:pt idx="123">
                  <c:v>125</c:v>
                </c:pt>
                <c:pt idx="124">
                  <c:v>126</c:v>
                </c:pt>
                <c:pt idx="125">
                  <c:v>127</c:v>
                </c:pt>
              </c:numCache>
            </c:numRef>
          </c:cat>
          <c:val>
            <c:numRef>
              <c:f>'辺接触(1.2)-nano-Steppart1,2'!$Z$4:$Z$130</c:f>
              <c:numCache>
                <c:formatCode>General</c:formatCode>
                <c:ptCount val="127"/>
                <c:pt idx="0">
                  <c:v>4.6375729999999997</c:v>
                </c:pt>
                <c:pt idx="1">
                  <c:v>4.2740530000000003</c:v>
                </c:pt>
                <c:pt idx="2">
                  <c:v>4.4908000000000001</c:v>
                </c:pt>
                <c:pt idx="3">
                  <c:v>4.6398479999999998</c:v>
                </c:pt>
                <c:pt idx="4">
                  <c:v>3.9088280000000002</c:v>
                </c:pt>
                <c:pt idx="5">
                  <c:v>3.635192</c:v>
                </c:pt>
                <c:pt idx="6">
                  <c:v>4.546551</c:v>
                </c:pt>
                <c:pt idx="7">
                  <c:v>4.2080630000000001</c:v>
                </c:pt>
                <c:pt idx="8">
                  <c:v>5.2075979999999999</c:v>
                </c:pt>
                <c:pt idx="9">
                  <c:v>6.1024589999999996</c:v>
                </c:pt>
                <c:pt idx="10">
                  <c:v>3.7745700000000002</c:v>
                </c:pt>
                <c:pt idx="11">
                  <c:v>4.7166480000000002</c:v>
                </c:pt>
                <c:pt idx="12">
                  <c:v>3.6989079999999999</c:v>
                </c:pt>
                <c:pt idx="13">
                  <c:v>3.6226769999999999</c:v>
                </c:pt>
                <c:pt idx="14">
                  <c:v>3.544171</c:v>
                </c:pt>
                <c:pt idx="15">
                  <c:v>5.4960240000000002</c:v>
                </c:pt>
                <c:pt idx="16">
                  <c:v>5.2747270000000004</c:v>
                </c:pt>
                <c:pt idx="17">
                  <c:v>4.905519</c:v>
                </c:pt>
                <c:pt idx="18">
                  <c:v>3.7091479999999999</c:v>
                </c:pt>
                <c:pt idx="19">
                  <c:v>3.613575</c:v>
                </c:pt>
                <c:pt idx="20">
                  <c:v>4.7342839999999997</c:v>
                </c:pt>
                <c:pt idx="21">
                  <c:v>3.7324730000000002</c:v>
                </c:pt>
                <c:pt idx="22">
                  <c:v>3.5999219999999998</c:v>
                </c:pt>
                <c:pt idx="23">
                  <c:v>4.0419470000000004</c:v>
                </c:pt>
                <c:pt idx="24">
                  <c:v>3.9167930000000002</c:v>
                </c:pt>
                <c:pt idx="25">
                  <c:v>4.381005</c:v>
                </c:pt>
                <c:pt idx="26">
                  <c:v>3.6050409999999999</c:v>
                </c:pt>
                <c:pt idx="27">
                  <c:v>3.5709080000000002</c:v>
                </c:pt>
                <c:pt idx="28">
                  <c:v>3.6226769999999999</c:v>
                </c:pt>
                <c:pt idx="29">
                  <c:v>3.8991570000000002</c:v>
                </c:pt>
                <c:pt idx="30">
                  <c:v>4.1352460000000004</c:v>
                </c:pt>
                <c:pt idx="31">
                  <c:v>3.9748190000000001</c:v>
                </c:pt>
                <c:pt idx="32">
                  <c:v>4.6694310000000003</c:v>
                </c:pt>
                <c:pt idx="33">
                  <c:v>4.0692539999999999</c:v>
                </c:pt>
                <c:pt idx="34">
                  <c:v>3.9190680000000002</c:v>
                </c:pt>
                <c:pt idx="35">
                  <c:v>3.507193</c:v>
                </c:pt>
                <c:pt idx="36">
                  <c:v>4.452115</c:v>
                </c:pt>
                <c:pt idx="37">
                  <c:v>3.5333619999999999</c:v>
                </c:pt>
                <c:pt idx="38">
                  <c:v>3.508899</c:v>
                </c:pt>
                <c:pt idx="39">
                  <c:v>3.8661620000000001</c:v>
                </c:pt>
                <c:pt idx="40">
                  <c:v>3.834873</c:v>
                </c:pt>
                <c:pt idx="41">
                  <c:v>3.6164190000000001</c:v>
                </c:pt>
                <c:pt idx="42">
                  <c:v>3.9020009999999998</c:v>
                </c:pt>
                <c:pt idx="43">
                  <c:v>3.6266600000000002</c:v>
                </c:pt>
                <c:pt idx="44">
                  <c:v>3.5219839999999998</c:v>
                </c:pt>
                <c:pt idx="45">
                  <c:v>3.5049169999999998</c:v>
                </c:pt>
                <c:pt idx="46">
                  <c:v>3.750108</c:v>
                </c:pt>
                <c:pt idx="47">
                  <c:v>4.2023739999999998</c:v>
                </c:pt>
                <c:pt idx="48">
                  <c:v>3.614144</c:v>
                </c:pt>
                <c:pt idx="49">
                  <c:v>3.5538419999999999</c:v>
                </c:pt>
                <c:pt idx="50">
                  <c:v>5.3759889999999997</c:v>
                </c:pt>
                <c:pt idx="51">
                  <c:v>3.5316550000000002</c:v>
                </c:pt>
                <c:pt idx="52">
                  <c:v>3.6078860000000001</c:v>
                </c:pt>
                <c:pt idx="53">
                  <c:v>3.5339299999999998</c:v>
                </c:pt>
                <c:pt idx="54">
                  <c:v>3.9594589999999998</c:v>
                </c:pt>
                <c:pt idx="55">
                  <c:v>3.8496640000000002</c:v>
                </c:pt>
                <c:pt idx="56">
                  <c:v>3.6937880000000001</c:v>
                </c:pt>
                <c:pt idx="57">
                  <c:v>3.5987840000000002</c:v>
                </c:pt>
                <c:pt idx="58">
                  <c:v>3.8223569999999998</c:v>
                </c:pt>
                <c:pt idx="59">
                  <c:v>4.8213239999999997</c:v>
                </c:pt>
                <c:pt idx="60">
                  <c:v>4.7183549999999999</c:v>
                </c:pt>
                <c:pt idx="61">
                  <c:v>5.2104429999999997</c:v>
                </c:pt>
                <c:pt idx="62">
                  <c:v>4.8122220000000002</c:v>
                </c:pt>
                <c:pt idx="63">
                  <c:v>3.9207740000000002</c:v>
                </c:pt>
                <c:pt idx="64">
                  <c:v>3.9389789999999998</c:v>
                </c:pt>
                <c:pt idx="65">
                  <c:v>4.6233500000000003</c:v>
                </c:pt>
                <c:pt idx="66">
                  <c:v>4.2677959999999997</c:v>
                </c:pt>
                <c:pt idx="67">
                  <c:v>3.7688809999999999</c:v>
                </c:pt>
                <c:pt idx="68">
                  <c:v>3.574322</c:v>
                </c:pt>
                <c:pt idx="69">
                  <c:v>3.8291840000000001</c:v>
                </c:pt>
                <c:pt idx="70">
                  <c:v>3.5754589999999999</c:v>
                </c:pt>
                <c:pt idx="71">
                  <c:v>3.710286</c:v>
                </c:pt>
                <c:pt idx="72">
                  <c:v>4.9282750000000002</c:v>
                </c:pt>
                <c:pt idx="73">
                  <c:v>3.7831039999999998</c:v>
                </c:pt>
                <c:pt idx="74">
                  <c:v>3.7193879999999999</c:v>
                </c:pt>
                <c:pt idx="75">
                  <c:v>4.12216</c:v>
                </c:pt>
                <c:pt idx="76">
                  <c:v>4.6620350000000004</c:v>
                </c:pt>
                <c:pt idx="77">
                  <c:v>4.8702480000000001</c:v>
                </c:pt>
                <c:pt idx="78">
                  <c:v>5.2758649999999996</c:v>
                </c:pt>
                <c:pt idx="79">
                  <c:v>3.965716</c:v>
                </c:pt>
                <c:pt idx="80">
                  <c:v>3.8343029999999998</c:v>
                </c:pt>
                <c:pt idx="81">
                  <c:v>4.2979469999999997</c:v>
                </c:pt>
                <c:pt idx="82">
                  <c:v>4.049912</c:v>
                </c:pt>
                <c:pt idx="83">
                  <c:v>3.9941610000000001</c:v>
                </c:pt>
                <c:pt idx="84">
                  <c:v>3.7353170000000002</c:v>
                </c:pt>
                <c:pt idx="85">
                  <c:v>3.846819</c:v>
                </c:pt>
                <c:pt idx="86">
                  <c:v>0.50972300000000004</c:v>
                </c:pt>
                <c:pt idx="87">
                  <c:v>3.86673</c:v>
                </c:pt>
                <c:pt idx="88">
                  <c:v>0.51313699999999995</c:v>
                </c:pt>
                <c:pt idx="89">
                  <c:v>0.55750999999999995</c:v>
                </c:pt>
                <c:pt idx="90">
                  <c:v>4.2188720000000002</c:v>
                </c:pt>
                <c:pt idx="91">
                  <c:v>0.50175899999999996</c:v>
                </c:pt>
                <c:pt idx="92">
                  <c:v>0.53532299999999999</c:v>
                </c:pt>
                <c:pt idx="93">
                  <c:v>0.488674</c:v>
                </c:pt>
                <c:pt idx="94">
                  <c:v>0.86300299999999996</c:v>
                </c:pt>
                <c:pt idx="95">
                  <c:v>0.49720799999999998</c:v>
                </c:pt>
                <c:pt idx="96">
                  <c:v>0.53930500000000003</c:v>
                </c:pt>
                <c:pt idx="97">
                  <c:v>0.525084</c:v>
                </c:pt>
                <c:pt idx="98">
                  <c:v>0.50289700000000004</c:v>
                </c:pt>
                <c:pt idx="99">
                  <c:v>0.53930599999999995</c:v>
                </c:pt>
                <c:pt idx="100">
                  <c:v>0.57514500000000002</c:v>
                </c:pt>
                <c:pt idx="101">
                  <c:v>0.55182200000000003</c:v>
                </c:pt>
                <c:pt idx="102">
                  <c:v>0.54158099999999998</c:v>
                </c:pt>
                <c:pt idx="103">
                  <c:v>0.60188299999999995</c:v>
                </c:pt>
                <c:pt idx="104">
                  <c:v>0.487537</c:v>
                </c:pt>
                <c:pt idx="105">
                  <c:v>0.49095</c:v>
                </c:pt>
                <c:pt idx="106">
                  <c:v>0.53703000000000001</c:v>
                </c:pt>
                <c:pt idx="107">
                  <c:v>0.51939400000000002</c:v>
                </c:pt>
                <c:pt idx="108">
                  <c:v>0.54101200000000005</c:v>
                </c:pt>
                <c:pt idx="109">
                  <c:v>0.488674</c:v>
                </c:pt>
                <c:pt idx="110">
                  <c:v>0.52110100000000004</c:v>
                </c:pt>
                <c:pt idx="111">
                  <c:v>0.482985</c:v>
                </c:pt>
                <c:pt idx="112">
                  <c:v>0.51086100000000001</c:v>
                </c:pt>
                <c:pt idx="113">
                  <c:v>0.62179499999999999</c:v>
                </c:pt>
                <c:pt idx="114">
                  <c:v>0.50972300000000004</c:v>
                </c:pt>
                <c:pt idx="115">
                  <c:v>0.50631000000000004</c:v>
                </c:pt>
                <c:pt idx="116">
                  <c:v>0.48355399999999998</c:v>
                </c:pt>
                <c:pt idx="117">
                  <c:v>0.566612</c:v>
                </c:pt>
                <c:pt idx="118">
                  <c:v>0.47900300000000001</c:v>
                </c:pt>
                <c:pt idx="119">
                  <c:v>0.86186499999999999</c:v>
                </c:pt>
                <c:pt idx="120">
                  <c:v>0.48241699999999998</c:v>
                </c:pt>
                <c:pt idx="121">
                  <c:v>0.57685200000000003</c:v>
                </c:pt>
                <c:pt idx="122">
                  <c:v>0.48696800000000001</c:v>
                </c:pt>
                <c:pt idx="123">
                  <c:v>0.498915</c:v>
                </c:pt>
                <c:pt idx="124">
                  <c:v>0.56774999999999998</c:v>
                </c:pt>
                <c:pt idx="125">
                  <c:v>0.63317199999999996</c:v>
                </c:pt>
                <c:pt idx="126">
                  <c:v>3.0949598661417332</c:v>
                </c:pt>
              </c:numCache>
            </c:numRef>
          </c:val>
          <c:smooth val="0"/>
          <c:extLst>
            <c:ext xmlns:c16="http://schemas.microsoft.com/office/drawing/2014/chart" uri="{C3380CC4-5D6E-409C-BE32-E72D297353CC}">
              <c16:uniqueId val="{00000000-1AFE-4954-8A19-D8AA8CFD41B8}"/>
            </c:ext>
          </c:extLst>
        </c:ser>
        <c:ser>
          <c:idx val="1"/>
          <c:order val="1"/>
          <c:tx>
            <c:strRef>
              <c:f>'辺接触(1.2)-nano-Steppart1,2'!$AA$2</c:f>
              <c:strCache>
                <c:ptCount val="1"/>
                <c:pt idx="0">
                  <c:v>36 Polygon</c:v>
                </c:pt>
              </c:strCache>
            </c:strRef>
          </c:tx>
          <c:spPr>
            <a:ln w="28575" cap="rnd">
              <a:solidFill>
                <a:schemeClr val="accent2"/>
              </a:solidFill>
              <a:round/>
            </a:ln>
            <a:effectLst/>
          </c:spPr>
          <c:marker>
            <c:symbol val="none"/>
          </c:marker>
          <c:cat>
            <c:numRef>
              <c:f>'辺接触(1.2)-nano-Steppart1,2'!$Y$4:$Y$130</c:f>
              <c:numCache>
                <c:formatCode>General</c:formatCode>
                <c:ptCount val="127"/>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pt idx="23">
                  <c:v>25</c:v>
                </c:pt>
                <c:pt idx="24">
                  <c:v>26</c:v>
                </c:pt>
                <c:pt idx="25">
                  <c:v>27</c:v>
                </c:pt>
                <c:pt idx="26">
                  <c:v>28</c:v>
                </c:pt>
                <c:pt idx="27">
                  <c:v>29</c:v>
                </c:pt>
                <c:pt idx="28">
                  <c:v>30</c:v>
                </c:pt>
                <c:pt idx="29">
                  <c:v>31</c:v>
                </c:pt>
                <c:pt idx="30">
                  <c:v>32</c:v>
                </c:pt>
                <c:pt idx="31">
                  <c:v>33</c:v>
                </c:pt>
                <c:pt idx="32">
                  <c:v>34</c:v>
                </c:pt>
                <c:pt idx="33">
                  <c:v>35</c:v>
                </c:pt>
                <c:pt idx="34">
                  <c:v>36</c:v>
                </c:pt>
                <c:pt idx="35">
                  <c:v>37</c:v>
                </c:pt>
                <c:pt idx="36">
                  <c:v>38</c:v>
                </c:pt>
                <c:pt idx="37">
                  <c:v>39</c:v>
                </c:pt>
                <c:pt idx="38">
                  <c:v>40</c:v>
                </c:pt>
                <c:pt idx="39">
                  <c:v>41</c:v>
                </c:pt>
                <c:pt idx="40">
                  <c:v>42</c:v>
                </c:pt>
                <c:pt idx="41">
                  <c:v>43</c:v>
                </c:pt>
                <c:pt idx="42">
                  <c:v>44</c:v>
                </c:pt>
                <c:pt idx="43">
                  <c:v>45</c:v>
                </c:pt>
                <c:pt idx="44">
                  <c:v>46</c:v>
                </c:pt>
                <c:pt idx="45">
                  <c:v>47</c:v>
                </c:pt>
                <c:pt idx="46">
                  <c:v>48</c:v>
                </c:pt>
                <c:pt idx="47">
                  <c:v>49</c:v>
                </c:pt>
                <c:pt idx="48">
                  <c:v>50</c:v>
                </c:pt>
                <c:pt idx="49">
                  <c:v>51</c:v>
                </c:pt>
                <c:pt idx="50">
                  <c:v>52</c:v>
                </c:pt>
                <c:pt idx="51">
                  <c:v>53</c:v>
                </c:pt>
                <c:pt idx="52">
                  <c:v>54</c:v>
                </c:pt>
                <c:pt idx="53">
                  <c:v>55</c:v>
                </c:pt>
                <c:pt idx="54">
                  <c:v>56</c:v>
                </c:pt>
                <c:pt idx="55">
                  <c:v>57</c:v>
                </c:pt>
                <c:pt idx="56">
                  <c:v>58</c:v>
                </c:pt>
                <c:pt idx="57">
                  <c:v>59</c:v>
                </c:pt>
                <c:pt idx="58">
                  <c:v>60</c:v>
                </c:pt>
                <c:pt idx="59">
                  <c:v>61</c:v>
                </c:pt>
                <c:pt idx="60">
                  <c:v>62</c:v>
                </c:pt>
                <c:pt idx="61">
                  <c:v>63</c:v>
                </c:pt>
                <c:pt idx="62">
                  <c:v>64</c:v>
                </c:pt>
                <c:pt idx="63">
                  <c:v>65</c:v>
                </c:pt>
                <c:pt idx="64">
                  <c:v>66</c:v>
                </c:pt>
                <c:pt idx="65">
                  <c:v>67</c:v>
                </c:pt>
                <c:pt idx="66">
                  <c:v>68</c:v>
                </c:pt>
                <c:pt idx="67">
                  <c:v>69</c:v>
                </c:pt>
                <c:pt idx="68">
                  <c:v>70</c:v>
                </c:pt>
                <c:pt idx="69">
                  <c:v>71</c:v>
                </c:pt>
                <c:pt idx="70">
                  <c:v>72</c:v>
                </c:pt>
                <c:pt idx="71">
                  <c:v>73</c:v>
                </c:pt>
                <c:pt idx="72">
                  <c:v>74</c:v>
                </c:pt>
                <c:pt idx="73">
                  <c:v>75</c:v>
                </c:pt>
                <c:pt idx="74">
                  <c:v>76</c:v>
                </c:pt>
                <c:pt idx="75">
                  <c:v>77</c:v>
                </c:pt>
                <c:pt idx="76">
                  <c:v>78</c:v>
                </c:pt>
                <c:pt idx="77">
                  <c:v>79</c:v>
                </c:pt>
                <c:pt idx="78">
                  <c:v>80</c:v>
                </c:pt>
                <c:pt idx="79">
                  <c:v>81</c:v>
                </c:pt>
                <c:pt idx="80">
                  <c:v>82</c:v>
                </c:pt>
                <c:pt idx="81">
                  <c:v>83</c:v>
                </c:pt>
                <c:pt idx="82">
                  <c:v>84</c:v>
                </c:pt>
                <c:pt idx="83">
                  <c:v>85</c:v>
                </c:pt>
                <c:pt idx="84">
                  <c:v>86</c:v>
                </c:pt>
                <c:pt idx="85">
                  <c:v>87</c:v>
                </c:pt>
                <c:pt idx="86">
                  <c:v>88</c:v>
                </c:pt>
                <c:pt idx="87">
                  <c:v>89</c:v>
                </c:pt>
                <c:pt idx="88">
                  <c:v>90</c:v>
                </c:pt>
                <c:pt idx="89">
                  <c:v>91</c:v>
                </c:pt>
                <c:pt idx="90">
                  <c:v>92</c:v>
                </c:pt>
                <c:pt idx="91">
                  <c:v>93</c:v>
                </c:pt>
                <c:pt idx="92">
                  <c:v>94</c:v>
                </c:pt>
                <c:pt idx="93">
                  <c:v>95</c:v>
                </c:pt>
                <c:pt idx="94">
                  <c:v>96</c:v>
                </c:pt>
                <c:pt idx="95">
                  <c:v>97</c:v>
                </c:pt>
                <c:pt idx="96">
                  <c:v>98</c:v>
                </c:pt>
                <c:pt idx="97">
                  <c:v>99</c:v>
                </c:pt>
                <c:pt idx="98">
                  <c:v>100</c:v>
                </c:pt>
                <c:pt idx="99">
                  <c:v>101</c:v>
                </c:pt>
                <c:pt idx="100">
                  <c:v>102</c:v>
                </c:pt>
                <c:pt idx="101">
                  <c:v>103</c:v>
                </c:pt>
                <c:pt idx="102">
                  <c:v>104</c:v>
                </c:pt>
                <c:pt idx="103">
                  <c:v>105</c:v>
                </c:pt>
                <c:pt idx="104">
                  <c:v>106</c:v>
                </c:pt>
                <c:pt idx="105">
                  <c:v>107</c:v>
                </c:pt>
                <c:pt idx="106">
                  <c:v>108</c:v>
                </c:pt>
                <c:pt idx="107">
                  <c:v>109</c:v>
                </c:pt>
                <c:pt idx="108">
                  <c:v>110</c:v>
                </c:pt>
                <c:pt idx="109">
                  <c:v>111</c:v>
                </c:pt>
                <c:pt idx="110">
                  <c:v>112</c:v>
                </c:pt>
                <c:pt idx="111">
                  <c:v>113</c:v>
                </c:pt>
                <c:pt idx="112">
                  <c:v>114</c:v>
                </c:pt>
                <c:pt idx="113">
                  <c:v>115</c:v>
                </c:pt>
                <c:pt idx="114">
                  <c:v>116</c:v>
                </c:pt>
                <c:pt idx="115">
                  <c:v>117</c:v>
                </c:pt>
                <c:pt idx="116">
                  <c:v>118</c:v>
                </c:pt>
                <c:pt idx="117">
                  <c:v>119</c:v>
                </c:pt>
                <c:pt idx="118">
                  <c:v>120</c:v>
                </c:pt>
                <c:pt idx="119">
                  <c:v>121</c:v>
                </c:pt>
                <c:pt idx="120">
                  <c:v>122</c:v>
                </c:pt>
                <c:pt idx="121">
                  <c:v>123</c:v>
                </c:pt>
                <c:pt idx="122">
                  <c:v>124</c:v>
                </c:pt>
                <c:pt idx="123">
                  <c:v>125</c:v>
                </c:pt>
                <c:pt idx="124">
                  <c:v>126</c:v>
                </c:pt>
                <c:pt idx="125">
                  <c:v>127</c:v>
                </c:pt>
              </c:numCache>
            </c:numRef>
          </c:cat>
          <c:val>
            <c:numRef>
              <c:f>'辺接触(1.2)-nano-Steppart1,2'!$AA$4:$AA$130</c:f>
              <c:numCache>
                <c:formatCode>General</c:formatCode>
                <c:ptCount val="127"/>
                <c:pt idx="0">
                  <c:v>3.0196559999999999</c:v>
                </c:pt>
                <c:pt idx="1">
                  <c:v>3.3837440000000001</c:v>
                </c:pt>
                <c:pt idx="2">
                  <c:v>3.254038</c:v>
                </c:pt>
                <c:pt idx="3">
                  <c:v>3.5692020000000002</c:v>
                </c:pt>
                <c:pt idx="4">
                  <c:v>3.6107300000000002</c:v>
                </c:pt>
                <c:pt idx="5">
                  <c:v>4.3394760000000003</c:v>
                </c:pt>
                <c:pt idx="6">
                  <c:v>2.6663770000000002</c:v>
                </c:pt>
                <c:pt idx="7">
                  <c:v>2.963905</c:v>
                </c:pt>
                <c:pt idx="8">
                  <c:v>2.7272479999999999</c:v>
                </c:pt>
                <c:pt idx="9">
                  <c:v>3.3581449999999999</c:v>
                </c:pt>
                <c:pt idx="10">
                  <c:v>2.6555680000000002</c:v>
                </c:pt>
                <c:pt idx="11">
                  <c:v>2.5565820000000001</c:v>
                </c:pt>
                <c:pt idx="12">
                  <c:v>3.1920289999999998</c:v>
                </c:pt>
                <c:pt idx="13">
                  <c:v>2.4610080000000001</c:v>
                </c:pt>
                <c:pt idx="14">
                  <c:v>2.6134710000000001</c:v>
                </c:pt>
                <c:pt idx="15">
                  <c:v>3.4053620000000002</c:v>
                </c:pt>
                <c:pt idx="16">
                  <c:v>4.1210230000000001</c:v>
                </c:pt>
                <c:pt idx="17">
                  <c:v>3.3496109999999999</c:v>
                </c:pt>
                <c:pt idx="18">
                  <c:v>3.167567</c:v>
                </c:pt>
                <c:pt idx="19">
                  <c:v>2.7226970000000001</c:v>
                </c:pt>
                <c:pt idx="20">
                  <c:v>2.331302</c:v>
                </c:pt>
                <c:pt idx="21">
                  <c:v>2.5537369999999999</c:v>
                </c:pt>
                <c:pt idx="22">
                  <c:v>2.8882430000000001</c:v>
                </c:pt>
                <c:pt idx="23">
                  <c:v>3.8280449999999999</c:v>
                </c:pt>
                <c:pt idx="24">
                  <c:v>3.487282</c:v>
                </c:pt>
                <c:pt idx="25">
                  <c:v>3.0685799999999999</c:v>
                </c:pt>
                <c:pt idx="26">
                  <c:v>3.4417710000000001</c:v>
                </c:pt>
                <c:pt idx="27">
                  <c:v>3.7262149999999998</c:v>
                </c:pt>
                <c:pt idx="28">
                  <c:v>2.9479760000000002</c:v>
                </c:pt>
                <c:pt idx="29">
                  <c:v>2.6572740000000001</c:v>
                </c:pt>
                <c:pt idx="30">
                  <c:v>4.2786049999999998</c:v>
                </c:pt>
                <c:pt idx="31">
                  <c:v>2.9189630000000002</c:v>
                </c:pt>
                <c:pt idx="32">
                  <c:v>2.6271239999999998</c:v>
                </c:pt>
                <c:pt idx="33">
                  <c:v>3.6204019999999999</c:v>
                </c:pt>
                <c:pt idx="34">
                  <c:v>3.4844369999999998</c:v>
                </c:pt>
                <c:pt idx="35">
                  <c:v>2.9178250000000001</c:v>
                </c:pt>
                <c:pt idx="36">
                  <c:v>2.807461</c:v>
                </c:pt>
                <c:pt idx="37">
                  <c:v>2.4018449999999998</c:v>
                </c:pt>
                <c:pt idx="38">
                  <c:v>3.1505000000000001</c:v>
                </c:pt>
                <c:pt idx="39">
                  <c:v>2.904172</c:v>
                </c:pt>
                <c:pt idx="40">
                  <c:v>3.1368469999999999</c:v>
                </c:pt>
                <c:pt idx="41">
                  <c:v>3.8991570000000002</c:v>
                </c:pt>
                <c:pt idx="42">
                  <c:v>2.7750339999999998</c:v>
                </c:pt>
                <c:pt idx="43">
                  <c:v>4.8696789999999996</c:v>
                </c:pt>
                <c:pt idx="44">
                  <c:v>2.7460209999999998</c:v>
                </c:pt>
                <c:pt idx="45">
                  <c:v>3.1556199999999999</c:v>
                </c:pt>
                <c:pt idx="46">
                  <c:v>2.8626429999999998</c:v>
                </c:pt>
                <c:pt idx="47">
                  <c:v>3.7825350000000002</c:v>
                </c:pt>
                <c:pt idx="48">
                  <c:v>2.8831229999999999</c:v>
                </c:pt>
                <c:pt idx="49">
                  <c:v>2.6288299999999998</c:v>
                </c:pt>
                <c:pt idx="50">
                  <c:v>3.1368469999999999</c:v>
                </c:pt>
                <c:pt idx="51">
                  <c:v>2.6857190000000002</c:v>
                </c:pt>
                <c:pt idx="52">
                  <c:v>4.0868900000000004</c:v>
                </c:pt>
                <c:pt idx="53">
                  <c:v>2.872884</c:v>
                </c:pt>
                <c:pt idx="54">
                  <c:v>2.809736</c:v>
                </c:pt>
                <c:pt idx="55">
                  <c:v>2.7773099999999999</c:v>
                </c:pt>
                <c:pt idx="56">
                  <c:v>2.6282610000000002</c:v>
                </c:pt>
                <c:pt idx="57">
                  <c:v>2.4035510000000002</c:v>
                </c:pt>
                <c:pt idx="58">
                  <c:v>3.9879030000000002</c:v>
                </c:pt>
                <c:pt idx="59">
                  <c:v>2.3392659999999998</c:v>
                </c:pt>
                <c:pt idx="60">
                  <c:v>3.3348209999999998</c:v>
                </c:pt>
                <c:pt idx="61">
                  <c:v>2.7033550000000002</c:v>
                </c:pt>
                <c:pt idx="62">
                  <c:v>3.6448640000000001</c:v>
                </c:pt>
                <c:pt idx="63">
                  <c:v>2.4729549999999998</c:v>
                </c:pt>
                <c:pt idx="64">
                  <c:v>3.7239390000000001</c:v>
                </c:pt>
                <c:pt idx="65">
                  <c:v>2.4564569999999999</c:v>
                </c:pt>
                <c:pt idx="66">
                  <c:v>3.9230499999999999</c:v>
                </c:pt>
                <c:pt idx="67">
                  <c:v>3.8388550000000001</c:v>
                </c:pt>
                <c:pt idx="68">
                  <c:v>4.8810570000000002</c:v>
                </c:pt>
                <c:pt idx="69">
                  <c:v>2.7522790000000001</c:v>
                </c:pt>
                <c:pt idx="70">
                  <c:v>2.1816849999999999</c:v>
                </c:pt>
                <c:pt idx="71">
                  <c:v>3.0845090000000002</c:v>
                </c:pt>
                <c:pt idx="72">
                  <c:v>2.7067679999999998</c:v>
                </c:pt>
                <c:pt idx="73">
                  <c:v>3.1448119999999999</c:v>
                </c:pt>
                <c:pt idx="74">
                  <c:v>2.4752299999999998</c:v>
                </c:pt>
                <c:pt idx="75">
                  <c:v>3.0480999999999998</c:v>
                </c:pt>
                <c:pt idx="76">
                  <c:v>3.9765250000000001</c:v>
                </c:pt>
                <c:pt idx="77">
                  <c:v>2.9383050000000002</c:v>
                </c:pt>
                <c:pt idx="78">
                  <c:v>2.5309819999999998</c:v>
                </c:pt>
                <c:pt idx="79">
                  <c:v>4.5357419999999999</c:v>
                </c:pt>
                <c:pt idx="80">
                  <c:v>0.78449599999999997</c:v>
                </c:pt>
                <c:pt idx="81">
                  <c:v>3.0020210000000001</c:v>
                </c:pt>
                <c:pt idx="82">
                  <c:v>2.2601909999999998</c:v>
                </c:pt>
                <c:pt idx="83">
                  <c:v>4.4356179999999998</c:v>
                </c:pt>
                <c:pt idx="84">
                  <c:v>0.68380300000000005</c:v>
                </c:pt>
                <c:pt idx="85">
                  <c:v>0.47559000000000001</c:v>
                </c:pt>
                <c:pt idx="86">
                  <c:v>5.2929320000000004</c:v>
                </c:pt>
                <c:pt idx="87">
                  <c:v>0.69518000000000002</c:v>
                </c:pt>
                <c:pt idx="88">
                  <c:v>0.57400700000000004</c:v>
                </c:pt>
                <c:pt idx="89">
                  <c:v>0.61041599999999996</c:v>
                </c:pt>
                <c:pt idx="90">
                  <c:v>0.47331400000000001</c:v>
                </c:pt>
                <c:pt idx="91">
                  <c:v>0.70371399999999995</c:v>
                </c:pt>
                <c:pt idx="92">
                  <c:v>0.46591900000000003</c:v>
                </c:pt>
                <c:pt idx="93">
                  <c:v>0.55239000000000005</c:v>
                </c:pt>
                <c:pt idx="94">
                  <c:v>0.65365200000000001</c:v>
                </c:pt>
                <c:pt idx="95">
                  <c:v>0.65934099999999995</c:v>
                </c:pt>
                <c:pt idx="96">
                  <c:v>0.47729700000000003</c:v>
                </c:pt>
                <c:pt idx="97">
                  <c:v>0.54783899999999996</c:v>
                </c:pt>
                <c:pt idx="98">
                  <c:v>0.53816699999999995</c:v>
                </c:pt>
                <c:pt idx="99">
                  <c:v>0.56035400000000002</c:v>
                </c:pt>
                <c:pt idx="100">
                  <c:v>1.002381</c:v>
                </c:pt>
                <c:pt idx="101">
                  <c:v>0.55295899999999998</c:v>
                </c:pt>
                <c:pt idx="102">
                  <c:v>0.525084</c:v>
                </c:pt>
                <c:pt idx="103">
                  <c:v>0.53475499999999998</c:v>
                </c:pt>
                <c:pt idx="104">
                  <c:v>0.71736699999999998</c:v>
                </c:pt>
                <c:pt idx="105">
                  <c:v>0.86243400000000003</c:v>
                </c:pt>
                <c:pt idx="106">
                  <c:v>0.604159</c:v>
                </c:pt>
                <c:pt idx="107">
                  <c:v>0.54499399999999998</c:v>
                </c:pt>
                <c:pt idx="108">
                  <c:v>0.77653099999999997</c:v>
                </c:pt>
                <c:pt idx="109">
                  <c:v>0.86584700000000003</c:v>
                </c:pt>
                <c:pt idx="110">
                  <c:v>0.74638099999999996</c:v>
                </c:pt>
                <c:pt idx="111">
                  <c:v>0.656497</c:v>
                </c:pt>
                <c:pt idx="112">
                  <c:v>0.74239900000000003</c:v>
                </c:pt>
                <c:pt idx="113">
                  <c:v>0.86186499999999999</c:v>
                </c:pt>
                <c:pt idx="114">
                  <c:v>0.48241699999999998</c:v>
                </c:pt>
                <c:pt idx="115">
                  <c:v>0.52735900000000002</c:v>
                </c:pt>
                <c:pt idx="116">
                  <c:v>0.487537</c:v>
                </c:pt>
                <c:pt idx="117">
                  <c:v>0.49948399999999998</c:v>
                </c:pt>
                <c:pt idx="118">
                  <c:v>0.71736699999999998</c:v>
                </c:pt>
                <c:pt idx="119">
                  <c:v>0.473883</c:v>
                </c:pt>
                <c:pt idx="120">
                  <c:v>0.584816</c:v>
                </c:pt>
                <c:pt idx="121">
                  <c:v>0.71907399999999999</c:v>
                </c:pt>
                <c:pt idx="122">
                  <c:v>0.50119000000000002</c:v>
                </c:pt>
                <c:pt idx="123">
                  <c:v>0.96881600000000001</c:v>
                </c:pt>
                <c:pt idx="124">
                  <c:v>0.78449599999999997</c:v>
                </c:pt>
                <c:pt idx="125">
                  <c:v>0.58823000000000003</c:v>
                </c:pt>
                <c:pt idx="126">
                  <c:v>2.4031475748031488</c:v>
                </c:pt>
              </c:numCache>
            </c:numRef>
          </c:val>
          <c:smooth val="0"/>
          <c:extLst>
            <c:ext xmlns:c16="http://schemas.microsoft.com/office/drawing/2014/chart" uri="{C3380CC4-5D6E-409C-BE32-E72D297353CC}">
              <c16:uniqueId val="{00000001-1AFE-4954-8A19-D8AA8CFD41B8}"/>
            </c:ext>
          </c:extLst>
        </c:ser>
        <c:ser>
          <c:idx val="2"/>
          <c:order val="2"/>
          <c:tx>
            <c:strRef>
              <c:f>'辺接触(1.2)-nano-Steppart1,2'!$AB$2</c:f>
              <c:strCache>
                <c:ptCount val="1"/>
                <c:pt idx="0">
                  <c:v>54 Polygon</c:v>
                </c:pt>
              </c:strCache>
            </c:strRef>
          </c:tx>
          <c:spPr>
            <a:ln w="28575" cap="rnd">
              <a:solidFill>
                <a:schemeClr val="accent3"/>
              </a:solidFill>
              <a:round/>
            </a:ln>
            <a:effectLst/>
          </c:spPr>
          <c:marker>
            <c:symbol val="none"/>
          </c:marker>
          <c:cat>
            <c:numRef>
              <c:f>'辺接触(1.2)-nano-Steppart1,2'!$Y$4:$Y$130</c:f>
              <c:numCache>
                <c:formatCode>General</c:formatCode>
                <c:ptCount val="127"/>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pt idx="23">
                  <c:v>25</c:v>
                </c:pt>
                <c:pt idx="24">
                  <c:v>26</c:v>
                </c:pt>
                <c:pt idx="25">
                  <c:v>27</c:v>
                </c:pt>
                <c:pt idx="26">
                  <c:v>28</c:v>
                </c:pt>
                <c:pt idx="27">
                  <c:v>29</c:v>
                </c:pt>
                <c:pt idx="28">
                  <c:v>30</c:v>
                </c:pt>
                <c:pt idx="29">
                  <c:v>31</c:v>
                </c:pt>
                <c:pt idx="30">
                  <c:v>32</c:v>
                </c:pt>
                <c:pt idx="31">
                  <c:v>33</c:v>
                </c:pt>
                <c:pt idx="32">
                  <c:v>34</c:v>
                </c:pt>
                <c:pt idx="33">
                  <c:v>35</c:v>
                </c:pt>
                <c:pt idx="34">
                  <c:v>36</c:v>
                </c:pt>
                <c:pt idx="35">
                  <c:v>37</c:v>
                </c:pt>
                <c:pt idx="36">
                  <c:v>38</c:v>
                </c:pt>
                <c:pt idx="37">
                  <c:v>39</c:v>
                </c:pt>
                <c:pt idx="38">
                  <c:v>40</c:v>
                </c:pt>
                <c:pt idx="39">
                  <c:v>41</c:v>
                </c:pt>
                <c:pt idx="40">
                  <c:v>42</c:v>
                </c:pt>
                <c:pt idx="41">
                  <c:v>43</c:v>
                </c:pt>
                <c:pt idx="42">
                  <c:v>44</c:v>
                </c:pt>
                <c:pt idx="43">
                  <c:v>45</c:v>
                </c:pt>
                <c:pt idx="44">
                  <c:v>46</c:v>
                </c:pt>
                <c:pt idx="45">
                  <c:v>47</c:v>
                </c:pt>
                <c:pt idx="46">
                  <c:v>48</c:v>
                </c:pt>
                <c:pt idx="47">
                  <c:v>49</c:v>
                </c:pt>
                <c:pt idx="48">
                  <c:v>50</c:v>
                </c:pt>
                <c:pt idx="49">
                  <c:v>51</c:v>
                </c:pt>
                <c:pt idx="50">
                  <c:v>52</c:v>
                </c:pt>
                <c:pt idx="51">
                  <c:v>53</c:v>
                </c:pt>
                <c:pt idx="52">
                  <c:v>54</c:v>
                </c:pt>
                <c:pt idx="53">
                  <c:v>55</c:v>
                </c:pt>
                <c:pt idx="54">
                  <c:v>56</c:v>
                </c:pt>
                <c:pt idx="55">
                  <c:v>57</c:v>
                </c:pt>
                <c:pt idx="56">
                  <c:v>58</c:v>
                </c:pt>
                <c:pt idx="57">
                  <c:v>59</c:v>
                </c:pt>
                <c:pt idx="58">
                  <c:v>60</c:v>
                </c:pt>
                <c:pt idx="59">
                  <c:v>61</c:v>
                </c:pt>
                <c:pt idx="60">
                  <c:v>62</c:v>
                </c:pt>
                <c:pt idx="61">
                  <c:v>63</c:v>
                </c:pt>
                <c:pt idx="62">
                  <c:v>64</c:v>
                </c:pt>
                <c:pt idx="63">
                  <c:v>65</c:v>
                </c:pt>
                <c:pt idx="64">
                  <c:v>66</c:v>
                </c:pt>
                <c:pt idx="65">
                  <c:v>67</c:v>
                </c:pt>
                <c:pt idx="66">
                  <c:v>68</c:v>
                </c:pt>
                <c:pt idx="67">
                  <c:v>69</c:v>
                </c:pt>
                <c:pt idx="68">
                  <c:v>70</c:v>
                </c:pt>
                <c:pt idx="69">
                  <c:v>71</c:v>
                </c:pt>
                <c:pt idx="70">
                  <c:v>72</c:v>
                </c:pt>
                <c:pt idx="71">
                  <c:v>73</c:v>
                </c:pt>
                <c:pt idx="72">
                  <c:v>74</c:v>
                </c:pt>
                <c:pt idx="73">
                  <c:v>75</c:v>
                </c:pt>
                <c:pt idx="74">
                  <c:v>76</c:v>
                </c:pt>
                <c:pt idx="75">
                  <c:v>77</c:v>
                </c:pt>
                <c:pt idx="76">
                  <c:v>78</c:v>
                </c:pt>
                <c:pt idx="77">
                  <c:v>79</c:v>
                </c:pt>
                <c:pt idx="78">
                  <c:v>80</c:v>
                </c:pt>
                <c:pt idx="79">
                  <c:v>81</c:v>
                </c:pt>
                <c:pt idx="80">
                  <c:v>82</c:v>
                </c:pt>
                <c:pt idx="81">
                  <c:v>83</c:v>
                </c:pt>
                <c:pt idx="82">
                  <c:v>84</c:v>
                </c:pt>
                <c:pt idx="83">
                  <c:v>85</c:v>
                </c:pt>
                <c:pt idx="84">
                  <c:v>86</c:v>
                </c:pt>
                <c:pt idx="85">
                  <c:v>87</c:v>
                </c:pt>
                <c:pt idx="86">
                  <c:v>88</c:v>
                </c:pt>
                <c:pt idx="87">
                  <c:v>89</c:v>
                </c:pt>
                <c:pt idx="88">
                  <c:v>90</c:v>
                </c:pt>
                <c:pt idx="89">
                  <c:v>91</c:v>
                </c:pt>
                <c:pt idx="90">
                  <c:v>92</c:v>
                </c:pt>
                <c:pt idx="91">
                  <c:v>93</c:v>
                </c:pt>
                <c:pt idx="92">
                  <c:v>94</c:v>
                </c:pt>
                <c:pt idx="93">
                  <c:v>95</c:v>
                </c:pt>
                <c:pt idx="94">
                  <c:v>96</c:v>
                </c:pt>
                <c:pt idx="95">
                  <c:v>97</c:v>
                </c:pt>
                <c:pt idx="96">
                  <c:v>98</c:v>
                </c:pt>
                <c:pt idx="97">
                  <c:v>99</c:v>
                </c:pt>
                <c:pt idx="98">
                  <c:v>100</c:v>
                </c:pt>
                <c:pt idx="99">
                  <c:v>101</c:v>
                </c:pt>
                <c:pt idx="100">
                  <c:v>102</c:v>
                </c:pt>
                <c:pt idx="101">
                  <c:v>103</c:v>
                </c:pt>
                <c:pt idx="102">
                  <c:v>104</c:v>
                </c:pt>
                <c:pt idx="103">
                  <c:v>105</c:v>
                </c:pt>
                <c:pt idx="104">
                  <c:v>106</c:v>
                </c:pt>
                <c:pt idx="105">
                  <c:v>107</c:v>
                </c:pt>
                <c:pt idx="106">
                  <c:v>108</c:v>
                </c:pt>
                <c:pt idx="107">
                  <c:v>109</c:v>
                </c:pt>
                <c:pt idx="108">
                  <c:v>110</c:v>
                </c:pt>
                <c:pt idx="109">
                  <c:v>111</c:v>
                </c:pt>
                <c:pt idx="110">
                  <c:v>112</c:v>
                </c:pt>
                <c:pt idx="111">
                  <c:v>113</c:v>
                </c:pt>
                <c:pt idx="112">
                  <c:v>114</c:v>
                </c:pt>
                <c:pt idx="113">
                  <c:v>115</c:v>
                </c:pt>
                <c:pt idx="114">
                  <c:v>116</c:v>
                </c:pt>
                <c:pt idx="115">
                  <c:v>117</c:v>
                </c:pt>
                <c:pt idx="116">
                  <c:v>118</c:v>
                </c:pt>
                <c:pt idx="117">
                  <c:v>119</c:v>
                </c:pt>
                <c:pt idx="118">
                  <c:v>120</c:v>
                </c:pt>
                <c:pt idx="119">
                  <c:v>121</c:v>
                </c:pt>
                <c:pt idx="120">
                  <c:v>122</c:v>
                </c:pt>
                <c:pt idx="121">
                  <c:v>123</c:v>
                </c:pt>
                <c:pt idx="122">
                  <c:v>124</c:v>
                </c:pt>
                <c:pt idx="123">
                  <c:v>125</c:v>
                </c:pt>
                <c:pt idx="124">
                  <c:v>126</c:v>
                </c:pt>
                <c:pt idx="125">
                  <c:v>127</c:v>
                </c:pt>
              </c:numCache>
            </c:numRef>
          </c:cat>
          <c:val>
            <c:numRef>
              <c:f>'辺接触(1.2)-nano-Steppart1,2'!$AB$4:$AB$130</c:f>
              <c:numCache>
                <c:formatCode>General</c:formatCode>
                <c:ptCount val="127"/>
                <c:pt idx="0">
                  <c:v>3.7210939999999999</c:v>
                </c:pt>
                <c:pt idx="1">
                  <c:v>8.4929249999999996</c:v>
                </c:pt>
                <c:pt idx="2">
                  <c:v>6.4938539999999998</c:v>
                </c:pt>
                <c:pt idx="3">
                  <c:v>4.8770740000000004</c:v>
                </c:pt>
                <c:pt idx="4">
                  <c:v>5.5358460000000003</c:v>
                </c:pt>
                <c:pt idx="5">
                  <c:v>4.527209</c:v>
                </c:pt>
                <c:pt idx="6">
                  <c:v>3.993592</c:v>
                </c:pt>
                <c:pt idx="7">
                  <c:v>4.944204</c:v>
                </c:pt>
                <c:pt idx="8">
                  <c:v>3.9298769999999998</c:v>
                </c:pt>
                <c:pt idx="9">
                  <c:v>4.087459</c:v>
                </c:pt>
                <c:pt idx="10">
                  <c:v>4.5328980000000003</c:v>
                </c:pt>
                <c:pt idx="11">
                  <c:v>4.002694</c:v>
                </c:pt>
                <c:pt idx="12">
                  <c:v>4.226267</c:v>
                </c:pt>
                <c:pt idx="13">
                  <c:v>5.8982279999999996</c:v>
                </c:pt>
                <c:pt idx="14">
                  <c:v>3.4884200000000001</c:v>
                </c:pt>
                <c:pt idx="15">
                  <c:v>2.5417900000000002</c:v>
                </c:pt>
                <c:pt idx="16">
                  <c:v>2.5582880000000001</c:v>
                </c:pt>
                <c:pt idx="17">
                  <c:v>2.6191589999999998</c:v>
                </c:pt>
                <c:pt idx="18">
                  <c:v>3.382606</c:v>
                </c:pt>
                <c:pt idx="19">
                  <c:v>2.6470349999999998</c:v>
                </c:pt>
                <c:pt idx="20">
                  <c:v>2.768208</c:v>
                </c:pt>
                <c:pt idx="21">
                  <c:v>4.0783560000000003</c:v>
                </c:pt>
                <c:pt idx="22">
                  <c:v>3.6130070000000001</c:v>
                </c:pt>
                <c:pt idx="23">
                  <c:v>3.03843</c:v>
                </c:pt>
                <c:pt idx="24">
                  <c:v>3.0156740000000002</c:v>
                </c:pt>
                <c:pt idx="25">
                  <c:v>2.8165629999999999</c:v>
                </c:pt>
                <c:pt idx="26">
                  <c:v>3.5930949999999999</c:v>
                </c:pt>
                <c:pt idx="27">
                  <c:v>3.2369720000000002</c:v>
                </c:pt>
                <c:pt idx="28">
                  <c:v>3.4144640000000002</c:v>
                </c:pt>
                <c:pt idx="29">
                  <c:v>3.4855749999999999</c:v>
                </c:pt>
                <c:pt idx="30">
                  <c:v>2.8307859999999998</c:v>
                </c:pt>
                <c:pt idx="31">
                  <c:v>2.9286340000000002</c:v>
                </c:pt>
                <c:pt idx="32">
                  <c:v>3.098732</c:v>
                </c:pt>
                <c:pt idx="33">
                  <c:v>3.127176</c:v>
                </c:pt>
                <c:pt idx="34">
                  <c:v>2.7073369999999999</c:v>
                </c:pt>
                <c:pt idx="35">
                  <c:v>4.284294</c:v>
                </c:pt>
                <c:pt idx="36">
                  <c:v>2.7278169999999999</c:v>
                </c:pt>
                <c:pt idx="37">
                  <c:v>2.8188390000000001</c:v>
                </c:pt>
                <c:pt idx="38">
                  <c:v>3.5492900000000001</c:v>
                </c:pt>
                <c:pt idx="39">
                  <c:v>5.0921149999999997</c:v>
                </c:pt>
                <c:pt idx="40">
                  <c:v>3.1783760000000001</c:v>
                </c:pt>
                <c:pt idx="41">
                  <c:v>2.3483689999999999</c:v>
                </c:pt>
                <c:pt idx="42">
                  <c:v>3.6368990000000001</c:v>
                </c:pt>
                <c:pt idx="43">
                  <c:v>3.4577</c:v>
                </c:pt>
                <c:pt idx="44">
                  <c:v>2.6003859999999999</c:v>
                </c:pt>
                <c:pt idx="45">
                  <c:v>3.145381</c:v>
                </c:pt>
                <c:pt idx="46">
                  <c:v>2.8012030000000001</c:v>
                </c:pt>
                <c:pt idx="47">
                  <c:v>3.3621270000000001</c:v>
                </c:pt>
                <c:pt idx="48">
                  <c:v>2.8626429999999998</c:v>
                </c:pt>
                <c:pt idx="49">
                  <c:v>2.7562609999999999</c:v>
                </c:pt>
                <c:pt idx="50">
                  <c:v>3.2881710000000002</c:v>
                </c:pt>
                <c:pt idx="51">
                  <c:v>3.05891</c:v>
                </c:pt>
                <c:pt idx="52">
                  <c:v>2.6623950000000001</c:v>
                </c:pt>
                <c:pt idx="53">
                  <c:v>3.1266069999999999</c:v>
                </c:pt>
                <c:pt idx="54">
                  <c:v>2.750572</c:v>
                </c:pt>
                <c:pt idx="55">
                  <c:v>2.632244</c:v>
                </c:pt>
                <c:pt idx="56">
                  <c:v>3.475905</c:v>
                </c:pt>
                <c:pt idx="57">
                  <c:v>2.9684569999999999</c:v>
                </c:pt>
                <c:pt idx="58">
                  <c:v>2.438822</c:v>
                </c:pt>
                <c:pt idx="59">
                  <c:v>2.7278169999999999</c:v>
                </c:pt>
                <c:pt idx="60">
                  <c:v>3.1596030000000002</c:v>
                </c:pt>
                <c:pt idx="61">
                  <c:v>2.6868569999999998</c:v>
                </c:pt>
                <c:pt idx="62">
                  <c:v>4.0004189999999999</c:v>
                </c:pt>
                <c:pt idx="63">
                  <c:v>2.3972929999999999</c:v>
                </c:pt>
                <c:pt idx="64">
                  <c:v>4.1466229999999999</c:v>
                </c:pt>
                <c:pt idx="65">
                  <c:v>2.6367950000000002</c:v>
                </c:pt>
                <c:pt idx="66">
                  <c:v>2.54691</c:v>
                </c:pt>
                <c:pt idx="67">
                  <c:v>2.426307</c:v>
                </c:pt>
                <c:pt idx="68">
                  <c:v>3.428687</c:v>
                </c:pt>
                <c:pt idx="69">
                  <c:v>3.282483</c:v>
                </c:pt>
                <c:pt idx="70">
                  <c:v>2.6174529999999998</c:v>
                </c:pt>
                <c:pt idx="71">
                  <c:v>2.2874970000000001</c:v>
                </c:pt>
                <c:pt idx="72">
                  <c:v>2.7426080000000002</c:v>
                </c:pt>
                <c:pt idx="73">
                  <c:v>4.4714580000000002</c:v>
                </c:pt>
                <c:pt idx="74">
                  <c:v>2.7795860000000001</c:v>
                </c:pt>
                <c:pt idx="75">
                  <c:v>2.5679599999999998</c:v>
                </c:pt>
                <c:pt idx="76">
                  <c:v>2.539514</c:v>
                </c:pt>
                <c:pt idx="77">
                  <c:v>2.446787</c:v>
                </c:pt>
                <c:pt idx="78">
                  <c:v>3.894606</c:v>
                </c:pt>
                <c:pt idx="79">
                  <c:v>0.46591900000000003</c:v>
                </c:pt>
                <c:pt idx="80">
                  <c:v>3.1334339999999998</c:v>
                </c:pt>
                <c:pt idx="81">
                  <c:v>2.7522790000000001</c:v>
                </c:pt>
                <c:pt idx="82">
                  <c:v>2.7721900000000002</c:v>
                </c:pt>
                <c:pt idx="83">
                  <c:v>3.2654160000000001</c:v>
                </c:pt>
                <c:pt idx="84">
                  <c:v>0.76970499999999997</c:v>
                </c:pt>
                <c:pt idx="85">
                  <c:v>3.1465179999999999</c:v>
                </c:pt>
                <c:pt idx="86">
                  <c:v>0.50517199999999995</c:v>
                </c:pt>
                <c:pt idx="87">
                  <c:v>5.3970380000000002</c:v>
                </c:pt>
                <c:pt idx="88">
                  <c:v>0.57002600000000003</c:v>
                </c:pt>
                <c:pt idx="89">
                  <c:v>0.44714599999999999</c:v>
                </c:pt>
                <c:pt idx="90">
                  <c:v>0.62520799999999999</c:v>
                </c:pt>
                <c:pt idx="91">
                  <c:v>0.72760800000000003</c:v>
                </c:pt>
                <c:pt idx="92">
                  <c:v>0.60814100000000004</c:v>
                </c:pt>
                <c:pt idx="93">
                  <c:v>0.67925199999999997</c:v>
                </c:pt>
                <c:pt idx="94">
                  <c:v>0.56718100000000005</c:v>
                </c:pt>
                <c:pt idx="95">
                  <c:v>0.63487800000000005</c:v>
                </c:pt>
                <c:pt idx="96">
                  <c:v>0.71907399999999999</c:v>
                </c:pt>
                <c:pt idx="97">
                  <c:v>0.45738600000000001</c:v>
                </c:pt>
                <c:pt idx="98">
                  <c:v>0.55125199999999996</c:v>
                </c:pt>
                <c:pt idx="99">
                  <c:v>0.55523500000000003</c:v>
                </c:pt>
                <c:pt idx="100">
                  <c:v>0.46022999999999997</c:v>
                </c:pt>
                <c:pt idx="101">
                  <c:v>0.53134099999999995</c:v>
                </c:pt>
                <c:pt idx="102">
                  <c:v>0.55978499999999998</c:v>
                </c:pt>
                <c:pt idx="103">
                  <c:v>0.72988299999999995</c:v>
                </c:pt>
                <c:pt idx="104">
                  <c:v>0.61041599999999996</c:v>
                </c:pt>
                <c:pt idx="105">
                  <c:v>0.60643400000000003</c:v>
                </c:pt>
                <c:pt idx="106">
                  <c:v>0.472746</c:v>
                </c:pt>
                <c:pt idx="107">
                  <c:v>0.56888799999999995</c:v>
                </c:pt>
                <c:pt idx="108">
                  <c:v>0.55068300000000003</c:v>
                </c:pt>
                <c:pt idx="109">
                  <c:v>0.61041599999999996</c:v>
                </c:pt>
                <c:pt idx="110">
                  <c:v>0.59960800000000003</c:v>
                </c:pt>
                <c:pt idx="111">
                  <c:v>0.53987499999999999</c:v>
                </c:pt>
                <c:pt idx="112">
                  <c:v>0.77823799999999999</c:v>
                </c:pt>
                <c:pt idx="113">
                  <c:v>0.61496799999999996</c:v>
                </c:pt>
                <c:pt idx="114">
                  <c:v>0.517119</c:v>
                </c:pt>
                <c:pt idx="115">
                  <c:v>0.716229</c:v>
                </c:pt>
                <c:pt idx="116">
                  <c:v>0.49151899999999998</c:v>
                </c:pt>
                <c:pt idx="117">
                  <c:v>0.52394499999999999</c:v>
                </c:pt>
                <c:pt idx="118">
                  <c:v>0.57400799999999996</c:v>
                </c:pt>
                <c:pt idx="119">
                  <c:v>0.45226499999999997</c:v>
                </c:pt>
                <c:pt idx="120">
                  <c:v>0.58254099999999998</c:v>
                </c:pt>
                <c:pt idx="121">
                  <c:v>0.55352800000000002</c:v>
                </c:pt>
                <c:pt idx="122">
                  <c:v>0.47900300000000001</c:v>
                </c:pt>
                <c:pt idx="123">
                  <c:v>0.51996299999999995</c:v>
                </c:pt>
                <c:pt idx="124">
                  <c:v>0.46933200000000003</c:v>
                </c:pt>
                <c:pt idx="125">
                  <c:v>0.41926999999999998</c:v>
                </c:pt>
                <c:pt idx="126">
                  <c:v>2.6145230472440923</c:v>
                </c:pt>
              </c:numCache>
            </c:numRef>
          </c:val>
          <c:smooth val="0"/>
          <c:extLst>
            <c:ext xmlns:c16="http://schemas.microsoft.com/office/drawing/2014/chart" uri="{C3380CC4-5D6E-409C-BE32-E72D297353CC}">
              <c16:uniqueId val="{00000002-1AFE-4954-8A19-D8AA8CFD41B8}"/>
            </c:ext>
          </c:extLst>
        </c:ser>
        <c:ser>
          <c:idx val="3"/>
          <c:order val="3"/>
          <c:tx>
            <c:strRef>
              <c:f>'辺接触(1.2)-nano-Steppart1,2'!$AC$2</c:f>
              <c:strCache>
                <c:ptCount val="1"/>
                <c:pt idx="0">
                  <c:v>72 Polygon</c:v>
                </c:pt>
              </c:strCache>
            </c:strRef>
          </c:tx>
          <c:spPr>
            <a:ln w="28575" cap="rnd">
              <a:solidFill>
                <a:schemeClr val="accent4"/>
              </a:solidFill>
              <a:round/>
            </a:ln>
            <a:effectLst/>
          </c:spPr>
          <c:marker>
            <c:symbol val="none"/>
          </c:marker>
          <c:cat>
            <c:numRef>
              <c:f>'辺接触(1.2)-nano-Steppart1,2'!$Y$4:$Y$130</c:f>
              <c:numCache>
                <c:formatCode>General</c:formatCode>
                <c:ptCount val="127"/>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pt idx="23">
                  <c:v>25</c:v>
                </c:pt>
                <c:pt idx="24">
                  <c:v>26</c:v>
                </c:pt>
                <c:pt idx="25">
                  <c:v>27</c:v>
                </c:pt>
                <c:pt idx="26">
                  <c:v>28</c:v>
                </c:pt>
                <c:pt idx="27">
                  <c:v>29</c:v>
                </c:pt>
                <c:pt idx="28">
                  <c:v>30</c:v>
                </c:pt>
                <c:pt idx="29">
                  <c:v>31</c:v>
                </c:pt>
                <c:pt idx="30">
                  <c:v>32</c:v>
                </c:pt>
                <c:pt idx="31">
                  <c:v>33</c:v>
                </c:pt>
                <c:pt idx="32">
                  <c:v>34</c:v>
                </c:pt>
                <c:pt idx="33">
                  <c:v>35</c:v>
                </c:pt>
                <c:pt idx="34">
                  <c:v>36</c:v>
                </c:pt>
                <c:pt idx="35">
                  <c:v>37</c:v>
                </c:pt>
                <c:pt idx="36">
                  <c:v>38</c:v>
                </c:pt>
                <c:pt idx="37">
                  <c:v>39</c:v>
                </c:pt>
                <c:pt idx="38">
                  <c:v>40</c:v>
                </c:pt>
                <c:pt idx="39">
                  <c:v>41</c:v>
                </c:pt>
                <c:pt idx="40">
                  <c:v>42</c:v>
                </c:pt>
                <c:pt idx="41">
                  <c:v>43</c:v>
                </c:pt>
                <c:pt idx="42">
                  <c:v>44</c:v>
                </c:pt>
                <c:pt idx="43">
                  <c:v>45</c:v>
                </c:pt>
                <c:pt idx="44">
                  <c:v>46</c:v>
                </c:pt>
                <c:pt idx="45">
                  <c:v>47</c:v>
                </c:pt>
                <c:pt idx="46">
                  <c:v>48</c:v>
                </c:pt>
                <c:pt idx="47">
                  <c:v>49</c:v>
                </c:pt>
                <c:pt idx="48">
                  <c:v>50</c:v>
                </c:pt>
                <c:pt idx="49">
                  <c:v>51</c:v>
                </c:pt>
                <c:pt idx="50">
                  <c:v>52</c:v>
                </c:pt>
                <c:pt idx="51">
                  <c:v>53</c:v>
                </c:pt>
                <c:pt idx="52">
                  <c:v>54</c:v>
                </c:pt>
                <c:pt idx="53">
                  <c:v>55</c:v>
                </c:pt>
                <c:pt idx="54">
                  <c:v>56</c:v>
                </c:pt>
                <c:pt idx="55">
                  <c:v>57</c:v>
                </c:pt>
                <c:pt idx="56">
                  <c:v>58</c:v>
                </c:pt>
                <c:pt idx="57">
                  <c:v>59</c:v>
                </c:pt>
                <c:pt idx="58">
                  <c:v>60</c:v>
                </c:pt>
                <c:pt idx="59">
                  <c:v>61</c:v>
                </c:pt>
                <c:pt idx="60">
                  <c:v>62</c:v>
                </c:pt>
                <c:pt idx="61">
                  <c:v>63</c:v>
                </c:pt>
                <c:pt idx="62">
                  <c:v>64</c:v>
                </c:pt>
                <c:pt idx="63">
                  <c:v>65</c:v>
                </c:pt>
                <c:pt idx="64">
                  <c:v>66</c:v>
                </c:pt>
                <c:pt idx="65">
                  <c:v>67</c:v>
                </c:pt>
                <c:pt idx="66">
                  <c:v>68</c:v>
                </c:pt>
                <c:pt idx="67">
                  <c:v>69</c:v>
                </c:pt>
                <c:pt idx="68">
                  <c:v>70</c:v>
                </c:pt>
                <c:pt idx="69">
                  <c:v>71</c:v>
                </c:pt>
                <c:pt idx="70">
                  <c:v>72</c:v>
                </c:pt>
                <c:pt idx="71">
                  <c:v>73</c:v>
                </c:pt>
                <c:pt idx="72">
                  <c:v>74</c:v>
                </c:pt>
                <c:pt idx="73">
                  <c:v>75</c:v>
                </c:pt>
                <c:pt idx="74">
                  <c:v>76</c:v>
                </c:pt>
                <c:pt idx="75">
                  <c:v>77</c:v>
                </c:pt>
                <c:pt idx="76">
                  <c:v>78</c:v>
                </c:pt>
                <c:pt idx="77">
                  <c:v>79</c:v>
                </c:pt>
                <c:pt idx="78">
                  <c:v>80</c:v>
                </c:pt>
                <c:pt idx="79">
                  <c:v>81</c:v>
                </c:pt>
                <c:pt idx="80">
                  <c:v>82</c:v>
                </c:pt>
                <c:pt idx="81">
                  <c:v>83</c:v>
                </c:pt>
                <c:pt idx="82">
                  <c:v>84</c:v>
                </c:pt>
                <c:pt idx="83">
                  <c:v>85</c:v>
                </c:pt>
                <c:pt idx="84">
                  <c:v>86</c:v>
                </c:pt>
                <c:pt idx="85">
                  <c:v>87</c:v>
                </c:pt>
                <c:pt idx="86">
                  <c:v>88</c:v>
                </c:pt>
                <c:pt idx="87">
                  <c:v>89</c:v>
                </c:pt>
                <c:pt idx="88">
                  <c:v>90</c:v>
                </c:pt>
                <c:pt idx="89">
                  <c:v>91</c:v>
                </c:pt>
                <c:pt idx="90">
                  <c:v>92</c:v>
                </c:pt>
                <c:pt idx="91">
                  <c:v>93</c:v>
                </c:pt>
                <c:pt idx="92">
                  <c:v>94</c:v>
                </c:pt>
                <c:pt idx="93">
                  <c:v>95</c:v>
                </c:pt>
                <c:pt idx="94">
                  <c:v>96</c:v>
                </c:pt>
                <c:pt idx="95">
                  <c:v>97</c:v>
                </c:pt>
                <c:pt idx="96">
                  <c:v>98</c:v>
                </c:pt>
                <c:pt idx="97">
                  <c:v>99</c:v>
                </c:pt>
                <c:pt idx="98">
                  <c:v>100</c:v>
                </c:pt>
                <c:pt idx="99">
                  <c:v>101</c:v>
                </c:pt>
                <c:pt idx="100">
                  <c:v>102</c:v>
                </c:pt>
                <c:pt idx="101">
                  <c:v>103</c:v>
                </c:pt>
                <c:pt idx="102">
                  <c:v>104</c:v>
                </c:pt>
                <c:pt idx="103">
                  <c:v>105</c:v>
                </c:pt>
                <c:pt idx="104">
                  <c:v>106</c:v>
                </c:pt>
                <c:pt idx="105">
                  <c:v>107</c:v>
                </c:pt>
                <c:pt idx="106">
                  <c:v>108</c:v>
                </c:pt>
                <c:pt idx="107">
                  <c:v>109</c:v>
                </c:pt>
                <c:pt idx="108">
                  <c:v>110</c:v>
                </c:pt>
                <c:pt idx="109">
                  <c:v>111</c:v>
                </c:pt>
                <c:pt idx="110">
                  <c:v>112</c:v>
                </c:pt>
                <c:pt idx="111">
                  <c:v>113</c:v>
                </c:pt>
                <c:pt idx="112">
                  <c:v>114</c:v>
                </c:pt>
                <c:pt idx="113">
                  <c:v>115</c:v>
                </c:pt>
                <c:pt idx="114">
                  <c:v>116</c:v>
                </c:pt>
                <c:pt idx="115">
                  <c:v>117</c:v>
                </c:pt>
                <c:pt idx="116">
                  <c:v>118</c:v>
                </c:pt>
                <c:pt idx="117">
                  <c:v>119</c:v>
                </c:pt>
                <c:pt idx="118">
                  <c:v>120</c:v>
                </c:pt>
                <c:pt idx="119">
                  <c:v>121</c:v>
                </c:pt>
                <c:pt idx="120">
                  <c:v>122</c:v>
                </c:pt>
                <c:pt idx="121">
                  <c:v>123</c:v>
                </c:pt>
                <c:pt idx="122">
                  <c:v>124</c:v>
                </c:pt>
                <c:pt idx="123">
                  <c:v>125</c:v>
                </c:pt>
                <c:pt idx="124">
                  <c:v>126</c:v>
                </c:pt>
                <c:pt idx="125">
                  <c:v>127</c:v>
                </c:pt>
              </c:numCache>
            </c:numRef>
          </c:cat>
          <c:val>
            <c:numRef>
              <c:f>'辺接触(1.2)-nano-Steppart1,2'!$AC$4:$AC$130</c:f>
              <c:numCache>
                <c:formatCode>General</c:formatCode>
                <c:ptCount val="127"/>
                <c:pt idx="0">
                  <c:v>2.9508200000000002</c:v>
                </c:pt>
                <c:pt idx="1">
                  <c:v>2.757968</c:v>
                </c:pt>
                <c:pt idx="2">
                  <c:v>2.7397640000000001</c:v>
                </c:pt>
                <c:pt idx="3">
                  <c:v>3.3649710000000002</c:v>
                </c:pt>
                <c:pt idx="4">
                  <c:v>2.7022170000000001</c:v>
                </c:pt>
                <c:pt idx="5">
                  <c:v>2.7852749999999999</c:v>
                </c:pt>
                <c:pt idx="6">
                  <c:v>3.246642</c:v>
                </c:pt>
                <c:pt idx="7">
                  <c:v>2.709613</c:v>
                </c:pt>
                <c:pt idx="8">
                  <c:v>2.7522790000000001</c:v>
                </c:pt>
                <c:pt idx="9">
                  <c:v>3.0554960000000002</c:v>
                </c:pt>
                <c:pt idx="10">
                  <c:v>2.683443</c:v>
                </c:pt>
                <c:pt idx="11">
                  <c:v>2.7665009999999999</c:v>
                </c:pt>
                <c:pt idx="12">
                  <c:v>2.7989280000000001</c:v>
                </c:pt>
                <c:pt idx="13">
                  <c:v>2.9974699999999999</c:v>
                </c:pt>
                <c:pt idx="14">
                  <c:v>3.1140919999999999</c:v>
                </c:pt>
                <c:pt idx="15">
                  <c:v>3.5606680000000002</c:v>
                </c:pt>
                <c:pt idx="16">
                  <c:v>2.8205450000000001</c:v>
                </c:pt>
                <c:pt idx="17">
                  <c:v>2.7909639999999998</c:v>
                </c:pt>
                <c:pt idx="18">
                  <c:v>3.3359580000000002</c:v>
                </c:pt>
                <c:pt idx="19">
                  <c:v>2.7141639999999998</c:v>
                </c:pt>
                <c:pt idx="20">
                  <c:v>2.7630880000000002</c:v>
                </c:pt>
                <c:pt idx="21">
                  <c:v>3.118074</c:v>
                </c:pt>
                <c:pt idx="22">
                  <c:v>2.7420390000000001</c:v>
                </c:pt>
                <c:pt idx="23">
                  <c:v>2.6828750000000001</c:v>
                </c:pt>
                <c:pt idx="24">
                  <c:v>2.728955</c:v>
                </c:pt>
                <c:pt idx="25">
                  <c:v>2.767639</c:v>
                </c:pt>
                <c:pt idx="26">
                  <c:v>4.1813250000000002</c:v>
                </c:pt>
                <c:pt idx="27">
                  <c:v>4.5818219999999998</c:v>
                </c:pt>
                <c:pt idx="28">
                  <c:v>3.0810960000000001</c:v>
                </c:pt>
                <c:pt idx="29">
                  <c:v>2.9855230000000001</c:v>
                </c:pt>
                <c:pt idx="30">
                  <c:v>2.9570780000000001</c:v>
                </c:pt>
                <c:pt idx="31">
                  <c:v>3.0042960000000001</c:v>
                </c:pt>
                <c:pt idx="32">
                  <c:v>3.3763489999999998</c:v>
                </c:pt>
                <c:pt idx="33">
                  <c:v>3.913948</c:v>
                </c:pt>
                <c:pt idx="34">
                  <c:v>2.7738960000000001</c:v>
                </c:pt>
                <c:pt idx="35">
                  <c:v>2.6481720000000002</c:v>
                </c:pt>
                <c:pt idx="36">
                  <c:v>3.1903229999999998</c:v>
                </c:pt>
                <c:pt idx="37">
                  <c:v>2.4410970000000001</c:v>
                </c:pt>
                <c:pt idx="38">
                  <c:v>3.6647750000000001</c:v>
                </c:pt>
                <c:pt idx="39">
                  <c:v>3.2489180000000002</c:v>
                </c:pt>
                <c:pt idx="40">
                  <c:v>3.8581970000000001</c:v>
                </c:pt>
                <c:pt idx="41">
                  <c:v>2.6487419999999999</c:v>
                </c:pt>
                <c:pt idx="42">
                  <c:v>2.8524029999999998</c:v>
                </c:pt>
                <c:pt idx="43">
                  <c:v>2.591853</c:v>
                </c:pt>
                <c:pt idx="44">
                  <c:v>2.4809190000000001</c:v>
                </c:pt>
                <c:pt idx="45">
                  <c:v>2.5617009999999998</c:v>
                </c:pt>
                <c:pt idx="46">
                  <c:v>3.6505529999999999</c:v>
                </c:pt>
                <c:pt idx="47">
                  <c:v>3.8229259999999998</c:v>
                </c:pt>
                <c:pt idx="48">
                  <c:v>2.4365459999999999</c:v>
                </c:pt>
                <c:pt idx="49">
                  <c:v>3.3393709999999999</c:v>
                </c:pt>
                <c:pt idx="50">
                  <c:v>3.0549270000000002</c:v>
                </c:pt>
                <c:pt idx="51">
                  <c:v>2.5434969999999999</c:v>
                </c:pt>
                <c:pt idx="52">
                  <c:v>3.097594</c:v>
                </c:pt>
                <c:pt idx="53">
                  <c:v>2.6385019999999999</c:v>
                </c:pt>
                <c:pt idx="54">
                  <c:v>0.58879800000000004</c:v>
                </c:pt>
                <c:pt idx="55">
                  <c:v>3.7239399999999998</c:v>
                </c:pt>
                <c:pt idx="56">
                  <c:v>2.5400839999999998</c:v>
                </c:pt>
                <c:pt idx="57">
                  <c:v>2.678893</c:v>
                </c:pt>
                <c:pt idx="58">
                  <c:v>3.4468909999999999</c:v>
                </c:pt>
                <c:pt idx="59">
                  <c:v>2.8120129999999999</c:v>
                </c:pt>
                <c:pt idx="60">
                  <c:v>2.38876</c:v>
                </c:pt>
                <c:pt idx="61">
                  <c:v>2.7340749999999998</c:v>
                </c:pt>
                <c:pt idx="62">
                  <c:v>2.5218790000000002</c:v>
                </c:pt>
                <c:pt idx="63">
                  <c:v>2.4860389999999999</c:v>
                </c:pt>
                <c:pt idx="64">
                  <c:v>2.6464660000000002</c:v>
                </c:pt>
                <c:pt idx="65">
                  <c:v>3.0862159999999998</c:v>
                </c:pt>
                <c:pt idx="66">
                  <c:v>2.4689730000000001</c:v>
                </c:pt>
                <c:pt idx="67">
                  <c:v>2.8990520000000002</c:v>
                </c:pt>
                <c:pt idx="68">
                  <c:v>2.7721900000000002</c:v>
                </c:pt>
                <c:pt idx="69">
                  <c:v>2.4251689999999999</c:v>
                </c:pt>
                <c:pt idx="70">
                  <c:v>3.2654160000000001</c:v>
                </c:pt>
                <c:pt idx="71">
                  <c:v>2.6288299999999998</c:v>
                </c:pt>
                <c:pt idx="72">
                  <c:v>2.4928659999999998</c:v>
                </c:pt>
                <c:pt idx="73">
                  <c:v>3.7245080000000002</c:v>
                </c:pt>
                <c:pt idx="74">
                  <c:v>3.6522589999999999</c:v>
                </c:pt>
                <c:pt idx="75">
                  <c:v>3.6277970000000002</c:v>
                </c:pt>
                <c:pt idx="76">
                  <c:v>2.855248</c:v>
                </c:pt>
                <c:pt idx="77">
                  <c:v>2.7915320000000001</c:v>
                </c:pt>
                <c:pt idx="78">
                  <c:v>3.4241359999999998</c:v>
                </c:pt>
                <c:pt idx="79">
                  <c:v>2.7744659999999999</c:v>
                </c:pt>
                <c:pt idx="80">
                  <c:v>2.5884399999999999</c:v>
                </c:pt>
                <c:pt idx="81">
                  <c:v>0.68721699999999997</c:v>
                </c:pt>
                <c:pt idx="82">
                  <c:v>2.5975410000000001</c:v>
                </c:pt>
                <c:pt idx="83">
                  <c:v>3.6084550000000002</c:v>
                </c:pt>
                <c:pt idx="84">
                  <c:v>0.49265700000000001</c:v>
                </c:pt>
                <c:pt idx="85">
                  <c:v>0.50517199999999995</c:v>
                </c:pt>
                <c:pt idx="86">
                  <c:v>2.4701110000000002</c:v>
                </c:pt>
                <c:pt idx="87">
                  <c:v>2.4974180000000001</c:v>
                </c:pt>
                <c:pt idx="88">
                  <c:v>0.48981200000000003</c:v>
                </c:pt>
                <c:pt idx="89">
                  <c:v>0.49834600000000001</c:v>
                </c:pt>
                <c:pt idx="90">
                  <c:v>0.496639</c:v>
                </c:pt>
                <c:pt idx="91">
                  <c:v>0.49265700000000001</c:v>
                </c:pt>
                <c:pt idx="92">
                  <c:v>0.53987499999999999</c:v>
                </c:pt>
                <c:pt idx="93">
                  <c:v>0.70314600000000005</c:v>
                </c:pt>
                <c:pt idx="94">
                  <c:v>0.73500299999999996</c:v>
                </c:pt>
                <c:pt idx="95">
                  <c:v>0.49948399999999998</c:v>
                </c:pt>
                <c:pt idx="96">
                  <c:v>0.64910100000000004</c:v>
                </c:pt>
                <c:pt idx="97">
                  <c:v>0.51199899999999998</c:v>
                </c:pt>
                <c:pt idx="98">
                  <c:v>0.48753600000000002</c:v>
                </c:pt>
                <c:pt idx="99">
                  <c:v>0.49379400000000001</c:v>
                </c:pt>
                <c:pt idx="100">
                  <c:v>0.49038199999999998</c:v>
                </c:pt>
                <c:pt idx="101">
                  <c:v>0.49038100000000001</c:v>
                </c:pt>
                <c:pt idx="102">
                  <c:v>0.487537</c:v>
                </c:pt>
                <c:pt idx="103">
                  <c:v>0.52906600000000004</c:v>
                </c:pt>
                <c:pt idx="104">
                  <c:v>0.488674</c:v>
                </c:pt>
                <c:pt idx="105">
                  <c:v>0.648532</c:v>
                </c:pt>
                <c:pt idx="106">
                  <c:v>0.56774999999999998</c:v>
                </c:pt>
                <c:pt idx="107">
                  <c:v>0.53077300000000005</c:v>
                </c:pt>
                <c:pt idx="108">
                  <c:v>0.68607799999999997</c:v>
                </c:pt>
                <c:pt idx="109">
                  <c:v>0.49322500000000002</c:v>
                </c:pt>
                <c:pt idx="110">
                  <c:v>0.48867500000000003</c:v>
                </c:pt>
                <c:pt idx="111">
                  <c:v>0.50517199999999995</c:v>
                </c:pt>
                <c:pt idx="112">
                  <c:v>0.69574999999999998</c:v>
                </c:pt>
                <c:pt idx="113">
                  <c:v>0.49720799999999998</c:v>
                </c:pt>
                <c:pt idx="114">
                  <c:v>0.49095</c:v>
                </c:pt>
                <c:pt idx="115">
                  <c:v>0.53361700000000001</c:v>
                </c:pt>
                <c:pt idx="116">
                  <c:v>0.60814100000000004</c:v>
                </c:pt>
                <c:pt idx="117">
                  <c:v>0.50346599999999997</c:v>
                </c:pt>
                <c:pt idx="118">
                  <c:v>0.494363</c:v>
                </c:pt>
                <c:pt idx="119">
                  <c:v>0.49095</c:v>
                </c:pt>
                <c:pt idx="120">
                  <c:v>0.49208800000000003</c:v>
                </c:pt>
                <c:pt idx="121">
                  <c:v>0.50972399999999995</c:v>
                </c:pt>
                <c:pt idx="122">
                  <c:v>0.51143000000000005</c:v>
                </c:pt>
                <c:pt idx="123">
                  <c:v>0.49038100000000001</c:v>
                </c:pt>
                <c:pt idx="124">
                  <c:v>0.50005299999999997</c:v>
                </c:pt>
                <c:pt idx="125">
                  <c:v>0.49151899999999998</c:v>
                </c:pt>
                <c:pt idx="126">
                  <c:v>2.2817371811023608</c:v>
                </c:pt>
              </c:numCache>
            </c:numRef>
          </c:val>
          <c:smooth val="0"/>
          <c:extLst>
            <c:ext xmlns:c16="http://schemas.microsoft.com/office/drawing/2014/chart" uri="{C3380CC4-5D6E-409C-BE32-E72D297353CC}">
              <c16:uniqueId val="{00000003-1AFE-4954-8A19-D8AA8CFD41B8}"/>
            </c:ext>
          </c:extLst>
        </c:ser>
        <c:dLbls>
          <c:showLegendKey val="0"/>
          <c:showVal val="0"/>
          <c:showCatName val="0"/>
          <c:showSerName val="0"/>
          <c:showPercent val="0"/>
          <c:showBubbleSize val="0"/>
        </c:dLbls>
        <c:smooth val="0"/>
        <c:axId val="1017708735"/>
        <c:axId val="1017712063"/>
      </c:lineChart>
      <c:catAx>
        <c:axId val="1017708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Step</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17712063"/>
        <c:crosses val="autoZero"/>
        <c:auto val="1"/>
        <c:lblAlgn val="ctr"/>
        <c:lblOffset val="100"/>
        <c:noMultiLvlLbl val="0"/>
      </c:catAx>
      <c:valAx>
        <c:axId val="1017712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Calculation</a:t>
                </a:r>
                <a:r>
                  <a:rPr lang="en-US" altLang="ja-JP" baseline="0" dirty="0" smtClean="0"/>
                  <a:t> time </a:t>
                </a:r>
                <a:r>
                  <a:rPr lang="en-US" altLang="ja-JP" dirty="0" smtClean="0"/>
                  <a:t>[</a:t>
                </a:r>
                <a:r>
                  <a:rPr lang="en-US" altLang="ja-JP" dirty="0" err="1" smtClean="0"/>
                  <a:t>ms</a:t>
                </a:r>
                <a:r>
                  <a:rPr lang="en-US" altLang="ja-JP" dirty="0"/>
                  <a:t>]</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17708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dirty="0" smtClean="0"/>
              <a:t>Entire</a:t>
            </a:r>
            <a:r>
              <a:rPr lang="en-US" altLang="ja-JP" baseline="0" dirty="0" smtClean="0"/>
              <a:t> calculation time (Cylinder falls down – Point contact)</a:t>
            </a:r>
            <a:endParaRPr lang="ja-JP"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'点接触(1.25)-nano-Steppart1,2'!$AF$2</c:f>
              <c:strCache>
                <c:ptCount val="1"/>
                <c:pt idx="0">
                  <c:v>Cylinder</c:v>
                </c:pt>
              </c:strCache>
            </c:strRef>
          </c:tx>
          <c:spPr>
            <a:ln w="28575" cap="rnd">
              <a:solidFill>
                <a:schemeClr val="accent1"/>
              </a:solidFill>
              <a:round/>
            </a:ln>
            <a:effectLst/>
          </c:spPr>
          <c:marker>
            <c:symbol val="none"/>
          </c:marker>
          <c:cat>
            <c:numRef>
              <c:f>'点接触(1.25)-nano-Steppart1,2'!$AE$3:$AE$113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'点接触(1.25)-nano-Steppart1,2'!$AF$3:$AF$113</c:f>
              <c:numCache>
                <c:formatCode>General</c:formatCode>
                <c:ptCount val="111"/>
                <c:pt idx="0">
                  <c:v>40.175991000000003</c:v>
                </c:pt>
                <c:pt idx="1">
                  <c:v>9.1374739999999992</c:v>
                </c:pt>
                <c:pt idx="2">
                  <c:v>8.8518930000000005</c:v>
                </c:pt>
                <c:pt idx="3">
                  <c:v>8.0560209999999994</c:v>
                </c:pt>
                <c:pt idx="4">
                  <c:v>10.097757</c:v>
                </c:pt>
                <c:pt idx="5">
                  <c:v>10.394717999999999</c:v>
                </c:pt>
                <c:pt idx="6">
                  <c:v>10.115392999999999</c:v>
                </c:pt>
                <c:pt idx="7">
                  <c:v>9.4611719999999995</c:v>
                </c:pt>
                <c:pt idx="8">
                  <c:v>10.358878000000001</c:v>
                </c:pt>
                <c:pt idx="9">
                  <c:v>9.0595370000000006</c:v>
                </c:pt>
                <c:pt idx="10">
                  <c:v>10.606911999999999</c:v>
                </c:pt>
                <c:pt idx="11">
                  <c:v>9.7183100000000007</c:v>
                </c:pt>
                <c:pt idx="12">
                  <c:v>10.302557</c:v>
                </c:pt>
                <c:pt idx="13">
                  <c:v>10.012992000000001</c:v>
                </c:pt>
                <c:pt idx="14">
                  <c:v>8.6089789999999997</c:v>
                </c:pt>
                <c:pt idx="15">
                  <c:v>9.5675539999999994</c:v>
                </c:pt>
                <c:pt idx="16">
                  <c:v>9.5692609999999991</c:v>
                </c:pt>
                <c:pt idx="17">
                  <c:v>9.8224169999999997</c:v>
                </c:pt>
                <c:pt idx="18">
                  <c:v>9.0754660000000005</c:v>
                </c:pt>
                <c:pt idx="19">
                  <c:v>9.2654750000000003</c:v>
                </c:pt>
                <c:pt idx="20">
                  <c:v>7.8256199999999998</c:v>
                </c:pt>
                <c:pt idx="21">
                  <c:v>7.4165900000000002</c:v>
                </c:pt>
                <c:pt idx="22">
                  <c:v>6.9210880000000001</c:v>
                </c:pt>
                <c:pt idx="23">
                  <c:v>9.4520710000000001</c:v>
                </c:pt>
                <c:pt idx="24">
                  <c:v>11.797026000000001</c:v>
                </c:pt>
                <c:pt idx="25">
                  <c:v>8.676107</c:v>
                </c:pt>
                <c:pt idx="26">
                  <c:v>10.123358</c:v>
                </c:pt>
                <c:pt idx="27">
                  <c:v>8.1083569999999998</c:v>
                </c:pt>
                <c:pt idx="28">
                  <c:v>8.7273069999999997</c:v>
                </c:pt>
                <c:pt idx="29">
                  <c:v>8.2556989999999999</c:v>
                </c:pt>
                <c:pt idx="30">
                  <c:v>8.2158770000000008</c:v>
                </c:pt>
                <c:pt idx="31">
                  <c:v>8.7597330000000007</c:v>
                </c:pt>
                <c:pt idx="32">
                  <c:v>9.0612449999999995</c:v>
                </c:pt>
                <c:pt idx="33">
                  <c:v>8.7455110000000005</c:v>
                </c:pt>
                <c:pt idx="34">
                  <c:v>8.8041060000000009</c:v>
                </c:pt>
                <c:pt idx="35">
                  <c:v>8.8120709999999995</c:v>
                </c:pt>
                <c:pt idx="36">
                  <c:v>11.234964</c:v>
                </c:pt>
                <c:pt idx="37">
                  <c:v>10.381062999999999</c:v>
                </c:pt>
                <c:pt idx="38">
                  <c:v>10.195606</c:v>
                </c:pt>
                <c:pt idx="39">
                  <c:v>12.090002</c:v>
                </c:pt>
                <c:pt idx="40">
                  <c:v>11.06373</c:v>
                </c:pt>
                <c:pt idx="41">
                  <c:v>9.0350760000000001</c:v>
                </c:pt>
                <c:pt idx="42">
                  <c:v>9.7894210000000008</c:v>
                </c:pt>
                <c:pt idx="43">
                  <c:v>9.4913229999999995</c:v>
                </c:pt>
                <c:pt idx="44">
                  <c:v>9.2569420000000004</c:v>
                </c:pt>
                <c:pt idx="45">
                  <c:v>11.431231</c:v>
                </c:pt>
                <c:pt idx="46">
                  <c:v>9.9851179999999999</c:v>
                </c:pt>
                <c:pt idx="47">
                  <c:v>9.4964440000000003</c:v>
                </c:pt>
                <c:pt idx="48">
                  <c:v>9.4401240000000008</c:v>
                </c:pt>
                <c:pt idx="49">
                  <c:v>5.5824959999999999</c:v>
                </c:pt>
                <c:pt idx="50">
                  <c:v>10.122788999999999</c:v>
                </c:pt>
                <c:pt idx="51">
                  <c:v>9.5453679999999999</c:v>
                </c:pt>
                <c:pt idx="52">
                  <c:v>11.704865</c:v>
                </c:pt>
                <c:pt idx="53">
                  <c:v>8.9178840000000008</c:v>
                </c:pt>
                <c:pt idx="54">
                  <c:v>9.2205329999999996</c:v>
                </c:pt>
                <c:pt idx="55">
                  <c:v>14.40822</c:v>
                </c:pt>
                <c:pt idx="56">
                  <c:v>11.283889</c:v>
                </c:pt>
                <c:pt idx="57">
                  <c:v>12.590055</c:v>
                </c:pt>
                <c:pt idx="58">
                  <c:v>11.80499</c:v>
                </c:pt>
                <c:pt idx="59">
                  <c:v>11.624651</c:v>
                </c:pt>
                <c:pt idx="60">
                  <c:v>10.722965</c:v>
                </c:pt>
                <c:pt idx="61">
                  <c:v>5.7247180000000002</c:v>
                </c:pt>
                <c:pt idx="62">
                  <c:v>11.690644000000001</c:v>
                </c:pt>
                <c:pt idx="63">
                  <c:v>11.702590000000001</c:v>
                </c:pt>
                <c:pt idx="64">
                  <c:v>11.965415999999999</c:v>
                </c:pt>
                <c:pt idx="65">
                  <c:v>15.070975000000001</c:v>
                </c:pt>
                <c:pt idx="66">
                  <c:v>6.4216049999999996</c:v>
                </c:pt>
                <c:pt idx="67">
                  <c:v>10.812281</c:v>
                </c:pt>
                <c:pt idx="68">
                  <c:v>10.169437</c:v>
                </c:pt>
                <c:pt idx="69">
                  <c:v>6.7157200000000001</c:v>
                </c:pt>
                <c:pt idx="70">
                  <c:v>10.432264</c:v>
                </c:pt>
                <c:pt idx="71">
                  <c:v>6.6696390000000001</c:v>
                </c:pt>
                <c:pt idx="72">
                  <c:v>10.395854</c:v>
                </c:pt>
                <c:pt idx="73">
                  <c:v>6.6315249999999999</c:v>
                </c:pt>
                <c:pt idx="74">
                  <c:v>6.1929119999999998</c:v>
                </c:pt>
                <c:pt idx="75">
                  <c:v>10.689970000000001</c:v>
                </c:pt>
                <c:pt idx="76">
                  <c:v>5.6757939999999998</c:v>
                </c:pt>
                <c:pt idx="77">
                  <c:v>5.8208589999999996</c:v>
                </c:pt>
                <c:pt idx="78">
                  <c:v>6.4164849999999998</c:v>
                </c:pt>
                <c:pt idx="79">
                  <c:v>7.7590599999999998</c:v>
                </c:pt>
                <c:pt idx="80">
                  <c:v>5.423775</c:v>
                </c:pt>
                <c:pt idx="81">
                  <c:v>5.8248420000000003</c:v>
                </c:pt>
                <c:pt idx="82">
                  <c:v>6.7555420000000002</c:v>
                </c:pt>
                <c:pt idx="83">
                  <c:v>6.8602179999999997</c:v>
                </c:pt>
                <c:pt idx="84">
                  <c:v>7.2157720000000003</c:v>
                </c:pt>
                <c:pt idx="85">
                  <c:v>6.0273659999999998</c:v>
                </c:pt>
                <c:pt idx="86">
                  <c:v>5.501144</c:v>
                </c:pt>
                <c:pt idx="87">
                  <c:v>4.8201859999999996</c:v>
                </c:pt>
                <c:pt idx="88">
                  <c:v>4.7951550000000003</c:v>
                </c:pt>
                <c:pt idx="89">
                  <c:v>4.5943379999999996</c:v>
                </c:pt>
                <c:pt idx="90">
                  <c:v>4.6546390000000004</c:v>
                </c:pt>
                <c:pt idx="91">
                  <c:v>5.4220699999999997</c:v>
                </c:pt>
                <c:pt idx="92">
                  <c:v>6.6906889999999999</c:v>
                </c:pt>
                <c:pt idx="93">
                  <c:v>5.1546919999999998</c:v>
                </c:pt>
                <c:pt idx="94">
                  <c:v>5.3384429999999998</c:v>
                </c:pt>
                <c:pt idx="95">
                  <c:v>6.0239529999999997</c:v>
                </c:pt>
                <c:pt idx="96">
                  <c:v>6.0785669999999996</c:v>
                </c:pt>
                <c:pt idx="97">
                  <c:v>5.435721</c:v>
                </c:pt>
                <c:pt idx="98">
                  <c:v>5.7372329999999998</c:v>
                </c:pt>
                <c:pt idx="99">
                  <c:v>4.7376969999999998</c:v>
                </c:pt>
                <c:pt idx="100">
                  <c:v>3.6602229999999998</c:v>
                </c:pt>
                <c:pt idx="101">
                  <c:v>4.9003990000000002</c:v>
                </c:pt>
                <c:pt idx="102">
                  <c:v>4.1676710000000003</c:v>
                </c:pt>
                <c:pt idx="103">
                  <c:v>12.839228</c:v>
                </c:pt>
                <c:pt idx="104">
                  <c:v>6.6406270000000003</c:v>
                </c:pt>
                <c:pt idx="105">
                  <c:v>5.9926640000000004</c:v>
                </c:pt>
                <c:pt idx="106">
                  <c:v>5.1222659999999998</c:v>
                </c:pt>
                <c:pt idx="107">
                  <c:v>4.7689849999999998</c:v>
                </c:pt>
                <c:pt idx="108">
                  <c:v>5.7076520000000004</c:v>
                </c:pt>
                <c:pt idx="109">
                  <c:v>5.1171449999999998</c:v>
                </c:pt>
                <c:pt idx="110">
                  <c:v>5.1603810000000001</c:v>
                </c:pt>
              </c:numCache>
            </c:numRef>
          </c:val>
          <c:smooth val="0"/>
          <c:extLst>
            <c:ext xmlns:c16="http://schemas.microsoft.com/office/drawing/2014/chart" uri="{C3380CC4-5D6E-409C-BE32-E72D297353CC}">
              <c16:uniqueId val="{00000000-2B79-40AE-A6A8-FC3701FC5502}"/>
            </c:ext>
          </c:extLst>
        </c:ser>
        <c:ser>
          <c:idx val="1"/>
          <c:order val="1"/>
          <c:tx>
            <c:strRef>
              <c:f>'点接触(1.25)-nano-Steppart1,2'!$AG$2</c:f>
              <c:strCache>
                <c:ptCount val="1"/>
                <c:pt idx="0">
                  <c:v>36 Polygon</c:v>
                </c:pt>
              </c:strCache>
            </c:strRef>
          </c:tx>
          <c:spPr>
            <a:ln w="28575" cap="rnd">
              <a:solidFill>
                <a:schemeClr val="accent2"/>
              </a:solidFill>
              <a:round/>
            </a:ln>
            <a:effectLst/>
          </c:spPr>
          <c:marker>
            <c:symbol val="none"/>
          </c:marker>
          <c:cat>
            <c:numRef>
              <c:f>'点接触(1.25)-nano-Steppart1,2'!$AE$3:$AE$113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'点接触(1.25)-nano-Steppart1,2'!$AG$3:$AG$113</c:f>
              <c:numCache>
                <c:formatCode>General</c:formatCode>
                <c:ptCount val="111"/>
                <c:pt idx="0">
                  <c:v>23.617374999999999</c:v>
                </c:pt>
                <c:pt idx="1">
                  <c:v>13.581058000000001</c:v>
                </c:pt>
                <c:pt idx="2">
                  <c:v>14.497534999999999</c:v>
                </c:pt>
                <c:pt idx="3">
                  <c:v>12.966091</c:v>
                </c:pt>
                <c:pt idx="4">
                  <c:v>11.845950999999999</c:v>
                </c:pt>
                <c:pt idx="5">
                  <c:v>11.634323</c:v>
                </c:pt>
                <c:pt idx="6">
                  <c:v>11.318591</c:v>
                </c:pt>
                <c:pt idx="7">
                  <c:v>11.972811</c:v>
                </c:pt>
                <c:pt idx="8">
                  <c:v>11.679266</c:v>
                </c:pt>
                <c:pt idx="9">
                  <c:v>12.533166</c:v>
                </c:pt>
                <c:pt idx="10">
                  <c:v>12.159406000000001</c:v>
                </c:pt>
                <c:pt idx="11">
                  <c:v>11.110946999999999</c:v>
                </c:pt>
                <c:pt idx="12">
                  <c:v>10.763925</c:v>
                </c:pt>
                <c:pt idx="13">
                  <c:v>10.922075</c:v>
                </c:pt>
                <c:pt idx="14">
                  <c:v>10.808299</c:v>
                </c:pt>
                <c:pt idx="15">
                  <c:v>10.584156999999999</c:v>
                </c:pt>
                <c:pt idx="16">
                  <c:v>10.48005</c:v>
                </c:pt>
                <c:pt idx="17">
                  <c:v>10.70533</c:v>
                </c:pt>
                <c:pt idx="18">
                  <c:v>11.301525</c:v>
                </c:pt>
                <c:pt idx="19">
                  <c:v>10.405525000000001</c:v>
                </c:pt>
                <c:pt idx="20">
                  <c:v>10.652991999999999</c:v>
                </c:pt>
                <c:pt idx="21">
                  <c:v>11.021063</c:v>
                </c:pt>
                <c:pt idx="22">
                  <c:v>9.4475189999999998</c:v>
                </c:pt>
                <c:pt idx="23">
                  <c:v>11.453986</c:v>
                </c:pt>
                <c:pt idx="24">
                  <c:v>10.599517000000001</c:v>
                </c:pt>
                <c:pt idx="25">
                  <c:v>12.351120999999999</c:v>
                </c:pt>
                <c:pt idx="26">
                  <c:v>12.750481000000001</c:v>
                </c:pt>
                <c:pt idx="27">
                  <c:v>10.932316</c:v>
                </c:pt>
                <c:pt idx="28">
                  <c:v>2.3153730000000001</c:v>
                </c:pt>
                <c:pt idx="29">
                  <c:v>10.88396</c:v>
                </c:pt>
                <c:pt idx="30">
                  <c:v>10.526130999999999</c:v>
                </c:pt>
                <c:pt idx="31">
                  <c:v>10.039161999999999</c:v>
                </c:pt>
                <c:pt idx="32">
                  <c:v>9.5635720000000006</c:v>
                </c:pt>
                <c:pt idx="33">
                  <c:v>10.838449000000001</c:v>
                </c:pt>
                <c:pt idx="34">
                  <c:v>9.8554119999999994</c:v>
                </c:pt>
                <c:pt idx="35">
                  <c:v>10.354326</c:v>
                </c:pt>
                <c:pt idx="36">
                  <c:v>12.565593</c:v>
                </c:pt>
                <c:pt idx="37">
                  <c:v>10.461846</c:v>
                </c:pt>
                <c:pt idx="38">
                  <c:v>13.794390999999999</c:v>
                </c:pt>
                <c:pt idx="39">
                  <c:v>10.663232000000001</c:v>
                </c:pt>
                <c:pt idx="40">
                  <c:v>11.148493</c:v>
                </c:pt>
                <c:pt idx="41">
                  <c:v>11.457969</c:v>
                </c:pt>
                <c:pt idx="42">
                  <c:v>11.678127999999999</c:v>
                </c:pt>
                <c:pt idx="43">
                  <c:v>9.6443549999999991</c:v>
                </c:pt>
                <c:pt idx="44">
                  <c:v>10.067607000000001</c:v>
                </c:pt>
                <c:pt idx="45">
                  <c:v>12.175336</c:v>
                </c:pt>
                <c:pt idx="46">
                  <c:v>14.057784</c:v>
                </c:pt>
                <c:pt idx="47">
                  <c:v>13.920683</c:v>
                </c:pt>
                <c:pt idx="48">
                  <c:v>11.472759999999999</c:v>
                </c:pt>
                <c:pt idx="49">
                  <c:v>10.407232</c:v>
                </c:pt>
                <c:pt idx="50">
                  <c:v>12.338607</c:v>
                </c:pt>
                <c:pt idx="51">
                  <c:v>12.836952</c:v>
                </c:pt>
                <c:pt idx="52">
                  <c:v>3.156758</c:v>
                </c:pt>
                <c:pt idx="53">
                  <c:v>11.029596</c:v>
                </c:pt>
                <c:pt idx="54">
                  <c:v>10.567659000000001</c:v>
                </c:pt>
                <c:pt idx="55">
                  <c:v>11.852777</c:v>
                </c:pt>
                <c:pt idx="56">
                  <c:v>11.344760000000001</c:v>
                </c:pt>
                <c:pt idx="57">
                  <c:v>10.467535</c:v>
                </c:pt>
                <c:pt idx="58">
                  <c:v>10.973845000000001</c:v>
                </c:pt>
                <c:pt idx="59">
                  <c:v>13.168044</c:v>
                </c:pt>
                <c:pt idx="60">
                  <c:v>3.7768459999999999</c:v>
                </c:pt>
                <c:pt idx="61">
                  <c:v>12.491636</c:v>
                </c:pt>
                <c:pt idx="62">
                  <c:v>9.9128679999999996</c:v>
                </c:pt>
                <c:pt idx="63">
                  <c:v>10.3475</c:v>
                </c:pt>
                <c:pt idx="64">
                  <c:v>4.5323279999999997</c:v>
                </c:pt>
                <c:pt idx="65">
                  <c:v>12.778356</c:v>
                </c:pt>
                <c:pt idx="66">
                  <c:v>12.203780999999999</c:v>
                </c:pt>
                <c:pt idx="67">
                  <c:v>3.0845090000000002</c:v>
                </c:pt>
                <c:pt idx="68">
                  <c:v>3.021363</c:v>
                </c:pt>
                <c:pt idx="69">
                  <c:v>16.348127000000002</c:v>
                </c:pt>
                <c:pt idx="70">
                  <c:v>11.608722999999999</c:v>
                </c:pt>
                <c:pt idx="71">
                  <c:v>3.313771</c:v>
                </c:pt>
                <c:pt idx="72">
                  <c:v>3.418447</c:v>
                </c:pt>
                <c:pt idx="73">
                  <c:v>4.10168</c:v>
                </c:pt>
                <c:pt idx="74">
                  <c:v>9.970326</c:v>
                </c:pt>
                <c:pt idx="75">
                  <c:v>9.8059180000000001</c:v>
                </c:pt>
                <c:pt idx="76">
                  <c:v>7.802295</c:v>
                </c:pt>
                <c:pt idx="77">
                  <c:v>8.8132090000000005</c:v>
                </c:pt>
                <c:pt idx="78">
                  <c:v>3.351318</c:v>
                </c:pt>
                <c:pt idx="79">
                  <c:v>2.815426</c:v>
                </c:pt>
                <c:pt idx="80">
                  <c:v>3.9577520000000002</c:v>
                </c:pt>
                <c:pt idx="81">
                  <c:v>3.174963</c:v>
                </c:pt>
                <c:pt idx="82">
                  <c:v>3.7984629999999999</c:v>
                </c:pt>
                <c:pt idx="83">
                  <c:v>3.0014530000000001</c:v>
                </c:pt>
                <c:pt idx="84">
                  <c:v>2.896207</c:v>
                </c:pt>
                <c:pt idx="85">
                  <c:v>2.8802780000000001</c:v>
                </c:pt>
                <c:pt idx="86">
                  <c:v>3.2693979999999998</c:v>
                </c:pt>
                <c:pt idx="87">
                  <c:v>2.390466</c:v>
                </c:pt>
                <c:pt idx="88">
                  <c:v>2.467835</c:v>
                </c:pt>
                <c:pt idx="89">
                  <c:v>2.9189620000000001</c:v>
                </c:pt>
                <c:pt idx="90">
                  <c:v>3.0623230000000001</c:v>
                </c:pt>
                <c:pt idx="91">
                  <c:v>2.497986</c:v>
                </c:pt>
                <c:pt idx="92">
                  <c:v>2.5998169999999998</c:v>
                </c:pt>
                <c:pt idx="93">
                  <c:v>3.0680109999999998</c:v>
                </c:pt>
                <c:pt idx="94">
                  <c:v>3.343353</c:v>
                </c:pt>
                <c:pt idx="95">
                  <c:v>2.5793370000000002</c:v>
                </c:pt>
                <c:pt idx="96">
                  <c:v>3.3655400000000002</c:v>
                </c:pt>
                <c:pt idx="97">
                  <c:v>2.577061</c:v>
                </c:pt>
                <c:pt idx="98">
                  <c:v>2.7994970000000001</c:v>
                </c:pt>
                <c:pt idx="99">
                  <c:v>3.585699</c:v>
                </c:pt>
                <c:pt idx="100">
                  <c:v>2.9286340000000002</c:v>
                </c:pt>
                <c:pt idx="101">
                  <c:v>2.8518349999999999</c:v>
                </c:pt>
                <c:pt idx="102">
                  <c:v>3.3996729999999999</c:v>
                </c:pt>
                <c:pt idx="103">
                  <c:v>2.6544300000000001</c:v>
                </c:pt>
                <c:pt idx="104">
                  <c:v>2.483765</c:v>
                </c:pt>
                <c:pt idx="105">
                  <c:v>3.417878</c:v>
                </c:pt>
                <c:pt idx="106">
                  <c:v>2.516759</c:v>
                </c:pt>
                <c:pt idx="107">
                  <c:v>2.6259860000000002</c:v>
                </c:pt>
                <c:pt idx="108">
                  <c:v>2.606643</c:v>
                </c:pt>
                <c:pt idx="109">
                  <c:v>3.4013789999999999</c:v>
                </c:pt>
                <c:pt idx="110">
                  <c:v>3.4958149999999999</c:v>
                </c:pt>
              </c:numCache>
            </c:numRef>
          </c:val>
          <c:smooth val="0"/>
          <c:extLst>
            <c:ext xmlns:c16="http://schemas.microsoft.com/office/drawing/2014/chart" uri="{C3380CC4-5D6E-409C-BE32-E72D297353CC}">
              <c16:uniqueId val="{00000001-2B79-40AE-A6A8-FC3701FC5502}"/>
            </c:ext>
          </c:extLst>
        </c:ser>
        <c:ser>
          <c:idx val="2"/>
          <c:order val="2"/>
          <c:tx>
            <c:strRef>
              <c:f>'点接触(1.25)-nano-Steppart1,2'!$AH$2</c:f>
              <c:strCache>
                <c:ptCount val="1"/>
                <c:pt idx="0">
                  <c:v>54 Polygon</c:v>
                </c:pt>
              </c:strCache>
            </c:strRef>
          </c:tx>
          <c:spPr>
            <a:ln w="28575" cap="rnd">
              <a:solidFill>
                <a:schemeClr val="accent3"/>
              </a:solidFill>
              <a:round/>
            </a:ln>
            <a:effectLst/>
          </c:spPr>
          <c:marker>
            <c:symbol val="none"/>
          </c:marker>
          <c:cat>
            <c:numRef>
              <c:f>'点接触(1.25)-nano-Steppart1,2'!$AE$3:$AE$113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'点接触(1.25)-nano-Steppart1,2'!$AH$3:$AH$113</c:f>
              <c:numCache>
                <c:formatCode>General</c:formatCode>
                <c:ptCount val="111"/>
                <c:pt idx="0">
                  <c:v>41.305233000000001</c:v>
                </c:pt>
                <c:pt idx="1">
                  <c:v>15.655791000000001</c:v>
                </c:pt>
                <c:pt idx="2">
                  <c:v>18.020657</c:v>
                </c:pt>
                <c:pt idx="3">
                  <c:v>15.531205</c:v>
                </c:pt>
                <c:pt idx="4">
                  <c:v>14.706317</c:v>
                </c:pt>
                <c:pt idx="5">
                  <c:v>15.262689</c:v>
                </c:pt>
                <c:pt idx="6">
                  <c:v>15.649533</c:v>
                </c:pt>
                <c:pt idx="7">
                  <c:v>16.294651999999999</c:v>
                </c:pt>
                <c:pt idx="8">
                  <c:v>15.817924</c:v>
                </c:pt>
                <c:pt idx="9">
                  <c:v>17.540516</c:v>
                </c:pt>
                <c:pt idx="10">
                  <c:v>19.499196999999999</c:v>
                </c:pt>
                <c:pt idx="11">
                  <c:v>15.251312</c:v>
                </c:pt>
                <c:pt idx="12">
                  <c:v>18.227163000000001</c:v>
                </c:pt>
                <c:pt idx="13">
                  <c:v>16.145603999999999</c:v>
                </c:pt>
                <c:pt idx="14">
                  <c:v>14.164168</c:v>
                </c:pt>
                <c:pt idx="15">
                  <c:v>15.601178000000001</c:v>
                </c:pt>
                <c:pt idx="16">
                  <c:v>14.330283</c:v>
                </c:pt>
                <c:pt idx="17">
                  <c:v>15.383863</c:v>
                </c:pt>
                <c:pt idx="18">
                  <c:v>15.612556</c:v>
                </c:pt>
                <c:pt idx="19">
                  <c:v>15.435631000000001</c:v>
                </c:pt>
                <c:pt idx="20">
                  <c:v>13.80463</c:v>
                </c:pt>
                <c:pt idx="21">
                  <c:v>14.259740000000001</c:v>
                </c:pt>
                <c:pt idx="22">
                  <c:v>15.152893000000001</c:v>
                </c:pt>
                <c:pt idx="23">
                  <c:v>14.140843</c:v>
                </c:pt>
                <c:pt idx="24">
                  <c:v>18.607181000000001</c:v>
                </c:pt>
                <c:pt idx="25">
                  <c:v>18.049102000000001</c:v>
                </c:pt>
                <c:pt idx="26">
                  <c:v>16.272466000000001</c:v>
                </c:pt>
                <c:pt idx="27">
                  <c:v>14.298425999999999</c:v>
                </c:pt>
                <c:pt idx="28">
                  <c:v>2.8398880000000002</c:v>
                </c:pt>
                <c:pt idx="29">
                  <c:v>15.003845999999999</c:v>
                </c:pt>
                <c:pt idx="30">
                  <c:v>13.313112</c:v>
                </c:pt>
                <c:pt idx="31">
                  <c:v>14.037305</c:v>
                </c:pt>
                <c:pt idx="32">
                  <c:v>13.499706</c:v>
                </c:pt>
                <c:pt idx="33">
                  <c:v>15.159152000000001</c:v>
                </c:pt>
                <c:pt idx="34">
                  <c:v>14.503223999999999</c:v>
                </c:pt>
                <c:pt idx="35">
                  <c:v>15.326404999999999</c:v>
                </c:pt>
                <c:pt idx="36">
                  <c:v>13.826817</c:v>
                </c:pt>
                <c:pt idx="37">
                  <c:v>13.508808</c:v>
                </c:pt>
                <c:pt idx="38">
                  <c:v>14.498673</c:v>
                </c:pt>
                <c:pt idx="39">
                  <c:v>14.599366</c:v>
                </c:pt>
                <c:pt idx="40">
                  <c:v>13.422905999999999</c:v>
                </c:pt>
                <c:pt idx="41">
                  <c:v>13.524737999999999</c:v>
                </c:pt>
                <c:pt idx="42">
                  <c:v>15.15005</c:v>
                </c:pt>
                <c:pt idx="43">
                  <c:v>13.785288</c:v>
                </c:pt>
                <c:pt idx="44">
                  <c:v>13.592435</c:v>
                </c:pt>
                <c:pt idx="45">
                  <c:v>13.622586</c:v>
                </c:pt>
                <c:pt idx="46">
                  <c:v>13.846159</c:v>
                </c:pt>
                <c:pt idx="47">
                  <c:v>13.496862</c:v>
                </c:pt>
                <c:pt idx="48">
                  <c:v>12.972917000000001</c:v>
                </c:pt>
                <c:pt idx="49">
                  <c:v>14.511758</c:v>
                </c:pt>
                <c:pt idx="50">
                  <c:v>14.235847</c:v>
                </c:pt>
                <c:pt idx="51">
                  <c:v>14.57718</c:v>
                </c:pt>
                <c:pt idx="52">
                  <c:v>13.421200000000001</c:v>
                </c:pt>
                <c:pt idx="53">
                  <c:v>3.0162429999999998</c:v>
                </c:pt>
                <c:pt idx="54">
                  <c:v>14.596522999999999</c:v>
                </c:pt>
                <c:pt idx="55">
                  <c:v>12.965521000000001</c:v>
                </c:pt>
                <c:pt idx="56">
                  <c:v>13.563423</c:v>
                </c:pt>
                <c:pt idx="57">
                  <c:v>13.009325</c:v>
                </c:pt>
                <c:pt idx="58">
                  <c:v>14.544185000000001</c:v>
                </c:pt>
                <c:pt idx="59">
                  <c:v>13.049716</c:v>
                </c:pt>
                <c:pt idx="60">
                  <c:v>2.8563860000000001</c:v>
                </c:pt>
                <c:pt idx="61">
                  <c:v>14.08623</c:v>
                </c:pt>
                <c:pt idx="62">
                  <c:v>13.648755</c:v>
                </c:pt>
                <c:pt idx="63">
                  <c:v>12.742516999999999</c:v>
                </c:pt>
                <c:pt idx="64">
                  <c:v>14.139704999999999</c:v>
                </c:pt>
                <c:pt idx="65">
                  <c:v>2.8410259999999998</c:v>
                </c:pt>
                <c:pt idx="66">
                  <c:v>13.516773000000001</c:v>
                </c:pt>
                <c:pt idx="67">
                  <c:v>3.4070680000000002</c:v>
                </c:pt>
                <c:pt idx="68">
                  <c:v>14.219348999999999</c:v>
                </c:pt>
                <c:pt idx="69">
                  <c:v>2.7181449999999998</c:v>
                </c:pt>
                <c:pt idx="70">
                  <c:v>14.226744999999999</c:v>
                </c:pt>
                <c:pt idx="71">
                  <c:v>2.72099</c:v>
                </c:pt>
                <c:pt idx="72">
                  <c:v>3.1283129999999999</c:v>
                </c:pt>
                <c:pt idx="73">
                  <c:v>3.0771139999999999</c:v>
                </c:pt>
                <c:pt idx="74">
                  <c:v>9.5931540000000002</c:v>
                </c:pt>
                <c:pt idx="75">
                  <c:v>8.930968</c:v>
                </c:pt>
                <c:pt idx="76">
                  <c:v>8.9975290000000001</c:v>
                </c:pt>
                <c:pt idx="77">
                  <c:v>10.559125999999999</c:v>
                </c:pt>
                <c:pt idx="78">
                  <c:v>11.97907</c:v>
                </c:pt>
                <c:pt idx="79">
                  <c:v>11.566057000000001</c:v>
                </c:pt>
                <c:pt idx="80">
                  <c:v>12.742516999999999</c:v>
                </c:pt>
                <c:pt idx="81">
                  <c:v>9.0310919999999992</c:v>
                </c:pt>
                <c:pt idx="82">
                  <c:v>3.177807</c:v>
                </c:pt>
                <c:pt idx="83">
                  <c:v>3.7654679999999998</c:v>
                </c:pt>
                <c:pt idx="84">
                  <c:v>3.2836210000000001</c:v>
                </c:pt>
                <c:pt idx="85">
                  <c:v>2.922377</c:v>
                </c:pt>
                <c:pt idx="86">
                  <c:v>2.9860920000000002</c:v>
                </c:pt>
                <c:pt idx="87">
                  <c:v>2.7414700000000001</c:v>
                </c:pt>
                <c:pt idx="88">
                  <c:v>2.5656840000000001</c:v>
                </c:pt>
                <c:pt idx="89">
                  <c:v>2.4701089999999999</c:v>
                </c:pt>
                <c:pt idx="90">
                  <c:v>2.712456</c:v>
                </c:pt>
                <c:pt idx="91">
                  <c:v>3.060616</c:v>
                </c:pt>
                <c:pt idx="92">
                  <c:v>3.2767930000000001</c:v>
                </c:pt>
                <c:pt idx="93">
                  <c:v>2.7056309999999999</c:v>
                </c:pt>
                <c:pt idx="94">
                  <c:v>2.6402070000000002</c:v>
                </c:pt>
                <c:pt idx="95">
                  <c:v>2.6999409999999999</c:v>
                </c:pt>
                <c:pt idx="96">
                  <c:v>2.400706</c:v>
                </c:pt>
                <c:pt idx="97">
                  <c:v>2.7170070000000002</c:v>
                </c:pt>
                <c:pt idx="98">
                  <c:v>2.7534169999999998</c:v>
                </c:pt>
                <c:pt idx="99">
                  <c:v>2.5810439999999999</c:v>
                </c:pt>
                <c:pt idx="100">
                  <c:v>2.4337019999999998</c:v>
                </c:pt>
                <c:pt idx="101">
                  <c:v>2.4809199999999998</c:v>
                </c:pt>
                <c:pt idx="102">
                  <c:v>2.5366710000000001</c:v>
                </c:pt>
                <c:pt idx="103">
                  <c:v>2.4445100000000002</c:v>
                </c:pt>
                <c:pt idx="104">
                  <c:v>2.9212379999999998</c:v>
                </c:pt>
                <c:pt idx="105">
                  <c:v>3.03274</c:v>
                </c:pt>
                <c:pt idx="106">
                  <c:v>2.5924209999999999</c:v>
                </c:pt>
                <c:pt idx="107">
                  <c:v>2.5036740000000002</c:v>
                </c:pt>
                <c:pt idx="108">
                  <c:v>2.5469110000000001</c:v>
                </c:pt>
                <c:pt idx="109">
                  <c:v>2.4644219999999999</c:v>
                </c:pt>
                <c:pt idx="110">
                  <c:v>2.336992</c:v>
                </c:pt>
              </c:numCache>
            </c:numRef>
          </c:val>
          <c:smooth val="0"/>
          <c:extLst>
            <c:ext xmlns:c16="http://schemas.microsoft.com/office/drawing/2014/chart" uri="{C3380CC4-5D6E-409C-BE32-E72D297353CC}">
              <c16:uniqueId val="{00000002-2B79-40AE-A6A8-FC3701FC5502}"/>
            </c:ext>
          </c:extLst>
        </c:ser>
        <c:ser>
          <c:idx val="3"/>
          <c:order val="3"/>
          <c:tx>
            <c:strRef>
              <c:f>'点接触(1.25)-nano-Steppart1,2'!$AI$2</c:f>
              <c:strCache>
                <c:ptCount val="1"/>
                <c:pt idx="0">
                  <c:v>72 Polygon</c:v>
                </c:pt>
              </c:strCache>
            </c:strRef>
          </c:tx>
          <c:spPr>
            <a:ln w="28575" cap="rnd">
              <a:solidFill>
                <a:schemeClr val="accent4"/>
              </a:solidFill>
              <a:round/>
            </a:ln>
            <a:effectLst/>
          </c:spPr>
          <c:marker>
            <c:symbol val="none"/>
          </c:marker>
          <c:cat>
            <c:numRef>
              <c:f>'点接触(1.25)-nano-Steppart1,2'!$AE$3:$AE$113</c:f>
              <c:numCache>
                <c:formatCode>General</c:formatCode>
                <c:ptCount val="11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numCache>
            </c:numRef>
          </c:cat>
          <c:val>
            <c:numRef>
              <c:f>'点接触(1.25)-nano-Steppart1,2'!$AI$3:$AI$113</c:f>
              <c:numCache>
                <c:formatCode>General</c:formatCode>
                <c:ptCount val="111"/>
                <c:pt idx="0">
                  <c:v>36.14087</c:v>
                </c:pt>
                <c:pt idx="1">
                  <c:v>20.411693</c:v>
                </c:pt>
                <c:pt idx="2">
                  <c:v>19.383144000000001</c:v>
                </c:pt>
                <c:pt idx="3">
                  <c:v>18.985491</c:v>
                </c:pt>
                <c:pt idx="4">
                  <c:v>18.154914000000002</c:v>
                </c:pt>
                <c:pt idx="5">
                  <c:v>17.353352999999998</c:v>
                </c:pt>
                <c:pt idx="6">
                  <c:v>19.703996</c:v>
                </c:pt>
                <c:pt idx="7">
                  <c:v>20.512385999999999</c:v>
                </c:pt>
                <c:pt idx="8">
                  <c:v>17.702648</c:v>
                </c:pt>
                <c:pt idx="9">
                  <c:v>18.792069000000001</c:v>
                </c:pt>
                <c:pt idx="10">
                  <c:v>18.021794</c:v>
                </c:pt>
                <c:pt idx="11">
                  <c:v>17.357903</c:v>
                </c:pt>
                <c:pt idx="12">
                  <c:v>19.334788</c:v>
                </c:pt>
                <c:pt idx="13">
                  <c:v>20.687602999999999</c:v>
                </c:pt>
                <c:pt idx="14">
                  <c:v>22.527956</c:v>
                </c:pt>
                <c:pt idx="15">
                  <c:v>19.265383</c:v>
                </c:pt>
                <c:pt idx="16">
                  <c:v>20.768954000000001</c:v>
                </c:pt>
                <c:pt idx="17">
                  <c:v>23.979189000000002</c:v>
                </c:pt>
                <c:pt idx="18">
                  <c:v>19.773969999999998</c:v>
                </c:pt>
                <c:pt idx="19">
                  <c:v>18.022932999999998</c:v>
                </c:pt>
                <c:pt idx="20">
                  <c:v>16.708801999999999</c:v>
                </c:pt>
                <c:pt idx="21">
                  <c:v>17.144002</c:v>
                </c:pt>
                <c:pt idx="22">
                  <c:v>16.782757</c:v>
                </c:pt>
                <c:pt idx="23">
                  <c:v>17.975715000000001</c:v>
                </c:pt>
                <c:pt idx="24">
                  <c:v>16.548376000000001</c:v>
                </c:pt>
                <c:pt idx="25">
                  <c:v>20.538554000000001</c:v>
                </c:pt>
                <c:pt idx="26">
                  <c:v>16.311719</c:v>
                </c:pt>
                <c:pt idx="27">
                  <c:v>17.820976999999999</c:v>
                </c:pt>
                <c:pt idx="28">
                  <c:v>2.6129020000000001</c:v>
                </c:pt>
                <c:pt idx="29">
                  <c:v>17.785706999999999</c:v>
                </c:pt>
                <c:pt idx="30">
                  <c:v>16.677513999999999</c:v>
                </c:pt>
                <c:pt idx="31">
                  <c:v>17.137174999999999</c:v>
                </c:pt>
                <c:pt idx="32">
                  <c:v>24.479810000000001</c:v>
                </c:pt>
                <c:pt idx="33">
                  <c:v>18.346060999999999</c:v>
                </c:pt>
                <c:pt idx="34">
                  <c:v>19.530484999999999</c:v>
                </c:pt>
                <c:pt idx="35">
                  <c:v>20.48451</c:v>
                </c:pt>
                <c:pt idx="36">
                  <c:v>18.556550000000001</c:v>
                </c:pt>
                <c:pt idx="37">
                  <c:v>18.303965000000002</c:v>
                </c:pt>
                <c:pt idx="38">
                  <c:v>17.983678999999999</c:v>
                </c:pt>
                <c:pt idx="39">
                  <c:v>17.592285</c:v>
                </c:pt>
                <c:pt idx="40">
                  <c:v>18.641314000000001</c:v>
                </c:pt>
                <c:pt idx="41">
                  <c:v>19.624351999999998</c:v>
                </c:pt>
                <c:pt idx="42">
                  <c:v>19.169242000000001</c:v>
                </c:pt>
                <c:pt idx="43">
                  <c:v>18.587268999999999</c:v>
                </c:pt>
                <c:pt idx="44">
                  <c:v>17.971733</c:v>
                </c:pt>
                <c:pt idx="45">
                  <c:v>23.119598</c:v>
                </c:pt>
                <c:pt idx="46">
                  <c:v>20.540261000000001</c:v>
                </c:pt>
                <c:pt idx="47">
                  <c:v>16.809495999999999</c:v>
                </c:pt>
                <c:pt idx="48">
                  <c:v>19.884333999999999</c:v>
                </c:pt>
                <c:pt idx="49">
                  <c:v>18.408639000000001</c:v>
                </c:pt>
                <c:pt idx="50">
                  <c:v>19.137953</c:v>
                </c:pt>
                <c:pt idx="51">
                  <c:v>19.284725999999999</c:v>
                </c:pt>
                <c:pt idx="52">
                  <c:v>3.6915119999999999</c:v>
                </c:pt>
                <c:pt idx="53">
                  <c:v>17.22137</c:v>
                </c:pt>
                <c:pt idx="54">
                  <c:v>18.558824999999999</c:v>
                </c:pt>
                <c:pt idx="55">
                  <c:v>18.351749999999999</c:v>
                </c:pt>
                <c:pt idx="56">
                  <c:v>18.204408000000001</c:v>
                </c:pt>
                <c:pt idx="57">
                  <c:v>18.416034</c:v>
                </c:pt>
                <c:pt idx="58">
                  <c:v>18.683412000000001</c:v>
                </c:pt>
                <c:pt idx="59">
                  <c:v>18.192461999999999</c:v>
                </c:pt>
                <c:pt idx="60">
                  <c:v>3.5805790000000002</c:v>
                </c:pt>
                <c:pt idx="61">
                  <c:v>18.496815999999999</c:v>
                </c:pt>
                <c:pt idx="62">
                  <c:v>17.783431</c:v>
                </c:pt>
                <c:pt idx="63">
                  <c:v>17.725404000000001</c:v>
                </c:pt>
                <c:pt idx="64">
                  <c:v>3.5930949999999999</c:v>
                </c:pt>
                <c:pt idx="65">
                  <c:v>21.872596999999999</c:v>
                </c:pt>
                <c:pt idx="66">
                  <c:v>13.509945999999999</c:v>
                </c:pt>
                <c:pt idx="67">
                  <c:v>3.566357</c:v>
                </c:pt>
                <c:pt idx="68">
                  <c:v>19.117474000000001</c:v>
                </c:pt>
                <c:pt idx="69">
                  <c:v>3.7529520000000001</c:v>
                </c:pt>
                <c:pt idx="70">
                  <c:v>4.5175369999999999</c:v>
                </c:pt>
                <c:pt idx="71">
                  <c:v>13.301164999999999</c:v>
                </c:pt>
                <c:pt idx="72">
                  <c:v>17.328890000000001</c:v>
                </c:pt>
                <c:pt idx="73">
                  <c:v>13.202178</c:v>
                </c:pt>
                <c:pt idx="74">
                  <c:v>3.3325450000000001</c:v>
                </c:pt>
                <c:pt idx="75">
                  <c:v>3.1419670000000002</c:v>
                </c:pt>
                <c:pt idx="76">
                  <c:v>3.4150339999999999</c:v>
                </c:pt>
                <c:pt idx="77">
                  <c:v>3.7176819999999999</c:v>
                </c:pt>
                <c:pt idx="78">
                  <c:v>3.1687050000000001</c:v>
                </c:pt>
                <c:pt idx="79">
                  <c:v>3.5942319999999999</c:v>
                </c:pt>
                <c:pt idx="80">
                  <c:v>3.2216109999999998</c:v>
                </c:pt>
                <c:pt idx="81">
                  <c:v>3.4565619999999999</c:v>
                </c:pt>
                <c:pt idx="82">
                  <c:v>3.8684379999999998</c:v>
                </c:pt>
                <c:pt idx="83">
                  <c:v>3.721095</c:v>
                </c:pt>
                <c:pt idx="84">
                  <c:v>3.501503</c:v>
                </c:pt>
                <c:pt idx="85">
                  <c:v>3.0344479999999998</c:v>
                </c:pt>
                <c:pt idx="86">
                  <c:v>3.7057349999999998</c:v>
                </c:pt>
                <c:pt idx="87">
                  <c:v>2.975851</c:v>
                </c:pt>
                <c:pt idx="88">
                  <c:v>2.855817</c:v>
                </c:pt>
                <c:pt idx="89">
                  <c:v>2.9667500000000002</c:v>
                </c:pt>
                <c:pt idx="90">
                  <c:v>2.7915320000000001</c:v>
                </c:pt>
                <c:pt idx="91">
                  <c:v>2.9081549999999998</c:v>
                </c:pt>
                <c:pt idx="92">
                  <c:v>2.9940570000000002</c:v>
                </c:pt>
                <c:pt idx="93">
                  <c:v>2.691408</c:v>
                </c:pt>
                <c:pt idx="94">
                  <c:v>2.6111960000000001</c:v>
                </c:pt>
                <c:pt idx="95">
                  <c:v>3.1886160000000001</c:v>
                </c:pt>
                <c:pt idx="96">
                  <c:v>3.1840649999999999</c:v>
                </c:pt>
                <c:pt idx="97">
                  <c:v>3.573753</c:v>
                </c:pt>
                <c:pt idx="98">
                  <c:v>2.9161190000000001</c:v>
                </c:pt>
                <c:pt idx="99">
                  <c:v>2.4917289999999999</c:v>
                </c:pt>
                <c:pt idx="100">
                  <c:v>2.7773099999999999</c:v>
                </c:pt>
                <c:pt idx="101">
                  <c:v>2.5326879999999998</c:v>
                </c:pt>
                <c:pt idx="102">
                  <c:v>2.527568</c:v>
                </c:pt>
                <c:pt idx="103">
                  <c:v>2.515053</c:v>
                </c:pt>
                <c:pt idx="104">
                  <c:v>2.4337010000000001</c:v>
                </c:pt>
                <c:pt idx="105">
                  <c:v>2.7738969999999998</c:v>
                </c:pt>
                <c:pt idx="106">
                  <c:v>2.912706</c:v>
                </c:pt>
                <c:pt idx="107">
                  <c:v>3.7182490000000001</c:v>
                </c:pt>
                <c:pt idx="108">
                  <c:v>2.711319</c:v>
                </c:pt>
                <c:pt idx="109">
                  <c:v>3.438358</c:v>
                </c:pt>
                <c:pt idx="110">
                  <c:v>3.120349</c:v>
                </c:pt>
              </c:numCache>
            </c:numRef>
          </c:val>
          <c:smooth val="0"/>
          <c:extLst>
            <c:ext xmlns:c16="http://schemas.microsoft.com/office/drawing/2014/chart" uri="{C3380CC4-5D6E-409C-BE32-E72D297353CC}">
              <c16:uniqueId val="{00000003-2B79-40AE-A6A8-FC3701FC5502}"/>
            </c:ext>
          </c:extLst>
        </c:ser>
        <c:dLbls>
          <c:showLegendKey val="0"/>
          <c:showVal val="0"/>
          <c:showCatName val="0"/>
          <c:showSerName val="0"/>
          <c:showPercent val="0"/>
          <c:showBubbleSize val="0"/>
        </c:dLbls>
        <c:smooth val="0"/>
        <c:axId val="1017388591"/>
        <c:axId val="1017387759"/>
      </c:lineChart>
      <c:catAx>
        <c:axId val="10173885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Step</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17387759"/>
        <c:crosses val="autoZero"/>
        <c:auto val="1"/>
        <c:lblAlgn val="ctr"/>
        <c:lblOffset val="100"/>
        <c:noMultiLvlLbl val="0"/>
      </c:catAx>
      <c:valAx>
        <c:axId val="10173877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smtClean="0"/>
                  <a:t>Calculation</a:t>
                </a:r>
                <a:r>
                  <a:rPr lang="en-US" altLang="ja-JP" baseline="0" dirty="0" smtClean="0"/>
                  <a:t> time </a:t>
                </a:r>
                <a:r>
                  <a:rPr lang="en-US" altLang="ja-JP" dirty="0" smtClean="0"/>
                  <a:t>[</a:t>
                </a:r>
                <a:r>
                  <a:rPr lang="en-US" altLang="ja-JP" dirty="0" err="1" smtClean="0"/>
                  <a:t>ms</a:t>
                </a:r>
                <a:r>
                  <a:rPr lang="en-US" altLang="ja-JP" dirty="0"/>
                  <a:t>]</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173885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307742" cy="34022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278" y="0"/>
            <a:ext cx="4307742" cy="340227"/>
          </a:xfrm>
          <a:prstGeom prst="rect">
            <a:avLst/>
          </a:prstGeom>
        </p:spPr>
        <p:txBody>
          <a:bodyPr vert="horz" lIns="91440" tIns="45720" rIns="91440" bIns="45720" rtlCol="0"/>
          <a:lstStyle>
            <a:lvl1pPr algn="r">
              <a:defRPr sz="1200"/>
            </a:lvl1pPr>
          </a:lstStyle>
          <a:p>
            <a:fld id="{2A15D474-790C-46E2-BA7C-2B2E74DDD05B}" type="datetimeFigureOut">
              <a:rPr kumimoji="1" lang="ja-JP" altLang="en-US" smtClean="0"/>
              <a:t>2019/3/17</a:t>
            </a:fld>
            <a:endParaRPr kumimoji="1" lang="ja-JP" altLang="en-US"/>
          </a:p>
        </p:txBody>
      </p:sp>
      <p:sp>
        <p:nvSpPr>
          <p:cNvPr id="4" name="フッター プレースホルダー 3"/>
          <p:cNvSpPr>
            <a:spLocks noGrp="1"/>
          </p:cNvSpPr>
          <p:nvPr>
            <p:ph type="ftr" sz="quarter" idx="2"/>
          </p:nvPr>
        </p:nvSpPr>
        <p:spPr>
          <a:xfrm>
            <a:off x="1" y="6464300"/>
            <a:ext cx="4307742" cy="340226"/>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278" y="6464300"/>
            <a:ext cx="4307742" cy="340226"/>
          </a:xfrm>
          <a:prstGeom prst="rect">
            <a:avLst/>
          </a:prstGeom>
        </p:spPr>
        <p:txBody>
          <a:bodyPr vert="horz" lIns="91440" tIns="45720" rIns="91440" bIns="45720" rtlCol="0" anchor="b"/>
          <a:lstStyle>
            <a:lvl1pPr algn="r">
              <a:defRPr sz="1200"/>
            </a:lvl1pPr>
          </a:lstStyle>
          <a:p>
            <a:fld id="{916D2A4D-DAD0-46D7-8E2B-88C2EABA6F4F}" type="slidenum">
              <a:rPr kumimoji="1" lang="ja-JP" altLang="en-US" smtClean="0"/>
              <a:t>‹#›</a:t>
            </a:fld>
            <a:endParaRPr kumimoji="1" lang="ja-JP" altLang="en-US"/>
          </a:p>
        </p:txBody>
      </p:sp>
    </p:spTree>
    <p:extLst>
      <p:ext uri="{BB962C8B-B14F-4D97-AF65-F5344CB8AC3E}">
        <p14:creationId xmlns:p14="http://schemas.microsoft.com/office/powerpoint/2010/main" val="570880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2"/>
            <a:ext cx="4307047" cy="340281"/>
          </a:xfrm>
          <a:prstGeom prst="rect">
            <a:avLst/>
          </a:prstGeom>
        </p:spPr>
        <p:txBody>
          <a:bodyPr vert="horz" lIns="95651" tIns="47825" rIns="95651" bIns="47825" rtlCol="0"/>
          <a:lstStyle>
            <a:lvl1pPr algn="l">
              <a:defRPr sz="1300"/>
            </a:lvl1pPr>
          </a:lstStyle>
          <a:p>
            <a:endParaRPr kumimoji="1" lang="ja-JP" altLang="en-US"/>
          </a:p>
        </p:txBody>
      </p:sp>
      <p:sp>
        <p:nvSpPr>
          <p:cNvPr id="3" name="日付プレースホルダ 2"/>
          <p:cNvSpPr>
            <a:spLocks noGrp="1"/>
          </p:cNvSpPr>
          <p:nvPr>
            <p:ph type="dt" idx="1"/>
          </p:nvPr>
        </p:nvSpPr>
        <p:spPr>
          <a:xfrm>
            <a:off x="5629993" y="2"/>
            <a:ext cx="4307047" cy="340281"/>
          </a:xfrm>
          <a:prstGeom prst="rect">
            <a:avLst/>
          </a:prstGeom>
        </p:spPr>
        <p:txBody>
          <a:bodyPr vert="horz" lIns="95651" tIns="47825" rIns="95651" bIns="47825" rtlCol="0"/>
          <a:lstStyle>
            <a:lvl1pPr algn="r">
              <a:defRPr sz="1300"/>
            </a:lvl1pPr>
          </a:lstStyle>
          <a:p>
            <a:fld id="{85D8FF0F-6FDF-4024-B10F-0E7FC8E3A489}" type="datetimeFigureOut">
              <a:rPr kumimoji="1" lang="ja-JP" altLang="en-US" smtClean="0"/>
              <a:pPr/>
              <a:t>2019/3/17</a:t>
            </a:fld>
            <a:endParaRPr kumimoji="1" lang="ja-JP" altLang="en-US"/>
          </a:p>
        </p:txBody>
      </p:sp>
      <p:sp>
        <p:nvSpPr>
          <p:cNvPr id="4" name="スライド イメージ プレースホルダ 3"/>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5651" tIns="47825" rIns="95651" bIns="47825" rtlCol="0" anchor="ctr"/>
          <a:lstStyle/>
          <a:p>
            <a:endParaRPr lang="ja-JP" altLang="en-US"/>
          </a:p>
        </p:txBody>
      </p:sp>
      <p:sp>
        <p:nvSpPr>
          <p:cNvPr id="5" name="ノート プレースホルダ 4"/>
          <p:cNvSpPr>
            <a:spLocks noGrp="1"/>
          </p:cNvSpPr>
          <p:nvPr>
            <p:ph type="body" sz="quarter" idx="3"/>
          </p:nvPr>
        </p:nvSpPr>
        <p:spPr>
          <a:xfrm>
            <a:off x="993935" y="3232666"/>
            <a:ext cx="7951470" cy="3062526"/>
          </a:xfrm>
          <a:prstGeom prst="rect">
            <a:avLst/>
          </a:prstGeom>
        </p:spPr>
        <p:txBody>
          <a:bodyPr vert="horz" lIns="95651" tIns="47825" rIns="95651" bIns="47825"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6464153"/>
            <a:ext cx="4307047" cy="340281"/>
          </a:xfrm>
          <a:prstGeom prst="rect">
            <a:avLst/>
          </a:prstGeom>
        </p:spPr>
        <p:txBody>
          <a:bodyPr vert="horz" lIns="95651" tIns="47825" rIns="95651" bIns="47825" rtlCol="0" anchor="b"/>
          <a:lstStyle>
            <a:lvl1pPr algn="l">
              <a:defRPr sz="1300"/>
            </a:lvl1pPr>
          </a:lstStyle>
          <a:p>
            <a:endParaRPr kumimoji="1" lang="ja-JP" altLang="en-US"/>
          </a:p>
        </p:txBody>
      </p:sp>
      <p:sp>
        <p:nvSpPr>
          <p:cNvPr id="7" name="スライド番号プレースホルダ 6"/>
          <p:cNvSpPr>
            <a:spLocks noGrp="1"/>
          </p:cNvSpPr>
          <p:nvPr>
            <p:ph type="sldNum" sz="quarter" idx="5"/>
          </p:nvPr>
        </p:nvSpPr>
        <p:spPr>
          <a:xfrm>
            <a:off x="5629993" y="6464153"/>
            <a:ext cx="4307047" cy="340281"/>
          </a:xfrm>
          <a:prstGeom prst="rect">
            <a:avLst/>
          </a:prstGeom>
        </p:spPr>
        <p:txBody>
          <a:bodyPr vert="horz" lIns="95651" tIns="47825" rIns="95651" bIns="47825" rtlCol="0" anchor="b"/>
          <a:lstStyle>
            <a:lvl1pPr algn="r">
              <a:defRPr sz="1300"/>
            </a:lvl1pPr>
          </a:lstStyle>
          <a:p>
            <a:fld id="{D348EE47-8029-43CE-AA60-F9CED39CFBDA}" type="slidenum">
              <a:rPr kumimoji="1" lang="ja-JP" altLang="en-US" smtClean="0"/>
              <a:pPr/>
              <a:t>‹#›</a:t>
            </a:fld>
            <a:endParaRPr kumimoji="1" lang="ja-JP" altLang="en-US"/>
          </a:p>
        </p:txBody>
      </p:sp>
    </p:spTree>
    <p:extLst>
      <p:ext uri="{BB962C8B-B14F-4D97-AF65-F5344CB8AC3E}">
        <p14:creationId xmlns:p14="http://schemas.microsoft.com/office/powerpoint/2010/main" val="40757434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2</a:t>
            </a:fld>
            <a:endParaRPr kumimoji="1" lang="ja-JP" altLang="en-US"/>
          </a:p>
        </p:txBody>
      </p:sp>
    </p:spTree>
    <p:extLst>
      <p:ext uri="{BB962C8B-B14F-4D97-AF65-F5344CB8AC3E}">
        <p14:creationId xmlns:p14="http://schemas.microsoft.com/office/powerpoint/2010/main" val="2341539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この説明もいる</a:t>
            </a:r>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20</a:t>
            </a:fld>
            <a:endParaRPr kumimoji="1" lang="ja-JP" altLang="en-US"/>
          </a:p>
        </p:txBody>
      </p:sp>
    </p:spTree>
    <p:extLst>
      <p:ext uri="{BB962C8B-B14F-4D97-AF65-F5344CB8AC3E}">
        <p14:creationId xmlns:p14="http://schemas.microsoft.com/office/powerpoint/2010/main" val="2708380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21</a:t>
            </a:fld>
            <a:endParaRPr kumimoji="1" lang="ja-JP" altLang="en-US"/>
          </a:p>
        </p:txBody>
      </p:sp>
    </p:spTree>
    <p:extLst>
      <p:ext uri="{BB962C8B-B14F-4D97-AF65-F5344CB8AC3E}">
        <p14:creationId xmlns:p14="http://schemas.microsoft.com/office/powerpoint/2010/main" val="3662591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24</a:t>
            </a:fld>
            <a:endParaRPr kumimoji="1" lang="ja-JP" altLang="en-US"/>
          </a:p>
        </p:txBody>
      </p:sp>
    </p:spTree>
    <p:extLst>
      <p:ext uri="{BB962C8B-B14F-4D97-AF65-F5344CB8AC3E}">
        <p14:creationId xmlns:p14="http://schemas.microsoft.com/office/powerpoint/2010/main" val="2641527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話はすべきうまく。</a:t>
            </a:r>
            <a:endParaRPr kumimoji="1" lang="en-US" altLang="ja-JP" dirty="0" smtClean="0"/>
          </a:p>
          <a:p>
            <a:r>
              <a:rPr kumimoji="1" lang="ja-JP" altLang="en-US" dirty="0" smtClean="0"/>
              <a:t>簡略的でもアルゴリズム信頼性がない</a:t>
            </a:r>
            <a:endParaRPr kumimoji="1" lang="en-US" altLang="ja-JP" dirty="0" smtClean="0"/>
          </a:p>
          <a:p>
            <a:r>
              <a:rPr kumimoji="1" lang="ja-JP" altLang="en-US" dirty="0" smtClean="0"/>
              <a:t>アニメでどのように動いていくかを説明すべき</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27</a:t>
            </a:fld>
            <a:endParaRPr kumimoji="1" lang="ja-JP" altLang="en-US"/>
          </a:p>
        </p:txBody>
      </p:sp>
    </p:spTree>
    <p:extLst>
      <p:ext uri="{BB962C8B-B14F-4D97-AF65-F5344CB8AC3E}">
        <p14:creationId xmlns:p14="http://schemas.microsoft.com/office/powerpoint/2010/main" val="4239256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33</a:t>
            </a:fld>
            <a:endParaRPr kumimoji="1" lang="ja-JP" altLang="en-US"/>
          </a:p>
        </p:txBody>
      </p:sp>
    </p:spTree>
    <p:extLst>
      <p:ext uri="{BB962C8B-B14F-4D97-AF65-F5344CB8AC3E}">
        <p14:creationId xmlns:p14="http://schemas.microsoft.com/office/powerpoint/2010/main" val="3542357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34</a:t>
            </a:fld>
            <a:endParaRPr kumimoji="1" lang="ja-JP" altLang="en-US"/>
          </a:p>
        </p:txBody>
      </p:sp>
    </p:spTree>
    <p:extLst>
      <p:ext uri="{BB962C8B-B14F-4D97-AF65-F5344CB8AC3E}">
        <p14:creationId xmlns:p14="http://schemas.microsoft.com/office/powerpoint/2010/main" val="2274593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35</a:t>
            </a:fld>
            <a:endParaRPr kumimoji="1" lang="ja-JP" altLang="en-US"/>
          </a:p>
        </p:txBody>
      </p:sp>
    </p:spTree>
    <p:extLst>
      <p:ext uri="{BB962C8B-B14F-4D97-AF65-F5344CB8AC3E}">
        <p14:creationId xmlns:p14="http://schemas.microsoft.com/office/powerpoint/2010/main" val="1230683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38</a:t>
            </a:fld>
            <a:endParaRPr kumimoji="1" lang="ja-JP" altLang="en-US"/>
          </a:p>
        </p:txBody>
      </p:sp>
    </p:spTree>
    <p:extLst>
      <p:ext uri="{BB962C8B-B14F-4D97-AF65-F5344CB8AC3E}">
        <p14:creationId xmlns:p14="http://schemas.microsoft.com/office/powerpoint/2010/main" val="3351490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39</a:t>
            </a:fld>
            <a:endParaRPr kumimoji="1" lang="ja-JP" altLang="en-US"/>
          </a:p>
        </p:txBody>
      </p:sp>
    </p:spTree>
    <p:extLst>
      <p:ext uri="{BB962C8B-B14F-4D97-AF65-F5344CB8AC3E}">
        <p14:creationId xmlns:p14="http://schemas.microsoft.com/office/powerpoint/2010/main" val="2763356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40</a:t>
            </a:fld>
            <a:endParaRPr kumimoji="1" lang="ja-JP" altLang="en-US"/>
          </a:p>
        </p:txBody>
      </p:sp>
    </p:spTree>
    <p:extLst>
      <p:ext uri="{BB962C8B-B14F-4D97-AF65-F5344CB8AC3E}">
        <p14:creationId xmlns:p14="http://schemas.microsoft.com/office/powerpoint/2010/main" val="3673398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とがっていることが論理</a:t>
            </a:r>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5</a:t>
            </a:fld>
            <a:endParaRPr kumimoji="1" lang="ja-JP" altLang="en-US"/>
          </a:p>
        </p:txBody>
      </p:sp>
    </p:spTree>
    <p:extLst>
      <p:ext uri="{BB962C8B-B14F-4D97-AF65-F5344CB8AC3E}">
        <p14:creationId xmlns:p14="http://schemas.microsoft.com/office/powerpoint/2010/main" val="1708066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41</a:t>
            </a:fld>
            <a:endParaRPr kumimoji="1" lang="ja-JP" altLang="en-US"/>
          </a:p>
        </p:txBody>
      </p:sp>
    </p:spTree>
    <p:extLst>
      <p:ext uri="{BB962C8B-B14F-4D97-AF65-F5344CB8AC3E}">
        <p14:creationId xmlns:p14="http://schemas.microsoft.com/office/powerpoint/2010/main" val="1055227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42</a:t>
            </a:fld>
            <a:endParaRPr kumimoji="1" lang="ja-JP" altLang="en-US"/>
          </a:p>
        </p:txBody>
      </p:sp>
    </p:spTree>
    <p:extLst>
      <p:ext uri="{BB962C8B-B14F-4D97-AF65-F5344CB8AC3E}">
        <p14:creationId xmlns:p14="http://schemas.microsoft.com/office/powerpoint/2010/main" val="3466876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43</a:t>
            </a:fld>
            <a:endParaRPr kumimoji="1" lang="ja-JP" altLang="en-US"/>
          </a:p>
        </p:txBody>
      </p:sp>
    </p:spTree>
    <p:extLst>
      <p:ext uri="{BB962C8B-B14F-4D97-AF65-F5344CB8AC3E}">
        <p14:creationId xmlns:p14="http://schemas.microsoft.com/office/powerpoint/2010/main" val="3624032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51</a:t>
            </a:fld>
            <a:endParaRPr kumimoji="1" lang="ja-JP" altLang="en-US"/>
          </a:p>
        </p:txBody>
      </p:sp>
    </p:spTree>
    <p:extLst>
      <p:ext uri="{BB962C8B-B14F-4D97-AF65-F5344CB8AC3E}">
        <p14:creationId xmlns:p14="http://schemas.microsoft.com/office/powerpoint/2010/main" val="2342135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52</a:t>
            </a:fld>
            <a:endParaRPr kumimoji="1" lang="ja-JP" altLang="en-US"/>
          </a:p>
        </p:txBody>
      </p:sp>
    </p:spTree>
    <p:extLst>
      <p:ext uri="{BB962C8B-B14F-4D97-AF65-F5344CB8AC3E}">
        <p14:creationId xmlns:p14="http://schemas.microsoft.com/office/powerpoint/2010/main" val="3098198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55</a:t>
            </a:fld>
            <a:endParaRPr kumimoji="1" lang="ja-JP" altLang="en-US"/>
          </a:p>
        </p:txBody>
      </p:sp>
    </p:spTree>
    <p:extLst>
      <p:ext uri="{BB962C8B-B14F-4D97-AF65-F5344CB8AC3E}">
        <p14:creationId xmlns:p14="http://schemas.microsoft.com/office/powerpoint/2010/main" val="4045419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点でなくて面で拘束すると何が変わるか</a:t>
            </a:r>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58</a:t>
            </a:fld>
            <a:endParaRPr kumimoji="1" lang="ja-JP" altLang="en-US"/>
          </a:p>
        </p:txBody>
      </p:sp>
    </p:spTree>
    <p:extLst>
      <p:ext uri="{BB962C8B-B14F-4D97-AF65-F5344CB8AC3E}">
        <p14:creationId xmlns:p14="http://schemas.microsoft.com/office/powerpoint/2010/main" val="1246386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59</a:t>
            </a:fld>
            <a:endParaRPr kumimoji="1" lang="ja-JP" altLang="en-US"/>
          </a:p>
        </p:txBody>
      </p:sp>
    </p:spTree>
    <p:extLst>
      <p:ext uri="{BB962C8B-B14F-4D97-AF65-F5344CB8AC3E}">
        <p14:creationId xmlns:p14="http://schemas.microsoft.com/office/powerpoint/2010/main" val="100232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60</a:t>
            </a:fld>
            <a:endParaRPr kumimoji="1" lang="ja-JP" altLang="en-US"/>
          </a:p>
        </p:txBody>
      </p:sp>
    </p:spTree>
    <p:extLst>
      <p:ext uri="{BB962C8B-B14F-4D97-AF65-F5344CB8AC3E}">
        <p14:creationId xmlns:p14="http://schemas.microsoft.com/office/powerpoint/2010/main" val="1096473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61</a:t>
            </a:fld>
            <a:endParaRPr kumimoji="1" lang="ja-JP" altLang="en-US"/>
          </a:p>
        </p:txBody>
      </p:sp>
    </p:spTree>
    <p:extLst>
      <p:ext uri="{BB962C8B-B14F-4D97-AF65-F5344CB8AC3E}">
        <p14:creationId xmlns:p14="http://schemas.microsoft.com/office/powerpoint/2010/main" val="2590276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半透明なものはちゃんと書く！線を</a:t>
            </a:r>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6</a:t>
            </a:fld>
            <a:endParaRPr kumimoji="1" lang="ja-JP" altLang="en-US"/>
          </a:p>
        </p:txBody>
      </p:sp>
    </p:spTree>
    <p:extLst>
      <p:ext uri="{BB962C8B-B14F-4D97-AF65-F5344CB8AC3E}">
        <p14:creationId xmlns:p14="http://schemas.microsoft.com/office/powerpoint/2010/main" val="2664712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62</a:t>
            </a:fld>
            <a:endParaRPr kumimoji="1" lang="ja-JP" altLang="en-US"/>
          </a:p>
        </p:txBody>
      </p:sp>
    </p:spTree>
    <p:extLst>
      <p:ext uri="{BB962C8B-B14F-4D97-AF65-F5344CB8AC3E}">
        <p14:creationId xmlns:p14="http://schemas.microsoft.com/office/powerpoint/2010/main" val="1498955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Non-convex</a:t>
            </a:r>
            <a:r>
              <a:rPr kumimoji="1" lang="ja-JP" altLang="en-US" dirty="0" smtClean="0"/>
              <a:t> 避けずに</a:t>
            </a:r>
            <a:endParaRPr kumimoji="1" lang="en-US" altLang="ja-JP" dirty="0" smtClean="0"/>
          </a:p>
          <a:p>
            <a:r>
              <a:rPr kumimoji="1" lang="ja-JP" altLang="en-US" dirty="0" smtClean="0"/>
              <a:t>ベクトルを太くしてする</a:t>
            </a:r>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63</a:t>
            </a:fld>
            <a:endParaRPr kumimoji="1" lang="ja-JP" altLang="en-US"/>
          </a:p>
        </p:txBody>
      </p:sp>
    </p:spTree>
    <p:extLst>
      <p:ext uri="{BB962C8B-B14F-4D97-AF65-F5344CB8AC3E}">
        <p14:creationId xmlns:p14="http://schemas.microsoft.com/office/powerpoint/2010/main" val="4012274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内側でとまるかもしらない</a:t>
            </a:r>
            <a:r>
              <a:rPr kumimoji="1" lang="ja-JP" altLang="en-US" dirty="0" err="1"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64</a:t>
            </a:fld>
            <a:endParaRPr kumimoji="1" lang="ja-JP" altLang="en-US"/>
          </a:p>
        </p:txBody>
      </p:sp>
    </p:spTree>
    <p:extLst>
      <p:ext uri="{BB962C8B-B14F-4D97-AF65-F5344CB8AC3E}">
        <p14:creationId xmlns:p14="http://schemas.microsoft.com/office/powerpoint/2010/main" val="1311122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7</a:t>
            </a:fld>
            <a:endParaRPr kumimoji="1" lang="ja-JP" altLang="en-US"/>
          </a:p>
        </p:txBody>
      </p:sp>
    </p:spTree>
    <p:extLst>
      <p:ext uri="{BB962C8B-B14F-4D97-AF65-F5344CB8AC3E}">
        <p14:creationId xmlns:p14="http://schemas.microsoft.com/office/powerpoint/2010/main" val="179387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8</a:t>
            </a:fld>
            <a:endParaRPr kumimoji="1" lang="ja-JP" altLang="en-US"/>
          </a:p>
        </p:txBody>
      </p:sp>
    </p:spTree>
    <p:extLst>
      <p:ext uri="{BB962C8B-B14F-4D97-AF65-F5344CB8AC3E}">
        <p14:creationId xmlns:p14="http://schemas.microsoft.com/office/powerpoint/2010/main" val="152895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11</a:t>
            </a:fld>
            <a:endParaRPr kumimoji="1" lang="ja-JP" altLang="en-US"/>
          </a:p>
        </p:txBody>
      </p:sp>
    </p:spTree>
    <p:extLst>
      <p:ext uri="{BB962C8B-B14F-4D97-AF65-F5344CB8AC3E}">
        <p14:creationId xmlns:p14="http://schemas.microsoft.com/office/powerpoint/2010/main" val="261342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12</a:t>
            </a:fld>
            <a:endParaRPr kumimoji="1" lang="ja-JP" altLang="en-US"/>
          </a:p>
        </p:txBody>
      </p:sp>
    </p:spTree>
    <p:extLst>
      <p:ext uri="{BB962C8B-B14F-4D97-AF65-F5344CB8AC3E}">
        <p14:creationId xmlns:p14="http://schemas.microsoft.com/office/powerpoint/2010/main" val="398897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13</a:t>
            </a:fld>
            <a:endParaRPr kumimoji="1" lang="ja-JP" altLang="en-US"/>
          </a:p>
        </p:txBody>
      </p:sp>
    </p:spTree>
    <p:extLst>
      <p:ext uri="{BB962C8B-B14F-4D97-AF65-F5344CB8AC3E}">
        <p14:creationId xmlns:p14="http://schemas.microsoft.com/office/powerpoint/2010/main" val="2461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接触点と接触面に基づいたときの計算する点の数が変わるという図と表を一緒に見せる。</a:t>
            </a:r>
            <a:endParaRPr kumimoji="1" lang="en-US" altLang="ja-JP" dirty="0" smtClean="0"/>
          </a:p>
          <a:p>
            <a:endParaRPr kumimoji="1" lang="en-US" altLang="ja-JP" dirty="0" smtClean="0"/>
          </a:p>
          <a:p>
            <a:r>
              <a:rPr kumimoji="1" lang="ja-JP" altLang="en-US" dirty="0" smtClean="0"/>
              <a:t>・・　ここからスタート（</a:t>
            </a:r>
            <a:r>
              <a:rPr kumimoji="1" lang="en-US" altLang="ja-JP" dirty="0" err="1" smtClean="0"/>
              <a:t>PESummit</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348EE47-8029-43CE-AA60-F9CED39CFBDA}" type="slidenum">
              <a:rPr kumimoji="1" lang="ja-JP" altLang="en-US" smtClean="0"/>
              <a:pPr/>
              <a:t>15</a:t>
            </a:fld>
            <a:endParaRPr kumimoji="1" lang="ja-JP" altLang="en-US"/>
          </a:p>
        </p:txBody>
      </p:sp>
    </p:spTree>
    <p:extLst>
      <p:ext uri="{BB962C8B-B14F-4D97-AF65-F5344CB8AC3E}">
        <p14:creationId xmlns:p14="http://schemas.microsoft.com/office/powerpoint/2010/main" val="1799613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6008310" y="6079197"/>
            <a:ext cx="2789560" cy="462089"/>
          </a:xfrm>
          <a:prstGeom prst="rect">
            <a:avLst/>
          </a:prstGeom>
          <a:noFill/>
          <a:ln w="9525">
            <a:noFill/>
            <a:miter lim="800000"/>
            <a:headEnd/>
            <a:tailEnd/>
          </a:ln>
        </p:spPr>
      </p:pic>
      <p:sp>
        <p:nvSpPr>
          <p:cNvPr id="2" name="タイトル 1"/>
          <p:cNvSpPr>
            <a:spLocks noGrp="1"/>
          </p:cNvSpPr>
          <p:nvPr>
            <p:ph type="ctrTitle"/>
          </p:nvPr>
        </p:nvSpPr>
        <p:spPr>
          <a:xfrm>
            <a:off x="685800" y="2130425"/>
            <a:ext cx="7772400" cy="1470025"/>
          </a:xfrm>
        </p:spPr>
        <p:txBody>
          <a:bodyPr/>
          <a:lstStyle>
            <a:lvl1pPr algn="ctr">
              <a:defRPr baseline="0">
                <a:latin typeface="ヒラギノ角ゴ Std W8" pitchFamily="34" charset="-128"/>
                <a:ea typeface="ヒラギノ角ゴ Std W8" pitchFamily="34" charset="-128"/>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baseline="0">
                <a:solidFill>
                  <a:schemeClr val="tx1">
                    <a:lumMod val="65000"/>
                    <a:lumOff val="35000"/>
                  </a:schemeClr>
                </a:solidFill>
                <a:latin typeface="ヒラギノ角ゴ Pro W6" pitchFamily="34" charset="-128"/>
                <a:ea typeface="ヒラギノ角ゴ Pro W6" pitchFamily="34"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 3"/>
          <p:cNvSpPr>
            <a:spLocks noGrp="1"/>
          </p:cNvSpPr>
          <p:nvPr>
            <p:ph type="dt" sz="half" idx="10"/>
          </p:nvPr>
        </p:nvSpPr>
        <p:spPr/>
        <p:txBody>
          <a:bodyPr/>
          <a:lstStyle/>
          <a:p>
            <a:fld id="{E0497564-545D-47DA-AF1F-728E5E3B64B0}" type="datetime1">
              <a:rPr kumimoji="1" lang="ja-JP" altLang="en-US" smtClean="0"/>
              <a:pPr/>
              <a:t>2019/3/17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cstate="print"/>
          <a:srcRect/>
          <a:stretch>
            <a:fillRect/>
          </a:stretch>
        </p:blipFill>
        <p:spPr bwMode="auto">
          <a:xfrm>
            <a:off x="485775" y="876284"/>
            <a:ext cx="8172450" cy="266700"/>
          </a:xfrm>
          <a:prstGeom prst="rect">
            <a:avLst/>
          </a:prstGeom>
          <a:noFill/>
          <a:ln w="9525">
            <a:noFill/>
            <a:miter lim="800000"/>
            <a:headEnd/>
            <a:tailEnd/>
          </a:ln>
          <a:effectLst/>
        </p:spPr>
      </p:pic>
      <p:sp>
        <p:nvSpPr>
          <p:cNvPr id="3" name="縦書きテキスト プレースホルダ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0B043F7-2DBC-46DD-85D1-CCB2FA0A2C48}" type="datetime1">
              <a:rPr kumimoji="1" lang="ja-JP" altLang="en-US" smtClean="0"/>
              <a:pPr/>
              <a:t>2019/3/17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3BC5F85C-CA89-4DD9-8F34-0CEC0BCAD652}" type="slidenum">
              <a:rPr kumimoji="1" lang="ja-JP" altLang="en-US" smtClean="0"/>
              <a:pPr/>
              <a:t>‹#›</a:t>
            </a:fld>
            <a:endParaRPr kumimoji="1" lang="ja-JP" altLang="en-US"/>
          </a:p>
        </p:txBody>
      </p:sp>
      <p:cxnSp>
        <p:nvCxnSpPr>
          <p:cNvPr id="14" name="直線コネクタ 13"/>
          <p:cNvCxnSpPr/>
          <p:nvPr userDrawn="1"/>
        </p:nvCxnSpPr>
        <p:spPr>
          <a:xfrm>
            <a:off x="6500826" y="6427808"/>
            <a:ext cx="2214578" cy="1588"/>
          </a:xfrm>
          <a:prstGeom prst="line">
            <a:avLst/>
          </a:prstGeom>
          <a:ln w="38100" cap="rnd">
            <a:solidFill>
              <a:srgbClr val="FF3300"/>
            </a:solidFill>
            <a:prstDash val="sysDot"/>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6924114" y="490415"/>
            <a:ext cx="1714937" cy="525585"/>
          </a:xfrm>
          <a:prstGeom prst="rect">
            <a:avLst/>
          </a:prstGeom>
          <a:noFill/>
          <a:ln w="9525">
            <a:noFill/>
            <a:miter lim="800000"/>
            <a:headEnd/>
            <a:tailEnd/>
          </a:ln>
        </p:spPr>
      </p:pic>
      <p:sp>
        <p:nvSpPr>
          <p:cNvPr id="11" name="タイトル 1"/>
          <p:cNvSpPr>
            <a:spLocks noGrp="1"/>
          </p:cNvSpPr>
          <p:nvPr>
            <p:ph type="title"/>
          </p:nvPr>
        </p:nvSpPr>
        <p:spPr>
          <a:xfrm>
            <a:off x="457200" y="285728"/>
            <a:ext cx="8229600" cy="785818"/>
          </a:xfrm>
        </p:spPr>
        <p:txBody>
          <a:bodyPr/>
          <a:lstStyle>
            <a:lvl1pPr>
              <a:defRPr baseline="0">
                <a:latin typeface="ヒラギノ角ゴ Pro W6" pitchFamily="34" charset="-128"/>
              </a:defRPr>
            </a:lvl1pPr>
          </a:lstStyle>
          <a:p>
            <a:r>
              <a:rPr kumimoji="1" lang="ja-JP" altLang="en-US" smtClean="0"/>
              <a:t>マスター タイトルの書式設定</a:t>
            </a:r>
            <a:endParaRPr kumimoji="1" lang="ja-JP"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srcRect/>
          <a:stretch>
            <a:fillRect/>
          </a:stretch>
        </p:blipFill>
        <p:spPr bwMode="auto">
          <a:xfrm rot="5400000">
            <a:off x="4742223" y="3115902"/>
            <a:ext cx="5974951" cy="171728"/>
          </a:xfrm>
          <a:prstGeom prst="rect">
            <a:avLst/>
          </a:prstGeom>
          <a:noFill/>
          <a:ln w="9525">
            <a:noFill/>
            <a:miter lim="800000"/>
            <a:headEnd/>
            <a:tailEnd/>
          </a:ln>
          <a:effectLst/>
        </p:spPr>
      </p:pic>
      <p:sp>
        <p:nvSpPr>
          <p:cNvPr id="2" name="縦書きタイトル 1"/>
          <p:cNvSpPr>
            <a:spLocks noGrp="1"/>
          </p:cNvSpPr>
          <p:nvPr>
            <p:ph type="title" orient="vert"/>
          </p:nvPr>
        </p:nvSpPr>
        <p:spPr>
          <a:xfrm>
            <a:off x="7715272" y="857232"/>
            <a:ext cx="971528" cy="5268931"/>
          </a:xfrm>
        </p:spPr>
        <p:txBody>
          <a:bodyPr vert="eaVert"/>
          <a:lstStyle/>
          <a:p>
            <a:r>
              <a:rPr kumimoji="1" lang="ja-JP" altLang="en-US" smtClean="0"/>
              <a:t>マスター タイトルの書式設定</a:t>
            </a:r>
            <a:endParaRPr kumimoji="1" lang="ja-JP" altLang="en-US" dirty="0"/>
          </a:p>
        </p:txBody>
      </p:sp>
      <p:sp>
        <p:nvSpPr>
          <p:cNvPr id="3" name="縦書きテキスト プレースホルダ 2"/>
          <p:cNvSpPr>
            <a:spLocks noGrp="1"/>
          </p:cNvSpPr>
          <p:nvPr>
            <p:ph type="body" orient="vert" idx="1"/>
          </p:nvPr>
        </p:nvSpPr>
        <p:spPr>
          <a:xfrm>
            <a:off x="457200" y="274638"/>
            <a:ext cx="7043758"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4D401237-FDB4-4CC5-8283-F9BBF6F35D01}" type="datetime1">
              <a:rPr kumimoji="1" lang="ja-JP" altLang="en-US" smtClean="0"/>
              <a:pPr/>
              <a:t>2019/3/17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BC5F85C-CA89-4DD9-8F34-0CEC0BCAD652}" type="slidenum">
              <a:rPr kumimoji="1" lang="ja-JP" altLang="en-US" smtClean="0"/>
              <a:pPr/>
              <a:t>‹#›</a:t>
            </a:fld>
            <a:endParaRPr kumimoji="1" lang="ja-JP" altLang="en-US"/>
          </a:p>
        </p:txBody>
      </p:sp>
      <p:pic>
        <p:nvPicPr>
          <p:cNvPr id="11" name="Picture 3"/>
          <p:cNvPicPr>
            <a:picLocks noChangeAspect="1" noChangeArrowheads="1"/>
          </p:cNvPicPr>
          <p:nvPr/>
        </p:nvPicPr>
        <p:blipFill>
          <a:blip r:embed="rId3" cstate="print">
            <a:duotone>
              <a:schemeClr val="accent6">
                <a:shade val="45000"/>
                <a:satMod val="135000"/>
              </a:schemeClr>
              <a:prstClr val="white"/>
            </a:duotone>
            <a:lum bright="25000"/>
          </a:blip>
          <a:srcRect/>
          <a:stretch>
            <a:fillRect/>
          </a:stretch>
        </p:blipFill>
        <p:spPr bwMode="auto">
          <a:xfrm rot="21179699">
            <a:off x="7921182" y="242414"/>
            <a:ext cx="485793" cy="401618"/>
          </a:xfrm>
          <a:prstGeom prst="rect">
            <a:avLst/>
          </a:prstGeom>
          <a:noFill/>
          <a:ln w="9525">
            <a:noFill/>
            <a:miter lim="800000"/>
            <a:headEnd/>
            <a:tailEnd/>
          </a:ln>
          <a:effectLst/>
        </p:spPr>
      </p:pic>
      <p:cxnSp>
        <p:nvCxnSpPr>
          <p:cNvPr id="13" name="直線コネクタ 12"/>
          <p:cNvCxnSpPr/>
          <p:nvPr userDrawn="1"/>
        </p:nvCxnSpPr>
        <p:spPr>
          <a:xfrm>
            <a:off x="6500826" y="6427808"/>
            <a:ext cx="2214578" cy="1588"/>
          </a:xfrm>
          <a:prstGeom prst="line">
            <a:avLst/>
          </a:prstGeom>
          <a:ln w="38100" cap="rnd">
            <a:solidFill>
              <a:srgbClr val="FF3300"/>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srcRect/>
          <a:stretch>
            <a:fillRect/>
          </a:stretch>
        </p:blipFill>
        <p:spPr bwMode="auto">
          <a:xfrm>
            <a:off x="485775" y="876284"/>
            <a:ext cx="8172450" cy="266700"/>
          </a:xfrm>
          <a:prstGeom prst="rect">
            <a:avLst/>
          </a:prstGeom>
          <a:noFill/>
          <a:ln w="9525">
            <a:noFill/>
            <a:miter lim="800000"/>
            <a:headEnd/>
            <a:tailEnd/>
          </a:ln>
          <a:effectLst/>
        </p:spPr>
      </p:pic>
      <p:sp>
        <p:nvSpPr>
          <p:cNvPr id="2" name="タイトル 1"/>
          <p:cNvSpPr>
            <a:spLocks noGrp="1"/>
          </p:cNvSpPr>
          <p:nvPr>
            <p:ph type="title"/>
          </p:nvPr>
        </p:nvSpPr>
        <p:spPr>
          <a:xfrm>
            <a:off x="457200" y="285728"/>
            <a:ext cx="8229600" cy="785818"/>
          </a:xfrm>
        </p:spPr>
        <p:txBody>
          <a:bodyPr/>
          <a:lstStyle>
            <a:lvl1pPr>
              <a:defRPr baseline="0">
                <a:latin typeface="ヒラギノ角ゴ Pro W6" pitchFamily="34" charset="-128"/>
              </a:defRPr>
            </a:lvl1pPr>
          </a:lstStyle>
          <a:p>
            <a:r>
              <a:rPr kumimoji="1" lang="ja-JP" altLang="en-US" smtClean="0"/>
              <a:t>マスター タイトルの書式設定</a:t>
            </a:r>
            <a:endParaRPr kumimoji="1" lang="ja-JP" altLang="en-US"/>
          </a:p>
        </p:txBody>
      </p:sp>
      <p:sp>
        <p:nvSpPr>
          <p:cNvPr id="3" name="コンテンツ プレースホルダ 2"/>
          <p:cNvSpPr>
            <a:spLocks noGrp="1"/>
          </p:cNvSpPr>
          <p:nvPr>
            <p:ph idx="1"/>
          </p:nvPr>
        </p:nvSpPr>
        <p:spPr/>
        <p:txBody>
          <a:bodyPr/>
          <a:lstStyle>
            <a:lvl1pPr>
              <a:defRPr baseline="0">
                <a:latin typeface="ヒラギノ角ゴ Pro W6" pitchFamily="34" charset="-128"/>
              </a:defRPr>
            </a:lvl1pPr>
            <a:lvl2pPr>
              <a:buClr>
                <a:srgbClr val="92D050"/>
              </a:buClr>
              <a:buFont typeface="Wingdings" pitchFamily="2" charset="2"/>
              <a:buChar char="l"/>
              <a:defRPr baseline="0">
                <a:latin typeface="ヒラギノ角ゴ Pro W3" pitchFamily="34" charset="-128"/>
                <a:ea typeface="ヒラギノ角ゴ Pro W3" pitchFamily="34" charset="-128"/>
              </a:defRPr>
            </a:lvl2pPr>
            <a:lvl3pPr>
              <a:buClr>
                <a:schemeClr val="accent5">
                  <a:lumMod val="60000"/>
                  <a:lumOff val="40000"/>
                </a:schemeClr>
              </a:buClr>
              <a:buFont typeface="Wingdings" pitchFamily="2" charset="2"/>
              <a:buChar char="l"/>
              <a:defRPr baseline="0">
                <a:latin typeface="ヒラギノ角ゴ Pro W3" pitchFamily="34" charset="-128"/>
                <a:ea typeface="ヒラギノ角ゴ Pro W3" pitchFamily="34" charset="-128"/>
              </a:defRPr>
            </a:lvl3pPr>
            <a:lvl4pPr>
              <a:buClr>
                <a:schemeClr val="accent4">
                  <a:lumMod val="60000"/>
                  <a:lumOff val="40000"/>
                </a:schemeClr>
              </a:buClr>
              <a:buFont typeface="Wingdings" pitchFamily="2" charset="2"/>
              <a:buChar char="l"/>
              <a:defRPr baseline="0">
                <a:latin typeface="ヒラギノ角ゴ Pro W3" pitchFamily="34" charset="-128"/>
                <a:ea typeface="ヒラギノ角ゴ Pro W3" pitchFamily="34" charset="-128"/>
              </a:defRPr>
            </a:lvl4pPr>
            <a:lvl5pPr>
              <a:buClr>
                <a:schemeClr val="accent2">
                  <a:lumMod val="60000"/>
                  <a:lumOff val="40000"/>
                </a:schemeClr>
              </a:buClr>
              <a:buFont typeface="Wingdings" pitchFamily="2" charset="2"/>
              <a:buChar char="l"/>
              <a:defRPr baseline="0">
                <a:latin typeface="ヒラギノ角ゴ Pro W3" pitchFamily="34" charset="-128"/>
                <a:ea typeface="ヒラギノ角ゴ Pro W3" pitchFamily="34"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日付プレースホルダ 3"/>
          <p:cNvSpPr>
            <a:spLocks noGrp="1"/>
          </p:cNvSpPr>
          <p:nvPr>
            <p:ph type="dt" sz="half" idx="10"/>
          </p:nvPr>
        </p:nvSpPr>
        <p:spPr/>
        <p:txBody>
          <a:bodyPr/>
          <a:lstStyle/>
          <a:p>
            <a:fld id="{4AECB162-70DB-47EE-A56B-8620DE9AEF3A}" type="datetime1">
              <a:rPr kumimoji="1" lang="ja-JP" altLang="en-US" smtClean="0"/>
              <a:pPr/>
              <a:t>2019/3/17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BC5F85C-CA89-4DD9-8F34-0CEC0BCAD652}" type="slidenum">
              <a:rPr kumimoji="1" lang="ja-JP" altLang="en-US" smtClean="0"/>
              <a:pPr/>
              <a:t>‹#›</a:t>
            </a:fld>
            <a:endParaRPr kumimoji="1" lang="ja-JP" altLang="en-US"/>
          </a:p>
        </p:txBody>
      </p:sp>
      <p:cxnSp>
        <p:nvCxnSpPr>
          <p:cNvPr id="13" name="直線コネクタ 12"/>
          <p:cNvCxnSpPr/>
          <p:nvPr userDrawn="1"/>
        </p:nvCxnSpPr>
        <p:spPr>
          <a:xfrm>
            <a:off x="6500826" y="6427808"/>
            <a:ext cx="2214578" cy="1588"/>
          </a:xfrm>
          <a:prstGeom prst="line">
            <a:avLst/>
          </a:prstGeom>
          <a:ln w="38100" cap="rnd">
            <a:solidFill>
              <a:srgbClr val="FF3300"/>
            </a:solidFill>
            <a:prstDash val="sysDot"/>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6924114" y="490415"/>
            <a:ext cx="1714937" cy="525585"/>
          </a:xfrm>
          <a:prstGeom prst="rect">
            <a:avLst/>
          </a:prstGeom>
          <a:noFill/>
          <a:ln w="9525">
            <a:noFill/>
            <a:miter lim="800000"/>
            <a:headEnd/>
            <a:tailEnd/>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7138154" y="6063052"/>
            <a:ext cx="1714937" cy="525585"/>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485775" y="4019556"/>
            <a:ext cx="8172450" cy="266700"/>
          </a:xfrm>
          <a:prstGeom prst="rect">
            <a:avLst/>
          </a:prstGeom>
          <a:noFill/>
          <a:ln w="9525">
            <a:noFill/>
            <a:miter lim="800000"/>
            <a:headEnd/>
            <a:tailEnd/>
          </a:ln>
          <a:effectLst/>
        </p:spPr>
      </p:pic>
      <p:sp>
        <p:nvSpPr>
          <p:cNvPr id="2" name="タイトル 1"/>
          <p:cNvSpPr>
            <a:spLocks noGrp="1"/>
          </p:cNvSpPr>
          <p:nvPr>
            <p:ph type="title"/>
          </p:nvPr>
        </p:nvSpPr>
        <p:spPr>
          <a:xfrm>
            <a:off x="722313" y="2714620"/>
            <a:ext cx="7772400" cy="1362075"/>
          </a:xfrm>
        </p:spPr>
        <p:txBody>
          <a:bodyPr anchor="b" anchorCtr="0">
            <a:normAutofit/>
          </a:bodyPr>
          <a:lstStyle>
            <a:lvl1pPr algn="l">
              <a:defRPr sz="3200" b="0" cap="none" baseline="0">
                <a:latin typeface="ヒラギノ角ゴ Pro W6" pitchFamily="34" charset="-128"/>
              </a:defRPr>
            </a:lvl1pPr>
          </a:lstStyle>
          <a:p>
            <a:r>
              <a:rPr kumimoji="1" lang="ja-JP" altLang="en-US" smtClean="0"/>
              <a:t>マスター タイトルの書式設定</a:t>
            </a:r>
            <a:endParaRPr kumimoji="1" lang="ja-JP" altLang="en-US" dirty="0"/>
          </a:p>
        </p:txBody>
      </p:sp>
      <p:sp>
        <p:nvSpPr>
          <p:cNvPr id="3" name="テキスト プレースホルダ 2"/>
          <p:cNvSpPr>
            <a:spLocks noGrp="1"/>
          </p:cNvSpPr>
          <p:nvPr>
            <p:ph type="body" idx="1"/>
          </p:nvPr>
        </p:nvSpPr>
        <p:spPr>
          <a:xfrm>
            <a:off x="722313" y="4357705"/>
            <a:ext cx="7772400" cy="1500187"/>
          </a:xfrm>
        </p:spPr>
        <p:txBody>
          <a:bodyPr anchor="t" anchorCtr="0">
            <a:normAutofit/>
          </a:bodyPr>
          <a:lstStyle>
            <a:lvl1pPr marL="0" indent="0">
              <a:buNone/>
              <a:defRPr sz="1600" baseline="0">
                <a:solidFill>
                  <a:schemeClr val="tx1">
                    <a:tint val="75000"/>
                  </a:schemeClr>
                </a:solidFill>
                <a:latin typeface="ヒラギノ角ゴ Pro W6" pitchFamily="34"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 3"/>
          <p:cNvSpPr>
            <a:spLocks noGrp="1"/>
          </p:cNvSpPr>
          <p:nvPr>
            <p:ph type="dt" sz="half" idx="10"/>
          </p:nvPr>
        </p:nvSpPr>
        <p:spPr/>
        <p:txBody>
          <a:bodyPr/>
          <a:lstStyle/>
          <a:p>
            <a:fld id="{813AD00D-6D52-453B-A2DF-73A1ABCC7604}" type="datetime1">
              <a:rPr kumimoji="1" lang="ja-JP" altLang="en-US" smtClean="0"/>
              <a:pPr/>
              <a:t>2019/3/17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rcRect/>
          <a:stretch>
            <a:fillRect/>
          </a:stretch>
        </p:blipFill>
        <p:spPr bwMode="auto">
          <a:xfrm>
            <a:off x="485775" y="876284"/>
            <a:ext cx="8172450" cy="266700"/>
          </a:xfrm>
          <a:prstGeom prst="rect">
            <a:avLst/>
          </a:prstGeom>
          <a:noFill/>
          <a:ln w="9525">
            <a:noFill/>
            <a:miter lim="800000"/>
            <a:headEnd/>
            <a:tailEnd/>
          </a:ln>
          <a:effectLst/>
        </p:spPr>
      </p:pic>
      <p:sp>
        <p:nvSpPr>
          <p:cNvPr id="3" name="コンテンツ プレースホルダ 2"/>
          <p:cNvSpPr>
            <a:spLocks noGrp="1"/>
          </p:cNvSpPr>
          <p:nvPr>
            <p:ph sz="half" idx="1"/>
          </p:nvPr>
        </p:nvSpPr>
        <p:spPr>
          <a:xfrm>
            <a:off x="457200" y="1214422"/>
            <a:ext cx="4038600" cy="507209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214422"/>
            <a:ext cx="4038600" cy="507209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45C9784-1505-47F4-A9C0-5277CD476299}" type="datetime1">
              <a:rPr kumimoji="1" lang="ja-JP" altLang="en-US" smtClean="0"/>
              <a:pPr/>
              <a:t>2019/3/17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BC5F85C-CA89-4DD9-8F34-0CEC0BCAD652}" type="slidenum">
              <a:rPr kumimoji="1" lang="ja-JP" altLang="en-US" smtClean="0"/>
              <a:pPr/>
              <a:t>‹#›</a:t>
            </a:fld>
            <a:endParaRPr kumimoji="1" lang="ja-JP" altLang="en-US"/>
          </a:p>
        </p:txBody>
      </p:sp>
      <p:cxnSp>
        <p:nvCxnSpPr>
          <p:cNvPr id="15" name="直線コネクタ 14"/>
          <p:cNvCxnSpPr/>
          <p:nvPr userDrawn="1"/>
        </p:nvCxnSpPr>
        <p:spPr>
          <a:xfrm>
            <a:off x="6500826" y="6427808"/>
            <a:ext cx="2214578" cy="1588"/>
          </a:xfrm>
          <a:prstGeom prst="line">
            <a:avLst/>
          </a:prstGeom>
          <a:ln w="38100" cap="rnd">
            <a:solidFill>
              <a:srgbClr val="FF3300"/>
            </a:solidFill>
            <a:prstDash val="sysDot"/>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6924114" y="490415"/>
            <a:ext cx="1714937" cy="525585"/>
          </a:xfrm>
          <a:prstGeom prst="rect">
            <a:avLst/>
          </a:prstGeom>
          <a:noFill/>
          <a:ln w="9525">
            <a:noFill/>
            <a:miter lim="800000"/>
            <a:headEnd/>
            <a:tailEnd/>
          </a:ln>
        </p:spPr>
      </p:pic>
      <p:sp>
        <p:nvSpPr>
          <p:cNvPr id="12" name="タイトル 1"/>
          <p:cNvSpPr>
            <a:spLocks noGrp="1"/>
          </p:cNvSpPr>
          <p:nvPr>
            <p:ph type="title"/>
          </p:nvPr>
        </p:nvSpPr>
        <p:spPr>
          <a:xfrm>
            <a:off x="457200" y="285728"/>
            <a:ext cx="8229600" cy="785818"/>
          </a:xfrm>
        </p:spPr>
        <p:txBody>
          <a:bodyPr/>
          <a:lstStyle>
            <a:lvl1pPr>
              <a:defRPr baseline="0">
                <a:latin typeface="ヒラギノ角ゴ Pro W6" pitchFamily="34" charset="-128"/>
              </a:defRPr>
            </a:lvl1pPr>
          </a:lstStyle>
          <a:p>
            <a:r>
              <a:rPr kumimoji="1" lang="ja-JP" altLang="en-US" smtClean="0"/>
              <a:t>マスター タイトルの書式設定</a:t>
            </a:r>
            <a:endParaRPr kumimoji="1" lang="ja-JP"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2" cstate="print"/>
          <a:srcRect/>
          <a:stretch>
            <a:fillRect/>
          </a:stretch>
        </p:blipFill>
        <p:spPr bwMode="auto">
          <a:xfrm>
            <a:off x="485775" y="876284"/>
            <a:ext cx="8172450" cy="266700"/>
          </a:xfrm>
          <a:prstGeom prst="rect">
            <a:avLst/>
          </a:prstGeom>
          <a:noFill/>
          <a:ln w="9525">
            <a:noFill/>
            <a:miter lim="800000"/>
            <a:headEnd/>
            <a:tailEnd/>
          </a:ln>
          <a:effectLst/>
        </p:spPr>
      </p:pic>
      <p:sp>
        <p:nvSpPr>
          <p:cNvPr id="3" name="テキスト プレースホルダ 2"/>
          <p:cNvSpPr>
            <a:spLocks noGrp="1"/>
          </p:cNvSpPr>
          <p:nvPr>
            <p:ph type="body" idx="1"/>
          </p:nvPr>
        </p:nvSpPr>
        <p:spPr>
          <a:xfrm>
            <a:off x="457200" y="1214422"/>
            <a:ext cx="4040188" cy="460387"/>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 3"/>
          <p:cNvSpPr>
            <a:spLocks noGrp="1"/>
          </p:cNvSpPr>
          <p:nvPr>
            <p:ph sz="half" idx="2"/>
          </p:nvPr>
        </p:nvSpPr>
        <p:spPr>
          <a:xfrm>
            <a:off x="457200" y="1714488"/>
            <a:ext cx="4040188" cy="45720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214422"/>
            <a:ext cx="4041775" cy="460387"/>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 5"/>
          <p:cNvSpPr>
            <a:spLocks noGrp="1"/>
          </p:cNvSpPr>
          <p:nvPr>
            <p:ph sz="quarter" idx="4"/>
          </p:nvPr>
        </p:nvSpPr>
        <p:spPr>
          <a:xfrm>
            <a:off x="4645025" y="1714488"/>
            <a:ext cx="4041775" cy="45720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9ABCD5B5-3AC2-4E50-BB5B-3A93F2376633}" type="datetime1">
              <a:rPr kumimoji="1" lang="ja-JP" altLang="en-US" smtClean="0"/>
              <a:pPr/>
              <a:t>2019/3/17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3BC5F85C-CA89-4DD9-8F34-0CEC0BCAD652}" type="slidenum">
              <a:rPr kumimoji="1" lang="ja-JP" altLang="en-US" smtClean="0"/>
              <a:pPr/>
              <a:t>‹#›</a:t>
            </a:fld>
            <a:endParaRPr kumimoji="1" lang="ja-JP" altLang="en-US"/>
          </a:p>
        </p:txBody>
      </p:sp>
      <p:cxnSp>
        <p:nvCxnSpPr>
          <p:cNvPr id="17" name="直線コネクタ 16"/>
          <p:cNvCxnSpPr/>
          <p:nvPr userDrawn="1"/>
        </p:nvCxnSpPr>
        <p:spPr>
          <a:xfrm>
            <a:off x="6500826" y="6427808"/>
            <a:ext cx="2214578" cy="1588"/>
          </a:xfrm>
          <a:prstGeom prst="line">
            <a:avLst/>
          </a:prstGeom>
          <a:ln w="38100" cap="rnd">
            <a:solidFill>
              <a:srgbClr val="FF3300"/>
            </a:solidFill>
            <a:prstDash val="sysDot"/>
          </a:ln>
        </p:spPr>
        <p:style>
          <a:lnRef idx="1">
            <a:schemeClr val="accent1"/>
          </a:lnRef>
          <a:fillRef idx="0">
            <a:schemeClr val="accent1"/>
          </a:fillRef>
          <a:effectRef idx="0">
            <a:schemeClr val="accent1"/>
          </a:effectRef>
          <a:fontRef idx="minor">
            <a:schemeClr val="tx1"/>
          </a:fontRef>
        </p:style>
      </p:cxnSp>
      <p:pic>
        <p:nvPicPr>
          <p:cNvPr id="13" name="Picture 2"/>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6924114" y="490415"/>
            <a:ext cx="1714937" cy="525585"/>
          </a:xfrm>
          <a:prstGeom prst="rect">
            <a:avLst/>
          </a:prstGeom>
          <a:noFill/>
          <a:ln w="9525">
            <a:noFill/>
            <a:miter lim="800000"/>
            <a:headEnd/>
            <a:tailEnd/>
          </a:ln>
        </p:spPr>
      </p:pic>
      <p:sp>
        <p:nvSpPr>
          <p:cNvPr id="14" name="タイトル 1"/>
          <p:cNvSpPr>
            <a:spLocks noGrp="1"/>
          </p:cNvSpPr>
          <p:nvPr>
            <p:ph type="title"/>
          </p:nvPr>
        </p:nvSpPr>
        <p:spPr>
          <a:xfrm>
            <a:off x="457200" y="285728"/>
            <a:ext cx="8229600" cy="785818"/>
          </a:xfrm>
        </p:spPr>
        <p:txBody>
          <a:bodyPr/>
          <a:lstStyle>
            <a:lvl1pPr>
              <a:defRPr baseline="0">
                <a:latin typeface="ヒラギノ角ゴ Pro W6" pitchFamily="34" charset="-128"/>
              </a:defRPr>
            </a:lvl1pPr>
          </a:lstStyle>
          <a:p>
            <a:r>
              <a:rPr kumimoji="1" lang="ja-JP" altLang="en-US" smtClean="0"/>
              <a:t>マスター タイトルの書式設定</a:t>
            </a:r>
            <a:endParaRPr kumimoji="1" lang="ja-JP"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2" cstate="print"/>
          <a:srcRect/>
          <a:stretch>
            <a:fillRect/>
          </a:stretch>
        </p:blipFill>
        <p:spPr bwMode="auto">
          <a:xfrm>
            <a:off x="485775" y="876284"/>
            <a:ext cx="8172450" cy="266700"/>
          </a:xfrm>
          <a:prstGeom prst="rect">
            <a:avLst/>
          </a:prstGeom>
          <a:noFill/>
          <a:ln w="9525">
            <a:noFill/>
            <a:miter lim="800000"/>
            <a:headEnd/>
            <a:tailEnd/>
          </a:ln>
          <a:effectLst/>
        </p:spPr>
      </p:pic>
      <p:sp>
        <p:nvSpPr>
          <p:cNvPr id="3" name="日付プレースホルダ 2"/>
          <p:cNvSpPr>
            <a:spLocks noGrp="1"/>
          </p:cNvSpPr>
          <p:nvPr>
            <p:ph type="dt" sz="half" idx="10"/>
          </p:nvPr>
        </p:nvSpPr>
        <p:spPr/>
        <p:txBody>
          <a:bodyPr/>
          <a:lstStyle/>
          <a:p>
            <a:fld id="{14678959-2F07-4133-ABBE-C02DE3C2C382}" type="datetime1">
              <a:rPr kumimoji="1" lang="ja-JP" altLang="en-US" smtClean="0"/>
              <a:pPr/>
              <a:t>2019/3/17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3BC5F85C-CA89-4DD9-8F34-0CEC0BCAD652}" type="slidenum">
              <a:rPr kumimoji="1" lang="ja-JP" altLang="en-US" smtClean="0"/>
              <a:pPr/>
              <a:t>‹#›</a:t>
            </a:fld>
            <a:endParaRPr kumimoji="1" lang="ja-JP" altLang="en-US"/>
          </a:p>
        </p:txBody>
      </p:sp>
      <p:cxnSp>
        <p:nvCxnSpPr>
          <p:cNvPr id="13" name="直線コネクタ 12"/>
          <p:cNvCxnSpPr/>
          <p:nvPr userDrawn="1"/>
        </p:nvCxnSpPr>
        <p:spPr>
          <a:xfrm>
            <a:off x="6500826" y="6427808"/>
            <a:ext cx="2214578" cy="1588"/>
          </a:xfrm>
          <a:prstGeom prst="line">
            <a:avLst/>
          </a:prstGeom>
          <a:ln w="38100" cap="rnd">
            <a:solidFill>
              <a:srgbClr val="FF3300"/>
            </a:solidFill>
            <a:prstDash val="sysDot"/>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6924114" y="490415"/>
            <a:ext cx="1714937" cy="525585"/>
          </a:xfrm>
          <a:prstGeom prst="rect">
            <a:avLst/>
          </a:prstGeom>
          <a:noFill/>
          <a:ln w="9525">
            <a:noFill/>
            <a:miter lim="800000"/>
            <a:headEnd/>
            <a:tailEnd/>
          </a:ln>
        </p:spPr>
      </p:pic>
      <p:sp>
        <p:nvSpPr>
          <p:cNvPr id="10" name="タイトル 1"/>
          <p:cNvSpPr>
            <a:spLocks noGrp="1"/>
          </p:cNvSpPr>
          <p:nvPr>
            <p:ph type="title"/>
          </p:nvPr>
        </p:nvSpPr>
        <p:spPr>
          <a:xfrm>
            <a:off x="457200" y="285728"/>
            <a:ext cx="8229600" cy="785818"/>
          </a:xfrm>
        </p:spPr>
        <p:txBody>
          <a:bodyPr/>
          <a:lstStyle>
            <a:lvl1pPr>
              <a:defRPr baseline="0">
                <a:latin typeface="ヒラギノ角ゴ Pro W6" pitchFamily="34" charset="-128"/>
              </a:defRPr>
            </a:lvl1pPr>
          </a:lstStyle>
          <a:p>
            <a:r>
              <a:rPr kumimoji="1" lang="ja-JP" altLang="en-US" smtClean="0"/>
              <a:t>マスター タイトルの書式設定</a:t>
            </a:r>
            <a:endParaRPr kumimoji="1" lang="ja-JP"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F1A2B432-2553-463A-8D89-13CE6AB5AACE}" type="datetime1">
              <a:rPr kumimoji="1" lang="ja-JP" altLang="en-US" smtClean="0"/>
              <a:pPr/>
              <a:t>2019/3/17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3BC5F85C-CA89-4DD9-8F34-0CEC0BCAD652}" type="slidenum">
              <a:rPr kumimoji="1" lang="ja-JP" altLang="en-US" smtClean="0"/>
              <a:pPr/>
              <a:t>‹#›</a:t>
            </a:fld>
            <a:endParaRPr kumimoji="1" lang="ja-JP"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 4"/>
          <p:cNvSpPr>
            <a:spLocks noGrp="1"/>
          </p:cNvSpPr>
          <p:nvPr>
            <p:ph type="dt" sz="half" idx="10"/>
          </p:nvPr>
        </p:nvSpPr>
        <p:spPr/>
        <p:txBody>
          <a:bodyPr/>
          <a:lstStyle/>
          <a:p>
            <a:fld id="{A3349FC6-A7FC-4208-BDE4-539478B02871}" type="datetime1">
              <a:rPr kumimoji="1" lang="ja-JP" altLang="en-US" smtClean="0"/>
              <a:pPr/>
              <a:t>2019/3/17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BC5F85C-CA89-4DD9-8F34-0CEC0BCAD652}" type="slidenum">
              <a:rPr kumimoji="1" lang="ja-JP" altLang="en-US" smtClean="0"/>
              <a:pPr/>
              <a:t>‹#›</a:t>
            </a:fld>
            <a:endParaRPr kumimoji="1" lang="ja-JP"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図を追加</a:t>
            </a:r>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 4"/>
          <p:cNvSpPr>
            <a:spLocks noGrp="1"/>
          </p:cNvSpPr>
          <p:nvPr>
            <p:ph type="dt" sz="half" idx="10"/>
          </p:nvPr>
        </p:nvSpPr>
        <p:spPr/>
        <p:txBody>
          <a:bodyPr/>
          <a:lstStyle/>
          <a:p>
            <a:fld id="{FE465C87-8D78-4A80-A801-F439B42CBE37}" type="datetime1">
              <a:rPr kumimoji="1" lang="ja-JP" altLang="en-US" smtClean="0"/>
              <a:pPr/>
              <a:t>2019/3/17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BC5F85C-CA89-4DD9-8F34-0CEC0BCAD652}" type="slidenum">
              <a:rPr kumimoji="1" lang="ja-JP" altLang="en-US" smtClean="0"/>
              <a:pPr/>
              <a:t>‹#›</a:t>
            </a:fld>
            <a:endParaRPr kumimoji="1" lang="ja-JP"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346076"/>
            <a:ext cx="8229600" cy="72547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214422"/>
            <a:ext cx="8229600" cy="5072098"/>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latin typeface="ヒラギノ角ゴ Pro W3" pitchFamily="34" charset="-128"/>
                <a:ea typeface="ヒラギノ角ゴ Pro W3" pitchFamily="34" charset="-128"/>
              </a:defRPr>
            </a:lvl1pPr>
          </a:lstStyle>
          <a:p>
            <a:fld id="{03F57495-94D0-4CF0-A289-948D441A42D6}" type="datetime1">
              <a:rPr lang="ja-JP" altLang="en-US" smtClean="0"/>
              <a:pPr/>
              <a:t>2019/3/17</a:t>
            </a:fld>
            <a:endParaRPr lang="ja-JP" altLang="en-US"/>
          </a:p>
        </p:txBody>
      </p:sp>
      <p:sp>
        <p:nvSpPr>
          <p:cNvPr id="5" name="フッター プレースホル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latin typeface="ヒラギノ角ゴ Pro W3" pitchFamily="34" charset="-128"/>
                <a:ea typeface="ヒラギノ角ゴ Pro W3" pitchFamily="34" charset="-128"/>
              </a:defRPr>
            </a:lvl1pPr>
          </a:lstStyle>
          <a:p>
            <a:endParaRPr lang="ja-JP" altLang="en-US"/>
          </a:p>
        </p:txBody>
      </p:sp>
      <p:sp>
        <p:nvSpPr>
          <p:cNvPr id="6" name="スライド番号プレースホル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600">
                <a:solidFill>
                  <a:schemeClr val="tx1"/>
                </a:solidFill>
                <a:latin typeface="ヒラギノ角ゴ Pro W3" pitchFamily="34" charset="-128"/>
                <a:ea typeface="ヒラギノ角ゴ Pro W3" pitchFamily="34" charset="-128"/>
              </a:defRPr>
            </a:lvl1pPr>
          </a:lstStyle>
          <a:p>
            <a:fld id="{3BC5F85C-CA89-4DD9-8F34-0CEC0BCAD652}" type="slidenum">
              <a:rPr lang="ja-JP" altLang="en-US" smtClean="0"/>
              <a:pPr/>
              <a: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defTabSz="914400" rtl="0" eaLnBrk="1" latinLnBrk="0" hangingPunct="1">
        <a:lnSpc>
          <a:spcPct val="120000"/>
        </a:lnSpc>
        <a:spcBef>
          <a:spcPct val="0"/>
        </a:spcBef>
        <a:buNone/>
        <a:defRPr kumimoji="1" sz="2800" kern="1200" spc="120" baseline="0">
          <a:solidFill>
            <a:srgbClr val="FF0000"/>
          </a:solidFill>
          <a:latin typeface="ヒラギノ角ゴ Pro W6" pitchFamily="34" charset="-128"/>
          <a:ea typeface="ヒラギノ角ゴ Pro W6" pitchFamily="34" charset="-128"/>
          <a:cs typeface="+mj-cs"/>
        </a:defRPr>
      </a:lvl1pPr>
    </p:titleStyle>
    <p:bodyStyle>
      <a:lvl1pPr marL="342900" indent="-342900" algn="l" defTabSz="914400" rtl="0" eaLnBrk="1" latinLnBrk="0" hangingPunct="1">
        <a:lnSpc>
          <a:spcPct val="120000"/>
        </a:lnSpc>
        <a:spcBef>
          <a:spcPct val="20000"/>
        </a:spcBef>
        <a:buClr>
          <a:srgbClr val="FF3300"/>
        </a:buClr>
        <a:buFont typeface="Wingdings" pitchFamily="2" charset="2"/>
        <a:buChar char="l"/>
        <a:defRPr kumimoji="1" sz="2000" kern="1200" spc="120" baseline="0">
          <a:solidFill>
            <a:srgbClr val="003300"/>
          </a:solidFill>
          <a:latin typeface="ヒラギノ角ゴ Pro W6" pitchFamily="34" charset="-128"/>
          <a:ea typeface="ヒラギノ角ゴ Pro W6" pitchFamily="34" charset="-128"/>
          <a:cs typeface="+mn-cs"/>
        </a:defRPr>
      </a:lvl1pPr>
      <a:lvl2pPr marL="742950" indent="-285750" algn="l" defTabSz="914400" rtl="0" eaLnBrk="1" latinLnBrk="0" hangingPunct="1">
        <a:lnSpc>
          <a:spcPct val="120000"/>
        </a:lnSpc>
        <a:spcBef>
          <a:spcPct val="20000"/>
        </a:spcBef>
        <a:buClr>
          <a:srgbClr val="92D050"/>
        </a:buClr>
        <a:buFont typeface="Wingdings" pitchFamily="2" charset="2"/>
        <a:buChar char="l"/>
        <a:defRPr kumimoji="1" sz="1800" kern="1200" spc="120" baseline="0">
          <a:solidFill>
            <a:schemeClr val="tx1"/>
          </a:solidFill>
          <a:latin typeface="ヒラギノ角ゴ Pro W3" pitchFamily="34" charset="-128"/>
          <a:ea typeface="ヒラギノ角ゴ Pro W3" pitchFamily="34" charset="-128"/>
          <a:cs typeface="+mn-cs"/>
        </a:defRPr>
      </a:lvl2pPr>
      <a:lvl3pPr marL="1143000" indent="-228600" algn="l" defTabSz="914400" rtl="0" eaLnBrk="1" latinLnBrk="0" hangingPunct="1">
        <a:lnSpc>
          <a:spcPct val="120000"/>
        </a:lnSpc>
        <a:spcBef>
          <a:spcPct val="20000"/>
        </a:spcBef>
        <a:buClr>
          <a:schemeClr val="accent5">
            <a:lumMod val="60000"/>
            <a:lumOff val="40000"/>
          </a:schemeClr>
        </a:buClr>
        <a:buFont typeface="Wingdings" pitchFamily="2" charset="2"/>
        <a:buChar char="l"/>
        <a:defRPr kumimoji="1" sz="1600" kern="1200" spc="120" baseline="0">
          <a:solidFill>
            <a:schemeClr val="tx1"/>
          </a:solidFill>
          <a:latin typeface="ヒラギノ角ゴ Pro W3" pitchFamily="34" charset="-128"/>
          <a:ea typeface="ヒラギノ角ゴ Pro W3" pitchFamily="34" charset="-128"/>
          <a:cs typeface="+mn-cs"/>
        </a:defRPr>
      </a:lvl3pPr>
      <a:lvl4pPr marL="1600200" indent="-228600" algn="l" defTabSz="914400" rtl="0" eaLnBrk="1" latinLnBrk="0" hangingPunct="1">
        <a:lnSpc>
          <a:spcPct val="120000"/>
        </a:lnSpc>
        <a:spcBef>
          <a:spcPct val="20000"/>
        </a:spcBef>
        <a:buClr>
          <a:schemeClr val="accent4">
            <a:lumMod val="60000"/>
            <a:lumOff val="40000"/>
          </a:schemeClr>
        </a:buClr>
        <a:buFont typeface="Wingdings" pitchFamily="2" charset="2"/>
        <a:buChar char="l"/>
        <a:defRPr kumimoji="1" sz="1400" kern="1200" spc="120" baseline="0">
          <a:solidFill>
            <a:schemeClr val="tx1"/>
          </a:solidFill>
          <a:latin typeface="ヒラギノ角ゴ Pro W3" pitchFamily="34" charset="-128"/>
          <a:ea typeface="ヒラギノ角ゴ Pro W3" pitchFamily="34" charset="-128"/>
          <a:cs typeface="+mn-cs"/>
        </a:defRPr>
      </a:lvl4pPr>
      <a:lvl5pPr marL="2057400" indent="-228600" algn="l" defTabSz="914400" rtl="0" eaLnBrk="1" latinLnBrk="0" hangingPunct="1">
        <a:lnSpc>
          <a:spcPct val="120000"/>
        </a:lnSpc>
        <a:spcBef>
          <a:spcPct val="20000"/>
        </a:spcBef>
        <a:buClr>
          <a:schemeClr val="accent2">
            <a:lumMod val="60000"/>
            <a:lumOff val="40000"/>
          </a:schemeClr>
        </a:buClr>
        <a:buFont typeface="Wingdings" pitchFamily="2" charset="2"/>
        <a:buChar char="l"/>
        <a:defRPr kumimoji="1" sz="1400" kern="1200" spc="120" baseline="0">
          <a:solidFill>
            <a:schemeClr val="tx1"/>
          </a:solidFill>
          <a:latin typeface="ヒラギノ角ゴ Pro W3" pitchFamily="34" charset="-128"/>
          <a:ea typeface="ヒラギノ角ゴ Pro W3" pitchFamily="34"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1.png"/><Relationship Id="rId7"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slide" Target="slide40.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chart" Target="../charts/chart2.xml"/><Relationship Id="rId5" Type="http://schemas.openxmlformats.org/officeDocument/2006/relationships/image" Target="../media/image27.png"/><Relationship Id="rId4"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image" Target="../media/image29.png"/><Relationship Id="rId5" Type="http://schemas.openxmlformats.org/officeDocument/2006/relationships/chart" Target="../charts/chart3.xml"/><Relationship Id="rId4"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en.wikipedia.org/wiki/Projections_onto_convex_sets" TargetMode="External"/><Relationship Id="rId4" Type="http://schemas.openxmlformats.org/officeDocument/2006/relationships/slide" Target="slide2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5" Type="http://schemas.openxmlformats.org/officeDocument/2006/relationships/image" Target="../media/image30.png"/><Relationship Id="rId4" Type="http://schemas.openxmlformats.org/officeDocument/2006/relationships/notesSlide" Target="../notesSlides/notesSlide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27.png"/><Relationship Id="rId4" Type="http://schemas.openxmlformats.org/officeDocument/2006/relationships/notesSlide" Target="../notesSlides/notesSlide22.xml"/></Relationships>
</file>

<file path=ppt/slides/_rels/slide4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5.mp4"/><Relationship Id="rId1" Type="http://schemas.microsoft.com/office/2007/relationships/media" Target="../media/media5.mp4"/><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6.mp4"/><Relationship Id="rId1" Type="http://schemas.microsoft.com/office/2007/relationships/media" Target="../media/media6.mp4"/><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7.mp4"/><Relationship Id="rId1" Type="http://schemas.microsoft.com/office/2007/relationships/media" Target="../media/media7.mp4"/><Relationship Id="rId5" Type="http://schemas.openxmlformats.org/officeDocument/2006/relationships/image" Target="../media/image33.png"/><Relationship Id="rId4" Type="http://schemas.openxmlformats.org/officeDocument/2006/relationships/notesSlide" Target="../notesSlides/notesSlide25.xml"/></Relationships>
</file>

<file path=ppt/slides/_rels/slide56.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380.png"/><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0.png"/><Relationship Id="rId5" Type="http://schemas.openxmlformats.org/officeDocument/2006/relationships/image" Target="../media/image35.png"/><Relationship Id="rId10" Type="http://schemas.openxmlformats.org/officeDocument/2006/relationships/image" Target="../media/image400.png"/><Relationship Id="rId4" Type="http://schemas.openxmlformats.org/officeDocument/2006/relationships/image" Target="../media/image340.png"/><Relationship Id="rId9" Type="http://schemas.openxmlformats.org/officeDocument/2006/relationships/image" Target="../media/image39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5.png"/><Relationship Id="rId21" Type="http://schemas.openxmlformats.org/officeDocument/2006/relationships/slide" Target="slide11.xml"/><Relationship Id="rId7" Type="http://schemas.openxmlformats.org/officeDocument/2006/relationships/image" Target="../media/image80.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4.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png"/><Relationship Id="rId5" Type="http://schemas.openxmlformats.org/officeDocument/2006/relationships/image" Target="../media/image60.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10.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294967295"/>
          </p:nvPr>
        </p:nvSpPr>
        <p:spPr>
          <a:xfrm>
            <a:off x="7010400" y="6429375"/>
            <a:ext cx="2133600" cy="292100"/>
          </a:xfrm>
        </p:spPr>
        <p:txBody>
          <a:bodyPr/>
          <a:lstStyle/>
          <a:p>
            <a:fld id="{3BC5F85C-CA89-4DD9-8F34-0CEC0BCAD652}" type="slidenum">
              <a:rPr kumimoji="1" lang="ja-JP" altLang="en-US" smtClean="0"/>
              <a:pPr/>
              <a:t>1</a:t>
            </a:fld>
            <a:endParaRPr kumimoji="1" lang="ja-JP" altLang="en-US"/>
          </a:p>
        </p:txBody>
      </p:sp>
      <p:sp>
        <p:nvSpPr>
          <p:cNvPr id="2" name="タイトル 1"/>
          <p:cNvSpPr>
            <a:spLocks noGrp="1"/>
          </p:cNvSpPr>
          <p:nvPr>
            <p:ph type="ctrTitle"/>
          </p:nvPr>
        </p:nvSpPr>
        <p:spPr>
          <a:xfrm>
            <a:off x="323528" y="908720"/>
            <a:ext cx="8280920" cy="2088231"/>
          </a:xfrm>
        </p:spPr>
        <p:txBody>
          <a:bodyPr>
            <a:noAutofit/>
          </a:bodyPr>
          <a:lstStyle/>
          <a:p>
            <a:r>
              <a:rPr lang="en-US" altLang="ja-JP" dirty="0" smtClean="0"/>
              <a:t>The proposal of calculating contact force </a:t>
            </a:r>
            <a:br>
              <a:rPr lang="en-US" altLang="ja-JP" dirty="0" smtClean="0"/>
            </a:br>
            <a:r>
              <a:rPr lang="en-US" altLang="ja-JP" dirty="0" smtClean="0"/>
              <a:t>between two convex objects </a:t>
            </a:r>
            <a:br>
              <a:rPr lang="en-US" altLang="ja-JP" dirty="0" smtClean="0"/>
            </a:br>
            <a:r>
              <a:rPr lang="en-US" altLang="ja-JP" dirty="0" smtClean="0"/>
              <a:t>by 6 </a:t>
            </a:r>
            <a:r>
              <a:rPr lang="en-US" altLang="ja-JP" dirty="0" err="1" smtClean="0"/>
              <a:t>DoF</a:t>
            </a:r>
            <a:r>
              <a:rPr lang="en-US" altLang="ja-JP" dirty="0" smtClean="0"/>
              <a:t> constraints</a:t>
            </a:r>
            <a:br>
              <a:rPr lang="en-US" altLang="ja-JP" dirty="0" smtClean="0"/>
            </a:br>
            <a:r>
              <a:rPr lang="ja-JP" altLang="en-US" dirty="0" smtClean="0"/>
              <a:t>（</a:t>
            </a:r>
            <a:r>
              <a:rPr lang="en-US" altLang="ja-JP" dirty="0" smtClean="0"/>
              <a:t>6</a:t>
            </a:r>
            <a:r>
              <a:rPr lang="ja-JP" altLang="en-US" dirty="0" smtClean="0"/>
              <a:t>自由度拘束による接触力計算手法の提案）</a:t>
            </a:r>
            <a:endParaRPr kumimoji="1" lang="ja-JP" altLang="en-US" dirty="0"/>
          </a:p>
        </p:txBody>
      </p:sp>
      <p:sp>
        <p:nvSpPr>
          <p:cNvPr id="3" name="サブタイトル 2"/>
          <p:cNvSpPr>
            <a:spLocks noGrp="1"/>
          </p:cNvSpPr>
          <p:nvPr>
            <p:ph type="subTitle" idx="1"/>
          </p:nvPr>
        </p:nvSpPr>
        <p:spPr>
          <a:xfrm>
            <a:off x="1371600" y="4293096"/>
            <a:ext cx="6400800" cy="1345704"/>
          </a:xfrm>
        </p:spPr>
        <p:txBody>
          <a:bodyPr/>
          <a:lstStyle/>
          <a:p>
            <a:r>
              <a:rPr lang="en-US" altLang="ja-JP" dirty="0" smtClean="0"/>
              <a:t>18M14598</a:t>
            </a:r>
          </a:p>
          <a:p>
            <a:r>
              <a:rPr lang="en-US" altLang="ja-JP" dirty="0" smtClean="0"/>
              <a:t>M1 </a:t>
            </a:r>
            <a:r>
              <a:rPr kumimoji="1" lang="en-US" altLang="ja-JP" dirty="0" smtClean="0"/>
              <a:t>Kim</a:t>
            </a:r>
            <a:r>
              <a:rPr kumimoji="1" lang="ja-JP" altLang="en-US" dirty="0" smtClean="0"/>
              <a:t> </a:t>
            </a:r>
            <a:r>
              <a:rPr kumimoji="1" lang="en-US" altLang="ja-JP" dirty="0" err="1" smtClean="0"/>
              <a:t>SaeYoung</a:t>
            </a:r>
            <a:endParaRPr kumimoji="1" lang="ja-JP" altLang="en-US" dirty="0"/>
          </a:p>
        </p:txBody>
      </p:sp>
    </p:spTree>
    <p:extLst>
      <p:ext uri="{BB962C8B-B14F-4D97-AF65-F5344CB8AC3E}">
        <p14:creationId xmlns:p14="http://schemas.microsoft.com/office/powerpoint/2010/main" val="322995150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The problem of conventional method (2)</a:t>
            </a:r>
            <a:endParaRPr kumimoji="1" lang="ja-JP" altLang="en-US" dirty="0"/>
          </a:p>
        </p:txBody>
      </p:sp>
      <p:sp>
        <p:nvSpPr>
          <p:cNvPr id="3" name="コンテンツ プレースホルダー 2"/>
          <p:cNvSpPr>
            <a:spLocks noGrp="1"/>
          </p:cNvSpPr>
          <p:nvPr>
            <p:ph idx="1"/>
          </p:nvPr>
        </p:nvSpPr>
        <p:spPr>
          <a:xfrm>
            <a:off x="457200" y="1214422"/>
            <a:ext cx="8229600" cy="1695492"/>
          </a:xfrm>
        </p:spPr>
        <p:txBody>
          <a:bodyPr/>
          <a:lstStyle/>
          <a:p>
            <a:r>
              <a:rPr lang="en-US" altLang="ja-JP" dirty="0" smtClean="0"/>
              <a:t>From The </a:t>
            </a:r>
            <a:r>
              <a:rPr lang="en-US" altLang="ja-JP" dirty="0"/>
              <a:t>problem of using calculating </a:t>
            </a:r>
            <a:r>
              <a:rPr lang="en-US" altLang="ja-JP" dirty="0" smtClean="0"/>
              <a:t>method based </a:t>
            </a:r>
            <a:r>
              <a:rPr lang="en-US" altLang="ja-JP" dirty="0"/>
              <a:t>on contact points (1</a:t>
            </a:r>
            <a:r>
              <a:rPr lang="en-US" altLang="ja-JP" dirty="0" smtClean="0"/>
              <a:t>)(</a:t>
            </a:r>
            <a:r>
              <a:rPr lang="en-US" altLang="ja-JP" dirty="0" smtClean="0">
                <a:hlinkClick r:id="rId2" action="ppaction://hlinksldjump"/>
              </a:rPr>
              <a:t>page 7</a:t>
            </a:r>
            <a:r>
              <a:rPr lang="en-US" altLang="ja-JP" dirty="0" smtClean="0"/>
              <a:t>), this method also can make the calculation time to increase when cylinder is used in simulation </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10</a:t>
            </a:fld>
            <a:endParaRPr kumimoji="1" lang="ja-JP" altLang="en-US"/>
          </a:p>
        </p:txBody>
      </p:sp>
      <p:grpSp>
        <p:nvGrpSpPr>
          <p:cNvPr id="8" name="グループ化 7"/>
          <p:cNvGrpSpPr/>
          <p:nvPr/>
        </p:nvGrpSpPr>
        <p:grpSpPr>
          <a:xfrm>
            <a:off x="2095429" y="3212976"/>
            <a:ext cx="4953142" cy="2429138"/>
            <a:chOff x="2719936" y="3695891"/>
            <a:chExt cx="4953142" cy="2429138"/>
          </a:xfrm>
        </p:grpSpPr>
        <p:grpSp>
          <p:nvGrpSpPr>
            <p:cNvPr id="9" name="グループ化 8"/>
            <p:cNvGrpSpPr/>
            <p:nvPr/>
          </p:nvGrpSpPr>
          <p:grpSpPr>
            <a:xfrm>
              <a:off x="2719936" y="3695891"/>
              <a:ext cx="4905461" cy="2429138"/>
              <a:chOff x="2719936" y="3695891"/>
              <a:chExt cx="4905461" cy="2429138"/>
            </a:xfrm>
          </p:grpSpPr>
          <p:grpSp>
            <p:nvGrpSpPr>
              <p:cNvPr id="27" name="グループ化 26"/>
              <p:cNvGrpSpPr/>
              <p:nvPr/>
            </p:nvGrpSpPr>
            <p:grpSpPr>
              <a:xfrm>
                <a:off x="2719936" y="3695891"/>
                <a:ext cx="4905461" cy="2429138"/>
                <a:chOff x="2719936" y="3695891"/>
                <a:chExt cx="4905461" cy="2429138"/>
              </a:xfrm>
            </p:grpSpPr>
            <p:grpSp>
              <p:nvGrpSpPr>
                <p:cNvPr id="29" name="グループ化 28"/>
                <p:cNvGrpSpPr/>
                <p:nvPr/>
              </p:nvGrpSpPr>
              <p:grpSpPr>
                <a:xfrm>
                  <a:off x="2719936" y="4572535"/>
                  <a:ext cx="4905461" cy="1552494"/>
                  <a:chOff x="2719936" y="4572535"/>
                  <a:chExt cx="4905461" cy="1552494"/>
                </a:xfrm>
              </p:grpSpPr>
              <p:sp>
                <p:nvSpPr>
                  <p:cNvPr id="38" name="直方体 37"/>
                  <p:cNvSpPr/>
                  <p:nvPr/>
                </p:nvSpPr>
                <p:spPr>
                  <a:xfrm>
                    <a:off x="2719936" y="4903047"/>
                    <a:ext cx="1526767" cy="1221982"/>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p:cNvSpPr/>
                  <p:nvPr/>
                </p:nvSpPr>
                <p:spPr>
                  <a:xfrm>
                    <a:off x="4803442" y="4958282"/>
                    <a:ext cx="985557" cy="48817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365731" y="4572535"/>
                    <a:ext cx="1259666" cy="12596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6365731" y="4572535"/>
                    <a:ext cx="1259666" cy="1259666"/>
                  </a:xfrm>
                  <a:prstGeom prst="ellipse">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p:cNvGrpSpPr/>
                <p:nvPr/>
              </p:nvGrpSpPr>
              <p:grpSpPr>
                <a:xfrm>
                  <a:off x="2917371" y="3695891"/>
                  <a:ext cx="1132691" cy="1506477"/>
                  <a:chOff x="5260788" y="4416272"/>
                  <a:chExt cx="965526" cy="1284147"/>
                </a:xfrm>
              </p:grpSpPr>
              <p:sp>
                <p:nvSpPr>
                  <p:cNvPr id="31" name="円柱 30"/>
                  <p:cNvSpPr/>
                  <p:nvPr/>
                </p:nvSpPr>
                <p:spPr>
                  <a:xfrm>
                    <a:off x="5260790" y="4416272"/>
                    <a:ext cx="965524" cy="1284147"/>
                  </a:xfrm>
                  <a:prstGeom prst="can">
                    <a:avLst/>
                  </a:prstGeom>
                  <a:solidFill>
                    <a:srgbClr val="FF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六角形 31"/>
                  <p:cNvSpPr/>
                  <p:nvPr/>
                </p:nvSpPr>
                <p:spPr>
                  <a:xfrm>
                    <a:off x="5260789" y="4416272"/>
                    <a:ext cx="965524" cy="233281"/>
                  </a:xfrm>
                  <a:prstGeom prst="hexagon">
                    <a:avLst>
                      <a:gd name="adj" fmla="val 138086"/>
                      <a:gd name="vf" fmla="val 115470"/>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六角形 32"/>
                  <p:cNvSpPr/>
                  <p:nvPr/>
                </p:nvSpPr>
                <p:spPr>
                  <a:xfrm>
                    <a:off x="5260788" y="5467138"/>
                    <a:ext cx="965524" cy="233281"/>
                  </a:xfrm>
                  <a:prstGeom prst="hexagon">
                    <a:avLst>
                      <a:gd name="adj" fmla="val 138086"/>
                      <a:gd name="vf" fmla="val 115470"/>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p:cNvCxnSpPr>
                    <a:stCxn id="32" idx="3"/>
                    <a:endCxn id="33" idx="3"/>
                  </p:cNvCxnSpPr>
                  <p:nvPr/>
                </p:nvCxnSpPr>
                <p:spPr>
                  <a:xfrm flipH="1">
                    <a:off x="5260788" y="4532913"/>
                    <a:ext cx="1" cy="1050866"/>
                  </a:xfrm>
                  <a:prstGeom prst="line">
                    <a:avLst/>
                  </a:prstGeom>
                  <a:ln>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35" name="直線コネクタ 34"/>
                  <p:cNvCxnSpPr>
                    <a:stCxn id="32" idx="2"/>
                    <a:endCxn id="33" idx="2"/>
                  </p:cNvCxnSpPr>
                  <p:nvPr/>
                </p:nvCxnSpPr>
                <p:spPr>
                  <a:xfrm flipH="1">
                    <a:off x="5582916" y="4649553"/>
                    <a:ext cx="1" cy="1050866"/>
                  </a:xfrm>
                  <a:prstGeom prst="line">
                    <a:avLst/>
                  </a:prstGeom>
                  <a:ln>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36" name="直線コネクタ 35"/>
                  <p:cNvCxnSpPr>
                    <a:stCxn id="32" idx="1"/>
                    <a:endCxn id="33" idx="1"/>
                  </p:cNvCxnSpPr>
                  <p:nvPr/>
                </p:nvCxnSpPr>
                <p:spPr>
                  <a:xfrm flipH="1">
                    <a:off x="5904184" y="4649553"/>
                    <a:ext cx="1" cy="1050866"/>
                  </a:xfrm>
                  <a:prstGeom prst="line">
                    <a:avLst/>
                  </a:prstGeom>
                  <a:ln>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37" name="直線コネクタ 36"/>
                  <p:cNvCxnSpPr>
                    <a:stCxn id="32" idx="0"/>
                    <a:endCxn id="33" idx="0"/>
                  </p:cNvCxnSpPr>
                  <p:nvPr/>
                </p:nvCxnSpPr>
                <p:spPr>
                  <a:xfrm flipH="1">
                    <a:off x="6226312" y="4532913"/>
                    <a:ext cx="1" cy="1050866"/>
                  </a:xfrm>
                  <a:prstGeom prst="line">
                    <a:avLst/>
                  </a:prstGeom>
                  <a:ln>
                    <a:solidFill>
                      <a:srgbClr val="0070C0"/>
                    </a:solidFill>
                  </a:ln>
                </p:spPr>
                <p:style>
                  <a:lnRef idx="1">
                    <a:schemeClr val="accent2"/>
                  </a:lnRef>
                  <a:fillRef idx="0">
                    <a:schemeClr val="accent2"/>
                  </a:fillRef>
                  <a:effectRef idx="0">
                    <a:schemeClr val="accent2"/>
                  </a:effectRef>
                  <a:fontRef idx="minor">
                    <a:schemeClr val="tx1"/>
                  </a:fontRef>
                </p:style>
              </p:cxnSp>
            </p:grpSp>
          </p:grpSp>
          <p:sp>
            <p:nvSpPr>
              <p:cNvPr id="28" name="六角形 27"/>
              <p:cNvSpPr/>
              <p:nvPr/>
            </p:nvSpPr>
            <p:spPr>
              <a:xfrm>
                <a:off x="6365729" y="4678676"/>
                <a:ext cx="1245609" cy="1073802"/>
              </a:xfrm>
              <a:prstGeom prst="hexagon">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楕円 9"/>
            <p:cNvSpPr/>
            <p:nvPr/>
          </p:nvSpPr>
          <p:spPr>
            <a:xfrm>
              <a:off x="7286445" y="5666876"/>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7577715" y="5150998"/>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7286445" y="4631263"/>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6614350" y="5657115"/>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6337613" y="5154686"/>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6614350" y="4628591"/>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rot="5400000">
              <a:off x="6320800" y="4631855"/>
              <a:ext cx="1335465" cy="1133648"/>
              <a:chOff x="8584772" y="3402737"/>
              <a:chExt cx="1335465" cy="1133648"/>
            </a:xfrm>
          </p:grpSpPr>
          <p:sp>
            <p:nvSpPr>
              <p:cNvPr id="19" name="六角形 18"/>
              <p:cNvSpPr/>
              <p:nvPr/>
            </p:nvSpPr>
            <p:spPr>
              <a:xfrm>
                <a:off x="8639790" y="3430843"/>
                <a:ext cx="1245609" cy="1073802"/>
              </a:xfrm>
              <a:prstGeom prst="hexagon">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p:cNvGrpSpPr/>
              <p:nvPr/>
            </p:nvGrpSpPr>
            <p:grpSpPr>
              <a:xfrm>
                <a:off x="8584772" y="3402737"/>
                <a:ext cx="1335465" cy="1133648"/>
                <a:chOff x="6490013" y="4780991"/>
                <a:chExt cx="1335465" cy="1133648"/>
              </a:xfrm>
            </p:grpSpPr>
            <p:sp>
              <p:nvSpPr>
                <p:cNvPr id="21" name="楕円 20"/>
                <p:cNvSpPr/>
                <p:nvPr/>
              </p:nvSpPr>
              <p:spPr>
                <a:xfrm>
                  <a:off x="7438845" y="5819276"/>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7730115" y="5303398"/>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438845" y="4783663"/>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6766750" y="5809515"/>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6490013" y="5307086"/>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6766750" y="4780991"/>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 name="六角形 16"/>
            <p:cNvSpPr/>
            <p:nvPr/>
          </p:nvSpPr>
          <p:spPr>
            <a:xfrm rot="5400000">
              <a:off x="3355983" y="3275486"/>
              <a:ext cx="254675" cy="1133476"/>
            </a:xfrm>
            <a:prstGeom prst="hexagon">
              <a:avLst>
                <a:gd name="adj" fmla="val 29938"/>
                <a:gd name="vf" fmla="val 115470"/>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六角形 17"/>
            <p:cNvSpPr/>
            <p:nvPr/>
          </p:nvSpPr>
          <p:spPr>
            <a:xfrm rot="5400000">
              <a:off x="3363014" y="4486628"/>
              <a:ext cx="254675" cy="1133476"/>
            </a:xfrm>
            <a:prstGeom prst="hexagon">
              <a:avLst>
                <a:gd name="adj" fmla="val 29938"/>
                <a:gd name="vf" fmla="val 115470"/>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p:cNvSpPr txBox="1"/>
          <p:nvPr/>
        </p:nvSpPr>
        <p:spPr>
          <a:xfrm>
            <a:off x="2642970" y="5690299"/>
            <a:ext cx="3858060" cy="307777"/>
          </a:xfrm>
          <a:prstGeom prst="rect">
            <a:avLst/>
          </a:prstGeom>
          <a:noFill/>
        </p:spPr>
        <p:txBody>
          <a:bodyPr wrap="square" rtlCol="0">
            <a:spAutoFit/>
          </a:bodyPr>
          <a:lstStyle/>
          <a:p>
            <a:pPr algn="ctr"/>
            <a:r>
              <a:rPr kumimoji="1" lang="en-US" altLang="ja-JP" sz="1400" dirty="0" smtClean="0"/>
              <a:t>Figure 5 </a:t>
            </a:r>
            <a:r>
              <a:rPr lang="en-US" altLang="ja-JP" sz="1400" dirty="0" smtClean="0"/>
              <a:t>the contact manifold of </a:t>
            </a:r>
            <a:r>
              <a:rPr kumimoji="1" lang="en-US" altLang="ja-JP" sz="1400" dirty="0" smtClean="0"/>
              <a:t>Polygon cylinder</a:t>
            </a:r>
            <a:endParaRPr kumimoji="1" lang="ja-JP" altLang="en-US" sz="1400" dirty="0"/>
          </a:p>
        </p:txBody>
      </p:sp>
    </p:spTree>
    <p:extLst>
      <p:ext uri="{BB962C8B-B14F-4D97-AF65-F5344CB8AC3E}">
        <p14:creationId xmlns:p14="http://schemas.microsoft.com/office/powerpoint/2010/main" val="164248802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The problem of related work (1)</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6D Frictional Contact for Rigid Bodies [1]</a:t>
            </a:r>
          </a:p>
          <a:p>
            <a:pPr lvl="1"/>
            <a:r>
              <a:rPr lang="en-US" altLang="ja-JP" dirty="0" smtClean="0"/>
              <a:t>Purpose : Rolling and spinning cannot be calculated from one contact point in conventional method. So, this research purpose how to calculate the rolling and spinning torque from only one contact point.</a:t>
            </a:r>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11</a:t>
            </a:fld>
            <a:endParaRPr kumimoji="1" lang="ja-JP" altLang="en-US"/>
          </a:p>
        </p:txBody>
      </p:sp>
      <p:sp>
        <p:nvSpPr>
          <p:cNvPr id="5" name="フッター プレースホルダー 4"/>
          <p:cNvSpPr>
            <a:spLocks noGrp="1"/>
          </p:cNvSpPr>
          <p:nvPr>
            <p:ph type="ftr" sz="quarter" idx="11"/>
          </p:nvPr>
        </p:nvSpPr>
        <p:spPr>
          <a:xfrm>
            <a:off x="457200" y="6160376"/>
            <a:ext cx="8229600" cy="561099"/>
          </a:xfrm>
        </p:spPr>
        <p:txBody>
          <a:bodyPr/>
          <a:lstStyle/>
          <a:p>
            <a:pPr algn="l"/>
            <a:r>
              <a:rPr kumimoji="1" lang="en-US" altLang="ja-JP" sz="1000" dirty="0" smtClean="0"/>
              <a:t>[1] C. Bouchard. et al. 6D Frictional Contact for Rigid Bodies. Graphics Interface Conference. 2015. p. 105-114</a:t>
            </a:r>
            <a:endParaRPr kumimoji="1" lang="ja-JP" altLang="en-US" sz="1000" dirty="0"/>
          </a:p>
        </p:txBody>
      </p:sp>
    </p:spTree>
    <p:extLst>
      <p:ext uri="{BB962C8B-B14F-4D97-AF65-F5344CB8AC3E}">
        <p14:creationId xmlns:p14="http://schemas.microsoft.com/office/powerpoint/2010/main" val="198246852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The problem of related work (2)</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This research use concept of </a:t>
            </a:r>
            <a:r>
              <a:rPr lang="en-US" altLang="ja-JP" dirty="0" err="1" smtClean="0"/>
              <a:t>CoP</a:t>
            </a:r>
            <a:r>
              <a:rPr lang="en-US" altLang="ja-JP" dirty="0" smtClean="0"/>
              <a:t>(center of pressure) and calculate the intersection shape for projection of </a:t>
            </a:r>
            <a:r>
              <a:rPr lang="en-US" altLang="ja-JP" dirty="0" err="1" smtClean="0"/>
              <a:t>CoP</a:t>
            </a:r>
            <a:r>
              <a:rPr lang="ja-JP" altLang="en-US" dirty="0"/>
              <a:t> </a:t>
            </a:r>
            <a:r>
              <a:rPr lang="en-US" altLang="ja-JP" dirty="0" smtClean="0"/>
              <a:t>by using GPU</a:t>
            </a:r>
          </a:p>
          <a:p>
            <a:r>
              <a:rPr lang="en-US" altLang="ja-JP" dirty="0" smtClean="0"/>
              <a:t>In case of creating the computer games, for general diffusion, the simulation without GPU has possibility to increase market competitiveness</a:t>
            </a:r>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12</a:t>
            </a:fld>
            <a:endParaRPr kumimoji="1" lang="ja-JP" altLang="en-US"/>
          </a:p>
        </p:txBody>
      </p:sp>
    </p:spTree>
    <p:extLst>
      <p:ext uri="{BB962C8B-B14F-4D97-AF65-F5344CB8AC3E}">
        <p14:creationId xmlns:p14="http://schemas.microsoft.com/office/powerpoint/2010/main" val="200051569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a:t>
            </a:r>
            <a:r>
              <a:rPr kumimoji="1" lang="en-US" altLang="ja-JP" dirty="0" smtClean="0"/>
              <a:t>urpose</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(1)</a:t>
            </a:r>
            <a:r>
              <a:rPr kumimoji="1" lang="en-US" altLang="ja-JP" dirty="0" smtClean="0"/>
              <a:t> To propose calculating method of the contact between two object based on contact surface without using GPU.</a:t>
            </a:r>
          </a:p>
          <a:p>
            <a:r>
              <a:rPr lang="en-US" altLang="ja-JP" dirty="0" smtClean="0"/>
              <a:t>(2) To keep the fidelity of motion and decrease the processing time compared to conventional method.</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13</a:t>
            </a:fld>
            <a:endParaRPr kumimoji="1" lang="ja-JP" altLang="en-US"/>
          </a:p>
        </p:txBody>
      </p:sp>
    </p:spTree>
    <p:extLst>
      <p:ext uri="{BB962C8B-B14F-4D97-AF65-F5344CB8AC3E}">
        <p14:creationId xmlns:p14="http://schemas.microsoft.com/office/powerpoint/2010/main" val="190332921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785818"/>
          </a:xfrm>
        </p:spPr>
        <p:txBody>
          <a:bodyPr>
            <a:normAutofit fontScale="90000"/>
          </a:bodyPr>
          <a:lstStyle/>
          <a:p>
            <a:r>
              <a:rPr lang="en-US" altLang="ja-JP" dirty="0" smtClean="0"/>
              <a:t>Comparison between </a:t>
            </a:r>
            <a:br>
              <a:rPr lang="en-US" altLang="ja-JP" dirty="0" smtClean="0"/>
            </a:br>
            <a:r>
              <a:rPr lang="en-US" altLang="ja-JP" dirty="0" smtClean="0"/>
              <a:t>conventional method and proposal (1)</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14</a:t>
            </a:fld>
            <a:endParaRPr kumimoji="1" lang="ja-JP" altLang="en-US"/>
          </a:p>
        </p:txBody>
      </p:sp>
      <p:sp>
        <p:nvSpPr>
          <p:cNvPr id="5" name="テキスト ボックス 4"/>
          <p:cNvSpPr txBox="1"/>
          <p:nvPr/>
        </p:nvSpPr>
        <p:spPr>
          <a:xfrm>
            <a:off x="2247547" y="5946506"/>
            <a:ext cx="4648905" cy="307777"/>
          </a:xfrm>
          <a:prstGeom prst="rect">
            <a:avLst/>
          </a:prstGeom>
          <a:noFill/>
        </p:spPr>
        <p:txBody>
          <a:bodyPr wrap="square" rtlCol="0">
            <a:spAutoFit/>
          </a:bodyPr>
          <a:lstStyle/>
          <a:p>
            <a:pPr algn="ctr"/>
            <a:r>
              <a:rPr lang="en-US" altLang="ja-JP" sz="1400" dirty="0" smtClean="0"/>
              <a:t>Figure </a:t>
            </a:r>
            <a:r>
              <a:rPr kumimoji="1" lang="en-US" altLang="ja-JP" sz="1400" dirty="0" smtClean="0"/>
              <a:t>6</a:t>
            </a:r>
            <a:r>
              <a:rPr kumimoji="1" lang="ja-JP" altLang="en-US" sz="1400" dirty="0" smtClean="0"/>
              <a:t> </a:t>
            </a:r>
            <a:r>
              <a:rPr kumimoji="1" lang="en-US" altLang="ja-JP" sz="1400" dirty="0" smtClean="0"/>
              <a:t>The process of calculating contact force and torque</a:t>
            </a:r>
            <a:endParaRPr kumimoji="1" lang="ja-JP" altLang="en-US" sz="1400" dirty="0"/>
          </a:p>
        </p:txBody>
      </p:sp>
      <p:grpSp>
        <p:nvGrpSpPr>
          <p:cNvPr id="19" name="グループ化 18"/>
          <p:cNvGrpSpPr/>
          <p:nvPr/>
        </p:nvGrpSpPr>
        <p:grpSpPr>
          <a:xfrm>
            <a:off x="766348" y="1616119"/>
            <a:ext cx="7611303" cy="4326843"/>
            <a:chOff x="768609" y="1468735"/>
            <a:chExt cx="7611303" cy="4326843"/>
          </a:xfrm>
        </p:grpSpPr>
        <p:sp>
          <p:nvSpPr>
            <p:cNvPr id="6" name="テキスト ボックス 5"/>
            <p:cNvSpPr txBox="1"/>
            <p:nvPr/>
          </p:nvSpPr>
          <p:spPr>
            <a:xfrm>
              <a:off x="1117832" y="1468735"/>
              <a:ext cx="1628383" cy="707886"/>
            </a:xfrm>
            <a:prstGeom prst="rect">
              <a:avLst/>
            </a:prstGeom>
            <a:noFill/>
            <a:ln w="19050">
              <a:solidFill>
                <a:schemeClr val="tx1"/>
              </a:solidFill>
            </a:ln>
          </p:spPr>
          <p:txBody>
            <a:bodyPr wrap="square" rtlCol="0">
              <a:spAutoFit/>
            </a:bodyPr>
            <a:lstStyle/>
            <a:p>
              <a:pPr algn="ctr"/>
              <a:r>
                <a:rPr kumimoji="1" lang="en-US" altLang="ja-JP" sz="2000" dirty="0" err="1" smtClean="0"/>
                <a:t>Collsion</a:t>
              </a:r>
              <a:r>
                <a:rPr lang="ja-JP" altLang="en-US" sz="2000" dirty="0"/>
                <a:t> </a:t>
              </a:r>
              <a:r>
                <a:rPr lang="en-US" altLang="ja-JP" sz="2000" dirty="0" smtClean="0"/>
                <a:t>detection</a:t>
              </a:r>
              <a:endParaRPr kumimoji="1" lang="en-US" altLang="ja-JP" sz="2000" dirty="0" smtClean="0"/>
            </a:p>
          </p:txBody>
        </p:sp>
        <p:sp>
          <p:nvSpPr>
            <p:cNvPr id="7" name="テキスト ボックス 6"/>
            <p:cNvSpPr txBox="1"/>
            <p:nvPr/>
          </p:nvSpPr>
          <p:spPr>
            <a:xfrm>
              <a:off x="768610" y="2449351"/>
              <a:ext cx="2326826" cy="707886"/>
            </a:xfrm>
            <a:prstGeom prst="rect">
              <a:avLst/>
            </a:prstGeom>
            <a:noFill/>
            <a:ln w="19050">
              <a:solidFill>
                <a:schemeClr val="tx1"/>
              </a:solidFill>
            </a:ln>
          </p:spPr>
          <p:txBody>
            <a:bodyPr wrap="square" rtlCol="0">
              <a:spAutoFit/>
            </a:bodyPr>
            <a:lstStyle/>
            <a:p>
              <a:pPr algn="ctr"/>
              <a:r>
                <a:rPr lang="en-US" altLang="ja-JP" sz="2000" dirty="0" smtClean="0"/>
                <a:t>Simultaneous equation</a:t>
              </a:r>
              <a:endParaRPr kumimoji="1" lang="ja-JP" altLang="en-US" sz="2000" dirty="0"/>
            </a:p>
          </p:txBody>
        </p:sp>
        <p:sp>
          <p:nvSpPr>
            <p:cNvPr id="8" name="テキスト ボックス 7"/>
            <p:cNvSpPr txBox="1"/>
            <p:nvPr/>
          </p:nvSpPr>
          <p:spPr>
            <a:xfrm>
              <a:off x="768610" y="3429967"/>
              <a:ext cx="2326825" cy="1015663"/>
            </a:xfrm>
            <a:prstGeom prst="rect">
              <a:avLst/>
            </a:prstGeom>
            <a:noFill/>
            <a:ln w="19050">
              <a:solidFill>
                <a:schemeClr val="tx1"/>
              </a:solidFill>
            </a:ln>
          </p:spPr>
          <p:txBody>
            <a:bodyPr wrap="square" rtlCol="0">
              <a:spAutoFit/>
            </a:bodyPr>
            <a:lstStyle/>
            <a:p>
              <a:pPr algn="ctr"/>
              <a:r>
                <a:rPr kumimoji="1" lang="en-US" altLang="ja-JP" sz="2000" dirty="0" smtClean="0"/>
                <a:t>Calculating</a:t>
              </a:r>
            </a:p>
            <a:p>
              <a:pPr algn="ctr"/>
              <a:r>
                <a:rPr lang="en-US" altLang="ja-JP" sz="2000" dirty="0" smtClean="0"/>
                <a:t>constraint force &amp;</a:t>
              </a:r>
            </a:p>
            <a:p>
              <a:pPr algn="ctr"/>
              <a:r>
                <a:rPr lang="en-US" altLang="ja-JP" sz="2000" dirty="0"/>
                <a:t>c</a:t>
              </a:r>
              <a:r>
                <a:rPr lang="en-US" altLang="ja-JP" sz="2000" dirty="0" smtClean="0"/>
                <a:t>onstraint torque</a:t>
              </a:r>
            </a:p>
          </p:txBody>
        </p:sp>
        <p:sp>
          <p:nvSpPr>
            <p:cNvPr id="9" name="テキスト ボックス 8"/>
            <p:cNvSpPr txBox="1"/>
            <p:nvPr/>
          </p:nvSpPr>
          <p:spPr>
            <a:xfrm>
              <a:off x="768609" y="4779915"/>
              <a:ext cx="2326825" cy="1015663"/>
            </a:xfrm>
            <a:prstGeom prst="rect">
              <a:avLst/>
            </a:prstGeom>
            <a:noFill/>
            <a:ln w="19050">
              <a:solidFill>
                <a:schemeClr val="tx1"/>
              </a:solidFill>
            </a:ln>
          </p:spPr>
          <p:txBody>
            <a:bodyPr wrap="square" rtlCol="0">
              <a:spAutoFit/>
            </a:bodyPr>
            <a:lstStyle/>
            <a:p>
              <a:pPr algn="ctr"/>
              <a:r>
                <a:rPr kumimoji="1" lang="en-US" altLang="ja-JP" sz="2000" dirty="0" smtClean="0"/>
                <a:t>Renewing</a:t>
              </a:r>
              <a:endParaRPr lang="en-US" altLang="ja-JP" sz="2000" dirty="0"/>
            </a:p>
            <a:p>
              <a:pPr algn="ctr"/>
              <a:r>
                <a:rPr lang="en-US" altLang="ja-JP" sz="2000" dirty="0"/>
                <a:t>v</a:t>
              </a:r>
              <a:r>
                <a:rPr kumimoji="1" lang="en-US" altLang="ja-JP" sz="2000" dirty="0" smtClean="0"/>
                <a:t>elocities and position</a:t>
              </a:r>
            </a:p>
          </p:txBody>
        </p:sp>
        <p:cxnSp>
          <p:nvCxnSpPr>
            <p:cNvPr id="10" name="カギ線コネクタ 9"/>
            <p:cNvCxnSpPr>
              <a:stCxn id="8" idx="3"/>
              <a:endCxn id="13" idx="1"/>
            </p:cNvCxnSpPr>
            <p:nvPr/>
          </p:nvCxnSpPr>
          <p:spPr>
            <a:xfrm flipV="1">
              <a:off x="3095435" y="3355158"/>
              <a:ext cx="2077814" cy="582641"/>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5949862" y="2524160"/>
              <a:ext cx="1628383" cy="1015663"/>
            </a:xfrm>
            <a:prstGeom prst="rect">
              <a:avLst/>
            </a:prstGeom>
            <a:noFill/>
            <a:ln w="19050">
              <a:solidFill>
                <a:schemeClr val="tx1"/>
              </a:solidFill>
            </a:ln>
          </p:spPr>
          <p:txBody>
            <a:bodyPr wrap="square" rtlCol="0">
              <a:spAutoFit/>
            </a:bodyPr>
            <a:lstStyle/>
            <a:p>
              <a:pPr algn="ctr"/>
              <a:r>
                <a:rPr kumimoji="1" lang="en-US" altLang="ja-JP" sz="2000" dirty="0" smtClean="0"/>
                <a:t>The steps of</a:t>
              </a:r>
            </a:p>
            <a:p>
              <a:pPr algn="ctr"/>
              <a:r>
                <a:rPr lang="en-US" altLang="ja-JP" sz="2000" dirty="0"/>
                <a:t>r</a:t>
              </a:r>
              <a:r>
                <a:rPr lang="en-US" altLang="ja-JP" sz="2000" dirty="0" smtClean="0"/>
                <a:t>ecursion formula</a:t>
              </a:r>
              <a:endParaRPr kumimoji="1" lang="ja-JP" altLang="en-US" sz="2000" dirty="0"/>
            </a:p>
          </p:txBody>
        </p:sp>
        <p:sp>
          <p:nvSpPr>
            <p:cNvPr id="12" name="テキスト ボックス 11"/>
            <p:cNvSpPr txBox="1"/>
            <p:nvPr/>
          </p:nvSpPr>
          <p:spPr>
            <a:xfrm>
              <a:off x="5386189" y="3948918"/>
              <a:ext cx="2755727" cy="830997"/>
            </a:xfrm>
            <a:prstGeom prst="rect">
              <a:avLst/>
            </a:prstGeom>
            <a:noFill/>
            <a:ln w="19050">
              <a:solidFill>
                <a:schemeClr val="tx1"/>
              </a:solidFill>
            </a:ln>
          </p:spPr>
          <p:txBody>
            <a:bodyPr wrap="square" rtlCol="0">
              <a:spAutoFit/>
            </a:bodyPr>
            <a:lstStyle/>
            <a:p>
              <a:pPr algn="ctr"/>
              <a:r>
                <a:rPr kumimoji="1" lang="en-US" altLang="ja-JP" sz="2400" dirty="0" smtClean="0">
                  <a:solidFill>
                    <a:srgbClr val="FF0000"/>
                  </a:solidFill>
                </a:rPr>
                <a:t>Projection by constraints</a:t>
              </a:r>
              <a:endParaRPr kumimoji="1" lang="ja-JP" altLang="en-US" sz="2400" dirty="0">
                <a:solidFill>
                  <a:srgbClr val="FF0000"/>
                </a:solidFill>
              </a:endParaRPr>
            </a:p>
          </p:txBody>
        </p:sp>
        <p:sp>
          <p:nvSpPr>
            <p:cNvPr id="13" name="正方形/長方形 12"/>
            <p:cNvSpPr/>
            <p:nvPr/>
          </p:nvSpPr>
          <p:spPr>
            <a:xfrm>
              <a:off x="5173249" y="1468735"/>
              <a:ext cx="3206663" cy="37728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a:stCxn id="6" idx="2"/>
              <a:endCxn id="7" idx="0"/>
            </p:cNvCxnSpPr>
            <p:nvPr/>
          </p:nvCxnSpPr>
          <p:spPr>
            <a:xfrm flipH="1">
              <a:off x="1932023" y="2176621"/>
              <a:ext cx="1" cy="2727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p:cNvCxnSpPr>
              <a:stCxn id="7" idx="2"/>
              <a:endCxn id="8" idx="0"/>
            </p:cNvCxnSpPr>
            <p:nvPr/>
          </p:nvCxnSpPr>
          <p:spPr>
            <a:xfrm>
              <a:off x="1932023" y="3157237"/>
              <a:ext cx="0" cy="2727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p:cNvCxnSpPr>
              <a:stCxn id="8" idx="2"/>
              <a:endCxn id="9" idx="0"/>
            </p:cNvCxnSpPr>
            <p:nvPr/>
          </p:nvCxnSpPr>
          <p:spPr>
            <a:xfrm flipH="1">
              <a:off x="1932022" y="4445630"/>
              <a:ext cx="1" cy="3342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a:stCxn id="11" idx="2"/>
              <a:endCxn id="12" idx="0"/>
            </p:cNvCxnSpPr>
            <p:nvPr/>
          </p:nvCxnSpPr>
          <p:spPr>
            <a:xfrm flipH="1">
              <a:off x="6764053" y="3539823"/>
              <a:ext cx="1" cy="40909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5173249" y="1468735"/>
              <a:ext cx="3206663" cy="461665"/>
            </a:xfrm>
            <a:prstGeom prst="rect">
              <a:avLst/>
            </a:prstGeom>
            <a:noFill/>
          </p:spPr>
          <p:txBody>
            <a:bodyPr wrap="square" rtlCol="0">
              <a:spAutoFit/>
            </a:bodyPr>
            <a:lstStyle/>
            <a:p>
              <a:pPr algn="ctr"/>
              <a:r>
                <a:rPr kumimoji="1" lang="en-US" altLang="ja-JP" sz="2400" dirty="0" smtClean="0"/>
                <a:t>Iterative method</a:t>
              </a:r>
              <a:endParaRPr kumimoji="1" lang="ja-JP" altLang="en-US" sz="2400" dirty="0"/>
            </a:p>
          </p:txBody>
        </p:sp>
      </p:grpSp>
    </p:spTree>
    <p:extLst>
      <p:ext uri="{BB962C8B-B14F-4D97-AF65-F5344CB8AC3E}">
        <p14:creationId xmlns:p14="http://schemas.microsoft.com/office/powerpoint/2010/main" val="64656647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785818"/>
          </a:xfrm>
        </p:spPr>
        <p:txBody>
          <a:bodyPr>
            <a:normAutofit fontScale="90000"/>
          </a:bodyPr>
          <a:lstStyle/>
          <a:p>
            <a:r>
              <a:rPr lang="en-US" altLang="ja-JP" dirty="0" smtClean="0"/>
              <a:t>Comparison between </a:t>
            </a:r>
            <a:br>
              <a:rPr lang="en-US" altLang="ja-JP" dirty="0" smtClean="0"/>
            </a:br>
            <a:r>
              <a:rPr lang="en-US" altLang="ja-JP" dirty="0" smtClean="0"/>
              <a:t>conventional method and proposal (2)</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15</a:t>
            </a:fld>
            <a:endParaRPr kumimoji="1" lang="ja-JP" altLang="en-US"/>
          </a:p>
        </p:txBody>
      </p:sp>
      <mc:AlternateContent xmlns:mc="http://schemas.openxmlformats.org/markup-compatibility/2006" xmlns:a14="http://schemas.microsoft.com/office/drawing/2010/main">
        <mc:Choice Requires="a14">
          <p:graphicFrame>
            <p:nvGraphicFramePr>
              <p:cNvPr id="20" name="表 19"/>
              <p:cNvGraphicFramePr>
                <a:graphicFrameLocks noGrp="1"/>
              </p:cNvGraphicFramePr>
              <p:nvPr>
                <p:extLst/>
              </p:nvPr>
            </p:nvGraphicFramePr>
            <p:xfrm>
              <a:off x="642392" y="2008004"/>
              <a:ext cx="7859216" cy="3757289"/>
            </p:xfrm>
            <a:graphic>
              <a:graphicData uri="http://schemas.openxmlformats.org/drawingml/2006/table">
                <a:tbl>
                  <a:tblPr firstRow="1" bandRow="1">
                    <a:tableStyleId>{5940675A-B579-460E-94D1-54222C63F5DA}</a:tableStyleId>
                  </a:tblPr>
                  <a:tblGrid>
                    <a:gridCol w="1273860">
                      <a:extLst>
                        <a:ext uri="{9D8B030D-6E8A-4147-A177-3AD203B41FA5}">
                          <a16:colId xmlns:a16="http://schemas.microsoft.com/office/drawing/2014/main" val="1777197548"/>
                        </a:ext>
                      </a:extLst>
                    </a:gridCol>
                    <a:gridCol w="3292678">
                      <a:extLst>
                        <a:ext uri="{9D8B030D-6E8A-4147-A177-3AD203B41FA5}">
                          <a16:colId xmlns:a16="http://schemas.microsoft.com/office/drawing/2014/main" val="1223361158"/>
                        </a:ext>
                      </a:extLst>
                    </a:gridCol>
                    <a:gridCol w="3292678">
                      <a:extLst>
                        <a:ext uri="{9D8B030D-6E8A-4147-A177-3AD203B41FA5}">
                          <a16:colId xmlns:a16="http://schemas.microsoft.com/office/drawing/2014/main" val="653314619"/>
                        </a:ext>
                      </a:extLst>
                    </a:gridCol>
                  </a:tblGrid>
                  <a:tr h="657609">
                    <a:tc>
                      <a:txBody>
                        <a:bodyPr/>
                        <a:lstStyle/>
                        <a:p>
                          <a:pPr algn="ctr"/>
                          <a:r>
                            <a:rPr kumimoji="1" lang="en-US" altLang="ja-JP" sz="1400" dirty="0" smtClean="0"/>
                            <a:t>Constraints</a:t>
                          </a:r>
                          <a:endParaRPr kumimoji="1" lang="ja-JP" altLang="en-US" sz="1400" dirty="0"/>
                        </a:p>
                      </a:txBody>
                      <a:tcPr marL="79994" marR="79994" marT="39997" marB="39997" anchor="ctr" anchorCtr="1"/>
                    </a:tc>
                    <a:tc>
                      <a:txBody>
                        <a:bodyPr/>
                        <a:lstStyle/>
                        <a:p>
                          <a:pPr algn="ctr"/>
                          <a:r>
                            <a:rPr kumimoji="1" lang="en-US" altLang="ja-JP" sz="1400" dirty="0" smtClean="0"/>
                            <a:t>Conventional</a:t>
                          </a:r>
                          <a:r>
                            <a:rPr kumimoji="1" lang="en-US" altLang="ja-JP" sz="1400" baseline="0" dirty="0" smtClean="0"/>
                            <a:t> method</a:t>
                          </a:r>
                          <a:endParaRPr kumimoji="1" lang="en-US" altLang="ja-JP" sz="1400" dirty="0" smtClean="0"/>
                        </a:p>
                        <a:p>
                          <a:pPr algn="ctr"/>
                          <a:r>
                            <a:rPr kumimoji="1" lang="ja-JP" altLang="en-US" sz="1400" dirty="0" smtClean="0"/>
                            <a:t>（</a:t>
                          </a:r>
                          <a:r>
                            <a:rPr kumimoji="1" lang="en-US" altLang="ja-JP" sz="1400" dirty="0" smtClean="0"/>
                            <a:t>based</a:t>
                          </a:r>
                          <a:r>
                            <a:rPr kumimoji="1" lang="en-US" altLang="ja-JP" sz="1400" baseline="0" dirty="0" smtClean="0"/>
                            <a:t> on contact points</a:t>
                          </a:r>
                          <a:r>
                            <a:rPr kumimoji="1" lang="ja-JP" altLang="en-US" sz="1400" dirty="0" smtClean="0"/>
                            <a:t>）</a:t>
                          </a:r>
                          <a:endParaRPr kumimoji="1" lang="ja-JP" altLang="en-US" sz="1400" dirty="0"/>
                        </a:p>
                      </a:txBody>
                      <a:tcPr marL="79994" marR="79994" marT="39997" marB="39997" anchor="ctr" anchorCtr="1"/>
                    </a:tc>
                    <a:tc>
                      <a:txBody>
                        <a:bodyPr/>
                        <a:lstStyle/>
                        <a:p>
                          <a:pPr algn="ctr"/>
                          <a:r>
                            <a:rPr kumimoji="1" lang="en-US" altLang="ja-JP" sz="1400" dirty="0" smtClean="0"/>
                            <a:t>Pro</a:t>
                          </a:r>
                          <a:r>
                            <a:rPr kumimoji="1" lang="en-US" altLang="ja-JP" sz="1400" baseline="0" dirty="0" smtClean="0"/>
                            <a:t>posal</a:t>
                          </a:r>
                          <a:endParaRPr kumimoji="1" lang="en-US" altLang="ja-JP" sz="1400" dirty="0" smtClean="0"/>
                        </a:p>
                        <a:p>
                          <a:pPr algn="ctr"/>
                          <a:r>
                            <a:rPr kumimoji="1" lang="ja-JP" altLang="en-US" sz="1400" dirty="0" smtClean="0"/>
                            <a:t>（</a:t>
                          </a:r>
                          <a:r>
                            <a:rPr kumimoji="1" lang="en-US" altLang="ja-JP" sz="1400" dirty="0" smtClean="0">
                              <a:solidFill>
                                <a:srgbClr val="FF0000"/>
                              </a:solidFill>
                            </a:rPr>
                            <a:t>based</a:t>
                          </a:r>
                          <a:r>
                            <a:rPr kumimoji="1" lang="en-US" altLang="ja-JP" sz="1400" baseline="0" dirty="0" smtClean="0">
                              <a:solidFill>
                                <a:srgbClr val="FF0000"/>
                              </a:solidFill>
                            </a:rPr>
                            <a:t> on contact surface</a:t>
                          </a:r>
                          <a:r>
                            <a:rPr kumimoji="1" lang="ja-JP" altLang="en-US" sz="1400" dirty="0" smtClean="0"/>
                            <a:t>）</a:t>
                          </a:r>
                          <a:endParaRPr kumimoji="1" lang="ja-JP" altLang="en-US" sz="1400" dirty="0"/>
                        </a:p>
                      </a:txBody>
                      <a:tcPr marL="79994" marR="79994" marT="39997" marB="39997" anchor="ctr" anchorCtr="1"/>
                    </a:tc>
                    <a:extLst>
                      <a:ext uri="{0D108BD9-81ED-4DB2-BD59-A6C34878D82A}">
                        <a16:rowId xmlns:a16="http://schemas.microsoft.com/office/drawing/2014/main" val="4158416198"/>
                      </a:ext>
                    </a:extLst>
                  </a:tr>
                  <a:tr h="1549840">
                    <a:tc>
                      <a:txBody>
                        <a:bodyPr/>
                        <a:lstStyle/>
                        <a:p>
                          <a:pPr algn="ctr"/>
                          <a:r>
                            <a:rPr kumimoji="1" lang="en-US" altLang="ja-JP" sz="1400" dirty="0" smtClean="0"/>
                            <a:t>Constraints on</a:t>
                          </a:r>
                        </a:p>
                        <a:p>
                          <a:pPr algn="ctr"/>
                          <a:r>
                            <a:rPr kumimoji="1" lang="en-US" altLang="ja-JP" sz="1400" dirty="0" smtClean="0"/>
                            <a:t>force</a:t>
                          </a:r>
                          <a:endParaRPr kumimoji="1" lang="ja-JP" altLang="en-US" sz="1400" dirty="0"/>
                        </a:p>
                      </a:txBody>
                      <a:tcPr marL="79994" marR="79994" marT="39997" marB="39997" anchor="ctr" anchorCtr="1"/>
                    </a:tc>
                    <a:tc>
                      <a:txBody>
                        <a:bodyPr/>
                        <a:lstStyle/>
                        <a:p>
                          <a:pPr algn="ctr"/>
                          <a14:m>
                            <m:oMathPara xmlns:m="http://schemas.openxmlformats.org/officeDocument/2006/math">
                              <m:oMathParaPr>
                                <m:jc m:val="center"/>
                              </m:oMathParaPr>
                              <m:oMath xmlns:m="http://schemas.openxmlformats.org/officeDocument/2006/math">
                                <m:d>
                                  <m:dPr>
                                    <m:ctrlPr>
                                      <a:rPr kumimoji="1" lang="en-US" altLang="ja-JP" sz="1400" i="1" smtClean="0">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ja-JP" altLang="en-US" sz="1400" i="1">
                                            <a:latin typeface="Cambria Math" panose="02040503050406030204" pitchFamily="18" charset="0"/>
                                          </a:rPr>
                                          <m:t>𝜆</m:t>
                                        </m:r>
                                      </m:e>
                                      <m:sub>
                                        <m:r>
                                          <a:rPr kumimoji="1" lang="en-US" altLang="ja-JP" sz="1400" i="1">
                                            <a:latin typeface="Cambria Math" panose="02040503050406030204" pitchFamily="18" charset="0"/>
                                          </a:rPr>
                                          <m:t>3</m:t>
                                        </m:r>
                                      </m:sub>
                                    </m:sSub>
                                    <m:r>
                                      <a:rPr kumimoji="1" lang="en-US" altLang="ja-JP" sz="1400" i="1">
                                        <a:latin typeface="Cambria Math" panose="02040503050406030204" pitchFamily="18" charset="0"/>
                                      </a:rPr>
                                      <m:t>&gt;0</m:t>
                                    </m:r>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𝑤</m:t>
                                        </m:r>
                                      </m:e>
                                      <m:sub>
                                        <m:r>
                                          <a:rPr kumimoji="1" lang="en-US" altLang="ja-JP" sz="1400" i="1">
                                            <a:latin typeface="Cambria Math" panose="02040503050406030204" pitchFamily="18" charset="0"/>
                                            <a:ea typeface="Cambria Math" panose="02040503050406030204" pitchFamily="18" charset="0"/>
                                          </a:rPr>
                                          <m:t>3</m:t>
                                        </m:r>
                                      </m:sub>
                                    </m:sSub>
                                    <m:r>
                                      <a:rPr kumimoji="1" lang="en-US" altLang="ja-JP" sz="1400" i="1">
                                        <a:latin typeface="Cambria Math" panose="02040503050406030204" pitchFamily="18" charset="0"/>
                                        <a:ea typeface="Cambria Math" panose="02040503050406030204" pitchFamily="18" charset="0"/>
                                      </a:rPr>
                                      <m:t>=0</m:t>
                                    </m:r>
                                    <m:r>
                                      <m:rPr>
                                        <m:nor/>
                                      </m:rPr>
                                      <a:rPr kumimoji="1" lang="ja-JP" altLang="en-US" sz="1400" dirty="0"/>
                                      <m:t> </m:t>
                                    </m:r>
                                  </m:e>
                                </m:d>
                                <m:r>
                                  <a:rPr kumimoji="1" lang="en-US" altLang="ja-JP" sz="1400" i="1" smtClean="0">
                                    <a:latin typeface="Cambria Math" panose="02040503050406030204" pitchFamily="18" charset="0"/>
                                    <a:ea typeface="Cambria Math" panose="02040503050406030204" pitchFamily="18" charset="0"/>
                                  </a:rPr>
                                  <m:t>∪</m:t>
                                </m:r>
                                <m:d>
                                  <m:dPr>
                                    <m:ctrlPr>
                                      <a:rPr kumimoji="1" lang="en-US" altLang="ja-JP" sz="1400" i="1">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ja-JP" altLang="en-US" sz="1400" i="1">
                                            <a:latin typeface="Cambria Math" panose="02040503050406030204" pitchFamily="18" charset="0"/>
                                          </a:rPr>
                                          <m:t>𝜆</m:t>
                                        </m:r>
                                      </m:e>
                                      <m:sub>
                                        <m:r>
                                          <a:rPr kumimoji="1" lang="en-US" altLang="ja-JP" sz="1400" i="1">
                                            <a:latin typeface="Cambria Math" panose="02040503050406030204" pitchFamily="18" charset="0"/>
                                          </a:rPr>
                                          <m:t>3</m:t>
                                        </m:r>
                                      </m:sub>
                                    </m:sSub>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0</m:t>
                                    </m:r>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𝑤</m:t>
                                        </m:r>
                                      </m:e>
                                      <m:sub>
                                        <m:r>
                                          <a:rPr kumimoji="1" lang="en-US" altLang="ja-JP" sz="1400" i="1">
                                            <a:latin typeface="Cambria Math" panose="02040503050406030204" pitchFamily="18" charset="0"/>
                                            <a:ea typeface="Cambria Math" panose="02040503050406030204" pitchFamily="18" charset="0"/>
                                          </a:rPr>
                                          <m:t>3</m:t>
                                        </m:r>
                                      </m:sub>
                                    </m:sSub>
                                    <m:r>
                                      <a:rPr kumimoji="1" lang="en-US" altLang="ja-JP" sz="1400" b="0" i="1" smtClean="0">
                                        <a:latin typeface="Cambria Math" panose="02040503050406030204" pitchFamily="18" charset="0"/>
                                        <a:ea typeface="Cambria Math" panose="02040503050406030204" pitchFamily="18" charset="0"/>
                                      </a:rPr>
                                      <m:t>&gt;</m:t>
                                    </m:r>
                                    <m:r>
                                      <a:rPr kumimoji="1" lang="en-US" altLang="ja-JP" sz="1400" i="1">
                                        <a:latin typeface="Cambria Math" panose="02040503050406030204" pitchFamily="18" charset="0"/>
                                        <a:ea typeface="Cambria Math" panose="02040503050406030204" pitchFamily="18" charset="0"/>
                                      </a:rPr>
                                      <m:t>0</m:t>
                                    </m:r>
                                    <m:r>
                                      <m:rPr>
                                        <m:nor/>
                                      </m:rPr>
                                      <a:rPr kumimoji="1" lang="ja-JP" altLang="en-US" sz="1400" dirty="0"/>
                                      <m:t> </m:t>
                                    </m:r>
                                  </m:e>
                                </m:d>
                              </m:oMath>
                            </m:oMathPara>
                          </a14:m>
                          <a:endParaRPr kumimoji="1" lang="en-US" altLang="ja-JP" sz="1400" dirty="0" smtClean="0"/>
                        </a:p>
                      </a:txBody>
                      <a:tcPr marL="79994" marR="79994" marT="39997" marB="39997" anchor="ctr" anchorCtr="1"/>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1400" i="1" smtClean="0">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ja-JP" altLang="en-US" sz="1400" i="1">
                                            <a:latin typeface="Cambria Math" panose="02040503050406030204" pitchFamily="18" charset="0"/>
                                          </a:rPr>
                                          <m:t>𝜆</m:t>
                                        </m:r>
                                      </m:e>
                                      <m:sub>
                                        <m:r>
                                          <a:rPr kumimoji="1" lang="en-US" altLang="ja-JP" sz="1400" i="1">
                                            <a:latin typeface="Cambria Math" panose="02040503050406030204" pitchFamily="18" charset="0"/>
                                          </a:rPr>
                                          <m:t>3</m:t>
                                        </m:r>
                                      </m:sub>
                                    </m:sSub>
                                    <m:r>
                                      <a:rPr kumimoji="1" lang="en-US" altLang="ja-JP" sz="1400" i="1">
                                        <a:latin typeface="Cambria Math" panose="02040503050406030204" pitchFamily="18" charset="0"/>
                                      </a:rPr>
                                      <m:t>&gt;0</m:t>
                                    </m:r>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𝑤</m:t>
                                        </m:r>
                                      </m:e>
                                      <m:sub>
                                        <m:r>
                                          <a:rPr kumimoji="1" lang="en-US" altLang="ja-JP" sz="1400" i="1">
                                            <a:latin typeface="Cambria Math" panose="02040503050406030204" pitchFamily="18" charset="0"/>
                                            <a:ea typeface="Cambria Math" panose="02040503050406030204" pitchFamily="18" charset="0"/>
                                          </a:rPr>
                                          <m:t>3</m:t>
                                        </m:r>
                                      </m:sub>
                                    </m:sSub>
                                    <m:r>
                                      <a:rPr kumimoji="1" lang="en-US" altLang="ja-JP" sz="1400" i="1">
                                        <a:latin typeface="Cambria Math" panose="02040503050406030204" pitchFamily="18" charset="0"/>
                                        <a:ea typeface="Cambria Math" panose="02040503050406030204" pitchFamily="18" charset="0"/>
                                      </a:rPr>
                                      <m:t>=0</m:t>
                                    </m:r>
                                    <m:r>
                                      <m:rPr>
                                        <m:nor/>
                                      </m:rPr>
                                      <a:rPr kumimoji="1" lang="ja-JP" altLang="en-US" sz="1400" dirty="0"/>
                                      <m:t> </m:t>
                                    </m:r>
                                  </m:e>
                                </m:d>
                                <m:r>
                                  <a:rPr kumimoji="1" lang="en-US" altLang="ja-JP" sz="1400" i="1" smtClean="0">
                                    <a:latin typeface="Cambria Math" panose="02040503050406030204" pitchFamily="18" charset="0"/>
                                    <a:ea typeface="Cambria Math" panose="02040503050406030204" pitchFamily="18" charset="0"/>
                                  </a:rPr>
                                  <m:t>∪</m:t>
                                </m:r>
                                <m:d>
                                  <m:dPr>
                                    <m:ctrlPr>
                                      <a:rPr kumimoji="1" lang="en-US" altLang="ja-JP" sz="1400" i="1">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ja-JP" altLang="en-US" sz="1400" i="1">
                                            <a:latin typeface="Cambria Math" panose="02040503050406030204" pitchFamily="18" charset="0"/>
                                          </a:rPr>
                                          <m:t>𝜆</m:t>
                                        </m:r>
                                      </m:e>
                                      <m:sub>
                                        <m:r>
                                          <a:rPr kumimoji="1" lang="en-US" altLang="ja-JP" sz="1400" i="1">
                                            <a:latin typeface="Cambria Math" panose="02040503050406030204" pitchFamily="18" charset="0"/>
                                          </a:rPr>
                                          <m:t>3</m:t>
                                        </m:r>
                                      </m:sub>
                                    </m:sSub>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0</m:t>
                                    </m:r>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𝑤</m:t>
                                        </m:r>
                                      </m:e>
                                      <m:sub>
                                        <m:r>
                                          <a:rPr kumimoji="1" lang="en-US" altLang="ja-JP" sz="1400" i="1">
                                            <a:latin typeface="Cambria Math" panose="02040503050406030204" pitchFamily="18" charset="0"/>
                                            <a:ea typeface="Cambria Math" panose="02040503050406030204" pitchFamily="18" charset="0"/>
                                          </a:rPr>
                                          <m:t>3</m:t>
                                        </m:r>
                                      </m:sub>
                                    </m:sSub>
                                    <m:r>
                                      <a:rPr kumimoji="1" lang="en-US" altLang="ja-JP" sz="1400" b="0" i="1" smtClean="0">
                                        <a:latin typeface="Cambria Math" panose="02040503050406030204" pitchFamily="18" charset="0"/>
                                        <a:ea typeface="Cambria Math" panose="02040503050406030204" pitchFamily="18" charset="0"/>
                                      </a:rPr>
                                      <m:t>&gt;</m:t>
                                    </m:r>
                                    <m:r>
                                      <a:rPr kumimoji="1" lang="en-US" altLang="ja-JP" sz="1400" i="1">
                                        <a:latin typeface="Cambria Math" panose="02040503050406030204" pitchFamily="18" charset="0"/>
                                        <a:ea typeface="Cambria Math" panose="02040503050406030204" pitchFamily="18" charset="0"/>
                                      </a:rPr>
                                      <m:t>0</m:t>
                                    </m:r>
                                    <m:r>
                                      <m:rPr>
                                        <m:nor/>
                                      </m:rPr>
                                      <a:rPr kumimoji="1" lang="ja-JP" altLang="en-US" sz="1400" dirty="0"/>
                                      <m:t> </m:t>
                                    </m:r>
                                  </m:e>
                                </m:d>
                              </m:oMath>
                            </m:oMathPara>
                          </a14:m>
                          <a:endParaRPr kumimoji="1" lang="en-US" altLang="ja-JP" sz="1400" dirty="0" smtClean="0"/>
                        </a:p>
                      </a:txBody>
                      <a:tcPr marL="79994" marR="79994" marT="39997" marB="39997" anchor="ctr" anchorCtr="1"/>
                    </a:tc>
                    <a:extLst>
                      <a:ext uri="{0D108BD9-81ED-4DB2-BD59-A6C34878D82A}">
                        <a16:rowId xmlns:a16="http://schemas.microsoft.com/office/drawing/2014/main" val="3594376470"/>
                      </a:ext>
                    </a:extLst>
                  </a:tr>
                  <a:tr h="1549840">
                    <a:tc>
                      <a:txBody>
                        <a:bodyPr/>
                        <a:lstStyle/>
                        <a:p>
                          <a:pPr algn="ctr"/>
                          <a:r>
                            <a:rPr kumimoji="1" lang="en-US" altLang="ja-JP" sz="1400" dirty="0" smtClean="0"/>
                            <a:t>Constraints</a:t>
                          </a:r>
                          <a:r>
                            <a:rPr kumimoji="1" lang="ja-JP" altLang="en-US" sz="1400" baseline="0" dirty="0" smtClean="0"/>
                            <a:t> </a:t>
                          </a:r>
                          <a:r>
                            <a:rPr kumimoji="1" lang="en-US" altLang="ja-JP" sz="1400" baseline="0" dirty="0" smtClean="0"/>
                            <a:t>on torque</a:t>
                          </a:r>
                          <a:endParaRPr kumimoji="1" lang="en-US" altLang="ja-JP" sz="1400" dirty="0" smtClean="0"/>
                        </a:p>
                      </a:txBody>
                      <a:tcPr marL="79994" marR="79994" marT="39997" marB="39997"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ja-JP" altLang="en-US" sz="1400" i="1">
                                        <a:latin typeface="Cambria Math" panose="02040503050406030204" pitchFamily="18" charset="0"/>
                                      </a:rPr>
                                      <m:t>𝜆</m:t>
                                    </m:r>
                                  </m:e>
                                  <m:sub>
                                    <m:r>
                                      <a:rPr kumimoji="1" lang="en-US" altLang="ja-JP" sz="1400" b="0" i="1" smtClean="0">
                                        <a:latin typeface="Cambria Math" panose="02040503050406030204" pitchFamily="18" charset="0"/>
                                      </a:rPr>
                                      <m:t>4</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ja-JP" altLang="en-US" sz="1400" i="1">
                                        <a:latin typeface="Cambria Math" panose="02040503050406030204" pitchFamily="18" charset="0"/>
                                      </a:rPr>
                                      <m:t>𝜆</m:t>
                                    </m:r>
                                  </m:e>
                                  <m:sub>
                                    <m:r>
                                      <a:rPr kumimoji="1" lang="en-US" altLang="ja-JP" sz="1400" b="0" i="1" smtClean="0">
                                        <a:latin typeface="Cambria Math" panose="02040503050406030204" pitchFamily="18" charset="0"/>
                                      </a:rPr>
                                      <m:t>5</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ja-JP" altLang="en-US" sz="1400" i="1">
                                        <a:latin typeface="Cambria Math" panose="02040503050406030204" pitchFamily="18" charset="0"/>
                                      </a:rPr>
                                      <m:t>𝜆</m:t>
                                    </m:r>
                                  </m:e>
                                  <m:sub>
                                    <m:r>
                                      <a:rPr kumimoji="1" lang="en-US" altLang="ja-JP" sz="1400" b="0" i="1" smtClean="0">
                                        <a:latin typeface="Cambria Math" panose="02040503050406030204" pitchFamily="18" charset="0"/>
                                      </a:rPr>
                                      <m:t>6</m:t>
                                    </m:r>
                                  </m:sub>
                                </m:sSub>
                                <m:r>
                                  <a:rPr kumimoji="1" lang="en-US" altLang="ja-JP" sz="1400" b="0" i="1" smtClean="0">
                                    <a:latin typeface="Cambria Math" panose="02040503050406030204" pitchFamily="18" charset="0"/>
                                  </a:rPr>
                                  <m:t>=0</m:t>
                                </m:r>
                              </m:oMath>
                            </m:oMathPara>
                          </a14:m>
                          <a:endParaRPr kumimoji="1" lang="ja-JP" altLang="en-US" sz="1400" dirty="0"/>
                        </a:p>
                      </a:txBody>
                      <a:tcPr marL="79994" marR="79994" marT="39997" marB="39997"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𝑤</m:t>
                                    </m:r>
                                  </m:e>
                                  <m:sub>
                                    <m:r>
                                      <a:rPr kumimoji="1" lang="en-US" altLang="ja-JP" sz="1400" b="0" i="1" smtClean="0">
                                        <a:solidFill>
                                          <a:srgbClr val="FF0000"/>
                                        </a:solidFill>
                                        <a:latin typeface="Cambria Math" panose="02040503050406030204" pitchFamily="18" charset="0"/>
                                      </a:rPr>
                                      <m:t>4</m:t>
                                    </m:r>
                                  </m:sub>
                                </m:sSub>
                                <m:r>
                                  <a:rPr kumimoji="1" lang="en-US" altLang="ja-JP" sz="1400" b="0" i="1" smtClean="0">
                                    <a:solidFill>
                                      <a:srgbClr val="FF0000"/>
                                    </a:solidFill>
                                    <a:latin typeface="Cambria Math" panose="02040503050406030204" pitchFamily="18" charset="0"/>
                                  </a:rPr>
                                  <m:t>,</m:t>
                                </m:r>
                                <m:sSub>
                                  <m:sSubPr>
                                    <m:ctrlPr>
                                      <a:rPr kumimoji="1" lang="en-US" altLang="ja-JP" sz="1400" i="1">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𝑤</m:t>
                                    </m:r>
                                  </m:e>
                                  <m:sub>
                                    <m:r>
                                      <a:rPr kumimoji="1" lang="en-US" altLang="ja-JP" sz="1400" b="0" i="1" smtClean="0">
                                        <a:solidFill>
                                          <a:srgbClr val="FF0000"/>
                                        </a:solidFill>
                                        <a:latin typeface="Cambria Math" panose="02040503050406030204" pitchFamily="18" charset="0"/>
                                      </a:rPr>
                                      <m:t>5</m:t>
                                    </m:r>
                                  </m:sub>
                                </m:sSub>
                                <m:r>
                                  <a:rPr kumimoji="1" lang="en-US" altLang="ja-JP" sz="1400" b="0" i="1" smtClean="0">
                                    <a:solidFill>
                                      <a:srgbClr val="FF0000"/>
                                    </a:solidFill>
                                    <a:latin typeface="Cambria Math" panose="02040503050406030204" pitchFamily="18" charset="0"/>
                                  </a:rPr>
                                  <m:t>,</m:t>
                                </m:r>
                                <m:sSub>
                                  <m:sSubPr>
                                    <m:ctrlPr>
                                      <a:rPr kumimoji="1" lang="en-US" altLang="ja-JP" sz="1400" i="1">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𝑤</m:t>
                                    </m:r>
                                  </m:e>
                                  <m:sub>
                                    <m:r>
                                      <a:rPr kumimoji="1" lang="en-US" altLang="ja-JP" sz="1400" b="0" i="1" smtClean="0">
                                        <a:solidFill>
                                          <a:srgbClr val="FF0000"/>
                                        </a:solidFill>
                                        <a:latin typeface="Cambria Math" panose="02040503050406030204" pitchFamily="18" charset="0"/>
                                      </a:rPr>
                                      <m:t>6</m:t>
                                    </m:r>
                                  </m:sub>
                                </m:sSub>
                                <m:r>
                                  <a:rPr kumimoji="1" lang="en-US" altLang="ja-JP" sz="1400" b="0" i="1" smtClean="0">
                                    <a:solidFill>
                                      <a:srgbClr val="FF0000"/>
                                    </a:solidFill>
                                    <a:latin typeface="Cambria Math" panose="02040503050406030204" pitchFamily="18" charset="0"/>
                                  </a:rPr>
                                  <m:t>=0</m:t>
                                </m:r>
                              </m:oMath>
                            </m:oMathPara>
                          </a14:m>
                          <a:endParaRPr kumimoji="1" lang="en-US" altLang="ja-JP" sz="1400" dirty="0" smtClean="0">
                            <a:solidFill>
                              <a:srgbClr val="FF0000"/>
                            </a:solidFill>
                          </a:endParaRPr>
                        </a:p>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FF0000"/>
                              </a:solidFill>
                            </a:rPr>
                            <a:t>+</a:t>
                          </a:r>
                        </a:p>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FF0000"/>
                              </a:solidFill>
                            </a:rPr>
                            <a:t>Constraints</a:t>
                          </a:r>
                          <a:r>
                            <a:rPr kumimoji="1" lang="en-US" altLang="ja-JP" sz="1400" baseline="0" dirty="0" smtClean="0">
                              <a:solidFill>
                                <a:srgbClr val="FF0000"/>
                              </a:solidFill>
                            </a:rPr>
                            <a:t> by Zero Moment Point (ZMP)</a:t>
                          </a:r>
                          <a:endParaRPr kumimoji="1" lang="ja-JP" altLang="en-US" sz="1400" dirty="0">
                            <a:solidFill>
                              <a:srgbClr val="FF0000"/>
                            </a:solidFill>
                          </a:endParaRPr>
                        </a:p>
                      </a:txBody>
                      <a:tcPr marL="79994" marR="79994" marT="39997" marB="39997" anchor="ctr" anchorCtr="1"/>
                    </a:tc>
                    <a:extLst>
                      <a:ext uri="{0D108BD9-81ED-4DB2-BD59-A6C34878D82A}">
                        <a16:rowId xmlns:a16="http://schemas.microsoft.com/office/drawing/2014/main" val="34992156"/>
                      </a:ext>
                    </a:extLst>
                  </a:tr>
                </a:tbl>
              </a:graphicData>
            </a:graphic>
          </p:graphicFrame>
        </mc:Choice>
        <mc:Fallback xmlns="">
          <p:graphicFrame>
            <p:nvGraphicFramePr>
              <p:cNvPr id="20" name="表 19"/>
              <p:cNvGraphicFramePr>
                <a:graphicFrameLocks noGrp="1"/>
              </p:cNvGraphicFramePr>
              <p:nvPr>
                <p:extLst>
                  <p:ext uri="{D42A27DB-BD31-4B8C-83A1-F6EECF244321}">
                    <p14:modId xmlns:p14="http://schemas.microsoft.com/office/powerpoint/2010/main" val="455869795"/>
                  </p:ext>
                </p:extLst>
              </p:nvPr>
            </p:nvGraphicFramePr>
            <p:xfrm>
              <a:off x="642392" y="2008004"/>
              <a:ext cx="7859216" cy="3757289"/>
            </p:xfrm>
            <a:graphic>
              <a:graphicData uri="http://schemas.openxmlformats.org/drawingml/2006/table">
                <a:tbl>
                  <a:tblPr firstRow="1" bandRow="1">
                    <a:tableStyleId>{5940675A-B579-460E-94D1-54222C63F5DA}</a:tableStyleId>
                  </a:tblPr>
                  <a:tblGrid>
                    <a:gridCol w="1273860">
                      <a:extLst>
                        <a:ext uri="{9D8B030D-6E8A-4147-A177-3AD203B41FA5}">
                          <a16:colId xmlns:a16="http://schemas.microsoft.com/office/drawing/2014/main" val="1777197548"/>
                        </a:ext>
                      </a:extLst>
                    </a:gridCol>
                    <a:gridCol w="3292678">
                      <a:extLst>
                        <a:ext uri="{9D8B030D-6E8A-4147-A177-3AD203B41FA5}">
                          <a16:colId xmlns:a16="http://schemas.microsoft.com/office/drawing/2014/main" val="1223361158"/>
                        </a:ext>
                      </a:extLst>
                    </a:gridCol>
                    <a:gridCol w="3292678">
                      <a:extLst>
                        <a:ext uri="{9D8B030D-6E8A-4147-A177-3AD203B41FA5}">
                          <a16:colId xmlns:a16="http://schemas.microsoft.com/office/drawing/2014/main" val="653314619"/>
                        </a:ext>
                      </a:extLst>
                    </a:gridCol>
                  </a:tblGrid>
                  <a:tr h="657609">
                    <a:tc>
                      <a:txBody>
                        <a:bodyPr/>
                        <a:lstStyle/>
                        <a:p>
                          <a:pPr algn="ctr"/>
                          <a:r>
                            <a:rPr kumimoji="1" lang="en-US" altLang="ja-JP" sz="1400" dirty="0" smtClean="0"/>
                            <a:t>Constraints</a:t>
                          </a:r>
                          <a:endParaRPr kumimoji="1" lang="ja-JP" altLang="en-US" sz="1400" dirty="0"/>
                        </a:p>
                      </a:txBody>
                      <a:tcPr marL="79994" marR="79994" marT="39997" marB="39997" anchor="ctr" anchorCtr="1"/>
                    </a:tc>
                    <a:tc>
                      <a:txBody>
                        <a:bodyPr/>
                        <a:lstStyle/>
                        <a:p>
                          <a:pPr algn="ctr"/>
                          <a:r>
                            <a:rPr kumimoji="1" lang="en-US" altLang="ja-JP" sz="1400" dirty="0" smtClean="0"/>
                            <a:t>Conventional</a:t>
                          </a:r>
                          <a:r>
                            <a:rPr kumimoji="1" lang="en-US" altLang="ja-JP" sz="1400" baseline="0" dirty="0" smtClean="0"/>
                            <a:t> method</a:t>
                          </a:r>
                          <a:endParaRPr kumimoji="1" lang="en-US" altLang="ja-JP" sz="1400" dirty="0" smtClean="0"/>
                        </a:p>
                        <a:p>
                          <a:pPr algn="ctr"/>
                          <a:r>
                            <a:rPr kumimoji="1" lang="ja-JP" altLang="en-US" sz="1400" dirty="0" smtClean="0"/>
                            <a:t>（</a:t>
                          </a:r>
                          <a:r>
                            <a:rPr kumimoji="1" lang="en-US" altLang="ja-JP" sz="1400" dirty="0" smtClean="0"/>
                            <a:t>based</a:t>
                          </a:r>
                          <a:r>
                            <a:rPr kumimoji="1" lang="en-US" altLang="ja-JP" sz="1400" baseline="0" dirty="0" smtClean="0"/>
                            <a:t> on contact points</a:t>
                          </a:r>
                          <a:r>
                            <a:rPr kumimoji="1" lang="ja-JP" altLang="en-US" sz="1400" dirty="0" smtClean="0"/>
                            <a:t>）</a:t>
                          </a:r>
                          <a:endParaRPr kumimoji="1" lang="ja-JP" altLang="en-US" sz="1400" dirty="0"/>
                        </a:p>
                      </a:txBody>
                      <a:tcPr marL="79994" marR="79994" marT="39997" marB="39997" anchor="ctr" anchorCtr="1"/>
                    </a:tc>
                    <a:tc>
                      <a:txBody>
                        <a:bodyPr/>
                        <a:lstStyle/>
                        <a:p>
                          <a:pPr algn="ctr"/>
                          <a:r>
                            <a:rPr kumimoji="1" lang="en-US" altLang="ja-JP" sz="1400" dirty="0" smtClean="0"/>
                            <a:t>Pro</a:t>
                          </a:r>
                          <a:r>
                            <a:rPr kumimoji="1" lang="en-US" altLang="ja-JP" sz="1400" baseline="0" dirty="0" smtClean="0"/>
                            <a:t>posal</a:t>
                          </a:r>
                          <a:endParaRPr kumimoji="1" lang="en-US" altLang="ja-JP" sz="1400" dirty="0" smtClean="0"/>
                        </a:p>
                        <a:p>
                          <a:pPr algn="ctr"/>
                          <a:r>
                            <a:rPr kumimoji="1" lang="ja-JP" altLang="en-US" sz="1400" dirty="0" smtClean="0"/>
                            <a:t>（</a:t>
                          </a:r>
                          <a:r>
                            <a:rPr kumimoji="1" lang="en-US" altLang="ja-JP" sz="1400" dirty="0" smtClean="0">
                              <a:solidFill>
                                <a:srgbClr val="FF0000"/>
                              </a:solidFill>
                            </a:rPr>
                            <a:t>based</a:t>
                          </a:r>
                          <a:r>
                            <a:rPr kumimoji="1" lang="en-US" altLang="ja-JP" sz="1400" baseline="0" dirty="0" smtClean="0">
                              <a:solidFill>
                                <a:srgbClr val="FF0000"/>
                              </a:solidFill>
                            </a:rPr>
                            <a:t> on contact surface</a:t>
                          </a:r>
                          <a:r>
                            <a:rPr kumimoji="1" lang="ja-JP" altLang="en-US" sz="1400" dirty="0" smtClean="0"/>
                            <a:t>）</a:t>
                          </a:r>
                          <a:endParaRPr kumimoji="1" lang="ja-JP" altLang="en-US" sz="1400" dirty="0"/>
                        </a:p>
                      </a:txBody>
                      <a:tcPr marL="79994" marR="79994" marT="39997" marB="39997" anchor="ctr" anchorCtr="1"/>
                    </a:tc>
                    <a:extLst>
                      <a:ext uri="{0D108BD9-81ED-4DB2-BD59-A6C34878D82A}">
                        <a16:rowId xmlns:a16="http://schemas.microsoft.com/office/drawing/2014/main" val="4158416198"/>
                      </a:ext>
                    </a:extLst>
                  </a:tr>
                  <a:tr h="1549840">
                    <a:tc>
                      <a:txBody>
                        <a:bodyPr/>
                        <a:lstStyle/>
                        <a:p>
                          <a:pPr algn="ctr"/>
                          <a:r>
                            <a:rPr kumimoji="1" lang="en-US" altLang="ja-JP" sz="1400" dirty="0" smtClean="0"/>
                            <a:t>Constraints on</a:t>
                          </a:r>
                        </a:p>
                        <a:p>
                          <a:pPr algn="ctr"/>
                          <a:r>
                            <a:rPr kumimoji="1" lang="en-US" altLang="ja-JP" sz="1400" dirty="0" smtClean="0"/>
                            <a:t>force</a:t>
                          </a:r>
                          <a:endParaRPr kumimoji="1" lang="ja-JP" altLang="en-US" sz="1400" dirty="0"/>
                        </a:p>
                      </a:txBody>
                      <a:tcPr marL="79994" marR="79994" marT="39997" marB="39997" anchor="ctr" anchorCtr="1"/>
                    </a:tc>
                    <a:tc>
                      <a:txBody>
                        <a:bodyPr/>
                        <a:lstStyle/>
                        <a:p>
                          <a:endParaRPr lang="ja-JP"/>
                        </a:p>
                      </a:txBody>
                      <a:tcPr marL="79994" marR="79994" marT="39997" marB="39997" anchor="ctr" anchorCtr="1">
                        <a:blipFill>
                          <a:blip r:embed="rId3"/>
                          <a:stretch>
                            <a:fillRect l="-38817" t="-42913" r="-100185" b="-101181"/>
                          </a:stretch>
                        </a:blipFill>
                      </a:tcPr>
                    </a:tc>
                    <a:tc>
                      <a:txBody>
                        <a:bodyPr/>
                        <a:lstStyle/>
                        <a:p>
                          <a:endParaRPr lang="ja-JP"/>
                        </a:p>
                      </a:txBody>
                      <a:tcPr marL="79994" marR="79994" marT="39997" marB="39997" anchor="ctr" anchorCtr="1">
                        <a:blipFill>
                          <a:blip r:embed="rId3"/>
                          <a:stretch>
                            <a:fillRect l="-139074" t="-42913" r="-370" b="-101181"/>
                          </a:stretch>
                        </a:blipFill>
                      </a:tcPr>
                    </a:tc>
                    <a:extLst>
                      <a:ext uri="{0D108BD9-81ED-4DB2-BD59-A6C34878D82A}">
                        <a16:rowId xmlns:a16="http://schemas.microsoft.com/office/drawing/2014/main" val="3594376470"/>
                      </a:ext>
                    </a:extLst>
                  </a:tr>
                  <a:tr h="1549840">
                    <a:tc>
                      <a:txBody>
                        <a:bodyPr/>
                        <a:lstStyle/>
                        <a:p>
                          <a:pPr algn="ctr"/>
                          <a:r>
                            <a:rPr kumimoji="1" lang="en-US" altLang="ja-JP" sz="1400" dirty="0" smtClean="0"/>
                            <a:t>Constraints</a:t>
                          </a:r>
                          <a:r>
                            <a:rPr kumimoji="1" lang="ja-JP" altLang="en-US" sz="1400" baseline="0" dirty="0" smtClean="0"/>
                            <a:t> </a:t>
                          </a:r>
                          <a:r>
                            <a:rPr kumimoji="1" lang="en-US" altLang="ja-JP" sz="1400" baseline="0" dirty="0" smtClean="0"/>
                            <a:t>on torque</a:t>
                          </a:r>
                          <a:endParaRPr kumimoji="1" lang="en-US" altLang="ja-JP" sz="1400" dirty="0" smtClean="0"/>
                        </a:p>
                      </a:txBody>
                      <a:tcPr marL="79994" marR="79994" marT="39997" marB="39997" anchor="ctr" anchorCtr="1"/>
                    </a:tc>
                    <a:tc>
                      <a:txBody>
                        <a:bodyPr/>
                        <a:lstStyle/>
                        <a:p>
                          <a:endParaRPr lang="ja-JP"/>
                        </a:p>
                      </a:txBody>
                      <a:tcPr marL="79994" marR="79994" marT="39997" marB="39997" anchor="ctr" anchorCtr="1">
                        <a:blipFill>
                          <a:blip r:embed="rId3"/>
                          <a:stretch>
                            <a:fillRect l="-38817" t="-142353" r="-100185" b="-784"/>
                          </a:stretch>
                        </a:blipFill>
                      </a:tcPr>
                    </a:tc>
                    <a:tc>
                      <a:txBody>
                        <a:bodyPr/>
                        <a:lstStyle/>
                        <a:p>
                          <a:endParaRPr lang="ja-JP"/>
                        </a:p>
                      </a:txBody>
                      <a:tcPr marL="79994" marR="79994" marT="39997" marB="39997" anchor="ctr" anchorCtr="1">
                        <a:blipFill>
                          <a:blip r:embed="rId3"/>
                          <a:stretch>
                            <a:fillRect l="-139074" t="-142353" r="-370" b="-784"/>
                          </a:stretch>
                        </a:blipFill>
                      </a:tcPr>
                    </a:tc>
                    <a:extLst>
                      <a:ext uri="{0D108BD9-81ED-4DB2-BD59-A6C34878D82A}">
                        <a16:rowId xmlns:a16="http://schemas.microsoft.com/office/drawing/2014/main" val="34992156"/>
                      </a:ext>
                    </a:extLst>
                  </a:tr>
                </a:tbl>
              </a:graphicData>
            </a:graphic>
          </p:graphicFrame>
        </mc:Fallback>
      </mc:AlternateContent>
      <p:sp>
        <p:nvSpPr>
          <p:cNvPr id="21" name="テキスト ボックス 20"/>
          <p:cNvSpPr txBox="1"/>
          <p:nvPr/>
        </p:nvSpPr>
        <p:spPr>
          <a:xfrm>
            <a:off x="2051720" y="1700227"/>
            <a:ext cx="5040560" cy="307777"/>
          </a:xfrm>
          <a:prstGeom prst="rect">
            <a:avLst/>
          </a:prstGeom>
          <a:noFill/>
        </p:spPr>
        <p:txBody>
          <a:bodyPr wrap="square" rtlCol="0">
            <a:spAutoFit/>
          </a:bodyPr>
          <a:lstStyle/>
          <a:p>
            <a:pPr algn="ctr"/>
            <a:r>
              <a:rPr lang="en-US" altLang="ja-JP" sz="1400" dirty="0" smtClean="0"/>
              <a:t>Table 1 Comparison between conventional method and proposal </a:t>
            </a:r>
            <a:endParaRPr kumimoji="1" lang="ja-JP" altLang="en-US" sz="1400" dirty="0"/>
          </a:p>
        </p:txBody>
      </p:sp>
    </p:spTree>
    <p:extLst>
      <p:ext uri="{BB962C8B-B14F-4D97-AF65-F5344CB8AC3E}">
        <p14:creationId xmlns:p14="http://schemas.microsoft.com/office/powerpoint/2010/main" val="362055882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Proposal (1)</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To set the relative angular velocities will be 0 only can cause unnatural motion</a:t>
            </a:r>
          </a:p>
          <a:p>
            <a:r>
              <a:rPr lang="en-US" altLang="ja-JP" dirty="0" smtClean="0"/>
              <a:t>Unnatural motion means that the object don`t tumble down like figure 7</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16</a:t>
            </a:fld>
            <a:endParaRPr kumimoji="1" lang="ja-JP" altLang="en-US"/>
          </a:p>
        </p:txBody>
      </p:sp>
      <p:grpSp>
        <p:nvGrpSpPr>
          <p:cNvPr id="12" name="グループ化 11"/>
          <p:cNvGrpSpPr/>
          <p:nvPr/>
        </p:nvGrpSpPr>
        <p:grpSpPr>
          <a:xfrm>
            <a:off x="3314146" y="3010842"/>
            <a:ext cx="2515706" cy="2828692"/>
            <a:chOff x="3662069" y="3048001"/>
            <a:chExt cx="2515706" cy="2828692"/>
          </a:xfrm>
        </p:grpSpPr>
        <p:grpSp>
          <p:nvGrpSpPr>
            <p:cNvPr id="5" name="グループ化 4"/>
            <p:cNvGrpSpPr/>
            <p:nvPr/>
          </p:nvGrpSpPr>
          <p:grpSpPr>
            <a:xfrm>
              <a:off x="3662069" y="3048001"/>
              <a:ext cx="1773043" cy="2776655"/>
              <a:chOff x="2319454" y="3155794"/>
              <a:chExt cx="1773043" cy="2776655"/>
            </a:xfrm>
          </p:grpSpPr>
          <p:sp>
            <p:nvSpPr>
              <p:cNvPr id="6" name="正方形/長方形 5"/>
              <p:cNvSpPr/>
              <p:nvPr/>
            </p:nvSpPr>
            <p:spPr>
              <a:xfrm>
                <a:off x="2319454" y="4806176"/>
                <a:ext cx="1126273" cy="1126273"/>
              </a:xfrm>
              <a:prstGeom prst="rect">
                <a:avLst/>
              </a:prstGeom>
              <a:solidFill>
                <a:schemeClr val="accent1">
                  <a:alpha val="30000"/>
                </a:scheme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122341" y="3155794"/>
                <a:ext cx="970156" cy="1650381"/>
              </a:xfrm>
              <a:prstGeom prst="rect">
                <a:avLst/>
              </a:prstGeom>
              <a:solidFill>
                <a:schemeClr val="accent1">
                  <a:alpha val="30000"/>
                </a:scheme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p:cNvGrpSpPr/>
            <p:nvPr/>
          </p:nvGrpSpPr>
          <p:grpSpPr>
            <a:xfrm rot="1800000">
              <a:off x="4404732" y="3100038"/>
              <a:ext cx="1773043" cy="2776655"/>
              <a:chOff x="2319454" y="3155794"/>
              <a:chExt cx="1773043" cy="2776655"/>
            </a:xfrm>
          </p:grpSpPr>
          <p:sp>
            <p:nvSpPr>
              <p:cNvPr id="9" name="正方形/長方形 8"/>
              <p:cNvSpPr/>
              <p:nvPr/>
            </p:nvSpPr>
            <p:spPr>
              <a:xfrm>
                <a:off x="2319454" y="4806176"/>
                <a:ext cx="1126273" cy="1126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122341" y="3155794"/>
                <a:ext cx="970156" cy="165038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1" name="テキスト ボックス 10"/>
          <p:cNvSpPr txBox="1"/>
          <p:nvPr/>
        </p:nvSpPr>
        <p:spPr>
          <a:xfrm>
            <a:off x="2801800" y="5839534"/>
            <a:ext cx="3540399" cy="307777"/>
          </a:xfrm>
          <a:prstGeom prst="rect">
            <a:avLst/>
          </a:prstGeom>
          <a:noFill/>
        </p:spPr>
        <p:txBody>
          <a:bodyPr wrap="square" rtlCol="0">
            <a:spAutoFit/>
          </a:bodyPr>
          <a:lstStyle/>
          <a:p>
            <a:pPr algn="ctr"/>
            <a:r>
              <a:rPr lang="en-US" altLang="ja-JP" sz="1400" dirty="0" smtClean="0"/>
              <a:t>Figure </a:t>
            </a:r>
            <a:r>
              <a:rPr kumimoji="1" lang="en-US" altLang="ja-JP" sz="1400" dirty="0" smtClean="0"/>
              <a:t>7</a:t>
            </a:r>
            <a:r>
              <a:rPr kumimoji="1" lang="ja-JP" altLang="en-US" sz="1400" dirty="0" smtClean="0"/>
              <a:t> </a:t>
            </a:r>
            <a:r>
              <a:rPr kumimoji="1" lang="en-US" altLang="ja-JP" sz="1400" dirty="0" smtClean="0"/>
              <a:t>The example of unnatural motion</a:t>
            </a:r>
            <a:endParaRPr kumimoji="1" lang="ja-JP" altLang="en-US" sz="1400" dirty="0"/>
          </a:p>
        </p:txBody>
      </p:sp>
    </p:spTree>
    <p:extLst>
      <p:ext uri="{BB962C8B-B14F-4D97-AF65-F5344CB8AC3E}">
        <p14:creationId xmlns:p14="http://schemas.microsoft.com/office/powerpoint/2010/main" val="52855757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Proposal (2)</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Unnatural moving is generated from binding relative angular velocities </a:t>
            </a:r>
            <a:r>
              <a:rPr kumimoji="1" lang="en-US" altLang="ja-JP" b="1" dirty="0" smtClean="0">
                <a:solidFill>
                  <a:schemeClr val="tx1"/>
                </a:solidFill>
              </a:rPr>
              <a:t>ONLY</a:t>
            </a:r>
          </a:p>
          <a:p>
            <a:r>
              <a:rPr lang="en-US" altLang="ja-JP" dirty="0" smtClean="0">
                <a:solidFill>
                  <a:schemeClr val="tx1"/>
                </a:solidFill>
              </a:rPr>
              <a:t>For removing unnatural moving, we find the condition whether object falls down or not</a:t>
            </a:r>
          </a:p>
          <a:p>
            <a:r>
              <a:rPr kumimoji="1" lang="en-US" altLang="ja-JP" dirty="0" smtClean="0">
                <a:solidFill>
                  <a:schemeClr val="tx1"/>
                </a:solidFill>
              </a:rPr>
              <a:t>This condition can be generated by calculating Zero Moment Point (ZMP)</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17</a:t>
            </a:fld>
            <a:endParaRPr kumimoji="1" lang="ja-JP" altLang="en-US"/>
          </a:p>
        </p:txBody>
      </p:sp>
    </p:spTree>
    <p:extLst>
      <p:ext uri="{BB962C8B-B14F-4D97-AF65-F5344CB8AC3E}">
        <p14:creationId xmlns:p14="http://schemas.microsoft.com/office/powerpoint/2010/main" val="180107770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Constraint by ZMP (1)</a:t>
            </a:r>
            <a:endParaRPr kumimoji="1" lang="ja-JP" altLang="en-US" dirty="0"/>
          </a:p>
        </p:txBody>
      </p:sp>
      <p:sp>
        <p:nvSpPr>
          <p:cNvPr id="3" name="コンテンツ プレースホルダー 2"/>
          <p:cNvSpPr>
            <a:spLocks noGrp="1"/>
          </p:cNvSpPr>
          <p:nvPr>
            <p:ph idx="1"/>
          </p:nvPr>
        </p:nvSpPr>
        <p:spPr>
          <a:xfrm>
            <a:off x="457200" y="1214422"/>
            <a:ext cx="8229600" cy="1735075"/>
          </a:xfrm>
        </p:spPr>
        <p:txBody>
          <a:bodyPr/>
          <a:lstStyle/>
          <a:p>
            <a:r>
              <a:rPr lang="en-US" altLang="ja-JP" dirty="0" smtClean="0"/>
              <a:t>ZMP means that the point with respect to reaction force</a:t>
            </a:r>
          </a:p>
          <a:p>
            <a:r>
              <a:rPr lang="en-US" altLang="ja-JP" dirty="0" smtClean="0"/>
              <a:t>The sum of moment is 0 on ZMP</a:t>
            </a:r>
          </a:p>
          <a:p>
            <a:r>
              <a:rPr kumimoji="1" lang="en-US" altLang="ja-JP" dirty="0" smtClean="0"/>
              <a:t>ZMP must exist on contact manifold</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18</a:t>
            </a:fld>
            <a:endParaRPr kumimoji="1" lang="ja-JP" altLang="en-US"/>
          </a:p>
        </p:txBody>
      </p:sp>
      <p:grpSp>
        <p:nvGrpSpPr>
          <p:cNvPr id="5" name="グループ化 4"/>
          <p:cNvGrpSpPr/>
          <p:nvPr/>
        </p:nvGrpSpPr>
        <p:grpSpPr>
          <a:xfrm>
            <a:off x="1115616" y="3358312"/>
            <a:ext cx="6923315" cy="2386265"/>
            <a:chOff x="1461104" y="3262576"/>
            <a:chExt cx="7653868" cy="2638065"/>
          </a:xfrm>
        </p:grpSpPr>
        <p:grpSp>
          <p:nvGrpSpPr>
            <p:cNvPr id="6" name="グループ化 5"/>
            <p:cNvGrpSpPr/>
            <p:nvPr/>
          </p:nvGrpSpPr>
          <p:grpSpPr>
            <a:xfrm>
              <a:off x="1461104" y="3396342"/>
              <a:ext cx="1357746" cy="2504299"/>
              <a:chOff x="3812418" y="3614057"/>
              <a:chExt cx="1357746" cy="2504299"/>
            </a:xfrm>
          </p:grpSpPr>
          <p:sp>
            <p:nvSpPr>
              <p:cNvPr id="11" name="直方体 10"/>
              <p:cNvSpPr/>
              <p:nvPr/>
            </p:nvSpPr>
            <p:spPr>
              <a:xfrm>
                <a:off x="3812418" y="4760610"/>
                <a:ext cx="1357746" cy="1357746"/>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柱 11"/>
              <p:cNvSpPr/>
              <p:nvPr/>
            </p:nvSpPr>
            <p:spPr>
              <a:xfrm>
                <a:off x="3939534" y="3614057"/>
                <a:ext cx="1103514" cy="1467674"/>
              </a:xfrm>
              <a:prstGeom prst="can">
                <a:avLst/>
              </a:prstGeom>
              <a:solidFill>
                <a:srgbClr val="0070C0">
                  <a:alpha val="40000"/>
                </a:srgbClr>
              </a:solidFill>
              <a:ln cap="rnd" cmpd="sng">
                <a:solidFill>
                  <a:schemeClr val="accent1">
                    <a:shade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右矢印 6"/>
            <p:cNvSpPr/>
            <p:nvPr/>
          </p:nvSpPr>
          <p:spPr>
            <a:xfrm>
              <a:off x="3977464" y="4294033"/>
              <a:ext cx="1268235" cy="6281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531429" y="3262576"/>
              <a:ext cx="2583543" cy="25835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6531429" y="3262576"/>
              <a:ext cx="2583543" cy="2583543"/>
            </a:xfrm>
            <a:prstGeom prst="ellipse">
              <a:avLst/>
            </a:prstGeom>
            <a:solidFill>
              <a:srgbClr val="0070C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7779657" y="4510804"/>
              <a:ext cx="87085" cy="87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p:cNvSpPr txBox="1"/>
          <p:nvPr/>
        </p:nvSpPr>
        <p:spPr>
          <a:xfrm>
            <a:off x="3163454" y="5744577"/>
            <a:ext cx="2817091" cy="307777"/>
          </a:xfrm>
          <a:prstGeom prst="rect">
            <a:avLst/>
          </a:prstGeom>
          <a:noFill/>
        </p:spPr>
        <p:txBody>
          <a:bodyPr wrap="square" rtlCol="0">
            <a:spAutoFit/>
          </a:bodyPr>
          <a:lstStyle/>
          <a:p>
            <a:pPr algn="ctr"/>
            <a:r>
              <a:rPr lang="en-US" altLang="ja-JP" sz="1400" dirty="0" smtClean="0"/>
              <a:t>Figure 8</a:t>
            </a:r>
            <a:r>
              <a:rPr kumimoji="1" lang="ja-JP" altLang="en-US" sz="1400" dirty="0" smtClean="0"/>
              <a:t> </a:t>
            </a:r>
            <a:r>
              <a:rPr lang="en-US" altLang="ja-JP" sz="1400" dirty="0" smtClean="0"/>
              <a:t>The example of ZMP</a:t>
            </a:r>
            <a:endParaRPr kumimoji="1" lang="ja-JP" altLang="en-US" sz="1400" dirty="0"/>
          </a:p>
        </p:txBody>
      </p:sp>
    </p:spTree>
    <p:extLst>
      <p:ext uri="{BB962C8B-B14F-4D97-AF65-F5344CB8AC3E}">
        <p14:creationId xmlns:p14="http://schemas.microsoft.com/office/powerpoint/2010/main" val="13835920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Constraint by ZMP (2)</a:t>
            </a:r>
            <a:endParaRPr kumimoji="1" lang="ja-JP" altLang="en-US" dirty="0"/>
          </a:p>
        </p:txBody>
      </p:sp>
      <p:sp>
        <p:nvSpPr>
          <p:cNvPr id="3" name="コンテンツ プレースホルダー 2"/>
          <p:cNvSpPr>
            <a:spLocks noGrp="1"/>
          </p:cNvSpPr>
          <p:nvPr>
            <p:ph idx="1"/>
          </p:nvPr>
        </p:nvSpPr>
        <p:spPr>
          <a:xfrm>
            <a:off x="457200" y="1214422"/>
            <a:ext cx="8229600" cy="1735075"/>
          </a:xfrm>
        </p:spPr>
        <p:txBody>
          <a:bodyPr/>
          <a:lstStyle/>
          <a:p>
            <a:r>
              <a:rPr lang="en-US" altLang="ja-JP" dirty="0" smtClean="0"/>
              <a:t>If ZMP exists out of contact manifold, the object must fall down.</a:t>
            </a:r>
          </a:p>
          <a:p>
            <a:r>
              <a:rPr lang="en-US" altLang="ja-JP" dirty="0" smtClean="0"/>
              <a:t>The motion between two objects can be predicted by using Where ZMP exists (inside or outside contact manifold)</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19</a:t>
            </a:fld>
            <a:endParaRPr kumimoji="1" lang="ja-JP" altLang="en-US"/>
          </a:p>
        </p:txBody>
      </p:sp>
      <p:grpSp>
        <p:nvGrpSpPr>
          <p:cNvPr id="14" name="グループ化 13"/>
          <p:cNvGrpSpPr/>
          <p:nvPr/>
        </p:nvGrpSpPr>
        <p:grpSpPr>
          <a:xfrm>
            <a:off x="3428890" y="3208540"/>
            <a:ext cx="2286219" cy="2712171"/>
            <a:chOff x="677334" y="3057237"/>
            <a:chExt cx="2515463" cy="2984126"/>
          </a:xfrm>
        </p:grpSpPr>
        <p:grpSp>
          <p:nvGrpSpPr>
            <p:cNvPr id="15" name="グループ化 14"/>
            <p:cNvGrpSpPr/>
            <p:nvPr/>
          </p:nvGrpSpPr>
          <p:grpSpPr>
            <a:xfrm>
              <a:off x="677334" y="3057237"/>
              <a:ext cx="2515463" cy="2984126"/>
              <a:chOff x="3812418" y="3435926"/>
              <a:chExt cx="2261149" cy="2682430"/>
            </a:xfrm>
          </p:grpSpPr>
          <p:sp>
            <p:nvSpPr>
              <p:cNvPr id="21" name="直方体 20"/>
              <p:cNvSpPr/>
              <p:nvPr/>
            </p:nvSpPr>
            <p:spPr>
              <a:xfrm>
                <a:off x="3812418" y="4760610"/>
                <a:ext cx="1357746" cy="135774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柱 21"/>
              <p:cNvSpPr/>
              <p:nvPr/>
            </p:nvSpPr>
            <p:spPr>
              <a:xfrm>
                <a:off x="4770643" y="3435926"/>
                <a:ext cx="1302924" cy="1732890"/>
              </a:xfrm>
              <a:prstGeom prst="can">
                <a:avLst/>
              </a:prstGeom>
              <a:solidFill>
                <a:schemeClr val="accent1">
                  <a:alpha val="20000"/>
                </a:schemeClr>
              </a:solidFill>
              <a:ln cap="rnd" cmpd="sng">
                <a:solidFill>
                  <a:schemeClr val="accent1">
                    <a:shade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楕円 15"/>
            <p:cNvSpPr/>
            <p:nvPr/>
          </p:nvSpPr>
          <p:spPr>
            <a:xfrm>
              <a:off x="2424521" y="3977589"/>
              <a:ext cx="87085" cy="87085"/>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1864604" y="4590291"/>
              <a:ext cx="87085" cy="870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2557251" y="4656852"/>
              <a:ext cx="87085" cy="87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p:cNvCxnSpPr>
              <a:stCxn id="16" idx="4"/>
            </p:cNvCxnSpPr>
            <p:nvPr/>
          </p:nvCxnSpPr>
          <p:spPr>
            <a:xfrm>
              <a:off x="2468064" y="4064674"/>
              <a:ext cx="0" cy="466236"/>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20" name="直線矢印コネクタ 19"/>
            <p:cNvCxnSpPr>
              <a:stCxn id="17" idx="0"/>
            </p:cNvCxnSpPr>
            <p:nvPr/>
          </p:nvCxnSpPr>
          <p:spPr>
            <a:xfrm flipV="1">
              <a:off x="1908146" y="3998113"/>
              <a:ext cx="154009" cy="592179"/>
            </a:xfrm>
            <a:prstGeom prst="straightConnector1">
              <a:avLst/>
            </a:prstGeom>
            <a:ln>
              <a:solidFill>
                <a:srgbClr val="FFC000"/>
              </a:solidFill>
              <a:tailEnd type="triangle"/>
            </a:ln>
          </p:spPr>
          <p:style>
            <a:lnRef idx="2">
              <a:schemeClr val="dk1"/>
            </a:lnRef>
            <a:fillRef idx="0">
              <a:schemeClr val="dk1"/>
            </a:fillRef>
            <a:effectRef idx="1">
              <a:schemeClr val="dk1"/>
            </a:effectRef>
            <a:fontRef idx="minor">
              <a:schemeClr val="tx1"/>
            </a:fontRef>
          </p:style>
        </p:cxnSp>
      </p:grpSp>
      <p:sp>
        <p:nvSpPr>
          <p:cNvPr id="23" name="テキスト ボックス 22"/>
          <p:cNvSpPr txBox="1"/>
          <p:nvPr/>
        </p:nvSpPr>
        <p:spPr>
          <a:xfrm>
            <a:off x="2709001" y="5920711"/>
            <a:ext cx="3725998" cy="307777"/>
          </a:xfrm>
          <a:prstGeom prst="rect">
            <a:avLst/>
          </a:prstGeom>
          <a:noFill/>
        </p:spPr>
        <p:txBody>
          <a:bodyPr wrap="square" rtlCol="0">
            <a:spAutoFit/>
          </a:bodyPr>
          <a:lstStyle/>
          <a:p>
            <a:pPr algn="ctr"/>
            <a:r>
              <a:rPr lang="en-US" altLang="ja-JP" sz="1400" dirty="0" smtClean="0"/>
              <a:t>Figure 9 </a:t>
            </a:r>
            <a:r>
              <a:rPr kumimoji="1" lang="ja-JP" altLang="en-US" sz="1400" dirty="0" smtClean="0"/>
              <a:t> </a:t>
            </a:r>
            <a:r>
              <a:rPr lang="en-US" altLang="ja-JP" sz="1400" dirty="0" smtClean="0"/>
              <a:t>The relation between motion and ZMP</a:t>
            </a:r>
            <a:endParaRPr kumimoji="1" lang="ja-JP" altLang="en-US" sz="1400" dirty="0"/>
          </a:p>
        </p:txBody>
      </p:sp>
    </p:spTree>
    <p:extLst>
      <p:ext uri="{BB962C8B-B14F-4D97-AF65-F5344CB8AC3E}">
        <p14:creationId xmlns:p14="http://schemas.microsoft.com/office/powerpoint/2010/main" val="22080586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2</a:t>
            </a:fld>
            <a:endParaRPr kumimoji="1" lang="ja-JP" altLang="en-US"/>
          </a:p>
        </p:txBody>
      </p:sp>
      <p:sp>
        <p:nvSpPr>
          <p:cNvPr id="5" name="コンテンツ プレースホルダー 4"/>
          <p:cNvSpPr>
            <a:spLocks noGrp="1"/>
          </p:cNvSpPr>
          <p:nvPr>
            <p:ph idx="1"/>
          </p:nvPr>
        </p:nvSpPr>
        <p:spPr>
          <a:xfrm>
            <a:off x="457200" y="1071546"/>
            <a:ext cx="8229600" cy="5786454"/>
          </a:xfrm>
        </p:spPr>
        <p:txBody>
          <a:bodyPr>
            <a:normAutofit fontScale="85000" lnSpcReduction="10000"/>
          </a:bodyPr>
          <a:lstStyle/>
          <a:p>
            <a:r>
              <a:rPr kumimoji="1" lang="en-US" altLang="ja-JP" dirty="0" smtClean="0"/>
              <a:t>Backgrounds</a:t>
            </a:r>
          </a:p>
          <a:p>
            <a:r>
              <a:rPr lang="en-US" altLang="ja-JP" dirty="0" smtClean="0"/>
              <a:t>What is the simulation based on analytical method</a:t>
            </a:r>
          </a:p>
          <a:p>
            <a:r>
              <a:rPr lang="en-US" altLang="ja-JP" dirty="0" smtClean="0"/>
              <a:t>How to calculate the contact in simulation based on analytical method</a:t>
            </a:r>
          </a:p>
          <a:p>
            <a:r>
              <a:rPr lang="en-US" altLang="ja-JP" dirty="0" smtClean="0"/>
              <a:t>The problem of using calculating method based on contact point</a:t>
            </a:r>
          </a:p>
          <a:p>
            <a:r>
              <a:rPr lang="en-US" altLang="ja-JP" dirty="0" smtClean="0"/>
              <a:t>The problem of conventional method</a:t>
            </a:r>
          </a:p>
          <a:p>
            <a:r>
              <a:rPr lang="en-US" altLang="ja-JP" dirty="0" smtClean="0"/>
              <a:t>The problem of related work</a:t>
            </a:r>
          </a:p>
          <a:p>
            <a:r>
              <a:rPr lang="en-US" altLang="ja-JP" dirty="0" smtClean="0"/>
              <a:t>Purpose</a:t>
            </a:r>
          </a:p>
          <a:p>
            <a:r>
              <a:rPr lang="en-US" altLang="ja-JP" dirty="0" smtClean="0"/>
              <a:t>Proposal</a:t>
            </a:r>
          </a:p>
          <a:p>
            <a:r>
              <a:rPr kumimoji="1" lang="en-US" altLang="ja-JP" dirty="0" smtClean="0"/>
              <a:t>Experiment</a:t>
            </a:r>
          </a:p>
          <a:p>
            <a:r>
              <a:rPr lang="en-US" altLang="ja-JP" dirty="0" smtClean="0"/>
              <a:t>Conclusion</a:t>
            </a:r>
          </a:p>
          <a:p>
            <a:r>
              <a:rPr kumimoji="1" lang="en-US" altLang="ja-JP" dirty="0" smtClean="0"/>
              <a:t>Future work</a:t>
            </a:r>
          </a:p>
          <a:p>
            <a:r>
              <a:rPr lang="en-US" altLang="ja-JP" dirty="0" smtClean="0"/>
              <a:t>Appendix A. Zero moment point(ZMP)</a:t>
            </a:r>
            <a:endParaRPr kumimoji="1" lang="en-US" altLang="ja-JP" dirty="0" smtClean="0"/>
          </a:p>
          <a:p>
            <a:r>
              <a:rPr lang="en-US" altLang="ja-JP" dirty="0" smtClean="0"/>
              <a:t>Appendix B. The data of Experiment</a:t>
            </a:r>
          </a:p>
          <a:p>
            <a:r>
              <a:rPr kumimoji="1" lang="en-US" altLang="ja-JP" dirty="0" smtClean="0"/>
              <a:t>Appendix C. Dynamical scene</a:t>
            </a:r>
          </a:p>
          <a:p>
            <a:r>
              <a:rPr lang="en-US" altLang="ja-JP" dirty="0" smtClean="0"/>
              <a:t>Appendix D. The Algorithm of finding the closest point from constrained ZMP</a:t>
            </a:r>
          </a:p>
          <a:p>
            <a:r>
              <a:rPr lang="en-US" altLang="ja-JP" dirty="0" smtClean="0"/>
              <a:t>Appendix E. Euclidean projection</a:t>
            </a:r>
            <a:endParaRPr kumimoji="1" lang="en-US" altLang="ja-JP" dirty="0" smtClean="0"/>
          </a:p>
        </p:txBody>
      </p:sp>
      <p:sp>
        <p:nvSpPr>
          <p:cNvPr id="6" name="タイトル 5"/>
          <p:cNvSpPr>
            <a:spLocks noGrp="1"/>
          </p:cNvSpPr>
          <p:nvPr>
            <p:ph type="title"/>
          </p:nvPr>
        </p:nvSpPr>
        <p:spPr/>
        <p:txBody>
          <a:bodyPr/>
          <a:lstStyle/>
          <a:p>
            <a:r>
              <a:rPr kumimoji="1" lang="en-US" altLang="ja-JP" dirty="0" smtClean="0"/>
              <a:t>Index</a:t>
            </a:r>
            <a:endParaRPr kumimoji="1" lang="ja-JP" altLang="en-US" dirty="0"/>
          </a:p>
        </p:txBody>
      </p:sp>
    </p:spTree>
    <p:extLst>
      <p:ext uri="{BB962C8B-B14F-4D97-AF65-F5344CB8AC3E}">
        <p14:creationId xmlns:p14="http://schemas.microsoft.com/office/powerpoint/2010/main" val="197685240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Constraint by ZMP (3)</a:t>
            </a:r>
            <a:endParaRPr kumimoji="1" lang="ja-JP" altLang="en-US" dirty="0"/>
          </a:p>
        </p:txBody>
      </p:sp>
      <p:sp>
        <p:nvSpPr>
          <p:cNvPr id="3" name="コンテンツ プレースホルダー 2"/>
          <p:cNvSpPr>
            <a:spLocks noGrp="1"/>
          </p:cNvSpPr>
          <p:nvPr>
            <p:ph idx="1"/>
          </p:nvPr>
        </p:nvSpPr>
        <p:spPr>
          <a:xfrm>
            <a:off x="457200" y="1214422"/>
            <a:ext cx="8229600" cy="817191"/>
          </a:xfrm>
        </p:spPr>
        <p:txBody>
          <a:bodyPr>
            <a:normAutofit lnSpcReduction="10000"/>
          </a:bodyPr>
          <a:lstStyle/>
          <a:p>
            <a:r>
              <a:rPr lang="en-US" altLang="ja-JP" dirty="0" smtClean="0"/>
              <a:t>To calculate ZMP if there is no falling down (equally, constraint angular velocity)</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20</a:t>
            </a:fld>
            <a:endParaRPr kumimoji="1" lang="ja-JP" altLang="en-US"/>
          </a:p>
        </p:txBody>
      </p:sp>
      <p:grpSp>
        <p:nvGrpSpPr>
          <p:cNvPr id="24" name="グループ化 23"/>
          <p:cNvGrpSpPr/>
          <p:nvPr/>
        </p:nvGrpSpPr>
        <p:grpSpPr>
          <a:xfrm>
            <a:off x="435890" y="2809637"/>
            <a:ext cx="2286219" cy="2712171"/>
            <a:chOff x="677334" y="3057237"/>
            <a:chExt cx="2515463" cy="2984126"/>
          </a:xfrm>
        </p:grpSpPr>
        <p:grpSp>
          <p:nvGrpSpPr>
            <p:cNvPr id="25" name="グループ化 24"/>
            <p:cNvGrpSpPr/>
            <p:nvPr/>
          </p:nvGrpSpPr>
          <p:grpSpPr>
            <a:xfrm>
              <a:off x="677334" y="3057237"/>
              <a:ext cx="2515463" cy="2984126"/>
              <a:chOff x="3812418" y="3435926"/>
              <a:chExt cx="2261149" cy="2682430"/>
            </a:xfrm>
          </p:grpSpPr>
          <p:sp>
            <p:nvSpPr>
              <p:cNvPr id="31" name="直方体 30"/>
              <p:cNvSpPr/>
              <p:nvPr/>
            </p:nvSpPr>
            <p:spPr>
              <a:xfrm>
                <a:off x="3812418" y="4760610"/>
                <a:ext cx="1357746" cy="135774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柱 31"/>
              <p:cNvSpPr/>
              <p:nvPr/>
            </p:nvSpPr>
            <p:spPr>
              <a:xfrm>
                <a:off x="4770643" y="3435926"/>
                <a:ext cx="1302924" cy="1732890"/>
              </a:xfrm>
              <a:prstGeom prst="can">
                <a:avLst/>
              </a:prstGeom>
              <a:solidFill>
                <a:schemeClr val="accent1">
                  <a:alpha val="20000"/>
                </a:schemeClr>
              </a:solidFill>
              <a:ln cap="rnd" cmpd="sng">
                <a:solidFill>
                  <a:schemeClr val="accent1">
                    <a:shade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楕円 25"/>
            <p:cNvSpPr/>
            <p:nvPr/>
          </p:nvSpPr>
          <p:spPr>
            <a:xfrm>
              <a:off x="2424521" y="3977589"/>
              <a:ext cx="87085" cy="87085"/>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1877990" y="4656852"/>
              <a:ext cx="87085" cy="870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2557251" y="4656852"/>
              <a:ext cx="87085" cy="87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p:cNvCxnSpPr>
              <a:stCxn id="26" idx="4"/>
            </p:cNvCxnSpPr>
            <p:nvPr/>
          </p:nvCxnSpPr>
          <p:spPr>
            <a:xfrm>
              <a:off x="2468064" y="4064674"/>
              <a:ext cx="0" cy="466236"/>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a:stCxn id="27" idx="0"/>
            </p:cNvCxnSpPr>
            <p:nvPr/>
          </p:nvCxnSpPr>
          <p:spPr>
            <a:xfrm flipV="1">
              <a:off x="1921533" y="4064674"/>
              <a:ext cx="154010" cy="592178"/>
            </a:xfrm>
            <a:prstGeom prst="straightConnector1">
              <a:avLst/>
            </a:prstGeom>
            <a:ln>
              <a:solidFill>
                <a:srgbClr val="FFC000"/>
              </a:solidFill>
              <a:tailEnd type="triangle"/>
            </a:ln>
          </p:spPr>
          <p:style>
            <a:lnRef idx="2">
              <a:schemeClr val="dk1"/>
            </a:lnRef>
            <a:fillRef idx="0">
              <a:schemeClr val="dk1"/>
            </a:fillRef>
            <a:effectRef idx="1">
              <a:schemeClr val="dk1"/>
            </a:effectRef>
            <a:fontRef idx="minor">
              <a:schemeClr val="tx1"/>
            </a:fontRef>
          </p:style>
        </p:cxnSp>
      </p:grpSp>
      <p:cxnSp>
        <p:nvCxnSpPr>
          <p:cNvPr id="33" name="直線矢印コネクタ 32"/>
          <p:cNvCxnSpPr>
            <a:stCxn id="27" idx="5"/>
            <a:endCxn id="28" idx="2"/>
          </p:cNvCxnSpPr>
          <p:nvPr/>
        </p:nvCxnSpPr>
        <p:spPr>
          <a:xfrm flipV="1">
            <a:off x="1594684" y="4303048"/>
            <a:ext cx="549799" cy="27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テキスト ボックス 33"/>
              <p:cNvSpPr txBox="1"/>
              <p:nvPr/>
            </p:nvSpPr>
            <p:spPr>
              <a:xfrm>
                <a:off x="4040624" y="2031613"/>
                <a:ext cx="4646176" cy="3811043"/>
              </a:xfrm>
              <a:prstGeom prst="rect">
                <a:avLst/>
              </a:prstGeom>
              <a:noFill/>
              <a:ln>
                <a:solidFill>
                  <a:schemeClr val="tx1"/>
                </a:solidFill>
              </a:ln>
            </p:spPr>
            <p:txBody>
              <a:bodyPr wrap="square" rtlCol="0">
                <a:spAutoFit/>
              </a:bodyPr>
              <a:lstStyle/>
              <a:p>
                <a:pPr/>
                <a14:m>
                  <m:oMathPara xmlns:m="http://schemas.openxmlformats.org/officeDocument/2006/math">
                    <m:oMathParaPr>
                      <m:jc m:val="center"/>
                    </m:oMathParaPr>
                    <m:oMath xmlns:m="http://schemas.openxmlformats.org/officeDocument/2006/math">
                      <m:r>
                        <a:rPr kumimoji="1" lang="en-US" altLang="ja-JP" i="1">
                          <a:latin typeface="Cambria Math" panose="02040503050406030204" pitchFamily="18" charset="0"/>
                        </a:rPr>
                        <m:t>−</m:t>
                      </m:r>
                      <m:r>
                        <a:rPr kumimoji="1" lang="en-US" altLang="ja-JP" i="1">
                          <a:latin typeface="Cambria Math" panose="02040503050406030204" pitchFamily="18" charset="0"/>
                        </a:rPr>
                        <m:t>𝑝</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𝐹</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𝑁</m:t>
                      </m:r>
                      <m:r>
                        <a:rPr kumimoji="1" lang="en-US" altLang="ja-JP" i="1">
                          <a:latin typeface="Cambria Math" panose="02040503050406030204" pitchFamily="18" charset="0"/>
                          <a:ea typeface="Cambria Math" panose="02040503050406030204" pitchFamily="18" charset="0"/>
                        </a:rPr>
                        <m:t>=0</m:t>
                      </m:r>
                    </m:oMath>
                  </m:oMathPara>
                </a14:m>
                <a:endParaRPr kumimoji="1" lang="en-US" altLang="ja-JP"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i="1">
                          <a:latin typeface="Cambria Math" panose="02040503050406030204" pitchFamily="18" charset="0"/>
                          <a:ea typeface="Cambria Math" panose="02040503050406030204" pitchFamily="18" charset="0"/>
                        </a:rPr>
                        <m:t>𝑝</m:t>
                      </m:r>
                      <m:r>
                        <a:rPr kumimoji="1" lang="en-US" altLang="ja-JP" i="1">
                          <a:latin typeface="Cambria Math" panose="02040503050406030204" pitchFamily="18" charset="0"/>
                          <a:ea typeface="Cambria Math" panose="02040503050406030204" pitchFamily="18" charset="0"/>
                        </a:rPr>
                        <m:t>=</m:t>
                      </m:r>
                      <m:d>
                        <m:dPr>
                          <m:ctrlPr>
                            <a:rPr kumimoji="1" lang="en-US" altLang="ja-JP" i="1">
                              <a:latin typeface="Cambria Math" panose="02040503050406030204" pitchFamily="18" charset="0"/>
                              <a:ea typeface="Cambria Math" panose="02040503050406030204" pitchFamily="18" charset="0"/>
                            </a:rPr>
                          </m:ctrlPr>
                        </m:dPr>
                        <m:e>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𝑝</m:t>
                              </m:r>
                            </m:e>
                            <m:sub>
                              <m:r>
                                <a:rPr kumimoji="1" lang="en-US" altLang="ja-JP" i="1">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=0,</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𝑝</m:t>
                              </m:r>
                            </m:e>
                            <m:sub>
                              <m:r>
                                <a:rPr kumimoji="1" lang="en-US" altLang="ja-JP" i="1">
                                  <a:latin typeface="Cambria Math" panose="02040503050406030204" pitchFamily="18" charset="0"/>
                                  <a:ea typeface="Cambria Math" panose="02040503050406030204" pitchFamily="18" charset="0"/>
                                </a:rPr>
                                <m:t>2</m:t>
                              </m:r>
                            </m:sub>
                          </m:sSub>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𝑝</m:t>
                              </m:r>
                            </m:e>
                            <m:sub>
                              <m:r>
                                <a:rPr kumimoji="1" lang="en-US" altLang="ja-JP" i="1">
                                  <a:latin typeface="Cambria Math" panose="02040503050406030204" pitchFamily="18" charset="0"/>
                                  <a:ea typeface="Cambria Math" panose="02040503050406030204" pitchFamily="18" charset="0"/>
                                </a:rPr>
                                <m:t>3</m:t>
                              </m:r>
                            </m:sub>
                          </m:sSub>
                        </m:e>
                      </m:d>
                    </m:oMath>
                  </m:oMathPara>
                </a14:m>
                <a:endParaRPr kumimoji="1" lang="en-US" altLang="ja-JP"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i="1">
                          <a:latin typeface="Cambria Math" panose="02040503050406030204" pitchFamily="18" charset="0"/>
                          <a:ea typeface="Cambria Math" panose="02040503050406030204" pitchFamily="18" charset="0"/>
                        </a:rPr>
                        <m:t>𝐹</m:t>
                      </m:r>
                      <m:r>
                        <a:rPr kumimoji="1" lang="en-US" altLang="ja-JP" i="1">
                          <a:latin typeface="Cambria Math" panose="02040503050406030204" pitchFamily="18" charset="0"/>
                          <a:ea typeface="Cambria Math" panose="02040503050406030204" pitchFamily="18" charset="0"/>
                        </a:rPr>
                        <m:t>=</m:t>
                      </m:r>
                      <m:d>
                        <m:dPr>
                          <m:ctrlPr>
                            <a:rPr kumimoji="1" lang="en-US" altLang="ja-JP" i="1">
                              <a:latin typeface="Cambria Math" panose="02040503050406030204" pitchFamily="18" charset="0"/>
                              <a:ea typeface="Cambria Math" panose="02040503050406030204" pitchFamily="18" charset="0"/>
                            </a:rPr>
                          </m:ctrlPr>
                        </m:dPr>
                        <m:e>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2</m:t>
                              </m:r>
                            </m:sub>
                          </m:sSub>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3</m:t>
                              </m:r>
                            </m:sub>
                          </m:sSub>
                        </m:e>
                      </m:d>
                    </m:oMath>
                  </m:oMathPara>
                </a14:m>
                <a:endParaRPr kumimoji="1" lang="en-US" altLang="ja-JP"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i="1">
                          <a:latin typeface="Cambria Math" panose="02040503050406030204" pitchFamily="18" charset="0"/>
                          <a:ea typeface="Cambria Math" panose="02040503050406030204" pitchFamily="18" charset="0"/>
                        </a:rPr>
                        <m:t>𝑁</m:t>
                      </m:r>
                      <m:r>
                        <a:rPr kumimoji="1" lang="en-US" altLang="ja-JP" i="1">
                          <a:latin typeface="Cambria Math" panose="02040503050406030204" pitchFamily="18" charset="0"/>
                          <a:ea typeface="Cambria Math" panose="02040503050406030204" pitchFamily="18" charset="0"/>
                        </a:rPr>
                        <m:t>=</m:t>
                      </m:r>
                      <m:d>
                        <m:dPr>
                          <m:ctrlPr>
                            <a:rPr kumimoji="1" lang="en-US" altLang="ja-JP" i="1">
                              <a:latin typeface="Cambria Math" panose="02040503050406030204" pitchFamily="18" charset="0"/>
                              <a:ea typeface="Cambria Math" panose="02040503050406030204" pitchFamily="18" charset="0"/>
                            </a:rPr>
                          </m:ctrlPr>
                        </m:dPr>
                        <m:e>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4</m:t>
                              </m:r>
                            </m:sub>
                          </m:sSub>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5</m:t>
                              </m:r>
                            </m:sub>
                          </m:sSub>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6</m:t>
                              </m:r>
                            </m:sub>
                          </m:sSub>
                        </m:e>
                      </m:d>
                    </m:oMath>
                  </m:oMathPara>
                </a14:m>
                <a:endParaRPr kumimoji="1" lang="en-US" altLang="ja-JP" dirty="0">
                  <a:ea typeface="Cambria Math" panose="02040503050406030204" pitchFamily="18" charset="0"/>
                </a:endParaRPr>
              </a:p>
              <a:p>
                <a:endParaRPr kumimoji="1" lang="en-US" altLang="ja-JP"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kumimoji="1" lang="en-US" altLang="ja-JP" i="1">
                              <a:latin typeface="Cambria Math" panose="02040503050406030204" pitchFamily="18" charset="0"/>
                              <a:ea typeface="Cambria Math" panose="02040503050406030204" pitchFamily="18" charset="0"/>
                            </a:rPr>
                          </m:ctrlPr>
                        </m:dPr>
                        <m:e>
                          <m:m>
                            <m:mPr>
                              <m:mcs>
                                <m:mc>
                                  <m:mcPr>
                                    <m:count m:val="1"/>
                                    <m:mcJc m:val="center"/>
                                  </m:mcPr>
                                </m:mc>
                              </m:mcs>
                              <m:ctrlPr>
                                <a:rPr kumimoji="1" lang="en-US" altLang="ja-JP" i="1">
                                  <a:latin typeface="Cambria Math" panose="02040503050406030204" pitchFamily="18" charset="0"/>
                                  <a:ea typeface="Cambria Math" panose="02040503050406030204" pitchFamily="18" charset="0"/>
                                </a:rPr>
                              </m:ctrlPr>
                            </m:mPr>
                            <m:mr>
                              <m:e>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𝑝</m:t>
                                    </m:r>
                                  </m:e>
                                  <m:sub>
                                    <m:r>
                                      <a:rPr kumimoji="1" lang="en-US" altLang="ja-JP" i="1">
                                        <a:latin typeface="Cambria Math" panose="02040503050406030204" pitchFamily="18" charset="0"/>
                                        <a:ea typeface="Cambria Math" panose="02040503050406030204" pitchFamily="18" charset="0"/>
                                      </a:rPr>
                                      <m:t>2</m:t>
                                    </m:r>
                                  </m:sub>
                                </m:sSub>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3</m:t>
                                    </m:r>
                                  </m:sub>
                                </m:sSub>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𝑝</m:t>
                                    </m:r>
                                  </m:e>
                                  <m:sub>
                                    <m:r>
                                      <a:rPr kumimoji="1" lang="en-US" altLang="ja-JP" i="1">
                                        <a:latin typeface="Cambria Math" panose="02040503050406030204" pitchFamily="18" charset="0"/>
                                        <a:ea typeface="Cambria Math" panose="02040503050406030204" pitchFamily="18" charset="0"/>
                                      </a:rPr>
                                      <m:t>3</m:t>
                                    </m:r>
                                  </m:sub>
                                </m:sSub>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2</m:t>
                                    </m:r>
                                  </m:sub>
                                </m:sSub>
                              </m:e>
                            </m:mr>
                            <m:mr>
                              <m:e>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𝑝</m:t>
                                    </m:r>
                                  </m:e>
                                  <m:sub>
                                    <m:r>
                                      <a:rPr kumimoji="1" lang="en-US" altLang="ja-JP" i="1">
                                        <a:latin typeface="Cambria Math" panose="02040503050406030204" pitchFamily="18" charset="0"/>
                                        <a:ea typeface="Cambria Math" panose="02040503050406030204" pitchFamily="18" charset="0"/>
                                      </a:rPr>
                                      <m:t>3</m:t>
                                    </m:r>
                                  </m:sub>
                                </m:sSub>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1</m:t>
                                    </m:r>
                                  </m:sub>
                                </m:sSub>
                              </m:e>
                            </m:mr>
                            <m:mr>
                              <m:e>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𝑝</m:t>
                                    </m:r>
                                  </m:e>
                                  <m:sub>
                                    <m:r>
                                      <a:rPr kumimoji="1" lang="en-US" altLang="ja-JP" i="1">
                                        <a:latin typeface="Cambria Math" panose="02040503050406030204" pitchFamily="18" charset="0"/>
                                        <a:ea typeface="Cambria Math" panose="02040503050406030204" pitchFamily="18" charset="0"/>
                                      </a:rPr>
                                      <m:t>2</m:t>
                                    </m:r>
                                  </m:sub>
                                </m:sSub>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1</m:t>
                                    </m:r>
                                  </m:sub>
                                </m:sSub>
                              </m:e>
                            </m:mr>
                          </m:m>
                        </m:e>
                      </m:d>
                      <m:r>
                        <a:rPr kumimoji="1" lang="en-US" altLang="ja-JP" i="1">
                          <a:latin typeface="Cambria Math" panose="02040503050406030204" pitchFamily="18" charset="0"/>
                          <a:ea typeface="Cambria Math" panose="02040503050406030204" pitchFamily="18" charset="0"/>
                        </a:rPr>
                        <m:t>=</m:t>
                      </m:r>
                      <m:d>
                        <m:dPr>
                          <m:begChr m:val="["/>
                          <m:endChr m:val="]"/>
                          <m:ctrlPr>
                            <a:rPr kumimoji="1" lang="en-US" altLang="ja-JP" i="1">
                              <a:latin typeface="Cambria Math" panose="02040503050406030204" pitchFamily="18" charset="0"/>
                              <a:ea typeface="Cambria Math" panose="02040503050406030204" pitchFamily="18" charset="0"/>
                            </a:rPr>
                          </m:ctrlPr>
                        </m:dPr>
                        <m:e>
                          <m:m>
                            <m:mPr>
                              <m:mcs>
                                <m:mc>
                                  <m:mcPr>
                                    <m:count m:val="1"/>
                                    <m:mcJc m:val="center"/>
                                  </m:mcPr>
                                </m:mc>
                              </m:mcs>
                              <m:ctrlPr>
                                <a:rPr kumimoji="1" lang="en-US" altLang="ja-JP" i="1">
                                  <a:latin typeface="Cambria Math" panose="02040503050406030204" pitchFamily="18" charset="0"/>
                                  <a:ea typeface="Cambria Math" panose="02040503050406030204" pitchFamily="18" charset="0"/>
                                </a:rPr>
                              </m:ctrlPr>
                            </m:mPr>
                            <m:mr>
                              <m:e>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4</m:t>
                                    </m:r>
                                  </m:sub>
                                </m:sSub>
                              </m:e>
                            </m:mr>
                            <m:mr>
                              <m:e>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5</m:t>
                                    </m:r>
                                  </m:sub>
                                </m:sSub>
                              </m:e>
                            </m:mr>
                            <m:mr>
                              <m:e>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6</m:t>
                                    </m:r>
                                  </m:sub>
                                </m:sSub>
                              </m:e>
                            </m:mr>
                          </m:m>
                        </m:e>
                      </m:d>
                    </m:oMath>
                  </m:oMathPara>
                </a14:m>
                <a:endParaRPr kumimoji="1" lang="en-US" altLang="ja-JP" dirty="0" smtClean="0">
                  <a:ea typeface="Cambria Math" panose="02040503050406030204" pitchFamily="18" charset="0"/>
                </a:endParaRPr>
              </a:p>
              <a:p>
                <a:endParaRPr kumimoji="1" lang="en-US" altLang="ja-JP" dirty="0" smtClean="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i="1">
                          <a:latin typeface="Cambria Math" panose="02040503050406030204" pitchFamily="18" charset="0"/>
                          <a:ea typeface="Cambria Math" panose="02040503050406030204" pitchFamily="18" charset="0"/>
                        </a:rPr>
                        <m:t>𝑝</m:t>
                      </m:r>
                      <m:r>
                        <a:rPr kumimoji="1" lang="en-US" altLang="ja-JP" i="1">
                          <a:latin typeface="Cambria Math" panose="02040503050406030204" pitchFamily="18" charset="0"/>
                          <a:ea typeface="Cambria Math" panose="02040503050406030204" pitchFamily="18" charset="0"/>
                        </a:rPr>
                        <m:t>=</m:t>
                      </m:r>
                      <m:d>
                        <m:dPr>
                          <m:ctrlPr>
                            <a:rPr kumimoji="1" lang="en-US" altLang="ja-JP" i="1">
                              <a:latin typeface="Cambria Math" panose="02040503050406030204" pitchFamily="18" charset="0"/>
                              <a:ea typeface="Cambria Math" panose="02040503050406030204" pitchFamily="18" charset="0"/>
                            </a:rPr>
                          </m:ctrlPr>
                        </m:dPr>
                        <m:e>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𝑝</m:t>
                              </m:r>
                            </m:e>
                            <m:sub>
                              <m:r>
                                <a:rPr kumimoji="1" lang="en-US" altLang="ja-JP" i="1">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=0,</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𝑝</m:t>
                              </m:r>
                            </m:e>
                            <m:sub>
                              <m:r>
                                <a:rPr kumimoji="1" lang="en-US" altLang="ja-JP" i="1">
                                  <a:latin typeface="Cambria Math" panose="02040503050406030204" pitchFamily="18" charset="0"/>
                                  <a:ea typeface="Cambria Math" panose="02040503050406030204" pitchFamily="18" charset="0"/>
                                </a:rPr>
                                <m:t>2</m:t>
                              </m:r>
                            </m:sub>
                          </m:sSub>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𝑝</m:t>
                              </m:r>
                            </m:e>
                            <m:sub>
                              <m:r>
                                <a:rPr kumimoji="1" lang="en-US" altLang="ja-JP" i="1">
                                  <a:latin typeface="Cambria Math" panose="02040503050406030204" pitchFamily="18" charset="0"/>
                                  <a:ea typeface="Cambria Math" panose="02040503050406030204" pitchFamily="18" charset="0"/>
                                </a:rPr>
                                <m:t>3</m:t>
                              </m:r>
                            </m:sub>
                          </m:sSub>
                        </m:e>
                      </m:d>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f>
                            <m:fPr>
                              <m:ctrlPr>
                                <a:rPr kumimoji="1" lang="en-US" altLang="ja-JP" b="0" i="1" smtClean="0">
                                  <a:latin typeface="Cambria Math" panose="02040503050406030204" pitchFamily="18" charset="0"/>
                                  <a:ea typeface="Cambria Math" panose="02040503050406030204" pitchFamily="18" charset="0"/>
                                </a:rPr>
                              </m:ctrlPr>
                            </m:fPr>
                            <m:num>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b="0" i="1" smtClean="0">
                                      <a:latin typeface="Cambria Math" panose="02040503050406030204" pitchFamily="18" charset="0"/>
                                      <a:ea typeface="Cambria Math" panose="02040503050406030204" pitchFamily="18" charset="0"/>
                                    </a:rPr>
                                    <m:t>6</m:t>
                                  </m:r>
                                </m:sub>
                              </m:sSub>
                            </m:num>
                            <m:den>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1</m:t>
                                  </m:r>
                                </m:sub>
                              </m:sSub>
                            </m:den>
                          </m:f>
                          <m:r>
                            <a:rPr kumimoji="1" lang="en-US" altLang="ja-JP" b="0" i="1" smtClean="0">
                              <a:latin typeface="Cambria Math" panose="02040503050406030204" pitchFamily="18" charset="0"/>
                              <a:ea typeface="Cambria Math" panose="02040503050406030204" pitchFamily="18" charset="0"/>
                            </a:rPr>
                            <m:t>,</m:t>
                          </m:r>
                          <m:f>
                            <m:fPr>
                              <m:ctrlPr>
                                <a:rPr kumimoji="1" lang="en-US" altLang="ja-JP" i="1">
                                  <a:latin typeface="Cambria Math" panose="02040503050406030204" pitchFamily="18" charset="0"/>
                                  <a:ea typeface="Cambria Math" panose="02040503050406030204" pitchFamily="18" charset="0"/>
                                </a:rPr>
                              </m:ctrlPr>
                            </m:fPr>
                            <m:num>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b="0" i="1" smtClean="0">
                                      <a:latin typeface="Cambria Math" panose="02040503050406030204" pitchFamily="18" charset="0"/>
                                      <a:ea typeface="Cambria Math" panose="02040503050406030204" pitchFamily="18" charset="0"/>
                                    </a:rPr>
                                    <m:t>5</m:t>
                                  </m:r>
                                </m:sub>
                              </m:sSub>
                            </m:num>
                            <m:den>
                              <m:sSub>
                                <m:sSubPr>
                                  <m:ctrlPr>
                                    <a:rPr kumimoji="1" lang="en-US" altLang="ja-JP" i="1">
                                      <a:latin typeface="Cambria Math" panose="02040503050406030204" pitchFamily="18" charset="0"/>
                                      <a:ea typeface="Cambria Math" panose="02040503050406030204" pitchFamily="18" charset="0"/>
                                    </a:rPr>
                                  </m:ctrlPr>
                                </m:sSubPr>
                                <m:e>
                                  <m:r>
                                    <a:rPr kumimoji="1" lang="ja-JP" altLang="en-US" i="1">
                                      <a:latin typeface="Cambria Math" panose="02040503050406030204" pitchFamily="18" charset="0"/>
                                      <a:ea typeface="Cambria Math" panose="02040503050406030204" pitchFamily="18" charset="0"/>
                                    </a:rPr>
                                    <m:t>𝜆</m:t>
                                  </m:r>
                                </m:e>
                                <m:sub>
                                  <m:r>
                                    <a:rPr kumimoji="1" lang="en-US" altLang="ja-JP" i="1">
                                      <a:latin typeface="Cambria Math" panose="02040503050406030204" pitchFamily="18" charset="0"/>
                                      <a:ea typeface="Cambria Math" panose="02040503050406030204" pitchFamily="18" charset="0"/>
                                    </a:rPr>
                                    <m:t>1</m:t>
                                  </m:r>
                                </m:sub>
                              </m:sSub>
                            </m:den>
                          </m:f>
                        </m:e>
                      </m:d>
                    </m:oMath>
                  </m:oMathPara>
                </a14:m>
                <a:endParaRPr kumimoji="1" lang="en-US" altLang="ja-JP" dirty="0" smtClean="0">
                  <a:ea typeface="Cambria Math" panose="02040503050406030204" pitchFamily="18" charset="0"/>
                </a:endParaRPr>
              </a:p>
              <a:p>
                <a:pPr algn="ctr"/>
                <a:endParaRPr kumimoji="1" lang="en-US" altLang="ja-JP" dirty="0">
                  <a:ea typeface="Cambria Math" panose="02040503050406030204" pitchFamily="18" charset="0"/>
                </a:endParaRPr>
              </a:p>
              <a:p>
                <a:endParaRPr kumimoji="1" lang="en-US" altLang="ja-JP" b="0" dirty="0" smtClean="0">
                  <a:ea typeface="Cambria Math" panose="02040503050406030204" pitchFamily="18" charset="0"/>
                </a:endParaRPr>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4040624" y="2031613"/>
                <a:ext cx="4646176" cy="3811043"/>
              </a:xfrm>
              <a:prstGeom prst="rect">
                <a:avLst/>
              </a:prstGeom>
              <a:blipFill>
                <a:blip r:embed="rId3"/>
                <a:stretch>
                  <a:fillRect/>
                </a:stretch>
              </a:blipFill>
              <a:ln>
                <a:solidFill>
                  <a:schemeClr val="tx1"/>
                </a:solidFill>
              </a:ln>
            </p:spPr>
            <p:txBody>
              <a:bodyPr/>
              <a:lstStyle/>
              <a:p>
                <a:r>
                  <a:rPr lang="ja-JP" altLang="en-US">
                    <a:noFill/>
                  </a:rPr>
                  <a:t> </a:t>
                </a:r>
              </a:p>
            </p:txBody>
          </p:sp>
        </mc:Fallback>
      </mc:AlternateContent>
      <p:sp>
        <p:nvSpPr>
          <p:cNvPr id="35" name="テキスト ボックス 34"/>
          <p:cNvSpPr txBox="1"/>
          <p:nvPr/>
        </p:nvSpPr>
        <p:spPr>
          <a:xfrm>
            <a:off x="2014139" y="5856317"/>
            <a:ext cx="5115722" cy="307777"/>
          </a:xfrm>
          <a:prstGeom prst="rect">
            <a:avLst/>
          </a:prstGeom>
          <a:noFill/>
        </p:spPr>
        <p:txBody>
          <a:bodyPr wrap="square" rtlCol="0">
            <a:spAutoFit/>
          </a:bodyPr>
          <a:lstStyle/>
          <a:p>
            <a:pPr algn="ctr"/>
            <a:r>
              <a:rPr kumimoji="1" lang="en-US" altLang="ja-JP" sz="1400" dirty="0" smtClean="0"/>
              <a:t>Figure 10 How to calculate ZMP</a:t>
            </a:r>
            <a:endParaRPr kumimoji="1" lang="ja-JP" altLang="en-US" sz="1400" dirty="0"/>
          </a:p>
        </p:txBody>
      </p:sp>
      <p:sp>
        <p:nvSpPr>
          <p:cNvPr id="36" name="テキスト ボックス 35"/>
          <p:cNvSpPr txBox="1"/>
          <p:nvPr/>
        </p:nvSpPr>
        <p:spPr>
          <a:xfrm>
            <a:off x="1772517" y="4263473"/>
            <a:ext cx="269626" cy="276999"/>
          </a:xfrm>
          <a:prstGeom prst="rect">
            <a:avLst/>
          </a:prstGeom>
          <a:noFill/>
        </p:spPr>
        <p:txBody>
          <a:bodyPr wrap="none" rtlCol="0">
            <a:spAutoFit/>
          </a:bodyPr>
          <a:lstStyle/>
          <a:p>
            <a:r>
              <a:rPr kumimoji="1" lang="en-US" altLang="ja-JP" sz="1200" dirty="0" smtClean="0"/>
              <a:t>p</a:t>
            </a:r>
            <a:endParaRPr kumimoji="1" lang="ja-JP" altLang="en-US" sz="1200" dirty="0"/>
          </a:p>
        </p:txBody>
      </p:sp>
      <mc:AlternateContent xmlns:mc="http://schemas.openxmlformats.org/markup-compatibility/2006" xmlns:a14="http://schemas.microsoft.com/office/drawing/2010/main">
        <mc:Choice Requires="a14">
          <p:sp>
            <p:nvSpPr>
              <p:cNvPr id="37" name="テキスト ボックス 36"/>
              <p:cNvSpPr txBox="1"/>
              <p:nvPr/>
            </p:nvSpPr>
            <p:spPr>
              <a:xfrm>
                <a:off x="557262" y="3385553"/>
                <a:ext cx="121525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i="1">
                          <a:latin typeface="Cambria Math" panose="02040503050406030204" pitchFamily="18" charset="0"/>
                          <a:ea typeface="Cambria Math" panose="02040503050406030204" pitchFamily="18" charset="0"/>
                        </a:rPr>
                        <m:t>𝐹</m:t>
                      </m:r>
                      <m:r>
                        <a:rPr kumimoji="1" lang="en-US" altLang="ja-JP" sz="1200" i="1">
                          <a:latin typeface="Cambria Math" panose="02040503050406030204" pitchFamily="18" charset="0"/>
                          <a:ea typeface="Cambria Math" panose="02040503050406030204" pitchFamily="18" charset="0"/>
                        </a:rPr>
                        <m:t>=</m:t>
                      </m:r>
                      <m:d>
                        <m:dPr>
                          <m:ctrlPr>
                            <a:rPr kumimoji="1" lang="en-US" altLang="ja-JP" sz="1200" i="1">
                              <a:latin typeface="Cambria Math" panose="02040503050406030204" pitchFamily="18" charset="0"/>
                              <a:ea typeface="Cambria Math" panose="02040503050406030204" pitchFamily="18" charset="0"/>
                            </a:rPr>
                          </m:ctrlPr>
                        </m:dPr>
                        <m:e>
                          <m:sSub>
                            <m:sSubPr>
                              <m:ctrlPr>
                                <a:rPr kumimoji="1" lang="en-US" altLang="ja-JP" sz="1200" i="1">
                                  <a:latin typeface="Cambria Math" panose="02040503050406030204" pitchFamily="18" charset="0"/>
                                  <a:ea typeface="Cambria Math" panose="02040503050406030204" pitchFamily="18" charset="0"/>
                                </a:rPr>
                              </m:ctrlPr>
                            </m:sSubPr>
                            <m:e>
                              <m:r>
                                <a:rPr kumimoji="1" lang="ja-JP" altLang="en-US" sz="1200" i="1">
                                  <a:latin typeface="Cambria Math" panose="02040503050406030204" pitchFamily="18" charset="0"/>
                                  <a:ea typeface="Cambria Math" panose="02040503050406030204" pitchFamily="18" charset="0"/>
                                </a:rPr>
                                <m:t>𝜆</m:t>
                              </m:r>
                            </m:e>
                            <m:sub>
                              <m:r>
                                <a:rPr kumimoji="1" lang="en-US" altLang="ja-JP" sz="1200" i="1">
                                  <a:latin typeface="Cambria Math" panose="02040503050406030204" pitchFamily="18" charset="0"/>
                                  <a:ea typeface="Cambria Math" panose="02040503050406030204" pitchFamily="18" charset="0"/>
                                </a:rPr>
                                <m:t>1</m:t>
                              </m:r>
                            </m:sub>
                          </m:sSub>
                          <m:r>
                            <a:rPr kumimoji="1" lang="en-US" altLang="ja-JP" sz="1200" i="1">
                              <a:latin typeface="Cambria Math" panose="02040503050406030204" pitchFamily="18" charset="0"/>
                              <a:ea typeface="Cambria Math" panose="02040503050406030204" pitchFamily="18" charset="0"/>
                            </a:rPr>
                            <m:t>,</m:t>
                          </m:r>
                          <m:sSub>
                            <m:sSubPr>
                              <m:ctrlPr>
                                <a:rPr kumimoji="1" lang="en-US" altLang="ja-JP" sz="1200" i="1">
                                  <a:latin typeface="Cambria Math" panose="02040503050406030204" pitchFamily="18" charset="0"/>
                                  <a:ea typeface="Cambria Math" panose="02040503050406030204" pitchFamily="18" charset="0"/>
                                </a:rPr>
                              </m:ctrlPr>
                            </m:sSubPr>
                            <m:e>
                              <m:r>
                                <a:rPr kumimoji="1" lang="ja-JP" altLang="en-US" sz="1200" i="1">
                                  <a:latin typeface="Cambria Math" panose="02040503050406030204" pitchFamily="18" charset="0"/>
                                  <a:ea typeface="Cambria Math" panose="02040503050406030204" pitchFamily="18" charset="0"/>
                                </a:rPr>
                                <m:t>𝜆</m:t>
                              </m:r>
                            </m:e>
                            <m:sub>
                              <m:r>
                                <a:rPr kumimoji="1" lang="en-US" altLang="ja-JP" sz="1200" i="1">
                                  <a:latin typeface="Cambria Math" panose="02040503050406030204" pitchFamily="18" charset="0"/>
                                  <a:ea typeface="Cambria Math" panose="02040503050406030204" pitchFamily="18" charset="0"/>
                                </a:rPr>
                                <m:t>2</m:t>
                              </m:r>
                            </m:sub>
                          </m:sSub>
                          <m:r>
                            <a:rPr kumimoji="1" lang="en-US" altLang="ja-JP" sz="1200" i="1">
                              <a:latin typeface="Cambria Math" panose="02040503050406030204" pitchFamily="18" charset="0"/>
                              <a:ea typeface="Cambria Math" panose="02040503050406030204" pitchFamily="18" charset="0"/>
                            </a:rPr>
                            <m:t>,</m:t>
                          </m:r>
                          <m:sSub>
                            <m:sSubPr>
                              <m:ctrlPr>
                                <a:rPr kumimoji="1" lang="en-US" altLang="ja-JP" sz="1200" i="1">
                                  <a:latin typeface="Cambria Math" panose="02040503050406030204" pitchFamily="18" charset="0"/>
                                  <a:ea typeface="Cambria Math" panose="02040503050406030204" pitchFamily="18" charset="0"/>
                                </a:rPr>
                              </m:ctrlPr>
                            </m:sSubPr>
                            <m:e>
                              <m:r>
                                <a:rPr kumimoji="1" lang="ja-JP" altLang="en-US" sz="1200" i="1">
                                  <a:latin typeface="Cambria Math" panose="02040503050406030204" pitchFamily="18" charset="0"/>
                                  <a:ea typeface="Cambria Math" panose="02040503050406030204" pitchFamily="18" charset="0"/>
                                </a:rPr>
                                <m:t>𝜆</m:t>
                              </m:r>
                            </m:e>
                            <m:sub>
                              <m:r>
                                <a:rPr kumimoji="1" lang="en-US" altLang="ja-JP" sz="1200" i="1">
                                  <a:latin typeface="Cambria Math" panose="02040503050406030204" pitchFamily="18" charset="0"/>
                                  <a:ea typeface="Cambria Math" panose="02040503050406030204" pitchFamily="18" charset="0"/>
                                </a:rPr>
                                <m:t>3</m:t>
                              </m:r>
                            </m:sub>
                          </m:sSub>
                        </m:e>
                      </m:d>
                    </m:oMath>
                  </m:oMathPara>
                </a14:m>
                <a:endParaRPr kumimoji="1" lang="en-US" altLang="ja-JP" sz="12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1200" i="1">
                          <a:latin typeface="Cambria Math" panose="02040503050406030204" pitchFamily="18" charset="0"/>
                          <a:ea typeface="Cambria Math" panose="02040503050406030204" pitchFamily="18" charset="0"/>
                        </a:rPr>
                        <m:t>𝑁</m:t>
                      </m:r>
                      <m:r>
                        <a:rPr kumimoji="1" lang="en-US" altLang="ja-JP" sz="1200" i="1">
                          <a:latin typeface="Cambria Math" panose="02040503050406030204" pitchFamily="18" charset="0"/>
                          <a:ea typeface="Cambria Math" panose="02040503050406030204" pitchFamily="18" charset="0"/>
                        </a:rPr>
                        <m:t>=</m:t>
                      </m:r>
                      <m:d>
                        <m:dPr>
                          <m:ctrlPr>
                            <a:rPr kumimoji="1" lang="en-US" altLang="ja-JP" sz="1200" i="1">
                              <a:latin typeface="Cambria Math" panose="02040503050406030204" pitchFamily="18" charset="0"/>
                              <a:ea typeface="Cambria Math" panose="02040503050406030204" pitchFamily="18" charset="0"/>
                            </a:rPr>
                          </m:ctrlPr>
                        </m:dPr>
                        <m:e>
                          <m:sSub>
                            <m:sSubPr>
                              <m:ctrlPr>
                                <a:rPr kumimoji="1" lang="en-US" altLang="ja-JP" sz="1200" i="1">
                                  <a:latin typeface="Cambria Math" panose="02040503050406030204" pitchFamily="18" charset="0"/>
                                  <a:ea typeface="Cambria Math" panose="02040503050406030204" pitchFamily="18" charset="0"/>
                                </a:rPr>
                              </m:ctrlPr>
                            </m:sSubPr>
                            <m:e>
                              <m:r>
                                <a:rPr kumimoji="1" lang="ja-JP" altLang="en-US" sz="1200" i="1">
                                  <a:latin typeface="Cambria Math" panose="02040503050406030204" pitchFamily="18" charset="0"/>
                                  <a:ea typeface="Cambria Math" panose="02040503050406030204" pitchFamily="18" charset="0"/>
                                </a:rPr>
                                <m:t>𝜆</m:t>
                              </m:r>
                            </m:e>
                            <m:sub>
                              <m:r>
                                <a:rPr kumimoji="1" lang="en-US" altLang="ja-JP" sz="1200" i="1">
                                  <a:latin typeface="Cambria Math" panose="02040503050406030204" pitchFamily="18" charset="0"/>
                                  <a:ea typeface="Cambria Math" panose="02040503050406030204" pitchFamily="18" charset="0"/>
                                </a:rPr>
                                <m:t>4</m:t>
                              </m:r>
                            </m:sub>
                          </m:sSub>
                          <m:r>
                            <a:rPr kumimoji="1" lang="en-US" altLang="ja-JP" sz="1200" i="1">
                              <a:latin typeface="Cambria Math" panose="02040503050406030204" pitchFamily="18" charset="0"/>
                              <a:ea typeface="Cambria Math" panose="02040503050406030204" pitchFamily="18" charset="0"/>
                            </a:rPr>
                            <m:t>,</m:t>
                          </m:r>
                          <m:sSub>
                            <m:sSubPr>
                              <m:ctrlPr>
                                <a:rPr kumimoji="1" lang="en-US" altLang="ja-JP" sz="1200" i="1">
                                  <a:latin typeface="Cambria Math" panose="02040503050406030204" pitchFamily="18" charset="0"/>
                                  <a:ea typeface="Cambria Math" panose="02040503050406030204" pitchFamily="18" charset="0"/>
                                </a:rPr>
                              </m:ctrlPr>
                            </m:sSubPr>
                            <m:e>
                              <m:r>
                                <a:rPr kumimoji="1" lang="ja-JP" altLang="en-US" sz="1200" i="1">
                                  <a:latin typeface="Cambria Math" panose="02040503050406030204" pitchFamily="18" charset="0"/>
                                  <a:ea typeface="Cambria Math" panose="02040503050406030204" pitchFamily="18" charset="0"/>
                                </a:rPr>
                                <m:t>𝜆</m:t>
                              </m:r>
                            </m:e>
                            <m:sub>
                              <m:r>
                                <a:rPr kumimoji="1" lang="en-US" altLang="ja-JP" sz="1200" i="1">
                                  <a:latin typeface="Cambria Math" panose="02040503050406030204" pitchFamily="18" charset="0"/>
                                  <a:ea typeface="Cambria Math" panose="02040503050406030204" pitchFamily="18" charset="0"/>
                                </a:rPr>
                                <m:t>5</m:t>
                              </m:r>
                            </m:sub>
                          </m:sSub>
                          <m:r>
                            <a:rPr kumimoji="1" lang="en-US" altLang="ja-JP" sz="1200" i="1">
                              <a:latin typeface="Cambria Math" panose="02040503050406030204" pitchFamily="18" charset="0"/>
                              <a:ea typeface="Cambria Math" panose="02040503050406030204" pitchFamily="18" charset="0"/>
                            </a:rPr>
                            <m:t>,</m:t>
                          </m:r>
                          <m:sSub>
                            <m:sSubPr>
                              <m:ctrlPr>
                                <a:rPr kumimoji="1" lang="en-US" altLang="ja-JP" sz="1200" i="1">
                                  <a:latin typeface="Cambria Math" panose="02040503050406030204" pitchFamily="18" charset="0"/>
                                  <a:ea typeface="Cambria Math" panose="02040503050406030204" pitchFamily="18" charset="0"/>
                                </a:rPr>
                              </m:ctrlPr>
                            </m:sSubPr>
                            <m:e>
                              <m:r>
                                <a:rPr kumimoji="1" lang="ja-JP" altLang="en-US" sz="1200" i="1">
                                  <a:latin typeface="Cambria Math" panose="02040503050406030204" pitchFamily="18" charset="0"/>
                                  <a:ea typeface="Cambria Math" panose="02040503050406030204" pitchFamily="18" charset="0"/>
                                </a:rPr>
                                <m:t>𝜆</m:t>
                              </m:r>
                            </m:e>
                            <m:sub>
                              <m:r>
                                <a:rPr kumimoji="1" lang="en-US" altLang="ja-JP" sz="1200" i="1">
                                  <a:latin typeface="Cambria Math" panose="02040503050406030204" pitchFamily="18" charset="0"/>
                                  <a:ea typeface="Cambria Math" panose="02040503050406030204" pitchFamily="18" charset="0"/>
                                </a:rPr>
                                <m:t>6</m:t>
                              </m:r>
                            </m:sub>
                          </m:sSub>
                        </m:e>
                      </m:d>
                    </m:oMath>
                  </m:oMathPara>
                </a14:m>
                <a:endParaRPr kumimoji="1" lang="ja-JP" altLang="en-US" sz="12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557262" y="3385553"/>
                <a:ext cx="1215255" cy="46166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119698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Proposal (3)</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Contact state judging algorithm</a:t>
            </a:r>
          </a:p>
          <a:p>
            <a:r>
              <a:rPr lang="en-US" altLang="ja-JP" dirty="0" smtClean="0"/>
              <a:t>The closet point finding algorithm</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21</a:t>
            </a:fld>
            <a:endParaRPr kumimoji="1" lang="ja-JP" altLang="en-US"/>
          </a:p>
        </p:txBody>
      </p:sp>
    </p:spTree>
    <p:extLst>
      <p:ext uri="{BB962C8B-B14F-4D97-AF65-F5344CB8AC3E}">
        <p14:creationId xmlns:p14="http://schemas.microsoft.com/office/powerpoint/2010/main" val="130850839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Proposal (4)</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Contact state judging algorithm</a:t>
            </a:r>
            <a:r>
              <a:rPr lang="ja-JP" altLang="en-US" dirty="0" smtClean="0"/>
              <a:t> </a:t>
            </a:r>
            <a:r>
              <a:rPr lang="en-US" altLang="ja-JP" dirty="0" smtClean="0"/>
              <a:t>can help to detect whether contact manifold exists or not</a:t>
            </a:r>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22</a:t>
            </a:fld>
            <a:endParaRPr kumimoji="1" lang="ja-JP" altLang="en-US"/>
          </a:p>
        </p:txBody>
      </p:sp>
      <p:grpSp>
        <p:nvGrpSpPr>
          <p:cNvPr id="5" name="グループ化 4"/>
          <p:cNvGrpSpPr/>
          <p:nvPr/>
        </p:nvGrpSpPr>
        <p:grpSpPr>
          <a:xfrm>
            <a:off x="1496024" y="2831251"/>
            <a:ext cx="6151952" cy="2455422"/>
            <a:chOff x="1678818" y="2910112"/>
            <a:chExt cx="7218439" cy="2881088"/>
          </a:xfrm>
        </p:grpSpPr>
        <p:sp>
          <p:nvSpPr>
            <p:cNvPr id="6" name="正方形/長方形 5"/>
            <p:cNvSpPr/>
            <p:nvPr/>
          </p:nvSpPr>
          <p:spPr>
            <a:xfrm>
              <a:off x="5892800" y="4601028"/>
              <a:ext cx="2048934" cy="11901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rot="5400000">
              <a:off x="7278229" y="3370417"/>
              <a:ext cx="1690916" cy="770306"/>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rot="9000000">
              <a:off x="3173791" y="3448158"/>
              <a:ext cx="1690916" cy="770306"/>
            </a:xfrm>
            <a:prstGeom prst="rect">
              <a:avLst/>
            </a:prstGeom>
            <a:solidFill>
              <a:schemeClr val="accent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678818" y="4601028"/>
              <a:ext cx="2048934" cy="11901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a:stCxn id="9" idx="0"/>
            </p:cNvCxnSpPr>
            <p:nvPr/>
          </p:nvCxnSpPr>
          <p:spPr>
            <a:xfrm>
              <a:off x="2703285" y="4601028"/>
              <a:ext cx="227238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直線コネクタ 10"/>
            <p:cNvCxnSpPr/>
            <p:nvPr/>
          </p:nvCxnSpPr>
          <p:spPr>
            <a:xfrm>
              <a:off x="6987495" y="4601028"/>
              <a:ext cx="190976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楕円 11"/>
            <p:cNvSpPr/>
            <p:nvPr/>
          </p:nvSpPr>
          <p:spPr>
            <a:xfrm>
              <a:off x="4142775" y="4557485"/>
              <a:ext cx="87085" cy="8708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8308223" y="4555251"/>
              <a:ext cx="87085" cy="8708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p:cNvSpPr txBox="1"/>
          <p:nvPr/>
        </p:nvSpPr>
        <p:spPr>
          <a:xfrm>
            <a:off x="2636993" y="5333123"/>
            <a:ext cx="3870014" cy="307777"/>
          </a:xfrm>
          <a:prstGeom prst="rect">
            <a:avLst/>
          </a:prstGeom>
          <a:noFill/>
        </p:spPr>
        <p:txBody>
          <a:bodyPr wrap="square" rtlCol="0">
            <a:spAutoFit/>
          </a:bodyPr>
          <a:lstStyle/>
          <a:p>
            <a:pPr algn="ctr"/>
            <a:r>
              <a:rPr lang="en-US" altLang="ja-JP" sz="1400" dirty="0" smtClean="0"/>
              <a:t>Figure 11 The example of judging contact state</a:t>
            </a:r>
            <a:endParaRPr kumimoji="1" lang="ja-JP" altLang="en-US" sz="1400" dirty="0"/>
          </a:p>
        </p:txBody>
      </p:sp>
      <p:sp>
        <p:nvSpPr>
          <p:cNvPr id="15" name="楕円 14"/>
          <p:cNvSpPr/>
          <p:nvPr/>
        </p:nvSpPr>
        <p:spPr>
          <a:xfrm>
            <a:off x="3004031" y="4231361"/>
            <a:ext cx="74219" cy="7421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6808907" y="4225893"/>
            <a:ext cx="74219" cy="7421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262120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Proposal (5)</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(1) surface to surface</a:t>
            </a:r>
          </a:p>
          <a:p>
            <a:endParaRPr lang="en-US" altLang="ja-JP" dirty="0"/>
          </a:p>
          <a:p>
            <a:endParaRPr lang="en-US" altLang="ja-JP" dirty="0" smtClean="0"/>
          </a:p>
          <a:p>
            <a:endParaRPr lang="en-US" altLang="ja-JP" dirty="0"/>
          </a:p>
          <a:p>
            <a:endParaRPr lang="en-US" altLang="ja-JP" dirty="0" smtClean="0"/>
          </a:p>
          <a:p>
            <a:r>
              <a:rPr lang="en-US" altLang="ja-JP" dirty="0" smtClean="0"/>
              <a:t>(2) surface to point</a:t>
            </a:r>
            <a:endParaRPr lang="en-US" altLang="ja-JP"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23</a:t>
            </a:fld>
            <a:endParaRPr kumimoji="1" lang="ja-JP" altLang="en-US"/>
          </a:p>
        </p:txBody>
      </p:sp>
      <p:grpSp>
        <p:nvGrpSpPr>
          <p:cNvPr id="31" name="グループ化 30"/>
          <p:cNvGrpSpPr/>
          <p:nvPr/>
        </p:nvGrpSpPr>
        <p:grpSpPr>
          <a:xfrm>
            <a:off x="611560" y="1700808"/>
            <a:ext cx="7912483" cy="1613697"/>
            <a:chOff x="1019426" y="1824096"/>
            <a:chExt cx="7912483" cy="1613697"/>
          </a:xfrm>
        </p:grpSpPr>
        <p:sp>
          <p:nvSpPr>
            <p:cNvPr id="32" name="正方形/長方形 31"/>
            <p:cNvSpPr/>
            <p:nvPr/>
          </p:nvSpPr>
          <p:spPr>
            <a:xfrm>
              <a:off x="1019426" y="2458776"/>
              <a:ext cx="1681997" cy="9790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rot="10800000">
              <a:off x="1806495" y="1824096"/>
              <a:ext cx="1399632" cy="896183"/>
            </a:xfrm>
            <a:prstGeom prst="rect">
              <a:avLst/>
            </a:prstGeom>
            <a:solidFill>
              <a:schemeClr val="accent2">
                <a:lumMod val="20000"/>
                <a:lumOff val="80000"/>
                <a:alpha val="2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矢印コネクタ 33"/>
            <p:cNvCxnSpPr/>
            <p:nvPr/>
          </p:nvCxnSpPr>
          <p:spPr>
            <a:xfrm>
              <a:off x="2147203" y="2458776"/>
              <a:ext cx="0" cy="273699"/>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5" name="右矢印 34"/>
            <p:cNvSpPr/>
            <p:nvPr/>
          </p:nvSpPr>
          <p:spPr>
            <a:xfrm>
              <a:off x="3546891" y="2290724"/>
              <a:ext cx="891837" cy="44175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rot="10800000">
              <a:off x="4928603" y="1939278"/>
              <a:ext cx="1399632" cy="896183"/>
            </a:xfrm>
            <a:prstGeom prst="rect">
              <a:avLst/>
            </a:prstGeom>
            <a:solidFill>
              <a:schemeClr val="accent2">
                <a:lumMod val="20000"/>
                <a:lumOff val="80000"/>
                <a:alpha val="2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矢印コネクタ 36"/>
            <p:cNvCxnSpPr>
              <a:endCxn id="36" idx="0"/>
            </p:cNvCxnSpPr>
            <p:nvPr/>
          </p:nvCxnSpPr>
          <p:spPr>
            <a:xfrm>
              <a:off x="5628418" y="2409887"/>
              <a:ext cx="1" cy="425574"/>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p:cNvSpPr/>
            <p:nvPr/>
          </p:nvSpPr>
          <p:spPr>
            <a:xfrm>
              <a:off x="7249912" y="1897861"/>
              <a:ext cx="1681997" cy="9790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p:cNvCxnSpPr>
              <a:endCxn id="38" idx="0"/>
            </p:cNvCxnSpPr>
            <p:nvPr/>
          </p:nvCxnSpPr>
          <p:spPr>
            <a:xfrm flipV="1">
              <a:off x="8090910" y="1897861"/>
              <a:ext cx="1" cy="489509"/>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a:off x="5515775" y="2387369"/>
              <a:ext cx="1" cy="4480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8192394" y="1897860"/>
              <a:ext cx="1" cy="48950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十字形 41"/>
            <p:cNvSpPr/>
            <p:nvPr/>
          </p:nvSpPr>
          <p:spPr>
            <a:xfrm>
              <a:off x="6593228" y="2126380"/>
              <a:ext cx="521978" cy="521978"/>
            </a:xfrm>
            <a:prstGeom prst="plus">
              <a:avLst>
                <a:gd name="adj" fmla="val 4329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p:nvGrpSpPr>
        <p:grpSpPr>
          <a:xfrm>
            <a:off x="611560" y="3874656"/>
            <a:ext cx="7912483" cy="1904888"/>
            <a:chOff x="611560" y="4209166"/>
            <a:chExt cx="7912483" cy="1904888"/>
          </a:xfrm>
        </p:grpSpPr>
        <p:sp>
          <p:nvSpPr>
            <p:cNvPr id="43" name="正方形/長方形 42"/>
            <p:cNvSpPr/>
            <p:nvPr/>
          </p:nvSpPr>
          <p:spPr>
            <a:xfrm rot="7291576">
              <a:off x="4672547" y="4599622"/>
              <a:ext cx="1096007" cy="701772"/>
            </a:xfrm>
            <a:prstGeom prst="rect">
              <a:avLst/>
            </a:prstGeom>
            <a:solidFill>
              <a:schemeClr val="accent2">
                <a:lumMod val="20000"/>
                <a:lumOff val="80000"/>
                <a:alpha val="2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p:nvGrpSpPr>
          <p:grpSpPr>
            <a:xfrm>
              <a:off x="611560" y="4209166"/>
              <a:ext cx="7912483" cy="1904888"/>
              <a:chOff x="677335" y="3344497"/>
              <a:chExt cx="9619052" cy="2315735"/>
            </a:xfrm>
          </p:grpSpPr>
          <p:grpSp>
            <p:nvGrpSpPr>
              <p:cNvPr id="19" name="グループ化 18"/>
              <p:cNvGrpSpPr/>
              <p:nvPr/>
            </p:nvGrpSpPr>
            <p:grpSpPr>
              <a:xfrm>
                <a:off x="677335" y="3344497"/>
                <a:ext cx="2044771" cy="2315735"/>
                <a:chOff x="677335" y="3344497"/>
                <a:chExt cx="2044771" cy="2315735"/>
              </a:xfrm>
            </p:grpSpPr>
            <p:sp>
              <p:nvSpPr>
                <p:cNvPr id="28" name="正方形/長方形 27"/>
                <p:cNvSpPr/>
                <p:nvPr/>
              </p:nvSpPr>
              <p:spPr>
                <a:xfrm>
                  <a:off x="677335" y="4470060"/>
                  <a:ext cx="2044771" cy="11901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rot="7291576">
                  <a:off x="1382155" y="3584128"/>
                  <a:ext cx="1332394" cy="853131"/>
                </a:xfrm>
                <a:prstGeom prst="rect">
                  <a:avLst/>
                </a:prstGeom>
                <a:solidFill>
                  <a:schemeClr val="accent2">
                    <a:lumMod val="20000"/>
                    <a:lumOff val="80000"/>
                    <a:alpha val="2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2048352" y="4470060"/>
                  <a:ext cx="0" cy="332730"/>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右矢印 19"/>
              <p:cNvSpPr/>
              <p:nvPr/>
            </p:nvSpPr>
            <p:spPr>
              <a:xfrm>
                <a:off x="3749925" y="4265762"/>
                <a:ext cx="1084189" cy="53702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p:nvGrpSpPr>
            <p:grpSpPr>
              <a:xfrm>
                <a:off x="6143459" y="3788166"/>
                <a:ext cx="4152928" cy="1223705"/>
                <a:chOff x="6143459" y="3310571"/>
                <a:chExt cx="4152928" cy="1223705"/>
              </a:xfrm>
            </p:grpSpPr>
            <p:cxnSp>
              <p:nvCxnSpPr>
                <p:cNvPr id="23" name="直線矢印コネクタ 22"/>
                <p:cNvCxnSpPr/>
                <p:nvPr/>
              </p:nvCxnSpPr>
              <p:spPr>
                <a:xfrm>
                  <a:off x="6280398" y="3933032"/>
                  <a:ext cx="0" cy="601244"/>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8251616" y="3310572"/>
                  <a:ext cx="2044771" cy="11901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p:cNvCxnSpPr>
                  <a:endCxn id="24" idx="0"/>
                </p:cNvCxnSpPr>
                <p:nvPr/>
              </p:nvCxnSpPr>
              <p:spPr>
                <a:xfrm flipV="1">
                  <a:off x="9274001" y="3310572"/>
                  <a:ext cx="1" cy="595087"/>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6143459" y="3933032"/>
                  <a:ext cx="1" cy="5932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9397373" y="3310571"/>
                  <a:ext cx="1" cy="59508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十字形 21"/>
              <p:cNvSpPr/>
              <p:nvPr/>
            </p:nvSpPr>
            <p:spPr>
              <a:xfrm>
                <a:off x="7453298" y="4065973"/>
                <a:ext cx="634559" cy="634559"/>
              </a:xfrm>
              <a:prstGeom prst="plus">
                <a:avLst>
                  <a:gd name="adj" fmla="val 4329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5" name="テキスト ボックス 44"/>
          <p:cNvSpPr txBox="1"/>
          <p:nvPr/>
        </p:nvSpPr>
        <p:spPr>
          <a:xfrm>
            <a:off x="3078250" y="5835045"/>
            <a:ext cx="2987500" cy="307777"/>
          </a:xfrm>
          <a:prstGeom prst="rect">
            <a:avLst/>
          </a:prstGeom>
          <a:noFill/>
        </p:spPr>
        <p:txBody>
          <a:bodyPr wrap="square" rtlCol="0">
            <a:spAutoFit/>
          </a:bodyPr>
          <a:lstStyle/>
          <a:p>
            <a:pPr algn="ctr"/>
            <a:r>
              <a:rPr kumimoji="1" lang="en-US" altLang="ja-JP" sz="1400" dirty="0" smtClean="0"/>
              <a:t>Figure 12 the case of contact state</a:t>
            </a:r>
            <a:endParaRPr kumimoji="1" lang="ja-JP" altLang="en-US" sz="1400" dirty="0"/>
          </a:p>
        </p:txBody>
      </p:sp>
    </p:spTree>
    <p:extLst>
      <p:ext uri="{BB962C8B-B14F-4D97-AF65-F5344CB8AC3E}">
        <p14:creationId xmlns:p14="http://schemas.microsoft.com/office/powerpoint/2010/main" val="378616493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Proposal (6)</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the closet point finding algorithm can help to where the ZMP </a:t>
            </a:r>
            <a:r>
              <a:rPr lang="en-US" altLang="ja-JP" dirty="0" smtClean="0"/>
              <a:t>must be moved</a:t>
            </a:r>
          </a:p>
          <a:p>
            <a:r>
              <a:rPr kumimoji="1" lang="en-US" altLang="ja-JP" dirty="0" smtClean="0"/>
              <a:t>In my research, the concept of support point is used for finding the closet point, and this algorithm is generic for only convex objects</a:t>
            </a:r>
          </a:p>
          <a:p>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24</a:t>
            </a:fld>
            <a:endParaRPr kumimoji="1" lang="ja-JP" altLang="en-US"/>
          </a:p>
        </p:txBody>
      </p:sp>
      <p:grpSp>
        <p:nvGrpSpPr>
          <p:cNvPr id="5" name="グループ化 4"/>
          <p:cNvGrpSpPr/>
          <p:nvPr/>
        </p:nvGrpSpPr>
        <p:grpSpPr>
          <a:xfrm>
            <a:off x="1423687" y="3212976"/>
            <a:ext cx="6296625" cy="2919071"/>
            <a:chOff x="1895707" y="2823169"/>
            <a:chExt cx="6296625" cy="2919071"/>
          </a:xfrm>
        </p:grpSpPr>
        <p:sp>
          <p:nvSpPr>
            <p:cNvPr id="6" name="直方体 5"/>
            <p:cNvSpPr/>
            <p:nvPr/>
          </p:nvSpPr>
          <p:spPr>
            <a:xfrm>
              <a:off x="1895707" y="4247977"/>
              <a:ext cx="1628078" cy="149426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柱 6"/>
            <p:cNvSpPr/>
            <p:nvPr/>
          </p:nvSpPr>
          <p:spPr>
            <a:xfrm>
              <a:off x="2430965" y="2823169"/>
              <a:ext cx="1338147" cy="1779736"/>
            </a:xfrm>
            <a:prstGeom prst="can">
              <a:avLst/>
            </a:prstGeom>
            <a:solidFill>
              <a:srgbClr val="00B0F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4304370" y="4338144"/>
              <a:ext cx="89210" cy="8921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a:stCxn id="8" idx="2"/>
            </p:cNvCxnSpPr>
            <p:nvPr/>
          </p:nvCxnSpPr>
          <p:spPr>
            <a:xfrm flipH="1">
              <a:off x="3300760" y="4382749"/>
              <a:ext cx="1003610" cy="38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楕円 9"/>
            <p:cNvSpPr/>
            <p:nvPr/>
          </p:nvSpPr>
          <p:spPr>
            <a:xfrm>
              <a:off x="3300760" y="4341721"/>
              <a:ext cx="89210" cy="8921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8" idx="2"/>
            </p:cNvCxnSpPr>
            <p:nvPr/>
          </p:nvCxnSpPr>
          <p:spPr>
            <a:xfrm flipH="1">
              <a:off x="3769112" y="4382749"/>
              <a:ext cx="5352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楕円 11"/>
            <p:cNvSpPr/>
            <p:nvPr/>
          </p:nvSpPr>
          <p:spPr>
            <a:xfrm>
              <a:off x="3724507" y="4338324"/>
              <a:ext cx="89210" cy="8921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434313" y="3529681"/>
              <a:ext cx="1706136" cy="1706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6058781" y="3546088"/>
              <a:ext cx="1689729" cy="1689729"/>
            </a:xfrm>
            <a:prstGeom prst="ellipse">
              <a:avLst/>
            </a:prstGeom>
            <a:solidFill>
              <a:srgbClr val="00B0F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8103122" y="4338144"/>
              <a:ext cx="89210" cy="8921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a:stCxn id="15" idx="2"/>
              <a:endCxn id="17" idx="6"/>
            </p:cNvCxnSpPr>
            <p:nvPr/>
          </p:nvCxnSpPr>
          <p:spPr>
            <a:xfrm flipH="1">
              <a:off x="7188722" y="4382749"/>
              <a:ext cx="914400" cy="35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楕円 16"/>
            <p:cNvSpPr/>
            <p:nvPr/>
          </p:nvSpPr>
          <p:spPr>
            <a:xfrm>
              <a:off x="7099512" y="4341721"/>
              <a:ext cx="89210" cy="8921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a:stCxn id="15" idx="2"/>
              <a:endCxn id="19" idx="6"/>
            </p:cNvCxnSpPr>
            <p:nvPr/>
          </p:nvCxnSpPr>
          <p:spPr>
            <a:xfrm flipH="1">
              <a:off x="7793115" y="4382749"/>
              <a:ext cx="310007" cy="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楕円 18"/>
            <p:cNvSpPr/>
            <p:nvPr/>
          </p:nvSpPr>
          <p:spPr>
            <a:xfrm>
              <a:off x="7703905" y="4338324"/>
              <a:ext cx="89210" cy="8921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テキスト ボックス 19"/>
          <p:cNvSpPr txBox="1"/>
          <p:nvPr/>
        </p:nvSpPr>
        <p:spPr>
          <a:xfrm>
            <a:off x="2634801" y="6132047"/>
            <a:ext cx="3874398" cy="307777"/>
          </a:xfrm>
          <a:prstGeom prst="rect">
            <a:avLst/>
          </a:prstGeom>
          <a:noFill/>
        </p:spPr>
        <p:txBody>
          <a:bodyPr wrap="square" rtlCol="0">
            <a:spAutoFit/>
          </a:bodyPr>
          <a:lstStyle/>
          <a:p>
            <a:pPr algn="ctr"/>
            <a:r>
              <a:rPr kumimoji="1" lang="en-US" altLang="ja-JP" sz="1400" dirty="0" smtClean="0"/>
              <a:t>Figure 13 example of finding the closest point</a:t>
            </a:r>
            <a:endParaRPr kumimoji="1" lang="ja-JP" altLang="en-US" sz="1400" dirty="0"/>
          </a:p>
        </p:txBody>
      </p:sp>
    </p:spTree>
    <p:extLst>
      <p:ext uri="{BB962C8B-B14F-4D97-AF65-F5344CB8AC3E}">
        <p14:creationId xmlns:p14="http://schemas.microsoft.com/office/powerpoint/2010/main" val="98467342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Proposal (7)</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But, there are two candidates for moving ZMP</a:t>
            </a:r>
            <a:r>
              <a:rPr lang="en-US" altLang="ja-JP" dirty="0"/>
              <a:t> </a:t>
            </a:r>
            <a:r>
              <a:rPr lang="en-US" altLang="ja-JP" dirty="0" smtClean="0"/>
              <a:t>because we don`t know any information of contact manifold.</a:t>
            </a:r>
          </a:p>
          <a:p>
            <a:r>
              <a:rPr lang="en-US" altLang="ja-JP" dirty="0" smtClean="0"/>
              <a:t>(1) Contact manifold is generated from contact between two objects, so contact manifold must be contained with two objects</a:t>
            </a:r>
          </a:p>
          <a:p>
            <a:r>
              <a:rPr lang="en-US" altLang="ja-JP" dirty="0" smtClean="0"/>
              <a:t>(2) ZMP must exist in contact manifold</a:t>
            </a:r>
          </a:p>
          <a:p>
            <a:r>
              <a:rPr lang="en-US" altLang="ja-JP" dirty="0" smtClean="0"/>
              <a:t>(3) ZMP must be contained with two objects</a:t>
            </a:r>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25</a:t>
            </a:fld>
            <a:endParaRPr kumimoji="1" lang="ja-JP" altLang="en-US"/>
          </a:p>
        </p:txBody>
      </p:sp>
    </p:spTree>
    <p:extLst>
      <p:ext uri="{BB962C8B-B14F-4D97-AF65-F5344CB8AC3E}">
        <p14:creationId xmlns:p14="http://schemas.microsoft.com/office/powerpoint/2010/main" val="179774760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グループ化 41"/>
          <p:cNvGrpSpPr/>
          <p:nvPr/>
        </p:nvGrpSpPr>
        <p:grpSpPr>
          <a:xfrm>
            <a:off x="611560" y="1564695"/>
            <a:ext cx="3466728" cy="3979241"/>
            <a:chOff x="611560" y="1564695"/>
            <a:chExt cx="3466728" cy="3979241"/>
          </a:xfrm>
        </p:grpSpPr>
        <p:sp>
          <p:nvSpPr>
            <p:cNvPr id="8" name="正方形/長方形 7"/>
            <p:cNvSpPr/>
            <p:nvPr/>
          </p:nvSpPr>
          <p:spPr>
            <a:xfrm>
              <a:off x="611560" y="3438191"/>
              <a:ext cx="2105745" cy="2105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1356323" y="1564695"/>
              <a:ext cx="2721965" cy="2721965"/>
            </a:xfrm>
            <a:prstGeom prst="ellipse">
              <a:avLst/>
            </a:prstGeom>
            <a:solidFill>
              <a:srgbClr val="00B0F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333411" y="2714200"/>
              <a:ext cx="761007" cy="420080"/>
            </a:xfrm>
            <a:prstGeom prst="rect">
              <a:avLst/>
            </a:prstGeom>
            <a:noFill/>
          </p:spPr>
          <p:txBody>
            <a:bodyPr wrap="square" rtlCol="0">
              <a:spAutoFit/>
            </a:bodyPr>
            <a:lstStyle/>
            <a:p>
              <a:pPr algn="ctr"/>
              <a:r>
                <a:rPr kumimoji="1" lang="ja-JP" altLang="en-US" sz="2400" dirty="0"/>
                <a:t>２</a:t>
              </a:r>
            </a:p>
          </p:txBody>
        </p:sp>
        <p:sp>
          <p:nvSpPr>
            <p:cNvPr id="16" name="テキスト ボックス 15"/>
            <p:cNvSpPr txBox="1"/>
            <p:nvPr/>
          </p:nvSpPr>
          <p:spPr>
            <a:xfrm>
              <a:off x="1283929" y="4357304"/>
              <a:ext cx="761007" cy="420080"/>
            </a:xfrm>
            <a:prstGeom prst="rect">
              <a:avLst/>
            </a:prstGeom>
            <a:noFill/>
          </p:spPr>
          <p:txBody>
            <a:bodyPr wrap="square" rtlCol="0">
              <a:spAutoFit/>
            </a:bodyPr>
            <a:lstStyle/>
            <a:p>
              <a:pPr algn="ctr"/>
              <a:r>
                <a:rPr kumimoji="1" lang="ja-JP" altLang="en-US" sz="2400" dirty="0" smtClean="0"/>
                <a:t>１</a:t>
              </a:r>
              <a:endParaRPr kumimoji="1" lang="ja-JP" altLang="en-US" sz="2400" dirty="0"/>
            </a:p>
          </p:txBody>
        </p:sp>
      </p:grpSp>
      <p:sp>
        <p:nvSpPr>
          <p:cNvPr id="2" name="タイトル 1"/>
          <p:cNvSpPr>
            <a:spLocks noGrp="1"/>
          </p:cNvSpPr>
          <p:nvPr>
            <p:ph type="title"/>
          </p:nvPr>
        </p:nvSpPr>
        <p:spPr/>
        <p:txBody>
          <a:bodyPr/>
          <a:lstStyle/>
          <a:p>
            <a:r>
              <a:rPr lang="en-US" altLang="ja-JP" dirty="0"/>
              <a:t>Proposal </a:t>
            </a:r>
            <a:r>
              <a:rPr lang="en-US" altLang="ja-JP" dirty="0" smtClean="0"/>
              <a:t>(8)</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26</a:t>
            </a:fld>
            <a:endParaRPr kumimoji="1"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4566394" y="2153933"/>
                <a:ext cx="4255037" cy="2800767"/>
              </a:xfrm>
              <a:prstGeom prst="rect">
                <a:avLst/>
              </a:prstGeom>
              <a:noFill/>
              <a:ln w="25400">
                <a:solidFill>
                  <a:schemeClr val="tx1"/>
                </a:solidFill>
              </a:ln>
            </p:spPr>
            <p:txBody>
              <a:bodyPr wrap="square" rtlCol="0">
                <a:spAutoFit/>
              </a:bodyPr>
              <a:lstStyle/>
              <a:p>
                <a:pPr algn="just"/>
                <a:r>
                  <a:rPr kumimoji="1" lang="en-US" altLang="ja-JP" sz="1600" dirty="0" smtClean="0"/>
                  <a:t>// Step 1</a:t>
                </a:r>
              </a:p>
              <a:p>
                <a:pPr algn="just"/>
                <a:r>
                  <a:rPr kumimoji="1" lang="en-US" altLang="ja-JP" sz="1600" dirty="0" smtClean="0"/>
                  <a:t>If(</a:t>
                </a:r>
                <a14:m>
                  <m:oMath xmlns:m="http://schemas.openxmlformats.org/officeDocument/2006/math">
                    <m:r>
                      <a:rPr kumimoji="1" lang="en-US" altLang="ja-JP" sz="1600" b="0" i="1" smtClean="0">
                        <a:latin typeface="Cambria Math" panose="02040503050406030204" pitchFamily="18" charset="0"/>
                      </a:rPr>
                      <m:t>𝑍𝑀𝑃</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𝑜𝑏𝑗𝑒𝑐𝑡</m:t>
                    </m:r>
                    <m:r>
                      <a:rPr kumimoji="1" lang="en-US" altLang="ja-JP" sz="1600" b="0" i="1" smtClean="0">
                        <a:latin typeface="Cambria Math" panose="02040503050406030204" pitchFamily="18" charset="0"/>
                      </a:rPr>
                      <m:t> 1 &amp;&amp; </m:t>
                    </m:r>
                    <m:r>
                      <a:rPr kumimoji="1" lang="en-US" altLang="ja-JP" sz="1600" b="0" i="1" dirty="0" smtClean="0">
                        <a:latin typeface="Cambria Math" panose="02040503050406030204" pitchFamily="18" charset="0"/>
                      </a:rPr>
                      <m:t>𝑍𝑀𝑃</m:t>
                    </m:r>
                    <m:r>
                      <a:rPr kumimoji="1" lang="en-US" altLang="ja-JP" sz="1600" b="0" i="1" dirty="0" smtClean="0">
                        <a:latin typeface="Cambria Math" panose="02040503050406030204" pitchFamily="18" charset="0"/>
                      </a:rPr>
                      <m:t>∈</m:t>
                    </m:r>
                    <m:r>
                      <a:rPr kumimoji="1" lang="en-US" altLang="ja-JP" sz="1600" b="0" i="1" dirty="0" smtClean="0">
                        <a:latin typeface="Cambria Math" panose="02040503050406030204" pitchFamily="18" charset="0"/>
                      </a:rPr>
                      <m:t>𝑜𝑏𝑗𝑒𝑐𝑡</m:t>
                    </m:r>
                    <m:r>
                      <a:rPr kumimoji="1" lang="en-US" altLang="ja-JP" sz="1600" b="0" i="1" dirty="0" smtClean="0">
                        <a:latin typeface="Cambria Math" panose="02040503050406030204" pitchFamily="18" charset="0"/>
                      </a:rPr>
                      <m:t> 2</m:t>
                    </m:r>
                  </m:oMath>
                </a14:m>
                <a:r>
                  <a:rPr kumimoji="1" lang="en-US" altLang="ja-JP" sz="1600" dirty="0" smtClean="0"/>
                  <a:t>)</a:t>
                </a:r>
              </a:p>
              <a:p>
                <a:pPr algn="just"/>
                <a:r>
                  <a:rPr lang="en-US" altLang="ja-JP" sz="1600" dirty="0"/>
                  <a:t>	</a:t>
                </a:r>
                <a:r>
                  <a:rPr lang="en-US" altLang="ja-JP" sz="1600" dirty="0" smtClean="0"/>
                  <a:t>break;</a:t>
                </a:r>
              </a:p>
              <a:p>
                <a:pPr algn="just"/>
                <a14:m>
                  <m:oMath xmlns:m="http://schemas.openxmlformats.org/officeDocument/2006/math">
                    <m:r>
                      <a:rPr lang="en-US" altLang="ja-JP" sz="1600" i="1">
                        <a:latin typeface="Cambria Math" panose="02040503050406030204" pitchFamily="18" charset="0"/>
                      </a:rPr>
                      <m:t>𝑝</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𝑡</m:t>
                        </m:r>
                      </m:e>
                      <m:sub>
                        <m:r>
                          <a:rPr lang="en-US" altLang="ja-JP" sz="1600" i="1">
                            <a:latin typeface="Cambria Math" panose="02040503050406030204" pitchFamily="18" charset="0"/>
                          </a:rPr>
                          <m:t>1</m:t>
                        </m:r>
                      </m:sub>
                    </m:sSub>
                  </m:oMath>
                </a14:m>
                <a:r>
                  <a:rPr lang="ja-JP" altLang="en-US" sz="1600" dirty="0"/>
                  <a:t>←</a:t>
                </a:r>
                <a:r>
                  <a:rPr lang="en-US" altLang="ja-JP" sz="1600" dirty="0"/>
                  <a:t>The closest point on object 1 from ZMP</a:t>
                </a:r>
              </a:p>
              <a:p>
                <a:pPr algn="just"/>
                <a14:m>
                  <m:oMath xmlns:m="http://schemas.openxmlformats.org/officeDocument/2006/math">
                    <m:r>
                      <a:rPr lang="en-US" altLang="ja-JP" sz="1600" i="1">
                        <a:latin typeface="Cambria Math" panose="02040503050406030204" pitchFamily="18" charset="0"/>
                      </a:rPr>
                      <m:t>𝑝</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𝑡</m:t>
                        </m:r>
                      </m:e>
                      <m:sub>
                        <m:r>
                          <a:rPr lang="en-US" altLang="ja-JP" sz="1600" i="1">
                            <a:latin typeface="Cambria Math" panose="02040503050406030204" pitchFamily="18" charset="0"/>
                          </a:rPr>
                          <m:t>2</m:t>
                        </m:r>
                      </m:sub>
                    </m:sSub>
                  </m:oMath>
                </a14:m>
                <a:r>
                  <a:rPr lang="ja-JP" altLang="en-US" sz="1600" dirty="0"/>
                  <a:t>←</a:t>
                </a:r>
                <a:r>
                  <a:rPr lang="en-US" altLang="ja-JP" sz="1600" dirty="0"/>
                  <a:t>The closest point on object 2 from </a:t>
                </a:r>
                <a:r>
                  <a:rPr lang="en-US" altLang="ja-JP" sz="1600" dirty="0" smtClean="0"/>
                  <a:t>ZMP</a:t>
                </a:r>
                <a:endParaRPr kumimoji="1" lang="en-US" altLang="ja-JP" sz="1600" dirty="0" smtClean="0"/>
              </a:p>
              <a:p>
                <a:pPr algn="just"/>
                <a:r>
                  <a:rPr kumimoji="1" lang="en-US" altLang="ja-JP" sz="1600" dirty="0" smtClean="0"/>
                  <a:t>if (</a:t>
                </a:r>
                <a14:m>
                  <m:oMath xmlns:m="http://schemas.openxmlformats.org/officeDocument/2006/math">
                    <m:r>
                      <a:rPr kumimoji="1" lang="en-US" altLang="ja-JP" sz="1600" i="1">
                        <a:latin typeface="Cambria Math" panose="02040503050406030204" pitchFamily="18" charset="0"/>
                      </a:rPr>
                      <m:t>𝑝</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𝑡</m:t>
                        </m:r>
                      </m:e>
                      <m:sub>
                        <m:r>
                          <a:rPr kumimoji="1" lang="en-US" altLang="ja-JP" sz="1600" i="1">
                            <a:latin typeface="Cambria Math" panose="02040503050406030204" pitchFamily="18" charset="0"/>
                          </a:rPr>
                          <m:t>1</m:t>
                        </m:r>
                      </m:sub>
                    </m:sSub>
                    <m:r>
                      <a:rPr kumimoji="1" lang="en-US" altLang="ja-JP" sz="1600" i="1">
                        <a:latin typeface="Cambria Math" panose="02040503050406030204" pitchFamily="18" charset="0"/>
                      </a:rPr>
                      <m:t>∈</m:t>
                    </m:r>
                    <m:r>
                      <a:rPr kumimoji="1" lang="en-US" altLang="ja-JP" sz="1600" b="0" i="1" smtClean="0">
                        <a:latin typeface="Cambria Math" panose="02040503050406030204" pitchFamily="18" charset="0"/>
                      </a:rPr>
                      <m:t>𝑜𝑏𝑗𝑒𝑐𝑡</m:t>
                    </m:r>
                    <m:r>
                      <a:rPr kumimoji="1" lang="en-US" altLang="ja-JP" sz="1600" b="0" i="1" smtClean="0">
                        <a:latin typeface="Cambria Math" panose="02040503050406030204" pitchFamily="18" charset="0"/>
                      </a:rPr>
                      <m:t> 2 &amp;&amp; </m:t>
                    </m:r>
                    <m:r>
                      <a:rPr kumimoji="1" lang="en-US" altLang="ja-JP" sz="1600" i="1" dirty="0">
                        <a:latin typeface="Cambria Math" panose="02040503050406030204" pitchFamily="18" charset="0"/>
                      </a:rPr>
                      <m:t>𝑝</m:t>
                    </m:r>
                    <m:sSub>
                      <m:sSubPr>
                        <m:ctrlPr>
                          <a:rPr kumimoji="1" lang="en-US" altLang="ja-JP" sz="1600" i="1" dirty="0">
                            <a:latin typeface="Cambria Math" panose="02040503050406030204" pitchFamily="18" charset="0"/>
                          </a:rPr>
                        </m:ctrlPr>
                      </m:sSubPr>
                      <m:e>
                        <m:r>
                          <a:rPr kumimoji="1" lang="en-US" altLang="ja-JP" sz="1600" i="1" dirty="0">
                            <a:latin typeface="Cambria Math" panose="02040503050406030204" pitchFamily="18" charset="0"/>
                          </a:rPr>
                          <m:t>𝑡</m:t>
                        </m:r>
                      </m:e>
                      <m:sub>
                        <m:r>
                          <a:rPr kumimoji="1" lang="en-US" altLang="ja-JP" sz="1600" i="1" dirty="0">
                            <a:latin typeface="Cambria Math" panose="02040503050406030204" pitchFamily="18" charset="0"/>
                          </a:rPr>
                          <m:t>2</m:t>
                        </m:r>
                      </m:sub>
                    </m:sSub>
                    <m:r>
                      <a:rPr kumimoji="1" lang="en-US" altLang="ja-JP" sz="1600" i="1" dirty="0">
                        <a:latin typeface="Cambria Math" panose="02040503050406030204" pitchFamily="18" charset="0"/>
                      </a:rPr>
                      <m:t>∉</m:t>
                    </m:r>
                    <m:r>
                      <a:rPr kumimoji="1" lang="en-US" altLang="ja-JP" sz="1600" b="0" i="1" dirty="0" smtClean="0">
                        <a:latin typeface="Cambria Math" panose="02040503050406030204" pitchFamily="18" charset="0"/>
                      </a:rPr>
                      <m:t>𝑜𝑏𝑗𝑒𝑐𝑡</m:t>
                    </m:r>
                    <m:r>
                      <a:rPr kumimoji="1" lang="en-US" altLang="ja-JP" sz="1600" b="0" i="1" dirty="0" smtClean="0">
                        <a:latin typeface="Cambria Math" panose="02040503050406030204" pitchFamily="18" charset="0"/>
                      </a:rPr>
                      <m:t> 1</m:t>
                    </m:r>
                  </m:oMath>
                </a14:m>
                <a:r>
                  <a:rPr kumimoji="1" lang="en-US" altLang="ja-JP" sz="1600" dirty="0" smtClean="0"/>
                  <a:t>)</a:t>
                </a:r>
              </a:p>
              <a:p>
                <a:pPr algn="just"/>
                <a:r>
                  <a:rPr kumimoji="1" lang="en-US" altLang="ja-JP" sz="1600" dirty="0"/>
                  <a:t>	</a:t>
                </a:r>
                <a:r>
                  <a:rPr kumimoji="1" lang="en-US" altLang="ja-JP" sz="1600" dirty="0" smtClean="0"/>
                  <a:t>move ZMP to </a:t>
                </a:r>
                <a14:m>
                  <m:oMath xmlns:m="http://schemas.openxmlformats.org/officeDocument/2006/math">
                    <m:r>
                      <a:rPr lang="en-US" altLang="ja-JP" sz="1600" i="1">
                        <a:latin typeface="Cambria Math" panose="02040503050406030204" pitchFamily="18" charset="0"/>
                      </a:rPr>
                      <m:t>𝑝</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𝑡</m:t>
                        </m:r>
                      </m:e>
                      <m:sub>
                        <m:r>
                          <a:rPr lang="en-US" altLang="ja-JP" sz="1600" b="0" i="1" smtClean="0">
                            <a:latin typeface="Cambria Math" panose="02040503050406030204" pitchFamily="18" charset="0"/>
                          </a:rPr>
                          <m:t>1</m:t>
                        </m:r>
                      </m:sub>
                    </m:sSub>
                  </m:oMath>
                </a14:m>
                <a:endParaRPr kumimoji="1" lang="en-US" altLang="ja-JP" sz="1600" dirty="0"/>
              </a:p>
              <a:p>
                <a:pPr algn="just"/>
                <a:r>
                  <a:rPr kumimoji="1" lang="en-US" altLang="ja-JP" sz="1600" dirty="0" smtClean="0"/>
                  <a:t>else if (</a:t>
                </a:r>
                <a14:m>
                  <m:oMath xmlns:m="http://schemas.openxmlformats.org/officeDocument/2006/math">
                    <m:r>
                      <a:rPr kumimoji="1" lang="en-US" altLang="ja-JP" sz="1600" i="1">
                        <a:latin typeface="Cambria Math" panose="02040503050406030204" pitchFamily="18" charset="0"/>
                      </a:rPr>
                      <m:t>𝑝</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𝑡</m:t>
                        </m:r>
                      </m:e>
                      <m:sub>
                        <m:r>
                          <a:rPr kumimoji="1" lang="en-US" altLang="ja-JP" sz="1600" i="1">
                            <a:latin typeface="Cambria Math" panose="02040503050406030204" pitchFamily="18" charset="0"/>
                          </a:rPr>
                          <m:t>1</m:t>
                        </m:r>
                      </m:sub>
                    </m:sSub>
                    <m:r>
                      <a:rPr kumimoji="1" lang="en-US" altLang="ja-JP" sz="1600" i="1">
                        <a:latin typeface="Cambria Math" panose="02040503050406030204" pitchFamily="18" charset="0"/>
                      </a:rPr>
                      <m:t>∉</m:t>
                    </m:r>
                    <m:r>
                      <a:rPr kumimoji="1" lang="en-US" altLang="ja-JP" sz="1600" b="0" i="1" smtClean="0">
                        <a:latin typeface="Cambria Math" panose="02040503050406030204" pitchFamily="18" charset="0"/>
                      </a:rPr>
                      <m:t>𝑜𝑏𝑗𝑒𝑐𝑡</m:t>
                    </m:r>
                    <m:r>
                      <a:rPr kumimoji="1" lang="en-US" altLang="ja-JP" sz="1600" b="0" i="1" smtClean="0">
                        <a:latin typeface="Cambria Math" panose="02040503050406030204" pitchFamily="18" charset="0"/>
                      </a:rPr>
                      <m:t> 2 &amp;&amp; </m:t>
                    </m:r>
                    <m:r>
                      <a:rPr kumimoji="1" lang="en-US" altLang="ja-JP" sz="1600" i="1" dirty="0">
                        <a:latin typeface="Cambria Math" panose="02040503050406030204" pitchFamily="18" charset="0"/>
                      </a:rPr>
                      <m:t>𝑝</m:t>
                    </m:r>
                    <m:sSub>
                      <m:sSubPr>
                        <m:ctrlPr>
                          <a:rPr kumimoji="1" lang="en-US" altLang="ja-JP" sz="1600" i="1" dirty="0">
                            <a:latin typeface="Cambria Math" panose="02040503050406030204" pitchFamily="18" charset="0"/>
                          </a:rPr>
                        </m:ctrlPr>
                      </m:sSubPr>
                      <m:e>
                        <m:r>
                          <a:rPr kumimoji="1" lang="en-US" altLang="ja-JP" sz="1600" i="1" dirty="0">
                            <a:latin typeface="Cambria Math" panose="02040503050406030204" pitchFamily="18" charset="0"/>
                          </a:rPr>
                          <m:t>𝑡</m:t>
                        </m:r>
                      </m:e>
                      <m:sub>
                        <m:r>
                          <a:rPr kumimoji="1" lang="en-US" altLang="ja-JP" sz="1600" i="1" dirty="0">
                            <a:latin typeface="Cambria Math" panose="02040503050406030204" pitchFamily="18" charset="0"/>
                          </a:rPr>
                          <m:t>2</m:t>
                        </m:r>
                      </m:sub>
                    </m:sSub>
                    <m:r>
                      <a:rPr kumimoji="1" lang="en-US" altLang="ja-JP" sz="1600" i="1" dirty="0">
                        <a:latin typeface="Cambria Math" panose="02040503050406030204" pitchFamily="18" charset="0"/>
                      </a:rPr>
                      <m:t>∈</m:t>
                    </m:r>
                    <m:r>
                      <a:rPr kumimoji="1" lang="en-US" altLang="ja-JP" sz="1600" b="0" i="1" dirty="0" smtClean="0">
                        <a:latin typeface="Cambria Math" panose="02040503050406030204" pitchFamily="18" charset="0"/>
                      </a:rPr>
                      <m:t>𝑜𝑏𝑒𝑗𝑐𝑡</m:t>
                    </m:r>
                    <m:r>
                      <a:rPr kumimoji="1" lang="en-US" altLang="ja-JP" sz="1600" b="0" i="1" dirty="0" smtClean="0">
                        <a:latin typeface="Cambria Math" panose="02040503050406030204" pitchFamily="18" charset="0"/>
                      </a:rPr>
                      <m:t> 1</m:t>
                    </m:r>
                  </m:oMath>
                </a14:m>
                <a:r>
                  <a:rPr kumimoji="1" lang="en-US" altLang="ja-JP" sz="1600" dirty="0" smtClean="0"/>
                  <a:t>)</a:t>
                </a:r>
              </a:p>
              <a:p>
                <a:pPr algn="just"/>
                <a:r>
                  <a:rPr kumimoji="1" lang="en-US" altLang="ja-JP" sz="1600" dirty="0" smtClean="0"/>
                  <a:t>	move ZMP to </a:t>
                </a:r>
                <a14:m>
                  <m:oMath xmlns:m="http://schemas.openxmlformats.org/officeDocument/2006/math">
                    <m:r>
                      <a:rPr lang="en-US" altLang="ja-JP" sz="1600" i="1">
                        <a:latin typeface="Cambria Math" panose="02040503050406030204" pitchFamily="18" charset="0"/>
                      </a:rPr>
                      <m:t>𝑝</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𝑡</m:t>
                        </m:r>
                      </m:e>
                      <m:sub>
                        <m:r>
                          <a:rPr lang="en-US" altLang="ja-JP" sz="1600" i="1">
                            <a:latin typeface="Cambria Math" panose="02040503050406030204" pitchFamily="18" charset="0"/>
                          </a:rPr>
                          <m:t>2</m:t>
                        </m:r>
                      </m:sub>
                    </m:sSub>
                  </m:oMath>
                </a14:m>
                <a:endParaRPr kumimoji="1" lang="en-US" altLang="ja-JP" sz="1600" dirty="0" smtClean="0"/>
              </a:p>
              <a:p>
                <a:pPr algn="just"/>
                <a:r>
                  <a:rPr kumimoji="1" lang="en-US" altLang="ja-JP" sz="1600" dirty="0" smtClean="0"/>
                  <a:t>else // </a:t>
                </a:r>
                <a14:m>
                  <m:oMath xmlns:m="http://schemas.openxmlformats.org/officeDocument/2006/math">
                    <m:r>
                      <a:rPr kumimoji="1" lang="en-US" altLang="ja-JP" sz="1600" i="1">
                        <a:latin typeface="Cambria Math" panose="02040503050406030204" pitchFamily="18" charset="0"/>
                      </a:rPr>
                      <m:t>𝑝</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𝑡</m:t>
                        </m:r>
                      </m:e>
                      <m:sub>
                        <m:r>
                          <a:rPr kumimoji="1" lang="en-US" altLang="ja-JP" sz="1600" i="1">
                            <a:latin typeface="Cambria Math" panose="02040503050406030204" pitchFamily="18" charset="0"/>
                          </a:rPr>
                          <m:t>1</m:t>
                        </m:r>
                      </m:sub>
                    </m:sSub>
                    <m:r>
                      <a:rPr kumimoji="1" lang="en-US" altLang="ja-JP" sz="1600" i="1">
                        <a:latin typeface="Cambria Math" panose="02040503050406030204" pitchFamily="18" charset="0"/>
                      </a:rPr>
                      <m:t>∉</m:t>
                    </m:r>
                    <m:r>
                      <a:rPr kumimoji="1" lang="en-US" altLang="ja-JP" sz="1600" b="0" i="1" smtClean="0">
                        <a:latin typeface="Cambria Math" panose="02040503050406030204" pitchFamily="18" charset="0"/>
                      </a:rPr>
                      <m:t>𝑜𝑏𝑗𝑒𝑐𝑡</m:t>
                    </m:r>
                    <m:r>
                      <a:rPr kumimoji="1" lang="en-US" altLang="ja-JP" sz="1600" b="0" i="1" smtClean="0">
                        <a:latin typeface="Cambria Math" panose="02040503050406030204" pitchFamily="18" charset="0"/>
                      </a:rPr>
                      <m:t> 2 &amp;&amp; </m:t>
                    </m:r>
                    <m:r>
                      <a:rPr kumimoji="1" lang="en-US" altLang="ja-JP" sz="1600" i="1" dirty="0">
                        <a:latin typeface="Cambria Math" panose="02040503050406030204" pitchFamily="18" charset="0"/>
                      </a:rPr>
                      <m:t>𝑝</m:t>
                    </m:r>
                    <m:sSub>
                      <m:sSubPr>
                        <m:ctrlPr>
                          <a:rPr kumimoji="1" lang="en-US" altLang="ja-JP" sz="1600" i="1" dirty="0">
                            <a:latin typeface="Cambria Math" panose="02040503050406030204" pitchFamily="18" charset="0"/>
                          </a:rPr>
                        </m:ctrlPr>
                      </m:sSubPr>
                      <m:e>
                        <m:r>
                          <a:rPr kumimoji="1" lang="en-US" altLang="ja-JP" sz="1600" i="1" dirty="0">
                            <a:latin typeface="Cambria Math" panose="02040503050406030204" pitchFamily="18" charset="0"/>
                          </a:rPr>
                          <m:t>𝑡</m:t>
                        </m:r>
                      </m:e>
                      <m:sub>
                        <m:r>
                          <a:rPr kumimoji="1" lang="en-US" altLang="ja-JP" sz="1600" i="1" dirty="0">
                            <a:latin typeface="Cambria Math" panose="02040503050406030204" pitchFamily="18" charset="0"/>
                          </a:rPr>
                          <m:t>2</m:t>
                        </m:r>
                      </m:sub>
                    </m:sSub>
                    <m:r>
                      <a:rPr kumimoji="1" lang="en-US" altLang="ja-JP" sz="1600" i="1" dirty="0">
                        <a:latin typeface="Cambria Math" panose="02040503050406030204" pitchFamily="18" charset="0"/>
                      </a:rPr>
                      <m:t>∉</m:t>
                    </m:r>
                    <m:r>
                      <a:rPr kumimoji="1" lang="en-US" altLang="ja-JP" sz="1600" b="0" i="1" dirty="0" smtClean="0">
                        <a:latin typeface="Cambria Math" panose="02040503050406030204" pitchFamily="18" charset="0"/>
                      </a:rPr>
                      <m:t>𝑜𝑏𝑗𝑒𝑐𝑡</m:t>
                    </m:r>
                    <m:r>
                      <a:rPr kumimoji="1" lang="en-US" altLang="ja-JP" sz="1600" b="0" i="1" dirty="0" smtClean="0">
                        <a:latin typeface="Cambria Math" panose="02040503050406030204" pitchFamily="18" charset="0"/>
                      </a:rPr>
                      <m:t> 1</m:t>
                    </m:r>
                  </m:oMath>
                </a14:m>
                <a:endParaRPr kumimoji="1" lang="en-US" altLang="ja-JP" sz="1600" dirty="0" smtClean="0"/>
              </a:p>
              <a:p>
                <a:pPr algn="just"/>
                <a:r>
                  <a:rPr kumimoji="1" lang="en-US" altLang="ja-JP" sz="1600" dirty="0"/>
                  <a:t>	</a:t>
                </a:r>
                <a:r>
                  <a:rPr lang="en-US" altLang="ja-JP" sz="1600" dirty="0" smtClean="0"/>
                  <a:t>move to step 2</a:t>
                </a:r>
                <a:endParaRPr kumimoji="1" lang="en-US" altLang="ja-JP" sz="1600" dirty="0" smtClean="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4566394" y="2153933"/>
                <a:ext cx="4255037" cy="2800767"/>
              </a:xfrm>
              <a:prstGeom prst="rect">
                <a:avLst/>
              </a:prstGeom>
              <a:blipFill>
                <a:blip r:embed="rId2"/>
                <a:stretch>
                  <a:fillRect l="-427" t="-216" b="-1293"/>
                </a:stretch>
              </a:blipFill>
              <a:ln w="25400">
                <a:solidFill>
                  <a:schemeClr val="tx1"/>
                </a:solidFill>
              </a:ln>
            </p:spPr>
            <p:txBody>
              <a:bodyPr/>
              <a:lstStyle/>
              <a:p>
                <a:r>
                  <a:rPr lang="ja-JP" altLang="en-US">
                    <a:noFill/>
                  </a:rPr>
                  <a:t> </a:t>
                </a:r>
              </a:p>
            </p:txBody>
          </p:sp>
        </mc:Fallback>
      </mc:AlternateContent>
      <p:sp>
        <p:nvSpPr>
          <p:cNvPr id="10" name="楕円 9"/>
          <p:cNvSpPr/>
          <p:nvPr/>
        </p:nvSpPr>
        <p:spPr>
          <a:xfrm>
            <a:off x="3997114" y="5100948"/>
            <a:ext cx="81174" cy="81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2676718" y="5100948"/>
            <a:ext cx="81174" cy="8117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10" idx="2"/>
            <a:endCxn id="11" idx="6"/>
          </p:cNvCxnSpPr>
          <p:nvPr/>
        </p:nvCxnSpPr>
        <p:spPr>
          <a:xfrm flipH="1">
            <a:off x="2757892" y="5141535"/>
            <a:ext cx="12392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p:cNvCxnSpPr>
            <a:stCxn id="10" idx="0"/>
          </p:cNvCxnSpPr>
          <p:nvPr/>
        </p:nvCxnSpPr>
        <p:spPr>
          <a:xfrm flipH="1" flipV="1">
            <a:off x="3475580" y="4051780"/>
            <a:ext cx="562121" cy="104916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 name="楕円 13"/>
          <p:cNvSpPr/>
          <p:nvPr/>
        </p:nvSpPr>
        <p:spPr>
          <a:xfrm>
            <a:off x="3434993" y="4011193"/>
            <a:ext cx="81174" cy="8117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2044936" y="3606104"/>
            <a:ext cx="81174" cy="81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2044936" y="3409809"/>
            <a:ext cx="81174" cy="8117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1763688" y="3872087"/>
            <a:ext cx="81174" cy="8117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p:cNvCxnSpPr>
            <a:stCxn id="17" idx="0"/>
            <a:endCxn id="18" idx="4"/>
          </p:cNvCxnSpPr>
          <p:nvPr/>
        </p:nvCxnSpPr>
        <p:spPr>
          <a:xfrm flipV="1">
            <a:off x="2085523" y="3490983"/>
            <a:ext cx="0" cy="1151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3"/>
            <a:endCxn id="19" idx="6"/>
          </p:cNvCxnSpPr>
          <p:nvPr/>
        </p:nvCxnSpPr>
        <p:spPr>
          <a:xfrm flipH="1">
            <a:off x="1844862" y="3675390"/>
            <a:ext cx="211962" cy="2372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楕円 24"/>
          <p:cNvSpPr/>
          <p:nvPr/>
        </p:nvSpPr>
        <p:spPr>
          <a:xfrm>
            <a:off x="1475656" y="1488786"/>
            <a:ext cx="81174" cy="81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2304392" y="4486170"/>
            <a:ext cx="81174" cy="81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1796683" y="1844824"/>
            <a:ext cx="81174" cy="8117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475656" y="3407551"/>
            <a:ext cx="81174" cy="8117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p:cNvSpPr/>
          <p:nvPr/>
        </p:nvSpPr>
        <p:spPr>
          <a:xfrm>
            <a:off x="2671084" y="4486170"/>
            <a:ext cx="81174" cy="8117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2386745" y="4218548"/>
            <a:ext cx="81174" cy="8117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p:cNvCxnSpPr>
            <a:stCxn id="25" idx="4"/>
            <a:endCxn id="28" idx="0"/>
          </p:cNvCxnSpPr>
          <p:nvPr/>
        </p:nvCxnSpPr>
        <p:spPr>
          <a:xfrm>
            <a:off x="1516243" y="1569960"/>
            <a:ext cx="0" cy="18375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p:cNvCxnSpPr>
            <a:stCxn id="25" idx="5"/>
            <a:endCxn id="27" idx="1"/>
          </p:cNvCxnSpPr>
          <p:nvPr/>
        </p:nvCxnSpPr>
        <p:spPr>
          <a:xfrm>
            <a:off x="1544942" y="1558072"/>
            <a:ext cx="263629" cy="2986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p:cNvCxnSpPr>
            <a:stCxn id="26" idx="0"/>
            <a:endCxn id="30" idx="4"/>
          </p:cNvCxnSpPr>
          <p:nvPr/>
        </p:nvCxnSpPr>
        <p:spPr>
          <a:xfrm flipV="1">
            <a:off x="2344979" y="4299722"/>
            <a:ext cx="82353" cy="18644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直線矢印コネクタ 37"/>
          <p:cNvCxnSpPr>
            <a:stCxn id="26" idx="6"/>
            <a:endCxn id="29" idx="2"/>
          </p:cNvCxnSpPr>
          <p:nvPr/>
        </p:nvCxnSpPr>
        <p:spPr>
          <a:xfrm>
            <a:off x="2385566" y="4526757"/>
            <a:ext cx="28551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 name="正方形/長方形 2"/>
          <p:cNvSpPr/>
          <p:nvPr/>
        </p:nvSpPr>
        <p:spPr>
          <a:xfrm>
            <a:off x="4601818" y="2416041"/>
            <a:ext cx="4176464" cy="5089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4601818" y="3407551"/>
            <a:ext cx="4176464" cy="5089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4600184" y="3884043"/>
            <a:ext cx="4176464" cy="5089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4598550" y="4388290"/>
            <a:ext cx="4176464" cy="5089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98171" y="5535849"/>
            <a:ext cx="3858322" cy="307777"/>
          </a:xfrm>
          <a:prstGeom prst="rect">
            <a:avLst/>
          </a:prstGeom>
          <a:noFill/>
        </p:spPr>
        <p:txBody>
          <a:bodyPr wrap="square" rtlCol="0">
            <a:spAutoFit/>
          </a:bodyPr>
          <a:lstStyle/>
          <a:p>
            <a:pPr algn="ctr"/>
            <a:r>
              <a:rPr kumimoji="1" lang="en-US" altLang="ja-JP" sz="1400" dirty="0" smtClean="0"/>
              <a:t>Figure 14 the </a:t>
            </a:r>
            <a:r>
              <a:rPr lang="en-US" altLang="ja-JP" sz="1400" dirty="0" smtClean="0"/>
              <a:t>example of step </a:t>
            </a:r>
            <a:r>
              <a:rPr kumimoji="1" lang="en-US" altLang="ja-JP" sz="1400" dirty="0" smtClean="0"/>
              <a:t>1</a:t>
            </a:r>
            <a:endParaRPr kumimoji="1" lang="ja-JP" altLang="en-US" sz="1400" dirty="0"/>
          </a:p>
        </p:txBody>
      </p:sp>
      <p:sp>
        <p:nvSpPr>
          <p:cNvPr id="40" name="テキスト ボックス 39"/>
          <p:cNvSpPr txBox="1"/>
          <p:nvPr/>
        </p:nvSpPr>
        <p:spPr>
          <a:xfrm>
            <a:off x="4230624" y="4897193"/>
            <a:ext cx="4926575" cy="307777"/>
          </a:xfrm>
          <a:prstGeom prst="rect">
            <a:avLst/>
          </a:prstGeom>
          <a:noFill/>
        </p:spPr>
        <p:txBody>
          <a:bodyPr wrap="square" rtlCol="0">
            <a:spAutoFit/>
          </a:bodyPr>
          <a:lstStyle/>
          <a:p>
            <a:pPr algn="ctr"/>
            <a:r>
              <a:rPr kumimoji="1" lang="en-US" altLang="ja-JP" sz="1400" dirty="0" smtClean="0"/>
              <a:t>Figure 15 </a:t>
            </a:r>
            <a:r>
              <a:rPr lang="en-US" altLang="ja-JP" sz="1400" dirty="0"/>
              <a:t>Pseudo code of </a:t>
            </a:r>
            <a:r>
              <a:rPr lang="en-US" altLang="ja-JP" sz="1400" dirty="0" smtClean="0"/>
              <a:t>step 1</a:t>
            </a:r>
            <a:endParaRPr lang="en-US" altLang="ja-JP" sz="1400" dirty="0"/>
          </a:p>
        </p:txBody>
      </p:sp>
    </p:spTree>
    <p:extLst>
      <p:ext uri="{BB962C8B-B14F-4D97-AF65-F5344CB8AC3E}">
        <p14:creationId xmlns:p14="http://schemas.microsoft.com/office/powerpoint/2010/main" val="4220228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par>
                                <p:cTn id="19" presetID="14" presetClass="entr" presetSubtype="1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randombar(horizontal)">
                                      <p:cBhvr>
                                        <p:cTn id="21" dur="500"/>
                                        <p:tgtEl>
                                          <p:spTgt spid="22"/>
                                        </p:tgtEl>
                                      </p:cBhvr>
                                    </p:animEffect>
                                  </p:childTnLst>
                                </p:cTn>
                              </p:par>
                              <p:par>
                                <p:cTn id="22" presetID="14" presetClass="entr" presetSubtype="1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randombar(horizontal)">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xit" presetSubtype="10" fill="hold" grpId="1" nodeType="clickEffect">
                                  <p:stCondLst>
                                    <p:cond delay="0"/>
                                  </p:stCondLst>
                                  <p:childTnLst>
                                    <p:animEffect transition="out" filter="randombar(horizontal)">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par>
                                <p:cTn id="30" presetID="14" presetClass="exit" presetSubtype="10" fill="hold" grpId="1" nodeType="withEffect">
                                  <p:stCondLst>
                                    <p:cond delay="0"/>
                                  </p:stCondLst>
                                  <p:childTnLst>
                                    <p:animEffect transition="out" filter="randombar(horizontal)">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4" presetClass="exit" presetSubtype="10" fill="hold" grpId="1" nodeType="withEffect">
                                  <p:stCondLst>
                                    <p:cond delay="0"/>
                                  </p:stCondLst>
                                  <p:childTnLst>
                                    <p:animEffect transition="out" filter="randombar(horizontal)">
                                      <p:cBhvr>
                                        <p:cTn id="34" dur="500"/>
                                        <p:tgtEl>
                                          <p:spTgt spid="19"/>
                                        </p:tgtEl>
                                      </p:cBhvr>
                                    </p:animEffect>
                                    <p:set>
                                      <p:cBhvr>
                                        <p:cTn id="35" dur="1" fill="hold">
                                          <p:stCondLst>
                                            <p:cond delay="499"/>
                                          </p:stCondLst>
                                        </p:cTn>
                                        <p:tgtEl>
                                          <p:spTgt spid="19"/>
                                        </p:tgtEl>
                                        <p:attrNameLst>
                                          <p:attrName>style.visibility</p:attrName>
                                        </p:attrNameLst>
                                      </p:cBhvr>
                                      <p:to>
                                        <p:strVal val="hidden"/>
                                      </p:to>
                                    </p:set>
                                  </p:childTnLst>
                                </p:cTn>
                              </p:par>
                              <p:par>
                                <p:cTn id="36" presetID="14" presetClass="exit" presetSubtype="10" fill="hold" nodeType="withEffect">
                                  <p:stCondLst>
                                    <p:cond delay="0"/>
                                  </p:stCondLst>
                                  <p:childTnLst>
                                    <p:animEffect transition="out" filter="randombar(horizontal)">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par>
                                <p:cTn id="39" presetID="14" presetClass="exit" presetSubtype="10" fill="hold" nodeType="withEffect">
                                  <p:stCondLst>
                                    <p:cond delay="0"/>
                                  </p:stCondLst>
                                  <p:childTnLst>
                                    <p:animEffect transition="out" filter="randombar(horizontal)">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1" nodeType="clickEffect">
                                  <p:stCondLst>
                                    <p:cond delay="0"/>
                                  </p:stCondLst>
                                  <p:childTnLst>
                                    <p:animEffect transition="out" filter="randombar(horizontal)">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randombar(horizontal)">
                                      <p:cBhvr>
                                        <p:cTn id="51" dur="5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randombar(horizontal)">
                                      <p:cBhvr>
                                        <p:cTn id="56" dur="500"/>
                                        <p:tgtEl>
                                          <p:spTgt spid="25"/>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randombar(horizontal)">
                                      <p:cBhvr>
                                        <p:cTn id="59" dur="500"/>
                                        <p:tgtEl>
                                          <p:spTgt spid="27"/>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randombar(horizontal)">
                                      <p:cBhvr>
                                        <p:cTn id="62" dur="500"/>
                                        <p:tgtEl>
                                          <p:spTgt spid="28"/>
                                        </p:tgtEl>
                                      </p:cBhvr>
                                    </p:animEffect>
                                  </p:childTnLst>
                                </p:cTn>
                              </p:par>
                              <p:par>
                                <p:cTn id="63" presetID="14" presetClass="entr" presetSubtype="1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randombar(horizontal)">
                                      <p:cBhvr>
                                        <p:cTn id="65" dur="500"/>
                                        <p:tgtEl>
                                          <p:spTgt spid="32"/>
                                        </p:tgtEl>
                                      </p:cBhvr>
                                    </p:animEffect>
                                  </p:childTnLst>
                                </p:cTn>
                              </p:par>
                              <p:par>
                                <p:cTn id="66" presetID="14" presetClass="entr" presetSubtype="10" fill="hold"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randombar(horizontal)">
                                      <p:cBhvr>
                                        <p:cTn id="68" dur="500"/>
                                        <p:tgtEl>
                                          <p:spTgt spid="34"/>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xit" presetSubtype="10" fill="hold" grpId="1" nodeType="clickEffect">
                                  <p:stCondLst>
                                    <p:cond delay="0"/>
                                  </p:stCondLst>
                                  <p:childTnLst>
                                    <p:animEffect transition="out" filter="randombar(horizontal)">
                                      <p:cBhvr>
                                        <p:cTn id="72" dur="500"/>
                                        <p:tgtEl>
                                          <p:spTgt spid="25"/>
                                        </p:tgtEl>
                                      </p:cBhvr>
                                    </p:animEffect>
                                    <p:set>
                                      <p:cBhvr>
                                        <p:cTn id="73" dur="1" fill="hold">
                                          <p:stCondLst>
                                            <p:cond delay="499"/>
                                          </p:stCondLst>
                                        </p:cTn>
                                        <p:tgtEl>
                                          <p:spTgt spid="25"/>
                                        </p:tgtEl>
                                        <p:attrNameLst>
                                          <p:attrName>style.visibility</p:attrName>
                                        </p:attrNameLst>
                                      </p:cBhvr>
                                      <p:to>
                                        <p:strVal val="hidden"/>
                                      </p:to>
                                    </p:set>
                                  </p:childTnLst>
                                </p:cTn>
                              </p:par>
                              <p:par>
                                <p:cTn id="74" presetID="14" presetClass="exit" presetSubtype="10" fill="hold" grpId="1" nodeType="withEffect">
                                  <p:stCondLst>
                                    <p:cond delay="0"/>
                                  </p:stCondLst>
                                  <p:childTnLst>
                                    <p:animEffect transition="out" filter="randombar(horizontal)">
                                      <p:cBhvr>
                                        <p:cTn id="75" dur="500"/>
                                        <p:tgtEl>
                                          <p:spTgt spid="27"/>
                                        </p:tgtEl>
                                      </p:cBhvr>
                                    </p:animEffect>
                                    <p:set>
                                      <p:cBhvr>
                                        <p:cTn id="76" dur="1" fill="hold">
                                          <p:stCondLst>
                                            <p:cond delay="499"/>
                                          </p:stCondLst>
                                        </p:cTn>
                                        <p:tgtEl>
                                          <p:spTgt spid="27"/>
                                        </p:tgtEl>
                                        <p:attrNameLst>
                                          <p:attrName>style.visibility</p:attrName>
                                        </p:attrNameLst>
                                      </p:cBhvr>
                                      <p:to>
                                        <p:strVal val="hidden"/>
                                      </p:to>
                                    </p:set>
                                  </p:childTnLst>
                                </p:cTn>
                              </p:par>
                              <p:par>
                                <p:cTn id="77" presetID="14" presetClass="exit" presetSubtype="10" fill="hold" grpId="1" nodeType="withEffect">
                                  <p:stCondLst>
                                    <p:cond delay="0"/>
                                  </p:stCondLst>
                                  <p:childTnLst>
                                    <p:animEffect transition="out" filter="randombar(horizontal)">
                                      <p:cBhvr>
                                        <p:cTn id="78" dur="500"/>
                                        <p:tgtEl>
                                          <p:spTgt spid="28"/>
                                        </p:tgtEl>
                                      </p:cBhvr>
                                    </p:animEffect>
                                    <p:set>
                                      <p:cBhvr>
                                        <p:cTn id="79" dur="1" fill="hold">
                                          <p:stCondLst>
                                            <p:cond delay="499"/>
                                          </p:stCondLst>
                                        </p:cTn>
                                        <p:tgtEl>
                                          <p:spTgt spid="28"/>
                                        </p:tgtEl>
                                        <p:attrNameLst>
                                          <p:attrName>style.visibility</p:attrName>
                                        </p:attrNameLst>
                                      </p:cBhvr>
                                      <p:to>
                                        <p:strVal val="hidden"/>
                                      </p:to>
                                    </p:set>
                                  </p:childTnLst>
                                </p:cTn>
                              </p:par>
                              <p:par>
                                <p:cTn id="80" presetID="14" presetClass="exit" presetSubtype="10" fill="hold" nodeType="withEffect">
                                  <p:stCondLst>
                                    <p:cond delay="0"/>
                                  </p:stCondLst>
                                  <p:childTnLst>
                                    <p:animEffect transition="out" filter="randombar(horizontal)">
                                      <p:cBhvr>
                                        <p:cTn id="81" dur="500"/>
                                        <p:tgtEl>
                                          <p:spTgt spid="32"/>
                                        </p:tgtEl>
                                      </p:cBhvr>
                                    </p:animEffect>
                                    <p:set>
                                      <p:cBhvr>
                                        <p:cTn id="82" dur="1" fill="hold">
                                          <p:stCondLst>
                                            <p:cond delay="499"/>
                                          </p:stCondLst>
                                        </p:cTn>
                                        <p:tgtEl>
                                          <p:spTgt spid="32"/>
                                        </p:tgtEl>
                                        <p:attrNameLst>
                                          <p:attrName>style.visibility</p:attrName>
                                        </p:attrNameLst>
                                      </p:cBhvr>
                                      <p:to>
                                        <p:strVal val="hidden"/>
                                      </p:to>
                                    </p:set>
                                  </p:childTnLst>
                                </p:cTn>
                              </p:par>
                              <p:par>
                                <p:cTn id="83" presetID="14" presetClass="exit" presetSubtype="10" fill="hold" nodeType="withEffect">
                                  <p:stCondLst>
                                    <p:cond delay="0"/>
                                  </p:stCondLst>
                                  <p:childTnLst>
                                    <p:animEffect transition="out" filter="randombar(horizontal)">
                                      <p:cBhvr>
                                        <p:cTn id="84" dur="500"/>
                                        <p:tgtEl>
                                          <p:spTgt spid="34"/>
                                        </p:tgtEl>
                                      </p:cBhvr>
                                    </p:animEffect>
                                    <p:set>
                                      <p:cBhvr>
                                        <p:cTn id="85" dur="1" fill="hold">
                                          <p:stCondLst>
                                            <p:cond delay="499"/>
                                          </p:stCondLst>
                                        </p:cTn>
                                        <p:tgtEl>
                                          <p:spTgt spid="34"/>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4" presetClass="exit" presetSubtype="10" fill="hold" grpId="1" nodeType="clickEffect">
                                  <p:stCondLst>
                                    <p:cond delay="0"/>
                                  </p:stCondLst>
                                  <p:childTnLst>
                                    <p:animEffect transition="out" filter="randombar(horizontal)">
                                      <p:cBhvr>
                                        <p:cTn id="89" dur="500"/>
                                        <p:tgtEl>
                                          <p:spTgt spid="33"/>
                                        </p:tgtEl>
                                      </p:cBhvr>
                                    </p:animEffect>
                                    <p:set>
                                      <p:cBhvr>
                                        <p:cTn id="90" dur="1" fill="hold">
                                          <p:stCondLst>
                                            <p:cond delay="499"/>
                                          </p:stCondLst>
                                        </p:cTn>
                                        <p:tgtEl>
                                          <p:spTgt spid="3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randombar(horizontal)">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14" presetClass="entr" presetSubtype="10" fill="hold" grpId="0" nodeType="click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randombar(horizontal)">
                                      <p:cBhvr>
                                        <p:cTn id="100" dur="500"/>
                                        <p:tgtEl>
                                          <p:spTgt spid="26"/>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randombar(horizontal)">
                                      <p:cBhvr>
                                        <p:cTn id="103" dur="500"/>
                                        <p:tgtEl>
                                          <p:spTgt spid="29"/>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randombar(horizontal)">
                                      <p:cBhvr>
                                        <p:cTn id="106" dur="500"/>
                                        <p:tgtEl>
                                          <p:spTgt spid="30"/>
                                        </p:tgtEl>
                                      </p:cBhvr>
                                    </p:animEffect>
                                  </p:childTnLst>
                                </p:cTn>
                              </p:par>
                              <p:par>
                                <p:cTn id="107" presetID="14" presetClass="entr" presetSubtype="10" fill="hold" nodeType="with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randombar(horizontal)">
                                      <p:cBhvr>
                                        <p:cTn id="109" dur="500"/>
                                        <p:tgtEl>
                                          <p:spTgt spid="36"/>
                                        </p:tgtEl>
                                      </p:cBhvr>
                                    </p:animEffect>
                                  </p:childTnLst>
                                </p:cTn>
                              </p:par>
                              <p:par>
                                <p:cTn id="110" presetID="14" presetClass="entr" presetSubtype="10" fill="hold" nodeType="with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randombar(horizontal)">
                                      <p:cBhvr>
                                        <p:cTn id="112" dur="5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14" presetClass="exit" presetSubtype="10" fill="hold" grpId="1" nodeType="clickEffect">
                                  <p:stCondLst>
                                    <p:cond delay="0"/>
                                  </p:stCondLst>
                                  <p:childTnLst>
                                    <p:animEffect transition="out" filter="randombar(horizontal)">
                                      <p:cBhvr>
                                        <p:cTn id="116" dur="500"/>
                                        <p:tgtEl>
                                          <p:spTgt spid="26"/>
                                        </p:tgtEl>
                                      </p:cBhvr>
                                    </p:animEffect>
                                    <p:set>
                                      <p:cBhvr>
                                        <p:cTn id="117" dur="1" fill="hold">
                                          <p:stCondLst>
                                            <p:cond delay="499"/>
                                          </p:stCondLst>
                                        </p:cTn>
                                        <p:tgtEl>
                                          <p:spTgt spid="26"/>
                                        </p:tgtEl>
                                        <p:attrNameLst>
                                          <p:attrName>style.visibility</p:attrName>
                                        </p:attrNameLst>
                                      </p:cBhvr>
                                      <p:to>
                                        <p:strVal val="hidden"/>
                                      </p:to>
                                    </p:set>
                                  </p:childTnLst>
                                </p:cTn>
                              </p:par>
                              <p:par>
                                <p:cTn id="118" presetID="14" presetClass="exit" presetSubtype="10" fill="hold" grpId="1" nodeType="withEffect">
                                  <p:stCondLst>
                                    <p:cond delay="0"/>
                                  </p:stCondLst>
                                  <p:childTnLst>
                                    <p:animEffect transition="out" filter="randombar(horizontal)">
                                      <p:cBhvr>
                                        <p:cTn id="119" dur="500"/>
                                        <p:tgtEl>
                                          <p:spTgt spid="29"/>
                                        </p:tgtEl>
                                      </p:cBhvr>
                                    </p:animEffect>
                                    <p:set>
                                      <p:cBhvr>
                                        <p:cTn id="120" dur="1" fill="hold">
                                          <p:stCondLst>
                                            <p:cond delay="499"/>
                                          </p:stCondLst>
                                        </p:cTn>
                                        <p:tgtEl>
                                          <p:spTgt spid="29"/>
                                        </p:tgtEl>
                                        <p:attrNameLst>
                                          <p:attrName>style.visibility</p:attrName>
                                        </p:attrNameLst>
                                      </p:cBhvr>
                                      <p:to>
                                        <p:strVal val="hidden"/>
                                      </p:to>
                                    </p:set>
                                  </p:childTnLst>
                                </p:cTn>
                              </p:par>
                              <p:par>
                                <p:cTn id="121" presetID="14" presetClass="exit" presetSubtype="10" fill="hold" grpId="1" nodeType="withEffect">
                                  <p:stCondLst>
                                    <p:cond delay="0"/>
                                  </p:stCondLst>
                                  <p:childTnLst>
                                    <p:animEffect transition="out" filter="randombar(horizontal)">
                                      <p:cBhvr>
                                        <p:cTn id="122" dur="500"/>
                                        <p:tgtEl>
                                          <p:spTgt spid="30"/>
                                        </p:tgtEl>
                                      </p:cBhvr>
                                    </p:animEffect>
                                    <p:set>
                                      <p:cBhvr>
                                        <p:cTn id="123" dur="1" fill="hold">
                                          <p:stCondLst>
                                            <p:cond delay="499"/>
                                          </p:stCondLst>
                                        </p:cTn>
                                        <p:tgtEl>
                                          <p:spTgt spid="30"/>
                                        </p:tgtEl>
                                        <p:attrNameLst>
                                          <p:attrName>style.visibility</p:attrName>
                                        </p:attrNameLst>
                                      </p:cBhvr>
                                      <p:to>
                                        <p:strVal val="hidden"/>
                                      </p:to>
                                    </p:set>
                                  </p:childTnLst>
                                </p:cTn>
                              </p:par>
                              <p:par>
                                <p:cTn id="124" presetID="14" presetClass="exit" presetSubtype="10" fill="hold" nodeType="withEffect">
                                  <p:stCondLst>
                                    <p:cond delay="0"/>
                                  </p:stCondLst>
                                  <p:childTnLst>
                                    <p:animEffect transition="out" filter="randombar(horizontal)">
                                      <p:cBhvr>
                                        <p:cTn id="125" dur="500"/>
                                        <p:tgtEl>
                                          <p:spTgt spid="36"/>
                                        </p:tgtEl>
                                      </p:cBhvr>
                                    </p:animEffect>
                                    <p:set>
                                      <p:cBhvr>
                                        <p:cTn id="126" dur="1" fill="hold">
                                          <p:stCondLst>
                                            <p:cond delay="499"/>
                                          </p:stCondLst>
                                        </p:cTn>
                                        <p:tgtEl>
                                          <p:spTgt spid="36"/>
                                        </p:tgtEl>
                                        <p:attrNameLst>
                                          <p:attrName>style.visibility</p:attrName>
                                        </p:attrNameLst>
                                      </p:cBhvr>
                                      <p:to>
                                        <p:strVal val="hidden"/>
                                      </p:to>
                                    </p:set>
                                  </p:childTnLst>
                                </p:cTn>
                              </p:par>
                              <p:par>
                                <p:cTn id="127" presetID="14" presetClass="exit" presetSubtype="10" fill="hold" nodeType="withEffect">
                                  <p:stCondLst>
                                    <p:cond delay="0"/>
                                  </p:stCondLst>
                                  <p:childTnLst>
                                    <p:animEffect transition="out" filter="randombar(horizontal)">
                                      <p:cBhvr>
                                        <p:cTn id="128" dur="500"/>
                                        <p:tgtEl>
                                          <p:spTgt spid="38"/>
                                        </p:tgtEl>
                                      </p:cBhvr>
                                    </p:animEffect>
                                    <p:set>
                                      <p:cBhvr>
                                        <p:cTn id="129" dur="1" fill="hold">
                                          <p:stCondLst>
                                            <p:cond delay="499"/>
                                          </p:stCondLst>
                                        </p:cTn>
                                        <p:tgtEl>
                                          <p:spTgt spid="3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4" presetClass="exit" presetSubtype="10" fill="hold" grpId="1" nodeType="clickEffect">
                                  <p:stCondLst>
                                    <p:cond delay="0"/>
                                  </p:stCondLst>
                                  <p:childTnLst>
                                    <p:animEffect transition="out" filter="randombar(horizontal)">
                                      <p:cBhvr>
                                        <p:cTn id="133" dur="500"/>
                                        <p:tgtEl>
                                          <p:spTgt spid="35"/>
                                        </p:tgtEl>
                                      </p:cBhvr>
                                    </p:animEffect>
                                    <p:set>
                                      <p:cBhvr>
                                        <p:cTn id="134" dur="1" fill="hold">
                                          <p:stCondLst>
                                            <p:cond delay="499"/>
                                          </p:stCondLst>
                                        </p:cTn>
                                        <p:tgtEl>
                                          <p:spTgt spid="3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4" presetClass="entr" presetSubtype="10" fill="hold" grpId="0" nodeType="clickEffect">
                                  <p:stCondLst>
                                    <p:cond delay="0"/>
                                  </p:stCondLst>
                                  <p:childTnLst>
                                    <p:set>
                                      <p:cBhvr>
                                        <p:cTn id="138" dur="1" fill="hold">
                                          <p:stCondLst>
                                            <p:cond delay="0"/>
                                          </p:stCondLst>
                                        </p:cTn>
                                        <p:tgtEl>
                                          <p:spTgt spid="37"/>
                                        </p:tgtEl>
                                        <p:attrNameLst>
                                          <p:attrName>style.visibility</p:attrName>
                                        </p:attrNameLst>
                                      </p:cBhvr>
                                      <p:to>
                                        <p:strVal val="visible"/>
                                      </p:to>
                                    </p:set>
                                    <p:animEffect transition="in" filter="randombar(horizontal)">
                                      <p:cBhvr>
                                        <p:cTn id="139" dur="500"/>
                                        <p:tgtEl>
                                          <p:spTgt spid="37"/>
                                        </p:tgtEl>
                                      </p:cBhvr>
                                    </p:animEffect>
                                  </p:childTnLst>
                                </p:cTn>
                              </p:par>
                            </p:childTnLst>
                          </p:cTn>
                        </p:par>
                      </p:childTnLst>
                    </p:cTn>
                  </p:par>
                  <p:par>
                    <p:cTn id="140" fill="hold">
                      <p:stCondLst>
                        <p:cond delay="indefinite"/>
                      </p:stCondLst>
                      <p:childTnLst>
                        <p:par>
                          <p:cTn id="141" fill="hold">
                            <p:stCondLst>
                              <p:cond delay="0"/>
                            </p:stCondLst>
                            <p:childTnLst>
                              <p:par>
                                <p:cTn id="142" presetID="14" presetClass="entr" presetSubtype="10" fill="hold" grpId="0" nodeType="clickEffect">
                                  <p:stCondLst>
                                    <p:cond delay="0"/>
                                  </p:stCondLst>
                                  <p:childTnLst>
                                    <p:set>
                                      <p:cBhvr>
                                        <p:cTn id="143" dur="1" fill="hold">
                                          <p:stCondLst>
                                            <p:cond delay="0"/>
                                          </p:stCondLst>
                                        </p:cTn>
                                        <p:tgtEl>
                                          <p:spTgt spid="10"/>
                                        </p:tgtEl>
                                        <p:attrNameLst>
                                          <p:attrName>style.visibility</p:attrName>
                                        </p:attrNameLst>
                                      </p:cBhvr>
                                      <p:to>
                                        <p:strVal val="visible"/>
                                      </p:to>
                                    </p:set>
                                    <p:animEffect transition="in" filter="randombar(horizontal)">
                                      <p:cBhvr>
                                        <p:cTn id="144" dur="500"/>
                                        <p:tgtEl>
                                          <p:spTgt spid="10"/>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11"/>
                                        </p:tgtEl>
                                        <p:attrNameLst>
                                          <p:attrName>style.visibility</p:attrName>
                                        </p:attrNameLst>
                                      </p:cBhvr>
                                      <p:to>
                                        <p:strVal val="visible"/>
                                      </p:to>
                                    </p:set>
                                    <p:animEffect transition="in" filter="randombar(horizontal)">
                                      <p:cBhvr>
                                        <p:cTn id="147" dur="500"/>
                                        <p:tgtEl>
                                          <p:spTgt spid="11"/>
                                        </p:tgtEl>
                                      </p:cBhvr>
                                    </p:animEffect>
                                  </p:childTnLst>
                                </p:cTn>
                              </p:par>
                              <p:par>
                                <p:cTn id="148" presetID="14" presetClass="entr" presetSubtype="10" fill="hold" nodeType="withEffect">
                                  <p:stCondLst>
                                    <p:cond delay="0"/>
                                  </p:stCondLst>
                                  <p:childTnLst>
                                    <p:set>
                                      <p:cBhvr>
                                        <p:cTn id="149" dur="1" fill="hold">
                                          <p:stCondLst>
                                            <p:cond delay="0"/>
                                          </p:stCondLst>
                                        </p:cTn>
                                        <p:tgtEl>
                                          <p:spTgt spid="12"/>
                                        </p:tgtEl>
                                        <p:attrNameLst>
                                          <p:attrName>style.visibility</p:attrName>
                                        </p:attrNameLst>
                                      </p:cBhvr>
                                      <p:to>
                                        <p:strVal val="visible"/>
                                      </p:to>
                                    </p:set>
                                    <p:animEffect transition="in" filter="randombar(horizontal)">
                                      <p:cBhvr>
                                        <p:cTn id="150" dur="500"/>
                                        <p:tgtEl>
                                          <p:spTgt spid="12"/>
                                        </p:tgtEl>
                                      </p:cBhvr>
                                    </p:animEffect>
                                  </p:childTnLst>
                                </p:cTn>
                              </p:par>
                              <p:par>
                                <p:cTn id="151" presetID="14" presetClass="entr" presetSubtype="10" fill="hold" nodeType="withEffect">
                                  <p:stCondLst>
                                    <p:cond delay="0"/>
                                  </p:stCondLst>
                                  <p:childTnLst>
                                    <p:set>
                                      <p:cBhvr>
                                        <p:cTn id="152" dur="1" fill="hold">
                                          <p:stCondLst>
                                            <p:cond delay="0"/>
                                          </p:stCondLst>
                                        </p:cTn>
                                        <p:tgtEl>
                                          <p:spTgt spid="13"/>
                                        </p:tgtEl>
                                        <p:attrNameLst>
                                          <p:attrName>style.visibility</p:attrName>
                                        </p:attrNameLst>
                                      </p:cBhvr>
                                      <p:to>
                                        <p:strVal val="visible"/>
                                      </p:to>
                                    </p:set>
                                    <p:animEffect transition="in" filter="randombar(horizontal)">
                                      <p:cBhvr>
                                        <p:cTn id="153" dur="500"/>
                                        <p:tgtEl>
                                          <p:spTgt spid="13"/>
                                        </p:tgtEl>
                                      </p:cBhvr>
                                    </p:animEffect>
                                  </p:childTnLst>
                                </p:cTn>
                              </p:par>
                              <p:par>
                                <p:cTn id="154" presetID="14" presetClass="entr" presetSubtype="10" fill="hold" grpId="0" nodeType="withEffect">
                                  <p:stCondLst>
                                    <p:cond delay="0"/>
                                  </p:stCondLst>
                                  <p:childTnLst>
                                    <p:set>
                                      <p:cBhvr>
                                        <p:cTn id="155" dur="1" fill="hold">
                                          <p:stCondLst>
                                            <p:cond delay="0"/>
                                          </p:stCondLst>
                                        </p:cTn>
                                        <p:tgtEl>
                                          <p:spTgt spid="14"/>
                                        </p:tgtEl>
                                        <p:attrNameLst>
                                          <p:attrName>style.visibility</p:attrName>
                                        </p:attrNameLst>
                                      </p:cBhvr>
                                      <p:to>
                                        <p:strVal val="visible"/>
                                      </p:to>
                                    </p:set>
                                    <p:animEffect transition="in" filter="randombar(horizontal)">
                                      <p:cBhvr>
                                        <p:cTn id="156" dur="500"/>
                                        <p:tgtEl>
                                          <p:spTgt spid="14"/>
                                        </p:tgtEl>
                                      </p:cBhvr>
                                    </p:animEffect>
                                  </p:childTnLst>
                                </p:cTn>
                              </p:par>
                            </p:childTnLst>
                          </p:cTn>
                        </p:par>
                      </p:childTnLst>
                    </p:cTn>
                  </p:par>
                  <p:par>
                    <p:cTn id="157" fill="hold">
                      <p:stCondLst>
                        <p:cond delay="indefinite"/>
                      </p:stCondLst>
                      <p:childTnLst>
                        <p:par>
                          <p:cTn id="158" fill="hold">
                            <p:stCondLst>
                              <p:cond delay="0"/>
                            </p:stCondLst>
                            <p:childTnLst>
                              <p:par>
                                <p:cTn id="159" presetID="14" presetClass="exit" presetSubtype="10" fill="hold" grpId="1" nodeType="clickEffect">
                                  <p:stCondLst>
                                    <p:cond delay="0"/>
                                  </p:stCondLst>
                                  <p:childTnLst>
                                    <p:animEffect transition="out" filter="randombar(horizontal)">
                                      <p:cBhvr>
                                        <p:cTn id="160" dur="500"/>
                                        <p:tgtEl>
                                          <p:spTgt spid="37"/>
                                        </p:tgtEl>
                                      </p:cBhvr>
                                    </p:animEffect>
                                    <p:set>
                                      <p:cBhvr>
                                        <p:cTn id="161"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7" grpId="0" animBg="1"/>
      <p:bldP spid="17" grpId="1" animBg="1"/>
      <p:bldP spid="18" grpId="0" animBg="1"/>
      <p:bldP spid="18" grpId="1" animBg="1"/>
      <p:bldP spid="19" grpId="0" animBg="1"/>
      <p:bldP spid="19"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 grpId="0" animBg="1"/>
      <p:bldP spid="3" grpId="1" animBg="1"/>
      <p:bldP spid="33" grpId="0" animBg="1"/>
      <p:bldP spid="33" grpId="1" animBg="1"/>
      <p:bldP spid="35" grpId="0" animBg="1"/>
      <p:bldP spid="35" grpId="1" animBg="1"/>
      <p:bldP spid="37" grpId="0" animBg="1"/>
      <p:bldP spid="37"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グループ化 92"/>
          <p:cNvGrpSpPr/>
          <p:nvPr/>
        </p:nvGrpSpPr>
        <p:grpSpPr>
          <a:xfrm>
            <a:off x="456017" y="1710251"/>
            <a:ext cx="3466728" cy="3979241"/>
            <a:chOff x="2838636" y="1710251"/>
            <a:chExt cx="3466728" cy="3979241"/>
          </a:xfrm>
        </p:grpSpPr>
        <p:sp>
          <p:nvSpPr>
            <p:cNvPr id="7" name="正方形/長方形 6"/>
            <p:cNvSpPr/>
            <p:nvPr/>
          </p:nvSpPr>
          <p:spPr>
            <a:xfrm>
              <a:off x="2838636" y="3583747"/>
              <a:ext cx="2105745" cy="2105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3583399" y="1710251"/>
              <a:ext cx="2721965" cy="2721965"/>
            </a:xfrm>
            <a:prstGeom prst="ellipse">
              <a:avLst/>
            </a:prstGeom>
            <a:solidFill>
              <a:srgbClr val="00B0F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560487" y="2859756"/>
              <a:ext cx="761007" cy="420080"/>
            </a:xfrm>
            <a:prstGeom prst="rect">
              <a:avLst/>
            </a:prstGeom>
            <a:noFill/>
          </p:spPr>
          <p:txBody>
            <a:bodyPr wrap="square" rtlCol="0">
              <a:spAutoFit/>
            </a:bodyPr>
            <a:lstStyle/>
            <a:p>
              <a:pPr algn="ctr"/>
              <a:r>
                <a:rPr kumimoji="1" lang="ja-JP" altLang="en-US" sz="2400" dirty="0"/>
                <a:t>２</a:t>
              </a:r>
            </a:p>
          </p:txBody>
        </p:sp>
        <p:sp>
          <p:nvSpPr>
            <p:cNvPr id="24" name="テキスト ボックス 23"/>
            <p:cNvSpPr txBox="1"/>
            <p:nvPr/>
          </p:nvSpPr>
          <p:spPr>
            <a:xfrm>
              <a:off x="3511005" y="4502860"/>
              <a:ext cx="761007" cy="420080"/>
            </a:xfrm>
            <a:prstGeom prst="rect">
              <a:avLst/>
            </a:prstGeom>
            <a:noFill/>
          </p:spPr>
          <p:txBody>
            <a:bodyPr wrap="square" rtlCol="0">
              <a:spAutoFit/>
            </a:bodyPr>
            <a:lstStyle/>
            <a:p>
              <a:pPr algn="ctr"/>
              <a:r>
                <a:rPr kumimoji="1" lang="ja-JP" altLang="en-US" sz="2400" dirty="0" smtClean="0"/>
                <a:t>１</a:t>
              </a:r>
              <a:endParaRPr kumimoji="1" lang="ja-JP" altLang="en-US" sz="2400" dirty="0"/>
            </a:p>
          </p:txBody>
        </p:sp>
      </p:grpSp>
      <p:sp>
        <p:nvSpPr>
          <p:cNvPr id="2" name="タイトル 1"/>
          <p:cNvSpPr>
            <a:spLocks noGrp="1"/>
          </p:cNvSpPr>
          <p:nvPr>
            <p:ph type="title"/>
          </p:nvPr>
        </p:nvSpPr>
        <p:spPr/>
        <p:txBody>
          <a:bodyPr/>
          <a:lstStyle/>
          <a:p>
            <a:r>
              <a:rPr lang="en-US" altLang="ja-JP"/>
              <a:t>Proposal </a:t>
            </a:r>
            <a:r>
              <a:rPr lang="en-US" altLang="ja-JP" smtClean="0"/>
              <a:t>(9)</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27</a:t>
            </a:fld>
            <a:endParaRPr kumimoji="1" lang="ja-JP" altLang="en-US"/>
          </a:p>
        </p:txBody>
      </p:sp>
      <p:sp>
        <p:nvSpPr>
          <p:cNvPr id="19" name="テキスト ボックス 18"/>
          <p:cNvSpPr txBox="1"/>
          <p:nvPr/>
        </p:nvSpPr>
        <p:spPr>
          <a:xfrm>
            <a:off x="612264" y="5689849"/>
            <a:ext cx="3195087" cy="307777"/>
          </a:xfrm>
          <a:prstGeom prst="rect">
            <a:avLst/>
          </a:prstGeom>
          <a:noFill/>
        </p:spPr>
        <p:txBody>
          <a:bodyPr wrap="square" rtlCol="0">
            <a:spAutoFit/>
          </a:bodyPr>
          <a:lstStyle/>
          <a:p>
            <a:pPr algn="ctr"/>
            <a:r>
              <a:rPr kumimoji="1" lang="en-US" altLang="ja-JP" sz="1400" dirty="0" smtClean="0"/>
              <a:t>Figure 16 The example of step 2</a:t>
            </a:r>
            <a:endParaRPr kumimoji="1" lang="ja-JP" altLang="en-US" sz="1400" dirty="0"/>
          </a:p>
        </p:txBody>
      </p:sp>
      <p:sp>
        <p:nvSpPr>
          <p:cNvPr id="9" name="楕円 8"/>
          <p:cNvSpPr/>
          <p:nvPr/>
        </p:nvSpPr>
        <p:spPr>
          <a:xfrm>
            <a:off x="3841571" y="5246504"/>
            <a:ext cx="81174" cy="8117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2521175" y="5246504"/>
            <a:ext cx="81174" cy="8117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9" idx="2"/>
          </p:cNvCxnSpPr>
          <p:nvPr/>
        </p:nvCxnSpPr>
        <p:spPr>
          <a:xfrm flipH="1">
            <a:off x="2561762" y="5287091"/>
            <a:ext cx="127980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p:cNvCxnSpPr>
            <a:stCxn id="9" idx="0"/>
          </p:cNvCxnSpPr>
          <p:nvPr/>
        </p:nvCxnSpPr>
        <p:spPr>
          <a:xfrm flipH="1" flipV="1">
            <a:off x="3320037" y="4197336"/>
            <a:ext cx="562121" cy="104916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楕円 12"/>
          <p:cNvSpPr/>
          <p:nvPr/>
        </p:nvSpPr>
        <p:spPr>
          <a:xfrm>
            <a:off x="3279450" y="4156749"/>
            <a:ext cx="81174" cy="8117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5" name="グループ化 94"/>
          <p:cNvGrpSpPr/>
          <p:nvPr/>
        </p:nvGrpSpPr>
        <p:grpSpPr>
          <a:xfrm>
            <a:off x="4264942" y="1268760"/>
            <a:ext cx="4576515" cy="4771184"/>
            <a:chOff x="2890052" y="1165790"/>
            <a:chExt cx="4918940" cy="5128175"/>
          </a:xfrm>
        </p:grpSpPr>
        <mc:AlternateContent xmlns:mc="http://schemas.openxmlformats.org/markup-compatibility/2006" xmlns:a14="http://schemas.microsoft.com/office/drawing/2010/main">
          <mc:Choice Requires="a14">
            <p:sp>
              <p:nvSpPr>
                <p:cNvPr id="96" name="テキスト ボックス 95"/>
                <p:cNvSpPr txBox="1"/>
                <p:nvPr/>
              </p:nvSpPr>
              <p:spPr>
                <a:xfrm>
                  <a:off x="4355976" y="5883192"/>
                  <a:ext cx="432048" cy="4107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oMath>
                    </m:oMathPara>
                  </a14:m>
                  <a:endParaRPr kumimoji="1" lang="ja-JP" altLang="en-US" sz="1400" dirty="0"/>
                </a:p>
              </p:txBody>
            </p:sp>
          </mc:Choice>
          <mc:Fallback xmlns="">
            <p:sp>
              <p:nvSpPr>
                <p:cNvPr id="96" name="テキスト ボックス 95"/>
                <p:cNvSpPr txBox="1">
                  <a:spLocks noRot="1" noChangeAspect="1" noMove="1" noResize="1" noEditPoints="1" noAdjustHandles="1" noChangeArrowheads="1" noChangeShapeType="1" noTextEdit="1"/>
                </p:cNvSpPr>
                <p:nvPr/>
              </p:nvSpPr>
              <p:spPr>
                <a:xfrm>
                  <a:off x="4355976" y="5883192"/>
                  <a:ext cx="432048" cy="410773"/>
                </a:xfrm>
                <a:prstGeom prst="rect">
                  <a:avLst/>
                </a:prstGeom>
                <a:blipFill>
                  <a:blip r:embed="rId4"/>
                  <a:stretch>
                    <a:fillRect/>
                  </a:stretch>
                </a:blipFill>
              </p:spPr>
              <p:txBody>
                <a:bodyPr/>
                <a:lstStyle/>
                <a:p>
                  <a:r>
                    <a:rPr lang="ja-JP" altLang="en-US">
                      <a:noFill/>
                    </a:rPr>
                    <a:t> </a:t>
                  </a:r>
                </a:p>
              </p:txBody>
            </p:sp>
          </mc:Fallback>
        </mc:AlternateContent>
        <p:sp>
          <p:nvSpPr>
            <p:cNvPr id="97" name="テキスト ボックス 96"/>
            <p:cNvSpPr txBox="1"/>
            <p:nvPr/>
          </p:nvSpPr>
          <p:spPr>
            <a:xfrm>
              <a:off x="6996248" y="3401515"/>
              <a:ext cx="812744" cy="282406"/>
            </a:xfrm>
            <a:prstGeom prst="rect">
              <a:avLst/>
            </a:prstGeom>
            <a:noFill/>
            <a:ln w="28575">
              <a:solidFill>
                <a:schemeClr val="tx1"/>
              </a:solidFill>
            </a:ln>
          </p:spPr>
          <p:txBody>
            <a:bodyPr wrap="square" rtlCol="0">
              <a:spAutoFit/>
            </a:bodyPr>
            <a:lstStyle/>
            <a:p>
              <a:pPr algn="ctr"/>
              <a:r>
                <a:rPr lang="en-US" altLang="ja-JP" sz="1050" dirty="0" smtClean="0"/>
                <a:t>Stop</a:t>
              </a:r>
              <a:endParaRPr kumimoji="1" lang="ja-JP" altLang="en-US" sz="1050" dirty="0"/>
            </a:p>
          </p:txBody>
        </p:sp>
        <p:sp>
          <p:nvSpPr>
            <p:cNvPr id="98" name="テキスト ボックス 97"/>
            <p:cNvSpPr txBox="1"/>
            <p:nvPr/>
          </p:nvSpPr>
          <p:spPr>
            <a:xfrm>
              <a:off x="5958197" y="3543995"/>
              <a:ext cx="543304" cy="239618"/>
            </a:xfrm>
            <a:prstGeom prst="rect">
              <a:avLst/>
            </a:prstGeom>
            <a:noFill/>
          </p:spPr>
          <p:txBody>
            <a:bodyPr wrap="square" rtlCol="0">
              <a:spAutoFit/>
            </a:bodyPr>
            <a:lstStyle/>
            <a:p>
              <a:pPr algn="ctr"/>
              <a:r>
                <a:rPr kumimoji="1" lang="en-US" altLang="ja-JP" sz="800" dirty="0" smtClean="0"/>
                <a:t>Yes</a:t>
              </a:r>
              <a:endParaRPr kumimoji="1" lang="ja-JP" altLang="en-US" sz="800" dirty="0"/>
            </a:p>
          </p:txBody>
        </p:sp>
        <p:grpSp>
          <p:nvGrpSpPr>
            <p:cNvPr id="99" name="グループ化 98"/>
            <p:cNvGrpSpPr/>
            <p:nvPr/>
          </p:nvGrpSpPr>
          <p:grpSpPr>
            <a:xfrm>
              <a:off x="2890052" y="1165790"/>
              <a:ext cx="3363896" cy="4408467"/>
              <a:chOff x="2613067" y="1280018"/>
              <a:chExt cx="3363896" cy="4408467"/>
            </a:xfrm>
          </p:grpSpPr>
          <p:sp>
            <p:nvSpPr>
              <p:cNvPr id="104" name="テキスト ボックス 103"/>
              <p:cNvSpPr txBox="1"/>
              <p:nvPr/>
            </p:nvSpPr>
            <p:spPr>
              <a:xfrm>
                <a:off x="3970979" y="1280018"/>
                <a:ext cx="648072" cy="342311"/>
              </a:xfrm>
              <a:prstGeom prst="rect">
                <a:avLst/>
              </a:prstGeom>
              <a:noFill/>
              <a:ln w="28575">
                <a:solidFill>
                  <a:schemeClr val="tx1"/>
                </a:solidFill>
              </a:ln>
            </p:spPr>
            <p:txBody>
              <a:bodyPr wrap="square" rtlCol="0">
                <a:spAutoFit/>
              </a:bodyPr>
              <a:lstStyle/>
              <a:p>
                <a:pPr algn="ctr"/>
                <a:r>
                  <a:rPr kumimoji="1" lang="en-US" altLang="ja-JP" sz="1400" dirty="0" smtClean="0"/>
                  <a:t>ZMP</a:t>
                </a:r>
                <a:endParaRPr kumimoji="1" lang="ja-JP" altLang="en-US" sz="1400" dirty="0"/>
              </a:p>
            </p:txBody>
          </p:sp>
          <p:sp>
            <p:nvSpPr>
              <p:cNvPr id="105" name="テキスト ボックス 104"/>
              <p:cNvSpPr txBox="1"/>
              <p:nvPr/>
            </p:nvSpPr>
            <p:spPr>
              <a:xfrm>
                <a:off x="2613067" y="1867688"/>
                <a:ext cx="1288711" cy="446587"/>
              </a:xfrm>
              <a:prstGeom prst="rect">
                <a:avLst/>
              </a:prstGeom>
              <a:noFill/>
              <a:ln w="28575">
                <a:solidFill>
                  <a:schemeClr val="tx1"/>
                </a:solidFill>
              </a:ln>
            </p:spPr>
            <p:txBody>
              <a:bodyPr wrap="square" rtlCol="0">
                <a:spAutoFit/>
              </a:bodyPr>
              <a:lstStyle/>
              <a:p>
                <a:pPr algn="ctr"/>
                <a:r>
                  <a:rPr lang="en-US" altLang="ja-JP" sz="1050" dirty="0" smtClean="0"/>
                  <a:t>The closest point from object 1</a:t>
                </a:r>
                <a:endParaRPr kumimoji="1" lang="ja-JP" altLang="en-US" sz="1050" dirty="0"/>
              </a:p>
            </p:txBody>
          </p:sp>
          <p:sp>
            <p:nvSpPr>
              <p:cNvPr id="106" name="テキスト ボックス 105"/>
              <p:cNvSpPr txBox="1"/>
              <p:nvPr/>
            </p:nvSpPr>
            <p:spPr>
              <a:xfrm>
                <a:off x="4744802" y="1863465"/>
                <a:ext cx="1232161" cy="446587"/>
              </a:xfrm>
              <a:prstGeom prst="rect">
                <a:avLst/>
              </a:prstGeom>
              <a:noFill/>
              <a:ln w="28575">
                <a:solidFill>
                  <a:schemeClr val="tx1"/>
                </a:solidFill>
              </a:ln>
            </p:spPr>
            <p:txBody>
              <a:bodyPr wrap="square" rtlCol="0">
                <a:spAutoFit/>
              </a:bodyPr>
              <a:lstStyle/>
              <a:p>
                <a:pPr algn="ctr"/>
                <a:r>
                  <a:rPr lang="en-US" altLang="ja-JP" sz="1050" dirty="0"/>
                  <a:t>The closest point from object </a:t>
                </a:r>
                <a:r>
                  <a:rPr lang="en-US" altLang="ja-JP" sz="1050" dirty="0" smtClean="0"/>
                  <a:t>2</a:t>
                </a:r>
                <a:endParaRPr lang="ja-JP" altLang="en-US" sz="1050" dirty="0"/>
              </a:p>
            </p:txBody>
          </p:sp>
          <p:cxnSp>
            <p:nvCxnSpPr>
              <p:cNvPr id="107" name="直線矢印コネクタ 106"/>
              <p:cNvCxnSpPr>
                <a:stCxn id="104" idx="2"/>
                <a:endCxn id="105" idx="0"/>
              </p:cNvCxnSpPr>
              <p:nvPr/>
            </p:nvCxnSpPr>
            <p:spPr>
              <a:xfrm flipH="1">
                <a:off x="3189132" y="1622329"/>
                <a:ext cx="1105883" cy="2453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8" name="直線矢印コネクタ 107"/>
              <p:cNvCxnSpPr>
                <a:stCxn id="104" idx="2"/>
                <a:endCxn id="106" idx="0"/>
              </p:cNvCxnSpPr>
              <p:nvPr/>
            </p:nvCxnSpPr>
            <p:spPr>
              <a:xfrm>
                <a:off x="4295015" y="1622329"/>
                <a:ext cx="1116288" cy="24113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9" name="テキスト ボックス 108"/>
                  <p:cNvSpPr txBox="1"/>
                  <p:nvPr/>
                </p:nvSpPr>
                <p:spPr>
                  <a:xfrm>
                    <a:off x="2947457" y="2508034"/>
                    <a:ext cx="483347" cy="282406"/>
                  </a:xfrm>
                  <a:prstGeom prst="rect">
                    <a:avLst/>
                  </a:prstGeom>
                  <a:noFill/>
                  <a:ln w="28575">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050" b="0" i="1" smtClean="0">
                                  <a:latin typeface="Cambria Math" panose="02040503050406030204" pitchFamily="18" charset="0"/>
                                </a:rPr>
                              </m:ctrlPr>
                            </m:sSubPr>
                            <m:e>
                              <m:r>
                                <a:rPr lang="en-US" altLang="ja-JP" sz="1050" i="1">
                                  <a:latin typeface="Cambria Math" panose="02040503050406030204" pitchFamily="18" charset="0"/>
                                </a:rPr>
                                <m:t>𝑝𝑡</m:t>
                              </m:r>
                            </m:e>
                            <m:sub>
                              <m:r>
                                <a:rPr kumimoji="1" lang="en-US" altLang="ja-JP" sz="1050" b="0" i="1" smtClean="0">
                                  <a:latin typeface="Cambria Math" panose="02040503050406030204" pitchFamily="18" charset="0"/>
                                </a:rPr>
                                <m:t>1</m:t>
                              </m:r>
                            </m:sub>
                          </m:sSub>
                        </m:oMath>
                      </m:oMathPara>
                    </a14:m>
                    <a:endParaRPr kumimoji="1" lang="ja-JP" altLang="en-US" sz="1050" dirty="0"/>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2947457" y="2508034"/>
                    <a:ext cx="483347" cy="282406"/>
                  </a:xfrm>
                  <a:prstGeom prst="rect">
                    <a:avLst/>
                  </a:prstGeom>
                  <a:blipFill>
                    <a:blip r:embed="rId5"/>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5169629" y="2508033"/>
                    <a:ext cx="483347" cy="282406"/>
                  </a:xfrm>
                  <a:prstGeom prst="rect">
                    <a:avLst/>
                  </a:prstGeom>
                  <a:noFill/>
                  <a:ln w="28575">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050" b="0" i="1" smtClean="0">
                                  <a:latin typeface="Cambria Math" panose="02040503050406030204" pitchFamily="18" charset="0"/>
                                </a:rPr>
                              </m:ctrlPr>
                            </m:sSubPr>
                            <m:e>
                              <m:r>
                                <a:rPr lang="en-US" altLang="ja-JP" sz="1050" i="1">
                                  <a:latin typeface="Cambria Math" panose="02040503050406030204" pitchFamily="18" charset="0"/>
                                </a:rPr>
                                <m:t>𝑝𝑡</m:t>
                              </m:r>
                            </m:e>
                            <m:sub>
                              <m:r>
                                <a:rPr kumimoji="1" lang="en-US" altLang="ja-JP" sz="1050" b="0" i="1" smtClean="0">
                                  <a:latin typeface="Cambria Math" panose="02040503050406030204" pitchFamily="18" charset="0"/>
                                </a:rPr>
                                <m:t>2</m:t>
                              </m:r>
                            </m:sub>
                          </m:sSub>
                        </m:oMath>
                      </m:oMathPara>
                    </a14:m>
                    <a:endParaRPr kumimoji="1" lang="ja-JP" altLang="en-US" sz="105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5169629" y="2508033"/>
                    <a:ext cx="483347" cy="282406"/>
                  </a:xfrm>
                  <a:prstGeom prst="rect">
                    <a:avLst/>
                  </a:prstGeom>
                  <a:blipFill>
                    <a:blip r:embed="rId6"/>
                    <a:stretch>
                      <a:fillRect/>
                    </a:stretch>
                  </a:blipFill>
                  <a:ln w="28575">
                    <a:solidFill>
                      <a:schemeClr val="tx1"/>
                    </a:solidFill>
                  </a:ln>
                </p:spPr>
                <p:txBody>
                  <a:bodyPr/>
                  <a:lstStyle/>
                  <a:p>
                    <a:r>
                      <a:rPr lang="ja-JP" altLang="en-US">
                        <a:noFill/>
                      </a:rPr>
                      <a:t> </a:t>
                    </a:r>
                  </a:p>
                </p:txBody>
              </p:sp>
            </mc:Fallback>
          </mc:AlternateContent>
          <p:sp>
            <p:nvSpPr>
              <p:cNvPr id="111" name="フローチャート: 判断 110"/>
              <p:cNvSpPr/>
              <p:nvPr/>
            </p:nvSpPr>
            <p:spPr>
              <a:xfrm>
                <a:off x="3405494" y="3041543"/>
                <a:ext cx="1828956" cy="1225401"/>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smtClean="0">
                    <a:solidFill>
                      <a:schemeClr val="tx1"/>
                    </a:solidFill>
                  </a:rPr>
                  <a:t>Distance between two points smaller than constant</a:t>
                </a:r>
                <a:endParaRPr kumimoji="1" lang="ja-JP" altLang="en-US" sz="800" dirty="0">
                  <a:solidFill>
                    <a:schemeClr val="tx1"/>
                  </a:solidFill>
                </a:endParaRPr>
              </a:p>
            </p:txBody>
          </p:sp>
          <p:cxnSp>
            <p:nvCxnSpPr>
              <p:cNvPr id="112" name="カギ線コネクタ 111"/>
              <p:cNvCxnSpPr>
                <a:stCxn id="109" idx="2"/>
                <a:endCxn id="111" idx="0"/>
              </p:cNvCxnSpPr>
              <p:nvPr/>
            </p:nvCxnSpPr>
            <p:spPr>
              <a:xfrm rot="16200000" flipH="1">
                <a:off x="3629001" y="2350570"/>
                <a:ext cx="251102" cy="113084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カギ線コネクタ 112"/>
              <p:cNvCxnSpPr>
                <a:stCxn id="110" idx="2"/>
                <a:endCxn id="111" idx="0"/>
              </p:cNvCxnSpPr>
              <p:nvPr/>
            </p:nvCxnSpPr>
            <p:spPr>
              <a:xfrm rot="5400000">
                <a:off x="4740087" y="2370325"/>
                <a:ext cx="251103" cy="109133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105" idx="2"/>
                <a:endCxn id="109" idx="0"/>
              </p:cNvCxnSpPr>
              <p:nvPr/>
            </p:nvCxnSpPr>
            <p:spPr>
              <a:xfrm flipH="1">
                <a:off x="3189131" y="2329806"/>
                <a:ext cx="1" cy="1782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106" idx="2"/>
                <a:endCxn id="110" idx="0"/>
              </p:cNvCxnSpPr>
              <p:nvPr/>
            </p:nvCxnSpPr>
            <p:spPr>
              <a:xfrm>
                <a:off x="5411303" y="2325583"/>
                <a:ext cx="0" cy="1824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テキスト ボックス 115"/>
                  <p:cNvSpPr txBox="1"/>
                  <p:nvPr/>
                </p:nvSpPr>
                <p:spPr>
                  <a:xfrm>
                    <a:off x="2947457" y="4751236"/>
                    <a:ext cx="483347" cy="282406"/>
                  </a:xfrm>
                  <a:prstGeom prst="rect">
                    <a:avLst/>
                  </a:prstGeom>
                  <a:noFill/>
                  <a:ln w="28575">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050" b="0" i="1" smtClean="0">
                                  <a:latin typeface="Cambria Math" panose="02040503050406030204" pitchFamily="18" charset="0"/>
                                </a:rPr>
                              </m:ctrlPr>
                            </m:sSubPr>
                            <m:e>
                              <m:r>
                                <a:rPr lang="en-US" altLang="ja-JP" sz="1050" i="1">
                                  <a:latin typeface="Cambria Math" panose="02040503050406030204" pitchFamily="18" charset="0"/>
                                </a:rPr>
                                <m:t>𝑝𝑡</m:t>
                              </m:r>
                            </m:e>
                            <m:sub>
                              <m:r>
                                <a:rPr kumimoji="1" lang="en-US" altLang="ja-JP" sz="1050" b="0" i="1" smtClean="0">
                                  <a:latin typeface="Cambria Math" panose="02040503050406030204" pitchFamily="18" charset="0"/>
                                </a:rPr>
                                <m:t>2</m:t>
                              </m:r>
                            </m:sub>
                          </m:sSub>
                        </m:oMath>
                      </m:oMathPara>
                    </a14:m>
                    <a:endParaRPr kumimoji="1" lang="ja-JP" altLang="en-US" sz="1050" dirty="0"/>
                  </a:p>
                </p:txBody>
              </p:sp>
            </mc:Choice>
            <mc:Fallback xmlns="">
              <p:sp>
                <p:nvSpPr>
                  <p:cNvPr id="116" name="テキスト ボックス 115"/>
                  <p:cNvSpPr txBox="1">
                    <a:spLocks noRot="1" noChangeAspect="1" noMove="1" noResize="1" noEditPoints="1" noAdjustHandles="1" noChangeArrowheads="1" noChangeShapeType="1" noTextEdit="1"/>
                  </p:cNvSpPr>
                  <p:nvPr/>
                </p:nvSpPr>
                <p:spPr>
                  <a:xfrm>
                    <a:off x="2947457" y="4751236"/>
                    <a:ext cx="483347" cy="282406"/>
                  </a:xfrm>
                  <a:prstGeom prst="rect">
                    <a:avLst/>
                  </a:prstGeom>
                  <a:blipFill>
                    <a:blip r:embed="rId7"/>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テキスト ボックス 116"/>
                  <p:cNvSpPr txBox="1"/>
                  <p:nvPr/>
                </p:nvSpPr>
                <p:spPr>
                  <a:xfrm>
                    <a:off x="5169629" y="4751235"/>
                    <a:ext cx="483347" cy="282406"/>
                  </a:xfrm>
                  <a:prstGeom prst="rect">
                    <a:avLst/>
                  </a:prstGeom>
                  <a:noFill/>
                  <a:ln w="28575">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050" b="0" i="1" smtClean="0">
                                  <a:latin typeface="Cambria Math" panose="02040503050406030204" pitchFamily="18" charset="0"/>
                                </a:rPr>
                              </m:ctrlPr>
                            </m:sSubPr>
                            <m:e>
                              <m:r>
                                <a:rPr lang="en-US" altLang="ja-JP" sz="1050" i="1">
                                  <a:latin typeface="Cambria Math" panose="02040503050406030204" pitchFamily="18" charset="0"/>
                                </a:rPr>
                                <m:t>𝑝𝑡</m:t>
                              </m:r>
                            </m:e>
                            <m:sub>
                              <m:r>
                                <a:rPr kumimoji="1" lang="en-US" altLang="ja-JP" sz="1050" b="0" i="1" smtClean="0">
                                  <a:latin typeface="Cambria Math" panose="02040503050406030204" pitchFamily="18" charset="0"/>
                                </a:rPr>
                                <m:t>1</m:t>
                              </m:r>
                            </m:sub>
                          </m:sSub>
                        </m:oMath>
                      </m:oMathPara>
                    </a14:m>
                    <a:endParaRPr kumimoji="1" lang="ja-JP" altLang="en-US" sz="1050" dirty="0"/>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5169629" y="4751235"/>
                    <a:ext cx="483347" cy="282406"/>
                  </a:xfrm>
                  <a:prstGeom prst="rect">
                    <a:avLst/>
                  </a:prstGeom>
                  <a:blipFill>
                    <a:blip r:embed="rId8"/>
                    <a:stretch>
                      <a:fillRect/>
                    </a:stretch>
                  </a:blipFill>
                  <a:ln w="28575">
                    <a:solidFill>
                      <a:schemeClr val="tx1"/>
                    </a:solidFill>
                  </a:ln>
                </p:spPr>
                <p:txBody>
                  <a:bodyPr/>
                  <a:lstStyle/>
                  <a:p>
                    <a:r>
                      <a:rPr lang="ja-JP" altLang="en-US">
                        <a:noFill/>
                      </a:rPr>
                      <a:t> </a:t>
                    </a:r>
                  </a:p>
                </p:txBody>
              </p:sp>
            </mc:Fallback>
          </mc:AlternateContent>
          <p:cxnSp>
            <p:nvCxnSpPr>
              <p:cNvPr id="118" name="カギ線コネクタ 117"/>
              <p:cNvCxnSpPr>
                <a:stCxn id="111" idx="2"/>
                <a:endCxn id="116" idx="0"/>
              </p:cNvCxnSpPr>
              <p:nvPr/>
            </p:nvCxnSpPr>
            <p:spPr>
              <a:xfrm rot="5400000">
                <a:off x="3512406" y="3943668"/>
                <a:ext cx="484293" cy="113084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カギ線コネクタ 118"/>
              <p:cNvCxnSpPr>
                <a:stCxn id="111" idx="2"/>
                <a:endCxn id="117" idx="0"/>
              </p:cNvCxnSpPr>
              <p:nvPr/>
            </p:nvCxnSpPr>
            <p:spPr>
              <a:xfrm rot="16200000" flipH="1">
                <a:off x="4623492" y="3963424"/>
                <a:ext cx="484292" cy="109133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テキスト ボックス 119"/>
              <p:cNvSpPr txBox="1"/>
              <p:nvPr/>
            </p:nvSpPr>
            <p:spPr>
              <a:xfrm>
                <a:off x="2613067" y="5241898"/>
                <a:ext cx="1357912" cy="446587"/>
              </a:xfrm>
              <a:prstGeom prst="rect">
                <a:avLst/>
              </a:prstGeom>
              <a:noFill/>
              <a:ln w="28575">
                <a:solidFill>
                  <a:schemeClr val="tx1"/>
                </a:solidFill>
              </a:ln>
            </p:spPr>
            <p:txBody>
              <a:bodyPr wrap="square" rtlCol="0">
                <a:spAutoFit/>
              </a:bodyPr>
              <a:lstStyle/>
              <a:p>
                <a:pPr algn="ctr"/>
                <a:r>
                  <a:rPr lang="en-US" altLang="ja-JP" sz="1050" dirty="0"/>
                  <a:t>The closest point from object 1</a:t>
                </a:r>
                <a:endParaRPr lang="ja-JP" altLang="en-US" sz="1050" dirty="0"/>
              </a:p>
            </p:txBody>
          </p:sp>
          <p:sp>
            <p:nvSpPr>
              <p:cNvPr id="121" name="テキスト ボックス 120"/>
              <p:cNvSpPr txBox="1"/>
              <p:nvPr/>
            </p:nvSpPr>
            <p:spPr>
              <a:xfrm>
                <a:off x="4744802" y="5237675"/>
                <a:ext cx="1232160" cy="446587"/>
              </a:xfrm>
              <a:prstGeom prst="rect">
                <a:avLst/>
              </a:prstGeom>
              <a:noFill/>
              <a:ln w="28575">
                <a:solidFill>
                  <a:schemeClr val="tx1"/>
                </a:solidFill>
              </a:ln>
            </p:spPr>
            <p:txBody>
              <a:bodyPr wrap="square" rtlCol="0">
                <a:spAutoFit/>
              </a:bodyPr>
              <a:lstStyle/>
              <a:p>
                <a:pPr algn="ctr"/>
                <a:r>
                  <a:rPr lang="en-US" altLang="ja-JP" sz="1050" dirty="0"/>
                  <a:t>The closest point from object </a:t>
                </a:r>
                <a:r>
                  <a:rPr lang="en-US" altLang="ja-JP" sz="1050" dirty="0" smtClean="0"/>
                  <a:t>2</a:t>
                </a:r>
                <a:endParaRPr lang="ja-JP" altLang="en-US" sz="1050" dirty="0"/>
              </a:p>
            </p:txBody>
          </p:sp>
          <p:cxnSp>
            <p:nvCxnSpPr>
              <p:cNvPr id="122" name="直線矢印コネクタ 121"/>
              <p:cNvCxnSpPr>
                <a:stCxn id="116" idx="2"/>
                <a:endCxn id="120" idx="0"/>
              </p:cNvCxnSpPr>
              <p:nvPr/>
            </p:nvCxnSpPr>
            <p:spPr>
              <a:xfrm>
                <a:off x="3189131" y="5033643"/>
                <a:ext cx="1" cy="2082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117" idx="2"/>
                <a:endCxn id="121" idx="0"/>
              </p:cNvCxnSpPr>
              <p:nvPr/>
            </p:nvCxnSpPr>
            <p:spPr>
              <a:xfrm>
                <a:off x="5411303" y="5033641"/>
                <a:ext cx="0" cy="2040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0" name="直線矢印コネクタ 99"/>
            <p:cNvCxnSpPr>
              <a:stCxn id="120" idx="2"/>
            </p:cNvCxnSpPr>
            <p:nvPr/>
          </p:nvCxnSpPr>
          <p:spPr>
            <a:xfrm>
              <a:off x="3466117" y="5589789"/>
              <a:ext cx="0" cy="3745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121" idx="2"/>
            </p:cNvCxnSpPr>
            <p:nvPr/>
          </p:nvCxnSpPr>
          <p:spPr>
            <a:xfrm>
              <a:off x="5688288" y="5585566"/>
              <a:ext cx="0" cy="3788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111" idx="3"/>
              <a:endCxn id="97" idx="1"/>
            </p:cNvCxnSpPr>
            <p:nvPr/>
          </p:nvCxnSpPr>
          <p:spPr>
            <a:xfrm>
              <a:off x="5511436" y="3540015"/>
              <a:ext cx="1484812" cy="27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p:cNvSpPr txBox="1"/>
            <p:nvPr/>
          </p:nvSpPr>
          <p:spPr>
            <a:xfrm>
              <a:off x="4478482" y="4145758"/>
              <a:ext cx="543304" cy="239618"/>
            </a:xfrm>
            <a:prstGeom prst="rect">
              <a:avLst/>
            </a:prstGeom>
            <a:noFill/>
          </p:spPr>
          <p:txBody>
            <a:bodyPr wrap="square" rtlCol="0">
              <a:spAutoFit/>
            </a:bodyPr>
            <a:lstStyle/>
            <a:p>
              <a:pPr algn="ctr"/>
              <a:r>
                <a:rPr lang="en-US" altLang="ja-JP" sz="800" dirty="0" smtClean="0"/>
                <a:t>No</a:t>
              </a:r>
              <a:endParaRPr kumimoji="1" lang="ja-JP" altLang="en-US" sz="800" dirty="0"/>
            </a:p>
          </p:txBody>
        </p:sp>
      </p:grpSp>
      <p:sp>
        <p:nvSpPr>
          <p:cNvPr id="124" name="テキスト ボックス 123"/>
          <p:cNvSpPr txBox="1"/>
          <p:nvPr/>
        </p:nvSpPr>
        <p:spPr>
          <a:xfrm>
            <a:off x="4255479" y="5934628"/>
            <a:ext cx="3195087" cy="307777"/>
          </a:xfrm>
          <a:prstGeom prst="rect">
            <a:avLst/>
          </a:prstGeom>
          <a:noFill/>
        </p:spPr>
        <p:txBody>
          <a:bodyPr wrap="square" rtlCol="0">
            <a:spAutoFit/>
          </a:bodyPr>
          <a:lstStyle/>
          <a:p>
            <a:pPr algn="ctr"/>
            <a:r>
              <a:rPr kumimoji="1" lang="en-US" altLang="ja-JP" sz="1400" dirty="0" smtClean="0"/>
              <a:t>Figure 17 The process of step 2</a:t>
            </a:r>
            <a:endParaRPr kumimoji="1" lang="ja-JP" altLang="en-US" sz="1400" dirty="0"/>
          </a:p>
        </p:txBody>
      </p:sp>
      <p:sp>
        <p:nvSpPr>
          <p:cNvPr id="125" name="正方形/長方形 124"/>
          <p:cNvSpPr/>
          <p:nvPr/>
        </p:nvSpPr>
        <p:spPr>
          <a:xfrm>
            <a:off x="4129265" y="1172903"/>
            <a:ext cx="3401076" cy="11348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4129264" y="2351663"/>
            <a:ext cx="4835223" cy="20454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4129264" y="4441090"/>
            <a:ext cx="3401076" cy="11348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楕円 127"/>
          <p:cNvSpPr/>
          <p:nvPr/>
        </p:nvSpPr>
        <p:spPr>
          <a:xfrm>
            <a:off x="2521175" y="4156749"/>
            <a:ext cx="81174" cy="8117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0" name="直線矢印コネクタ 129"/>
          <p:cNvCxnSpPr>
            <a:stCxn id="13" idx="2"/>
            <a:endCxn id="128" idx="6"/>
          </p:cNvCxnSpPr>
          <p:nvPr/>
        </p:nvCxnSpPr>
        <p:spPr>
          <a:xfrm flipH="1">
            <a:off x="2602349" y="4197336"/>
            <a:ext cx="67710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楕円 131"/>
          <p:cNvSpPr/>
          <p:nvPr/>
        </p:nvSpPr>
        <p:spPr>
          <a:xfrm>
            <a:off x="2517784" y="4386364"/>
            <a:ext cx="81174" cy="8117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矢印コネクタ 133"/>
          <p:cNvCxnSpPr>
            <a:stCxn id="10" idx="0"/>
            <a:endCxn id="132" idx="4"/>
          </p:cNvCxnSpPr>
          <p:nvPr/>
        </p:nvCxnSpPr>
        <p:spPr>
          <a:xfrm flipH="1" flipV="1">
            <a:off x="2558371" y="4467538"/>
            <a:ext cx="3391" cy="7789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128" idx="4"/>
            <a:endCxn id="132" idx="0"/>
          </p:cNvCxnSpPr>
          <p:nvPr/>
        </p:nvCxnSpPr>
        <p:spPr>
          <a:xfrm flipH="1">
            <a:off x="2558371" y="4237923"/>
            <a:ext cx="3391" cy="148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正方形/長方形 2"/>
          <p:cNvSpPr/>
          <p:nvPr/>
        </p:nvSpPr>
        <p:spPr>
          <a:xfrm>
            <a:off x="453759" y="6244730"/>
            <a:ext cx="918393" cy="369332"/>
          </a:xfrm>
          <a:prstGeom prst="rect">
            <a:avLst/>
          </a:prstGeom>
        </p:spPr>
        <p:txBody>
          <a:bodyPr wrap="none">
            <a:spAutoFit/>
          </a:bodyPr>
          <a:lstStyle/>
          <a:p>
            <a:r>
              <a:rPr lang="en-US" altLang="ja-JP" dirty="0" smtClean="0">
                <a:hlinkClick r:id="rId9" action="ppaction://hlinksldjump"/>
              </a:rPr>
              <a:t>Page 40</a:t>
            </a:r>
            <a:endParaRPr lang="ja-JP" altLang="en-US" dirty="0"/>
          </a:p>
        </p:txBody>
      </p:sp>
    </p:spTree>
    <p:extLst>
      <p:ext uri="{BB962C8B-B14F-4D97-AF65-F5344CB8AC3E}">
        <p14:creationId xmlns:p14="http://schemas.microsoft.com/office/powerpoint/2010/main" val="7730401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randombar(horizontal)">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1" nodeType="clickEffect">
                                  <p:stCondLst>
                                    <p:cond delay="0"/>
                                  </p:stCondLst>
                                  <p:childTnLst>
                                    <p:animEffect transition="out" filter="randombar(horizontal)">
                                      <p:cBhvr>
                                        <p:cTn id="11" dur="500"/>
                                        <p:tgtEl>
                                          <p:spTgt spid="125"/>
                                        </p:tgtEl>
                                      </p:cBhvr>
                                    </p:animEffect>
                                    <p:set>
                                      <p:cBhvr>
                                        <p:cTn id="12" dur="1" fill="hold">
                                          <p:stCondLst>
                                            <p:cond delay="499"/>
                                          </p:stCondLst>
                                        </p:cTn>
                                        <p:tgtEl>
                                          <p:spTgt spid="1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randombar(horizontal)">
                                      <p:cBhvr>
                                        <p:cTn id="17" dur="500"/>
                                        <p:tgtEl>
                                          <p:spTgt spid="12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grpId="1" nodeType="clickEffect">
                                  <p:stCondLst>
                                    <p:cond delay="0"/>
                                  </p:stCondLst>
                                  <p:childTnLst>
                                    <p:animEffect transition="out" filter="randombar(horizontal)">
                                      <p:cBhvr>
                                        <p:cTn id="21" dur="500"/>
                                        <p:tgtEl>
                                          <p:spTgt spid="126"/>
                                        </p:tgtEl>
                                      </p:cBhvr>
                                    </p:animEffect>
                                    <p:set>
                                      <p:cBhvr>
                                        <p:cTn id="22" dur="1" fill="hold">
                                          <p:stCondLst>
                                            <p:cond delay="499"/>
                                          </p:stCondLst>
                                        </p:cTn>
                                        <p:tgtEl>
                                          <p:spTgt spid="1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27"/>
                                        </p:tgtEl>
                                        <p:attrNameLst>
                                          <p:attrName>style.visibility</p:attrName>
                                        </p:attrNameLst>
                                      </p:cBhvr>
                                      <p:to>
                                        <p:strVal val="visible"/>
                                      </p:to>
                                    </p:set>
                                    <p:animEffect transition="in" filter="randombar(horizontal)">
                                      <p:cBhvr>
                                        <p:cTn id="27" dur="500"/>
                                        <p:tgtEl>
                                          <p:spTgt spid="127"/>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2" fill="hold" nodeType="clickEffect">
                                  <p:stCondLst>
                                    <p:cond delay="0"/>
                                  </p:stCondLst>
                                  <p:childTnLst>
                                    <p:set>
                                      <p:cBhvr>
                                        <p:cTn id="31" dur="1" fill="hold">
                                          <p:stCondLst>
                                            <p:cond delay="0"/>
                                          </p:stCondLst>
                                        </p:cTn>
                                        <p:tgtEl>
                                          <p:spTgt spid="130"/>
                                        </p:tgtEl>
                                        <p:attrNameLst>
                                          <p:attrName>style.visibility</p:attrName>
                                        </p:attrNameLst>
                                      </p:cBhvr>
                                      <p:to>
                                        <p:strVal val="visible"/>
                                      </p:to>
                                    </p:set>
                                    <p:anim calcmode="lin" valueType="num">
                                      <p:cBhvr>
                                        <p:cTn id="32" dur="500" fill="hold"/>
                                        <p:tgtEl>
                                          <p:spTgt spid="130"/>
                                        </p:tgtEl>
                                        <p:attrNameLst>
                                          <p:attrName>ppt_x</p:attrName>
                                        </p:attrNameLst>
                                      </p:cBhvr>
                                      <p:tavLst>
                                        <p:tav tm="0">
                                          <p:val>
                                            <p:strVal val="#ppt_x+#ppt_w/2"/>
                                          </p:val>
                                        </p:tav>
                                        <p:tav tm="100000">
                                          <p:val>
                                            <p:strVal val="#ppt_x"/>
                                          </p:val>
                                        </p:tav>
                                      </p:tavLst>
                                    </p:anim>
                                    <p:anim calcmode="lin" valueType="num">
                                      <p:cBhvr>
                                        <p:cTn id="33" dur="500" fill="hold"/>
                                        <p:tgtEl>
                                          <p:spTgt spid="130"/>
                                        </p:tgtEl>
                                        <p:attrNameLst>
                                          <p:attrName>ppt_y</p:attrName>
                                        </p:attrNameLst>
                                      </p:cBhvr>
                                      <p:tavLst>
                                        <p:tav tm="0">
                                          <p:val>
                                            <p:strVal val="#ppt_y"/>
                                          </p:val>
                                        </p:tav>
                                        <p:tav tm="100000">
                                          <p:val>
                                            <p:strVal val="#ppt_y"/>
                                          </p:val>
                                        </p:tav>
                                      </p:tavLst>
                                    </p:anim>
                                    <p:anim calcmode="lin" valueType="num">
                                      <p:cBhvr>
                                        <p:cTn id="34" dur="500" fill="hold"/>
                                        <p:tgtEl>
                                          <p:spTgt spid="130"/>
                                        </p:tgtEl>
                                        <p:attrNameLst>
                                          <p:attrName>ppt_w</p:attrName>
                                        </p:attrNameLst>
                                      </p:cBhvr>
                                      <p:tavLst>
                                        <p:tav tm="0">
                                          <p:val>
                                            <p:fltVal val="0"/>
                                          </p:val>
                                        </p:tav>
                                        <p:tav tm="100000">
                                          <p:val>
                                            <p:strVal val="#ppt_w"/>
                                          </p:val>
                                        </p:tav>
                                      </p:tavLst>
                                    </p:anim>
                                    <p:anim calcmode="lin" valueType="num">
                                      <p:cBhvr>
                                        <p:cTn id="35" dur="500" fill="hold"/>
                                        <p:tgtEl>
                                          <p:spTgt spid="130"/>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128"/>
                                        </p:tgtEl>
                                        <p:attrNameLst>
                                          <p:attrName>style.visibility</p:attrName>
                                        </p:attrNameLst>
                                      </p:cBhvr>
                                      <p:to>
                                        <p:strVal val="visible"/>
                                      </p:to>
                                    </p:set>
                                    <p:anim calcmode="lin" valueType="num">
                                      <p:cBhvr>
                                        <p:cTn id="40" dur="1000" fill="hold"/>
                                        <p:tgtEl>
                                          <p:spTgt spid="128"/>
                                        </p:tgtEl>
                                        <p:attrNameLst>
                                          <p:attrName>ppt_w</p:attrName>
                                        </p:attrNameLst>
                                      </p:cBhvr>
                                      <p:tavLst>
                                        <p:tav tm="0">
                                          <p:val>
                                            <p:fltVal val="0"/>
                                          </p:val>
                                        </p:tav>
                                        <p:tav tm="100000">
                                          <p:val>
                                            <p:strVal val="#ppt_w"/>
                                          </p:val>
                                        </p:tav>
                                      </p:tavLst>
                                    </p:anim>
                                    <p:anim calcmode="lin" valueType="num">
                                      <p:cBhvr>
                                        <p:cTn id="41" dur="1000" fill="hold"/>
                                        <p:tgtEl>
                                          <p:spTgt spid="128"/>
                                        </p:tgtEl>
                                        <p:attrNameLst>
                                          <p:attrName>ppt_h</p:attrName>
                                        </p:attrNameLst>
                                      </p:cBhvr>
                                      <p:tavLst>
                                        <p:tav tm="0">
                                          <p:val>
                                            <p:fltVal val="0"/>
                                          </p:val>
                                        </p:tav>
                                        <p:tav tm="100000">
                                          <p:val>
                                            <p:strVal val="#ppt_h"/>
                                          </p:val>
                                        </p:tav>
                                      </p:tavLst>
                                    </p:anim>
                                    <p:anim calcmode="lin" valueType="num">
                                      <p:cBhvr>
                                        <p:cTn id="42" dur="1000" fill="hold"/>
                                        <p:tgtEl>
                                          <p:spTgt spid="128"/>
                                        </p:tgtEl>
                                        <p:attrNameLst>
                                          <p:attrName>style.rotation</p:attrName>
                                        </p:attrNameLst>
                                      </p:cBhvr>
                                      <p:tavLst>
                                        <p:tav tm="0">
                                          <p:val>
                                            <p:fltVal val="90"/>
                                          </p:val>
                                        </p:tav>
                                        <p:tav tm="100000">
                                          <p:val>
                                            <p:fltVal val="0"/>
                                          </p:val>
                                        </p:tav>
                                      </p:tavLst>
                                    </p:anim>
                                    <p:animEffect transition="in" filter="fade">
                                      <p:cBhvr>
                                        <p:cTn id="43" dur="1000"/>
                                        <p:tgtEl>
                                          <p:spTgt spid="128"/>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4" fill="hold" nodeType="clickEffect">
                                  <p:stCondLst>
                                    <p:cond delay="0"/>
                                  </p:stCondLst>
                                  <p:childTnLst>
                                    <p:set>
                                      <p:cBhvr>
                                        <p:cTn id="47" dur="1" fill="hold">
                                          <p:stCondLst>
                                            <p:cond delay="0"/>
                                          </p:stCondLst>
                                        </p:cTn>
                                        <p:tgtEl>
                                          <p:spTgt spid="134"/>
                                        </p:tgtEl>
                                        <p:attrNameLst>
                                          <p:attrName>style.visibility</p:attrName>
                                        </p:attrNameLst>
                                      </p:cBhvr>
                                      <p:to>
                                        <p:strVal val="visible"/>
                                      </p:to>
                                    </p:set>
                                    <p:anim calcmode="lin" valueType="num">
                                      <p:cBhvr>
                                        <p:cTn id="48" dur="500" fill="hold"/>
                                        <p:tgtEl>
                                          <p:spTgt spid="134"/>
                                        </p:tgtEl>
                                        <p:attrNameLst>
                                          <p:attrName>ppt_x</p:attrName>
                                        </p:attrNameLst>
                                      </p:cBhvr>
                                      <p:tavLst>
                                        <p:tav tm="0">
                                          <p:val>
                                            <p:strVal val="#ppt_x"/>
                                          </p:val>
                                        </p:tav>
                                        <p:tav tm="100000">
                                          <p:val>
                                            <p:strVal val="#ppt_x"/>
                                          </p:val>
                                        </p:tav>
                                      </p:tavLst>
                                    </p:anim>
                                    <p:anim calcmode="lin" valueType="num">
                                      <p:cBhvr>
                                        <p:cTn id="49" dur="500" fill="hold"/>
                                        <p:tgtEl>
                                          <p:spTgt spid="134"/>
                                        </p:tgtEl>
                                        <p:attrNameLst>
                                          <p:attrName>ppt_y</p:attrName>
                                        </p:attrNameLst>
                                      </p:cBhvr>
                                      <p:tavLst>
                                        <p:tav tm="0">
                                          <p:val>
                                            <p:strVal val="#ppt_y+#ppt_h/2"/>
                                          </p:val>
                                        </p:tav>
                                        <p:tav tm="100000">
                                          <p:val>
                                            <p:strVal val="#ppt_y"/>
                                          </p:val>
                                        </p:tav>
                                      </p:tavLst>
                                    </p:anim>
                                    <p:anim calcmode="lin" valueType="num">
                                      <p:cBhvr>
                                        <p:cTn id="50" dur="500" fill="hold"/>
                                        <p:tgtEl>
                                          <p:spTgt spid="134"/>
                                        </p:tgtEl>
                                        <p:attrNameLst>
                                          <p:attrName>ppt_w</p:attrName>
                                        </p:attrNameLst>
                                      </p:cBhvr>
                                      <p:tavLst>
                                        <p:tav tm="0">
                                          <p:val>
                                            <p:strVal val="#ppt_w"/>
                                          </p:val>
                                        </p:tav>
                                        <p:tav tm="100000">
                                          <p:val>
                                            <p:strVal val="#ppt_w"/>
                                          </p:val>
                                        </p:tav>
                                      </p:tavLst>
                                    </p:anim>
                                    <p:anim calcmode="lin" valueType="num">
                                      <p:cBhvr>
                                        <p:cTn id="51" dur="500" fill="hold"/>
                                        <p:tgtEl>
                                          <p:spTgt spid="134"/>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grpId="0" nodeType="clickEffect">
                                  <p:stCondLst>
                                    <p:cond delay="0"/>
                                  </p:stCondLst>
                                  <p:childTnLst>
                                    <p:set>
                                      <p:cBhvr>
                                        <p:cTn id="55" dur="1" fill="hold">
                                          <p:stCondLst>
                                            <p:cond delay="0"/>
                                          </p:stCondLst>
                                        </p:cTn>
                                        <p:tgtEl>
                                          <p:spTgt spid="132"/>
                                        </p:tgtEl>
                                        <p:attrNameLst>
                                          <p:attrName>style.visibility</p:attrName>
                                        </p:attrNameLst>
                                      </p:cBhvr>
                                      <p:to>
                                        <p:strVal val="visible"/>
                                      </p:to>
                                    </p:set>
                                    <p:anim calcmode="lin" valueType="num">
                                      <p:cBhvr>
                                        <p:cTn id="56" dur="1000" fill="hold"/>
                                        <p:tgtEl>
                                          <p:spTgt spid="132"/>
                                        </p:tgtEl>
                                        <p:attrNameLst>
                                          <p:attrName>ppt_w</p:attrName>
                                        </p:attrNameLst>
                                      </p:cBhvr>
                                      <p:tavLst>
                                        <p:tav tm="0">
                                          <p:val>
                                            <p:fltVal val="0"/>
                                          </p:val>
                                        </p:tav>
                                        <p:tav tm="100000">
                                          <p:val>
                                            <p:strVal val="#ppt_w"/>
                                          </p:val>
                                        </p:tav>
                                      </p:tavLst>
                                    </p:anim>
                                    <p:anim calcmode="lin" valueType="num">
                                      <p:cBhvr>
                                        <p:cTn id="57" dur="1000" fill="hold"/>
                                        <p:tgtEl>
                                          <p:spTgt spid="132"/>
                                        </p:tgtEl>
                                        <p:attrNameLst>
                                          <p:attrName>ppt_h</p:attrName>
                                        </p:attrNameLst>
                                      </p:cBhvr>
                                      <p:tavLst>
                                        <p:tav tm="0">
                                          <p:val>
                                            <p:fltVal val="0"/>
                                          </p:val>
                                        </p:tav>
                                        <p:tav tm="100000">
                                          <p:val>
                                            <p:strVal val="#ppt_h"/>
                                          </p:val>
                                        </p:tav>
                                      </p:tavLst>
                                    </p:anim>
                                    <p:anim calcmode="lin" valueType="num">
                                      <p:cBhvr>
                                        <p:cTn id="58" dur="1000" fill="hold"/>
                                        <p:tgtEl>
                                          <p:spTgt spid="132"/>
                                        </p:tgtEl>
                                        <p:attrNameLst>
                                          <p:attrName>style.rotation</p:attrName>
                                        </p:attrNameLst>
                                      </p:cBhvr>
                                      <p:tavLst>
                                        <p:tav tm="0">
                                          <p:val>
                                            <p:fltVal val="90"/>
                                          </p:val>
                                        </p:tav>
                                        <p:tav tm="100000">
                                          <p:val>
                                            <p:fltVal val="0"/>
                                          </p:val>
                                        </p:tav>
                                      </p:tavLst>
                                    </p:anim>
                                    <p:animEffect transition="in" filter="fade">
                                      <p:cBhvr>
                                        <p:cTn id="59" dur="1000"/>
                                        <p:tgtEl>
                                          <p:spTgt spid="132"/>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xit" presetSubtype="10" fill="hold" grpId="1" nodeType="clickEffect">
                                  <p:stCondLst>
                                    <p:cond delay="0"/>
                                  </p:stCondLst>
                                  <p:childTnLst>
                                    <p:animEffect transition="out" filter="randombar(horizontal)">
                                      <p:cBhvr>
                                        <p:cTn id="63" dur="500"/>
                                        <p:tgtEl>
                                          <p:spTgt spid="127"/>
                                        </p:tgtEl>
                                      </p:cBhvr>
                                    </p:animEffect>
                                    <p:set>
                                      <p:cBhvr>
                                        <p:cTn id="64" dur="1" fill="hold">
                                          <p:stCondLst>
                                            <p:cond delay="499"/>
                                          </p:stCondLst>
                                        </p:cTn>
                                        <p:tgtEl>
                                          <p:spTgt spid="1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2" nodeType="clickEffect">
                                  <p:stCondLst>
                                    <p:cond delay="0"/>
                                  </p:stCondLst>
                                  <p:childTnLst>
                                    <p:set>
                                      <p:cBhvr>
                                        <p:cTn id="68" dur="1" fill="hold">
                                          <p:stCondLst>
                                            <p:cond delay="0"/>
                                          </p:stCondLst>
                                        </p:cTn>
                                        <p:tgtEl>
                                          <p:spTgt spid="126"/>
                                        </p:tgtEl>
                                        <p:attrNameLst>
                                          <p:attrName>style.visibility</p:attrName>
                                        </p:attrNameLst>
                                      </p:cBhvr>
                                      <p:to>
                                        <p:strVal val="visible"/>
                                      </p:to>
                                    </p:set>
                                    <p:animEffect transition="in" filter="randombar(horizontal)">
                                      <p:cBhvr>
                                        <p:cTn id="69" dur="500"/>
                                        <p:tgtEl>
                                          <p:spTgt spid="126"/>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xit" presetSubtype="10" fill="hold" grpId="3" nodeType="clickEffect">
                                  <p:stCondLst>
                                    <p:cond delay="0"/>
                                  </p:stCondLst>
                                  <p:childTnLst>
                                    <p:animEffect transition="out" filter="randombar(horizontal)">
                                      <p:cBhvr>
                                        <p:cTn id="73" dur="500"/>
                                        <p:tgtEl>
                                          <p:spTgt spid="126"/>
                                        </p:tgtEl>
                                      </p:cBhvr>
                                    </p:animEffect>
                                    <p:set>
                                      <p:cBhvr>
                                        <p:cTn id="74" dur="1" fill="hold">
                                          <p:stCondLst>
                                            <p:cond delay="499"/>
                                          </p:stCondLst>
                                        </p:cTn>
                                        <p:tgtEl>
                                          <p:spTgt spid="12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grpId="2" nodeType="clickEffect">
                                  <p:stCondLst>
                                    <p:cond delay="0"/>
                                  </p:stCondLst>
                                  <p:childTnLst>
                                    <p:set>
                                      <p:cBhvr>
                                        <p:cTn id="78" dur="1" fill="hold">
                                          <p:stCondLst>
                                            <p:cond delay="0"/>
                                          </p:stCondLst>
                                        </p:cTn>
                                        <p:tgtEl>
                                          <p:spTgt spid="127"/>
                                        </p:tgtEl>
                                        <p:attrNameLst>
                                          <p:attrName>style.visibility</p:attrName>
                                        </p:attrNameLst>
                                      </p:cBhvr>
                                      <p:to>
                                        <p:strVal val="visible"/>
                                      </p:to>
                                    </p:set>
                                    <p:animEffect transition="in" filter="randombar(horizontal)">
                                      <p:cBhvr>
                                        <p:cTn id="79" dur="500"/>
                                        <p:tgtEl>
                                          <p:spTgt spid="127"/>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nodeType="clickEffect">
                                  <p:stCondLst>
                                    <p:cond delay="0"/>
                                  </p:stCondLst>
                                  <p:childTnLst>
                                    <p:set>
                                      <p:cBhvr>
                                        <p:cTn id="83" dur="1" fill="hold">
                                          <p:stCondLst>
                                            <p:cond delay="0"/>
                                          </p:stCondLst>
                                        </p:cTn>
                                        <p:tgtEl>
                                          <p:spTgt spid="136"/>
                                        </p:tgtEl>
                                        <p:attrNameLst>
                                          <p:attrName>style.visibility</p:attrName>
                                        </p:attrNameLst>
                                      </p:cBhvr>
                                      <p:to>
                                        <p:strVal val="visible"/>
                                      </p:to>
                                    </p:set>
                                    <p:anim calcmode="lin" valueType="num">
                                      <p:cBhvr>
                                        <p:cTn id="84" dur="500" fill="hold"/>
                                        <p:tgtEl>
                                          <p:spTgt spid="136"/>
                                        </p:tgtEl>
                                        <p:attrNameLst>
                                          <p:attrName>ppt_x</p:attrName>
                                        </p:attrNameLst>
                                      </p:cBhvr>
                                      <p:tavLst>
                                        <p:tav tm="0">
                                          <p:val>
                                            <p:strVal val="#ppt_x"/>
                                          </p:val>
                                        </p:tav>
                                        <p:tav tm="100000">
                                          <p:val>
                                            <p:strVal val="#ppt_x"/>
                                          </p:val>
                                        </p:tav>
                                      </p:tavLst>
                                    </p:anim>
                                    <p:anim calcmode="lin" valueType="num">
                                      <p:cBhvr>
                                        <p:cTn id="85" dur="500" fill="hold"/>
                                        <p:tgtEl>
                                          <p:spTgt spid="136"/>
                                        </p:tgtEl>
                                        <p:attrNameLst>
                                          <p:attrName>ppt_y</p:attrName>
                                        </p:attrNameLst>
                                      </p:cBhvr>
                                      <p:tavLst>
                                        <p:tav tm="0">
                                          <p:val>
                                            <p:strVal val="#ppt_y-#ppt_h/2"/>
                                          </p:val>
                                        </p:tav>
                                        <p:tav tm="100000">
                                          <p:val>
                                            <p:strVal val="#ppt_y"/>
                                          </p:val>
                                        </p:tav>
                                      </p:tavLst>
                                    </p:anim>
                                    <p:anim calcmode="lin" valueType="num">
                                      <p:cBhvr>
                                        <p:cTn id="86" dur="500" fill="hold"/>
                                        <p:tgtEl>
                                          <p:spTgt spid="136"/>
                                        </p:tgtEl>
                                        <p:attrNameLst>
                                          <p:attrName>ppt_w</p:attrName>
                                        </p:attrNameLst>
                                      </p:cBhvr>
                                      <p:tavLst>
                                        <p:tav tm="0">
                                          <p:val>
                                            <p:strVal val="#ppt_w"/>
                                          </p:val>
                                        </p:tav>
                                        <p:tav tm="100000">
                                          <p:val>
                                            <p:strVal val="#ppt_w"/>
                                          </p:val>
                                        </p:tav>
                                      </p:tavLst>
                                    </p:anim>
                                    <p:anim calcmode="lin" valueType="num">
                                      <p:cBhvr>
                                        <p:cTn id="87" dur="500" fill="hold"/>
                                        <p:tgtEl>
                                          <p:spTgt spid="136"/>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45" presetClass="entr" presetSubtype="0" fill="hold" grpId="1" nodeType="clickEffect">
                                  <p:stCondLst>
                                    <p:cond delay="0"/>
                                  </p:stCondLst>
                                  <p:childTnLst>
                                    <p:set>
                                      <p:cBhvr>
                                        <p:cTn id="91" dur="1" fill="hold">
                                          <p:stCondLst>
                                            <p:cond delay="0"/>
                                          </p:stCondLst>
                                        </p:cTn>
                                        <p:tgtEl>
                                          <p:spTgt spid="132"/>
                                        </p:tgtEl>
                                        <p:attrNameLst>
                                          <p:attrName>style.visibility</p:attrName>
                                        </p:attrNameLst>
                                      </p:cBhvr>
                                      <p:to>
                                        <p:strVal val="visible"/>
                                      </p:to>
                                    </p:set>
                                    <p:animEffect transition="in" filter="fade">
                                      <p:cBhvr>
                                        <p:cTn id="92" dur="2000"/>
                                        <p:tgtEl>
                                          <p:spTgt spid="132"/>
                                        </p:tgtEl>
                                      </p:cBhvr>
                                    </p:animEffect>
                                    <p:anim calcmode="lin" valueType="num">
                                      <p:cBhvr>
                                        <p:cTn id="93" dur="2000" fill="hold"/>
                                        <p:tgtEl>
                                          <p:spTgt spid="132"/>
                                        </p:tgtEl>
                                        <p:attrNameLst>
                                          <p:attrName>ppt_w</p:attrName>
                                        </p:attrNameLst>
                                      </p:cBhvr>
                                      <p:tavLst>
                                        <p:tav tm="0" fmla="#ppt_w*sin(2.5*pi*$)">
                                          <p:val>
                                            <p:fltVal val="0"/>
                                          </p:val>
                                        </p:tav>
                                        <p:tav tm="100000">
                                          <p:val>
                                            <p:fltVal val="1"/>
                                          </p:val>
                                        </p:tav>
                                      </p:tavLst>
                                    </p:anim>
                                    <p:anim calcmode="lin" valueType="num">
                                      <p:cBhvr>
                                        <p:cTn id="94" dur="2000" fill="hold"/>
                                        <p:tgtEl>
                                          <p:spTgt spid="132"/>
                                        </p:tgtEl>
                                        <p:attrNameLst>
                                          <p:attrName>ppt_h</p:attrName>
                                        </p:attrNameLst>
                                      </p:cBhvr>
                                      <p:tavLst>
                                        <p:tav tm="0">
                                          <p:val>
                                            <p:strVal val="#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14" presetClass="exit" presetSubtype="10" fill="hold" grpId="3" nodeType="clickEffect">
                                  <p:stCondLst>
                                    <p:cond delay="0"/>
                                  </p:stCondLst>
                                  <p:childTnLst>
                                    <p:animEffect transition="out" filter="randombar(horizontal)">
                                      <p:cBhvr>
                                        <p:cTn id="98" dur="500"/>
                                        <p:tgtEl>
                                          <p:spTgt spid="127"/>
                                        </p:tgtEl>
                                      </p:cBhvr>
                                    </p:animEffect>
                                    <p:set>
                                      <p:cBhvr>
                                        <p:cTn id="99" dur="1" fill="hold">
                                          <p:stCondLst>
                                            <p:cond delay="499"/>
                                          </p:stCondLst>
                                        </p:cTn>
                                        <p:tgtEl>
                                          <p:spTgt spid="12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4" nodeType="clickEffect">
                                  <p:stCondLst>
                                    <p:cond delay="0"/>
                                  </p:stCondLst>
                                  <p:childTnLst>
                                    <p:set>
                                      <p:cBhvr>
                                        <p:cTn id="103" dur="1" fill="hold">
                                          <p:stCondLst>
                                            <p:cond delay="0"/>
                                          </p:stCondLst>
                                        </p:cTn>
                                        <p:tgtEl>
                                          <p:spTgt spid="126"/>
                                        </p:tgtEl>
                                        <p:attrNameLst>
                                          <p:attrName>style.visibility</p:attrName>
                                        </p:attrNameLst>
                                      </p:cBhvr>
                                      <p:to>
                                        <p:strVal val="visible"/>
                                      </p:to>
                                    </p:set>
                                    <p:animEffect transition="in" filter="randombar(horizontal)">
                                      <p:cBhvr>
                                        <p:cTn id="104" dur="500"/>
                                        <p:tgtEl>
                                          <p:spTgt spid="126"/>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5" nodeType="clickEffect">
                                  <p:stCondLst>
                                    <p:cond delay="0"/>
                                  </p:stCondLst>
                                  <p:childTnLst>
                                    <p:animEffect transition="out" filter="randombar(horizontal)">
                                      <p:cBhvr>
                                        <p:cTn id="108" dur="500"/>
                                        <p:tgtEl>
                                          <p:spTgt spid="126"/>
                                        </p:tgtEl>
                                      </p:cBhvr>
                                    </p:animEffect>
                                    <p:set>
                                      <p:cBhvr>
                                        <p:cTn id="109" dur="1" fill="hold">
                                          <p:stCondLst>
                                            <p:cond delay="499"/>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5" grpId="1" animBg="1"/>
      <p:bldP spid="126" grpId="0" animBg="1"/>
      <p:bldP spid="126" grpId="1" animBg="1"/>
      <p:bldP spid="126" grpId="2" animBg="1"/>
      <p:bldP spid="126" grpId="3" animBg="1"/>
      <p:bldP spid="126" grpId="4" animBg="1"/>
      <p:bldP spid="126" grpId="5" animBg="1"/>
      <p:bldP spid="127" grpId="0" animBg="1"/>
      <p:bldP spid="127" grpId="1" animBg="1"/>
      <p:bldP spid="127" grpId="2" animBg="1"/>
      <p:bldP spid="127" grpId="3" animBg="1"/>
      <p:bldP spid="128" grpId="0" animBg="1"/>
      <p:bldP spid="132" grpId="0" animBg="1"/>
      <p:bldP spid="13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Evaluation (1)</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Physics engine : Springhead2</a:t>
                </a:r>
              </a:p>
              <a:p>
                <a:r>
                  <a:rPr lang="en-US" altLang="ja-JP" dirty="0" smtClean="0"/>
                  <a:t>Intel® Core™ i5-8250U 1.60GHz</a:t>
                </a:r>
              </a:p>
              <a:p>
                <a:r>
                  <a:rPr kumimoji="1" lang="en-US" altLang="ja-JP" dirty="0" smtClean="0"/>
                  <a:t>Iteration number of calculating LCP : 15</a:t>
                </a:r>
              </a:p>
              <a:p>
                <a:r>
                  <a:rPr lang="en-US" altLang="ja-JP" dirty="0" smtClean="0"/>
                  <a:t>60Hz</a:t>
                </a:r>
              </a:p>
              <a:p>
                <a:r>
                  <a:rPr lang="en-US" altLang="ja-JP" dirty="0" smtClean="0">
                    <a:ea typeface="ヒラギノ角ゴ Pro W6"/>
                  </a:rPr>
                  <a:t>Acceleration of g</a:t>
                </a:r>
                <a:r>
                  <a:rPr kumimoji="1" lang="en-US" altLang="ja-JP" dirty="0" smtClean="0">
                    <a:ea typeface="ヒラギノ角ゴ Pro W6"/>
                  </a:rPr>
                  <a:t>ravity : </a:t>
                </a:r>
                <a14:m>
                  <m:oMath xmlns:m="http://schemas.openxmlformats.org/officeDocument/2006/math">
                    <m:r>
                      <a:rPr lang="en-US" altLang="ja-JP" b="0" i="0" smtClean="0">
                        <a:latin typeface="Cambria Math" panose="02040503050406030204" pitchFamily="18" charset="0"/>
                      </a:rPr>
                      <m:t>9.8</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𝑚</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e>
                      <m:sup>
                        <m:r>
                          <a:rPr lang="en-US" altLang="ja-JP" b="0" i="1" smtClean="0">
                            <a:latin typeface="Cambria Math" panose="02040503050406030204" pitchFamily="18" charset="0"/>
                          </a:rPr>
                          <m:t>2</m:t>
                        </m:r>
                      </m:sup>
                    </m:sSup>
                  </m:oMath>
                </a14:m>
                <a:endParaRPr kumimoji="1" lang="en-US" altLang="ja-JP" dirty="0" smtClean="0">
                  <a:ea typeface="ヒラギノ角ゴ Pro W6"/>
                </a:endParaRPr>
              </a:p>
              <a:p>
                <a:r>
                  <a:rPr lang="en-US" altLang="ja-JP" dirty="0" smtClean="0">
                    <a:ea typeface="ヒラギノ角ゴ Pro W6"/>
                  </a:rPr>
                  <a:t>Box (</a:t>
                </a:r>
                <a14:m>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𝑚</m:t>
                    </m:r>
                  </m:oMath>
                </a14:m>
                <a:r>
                  <a:rPr kumimoji="1" lang="en-US" altLang="ja-JP" dirty="0" smtClean="0">
                    <a:ea typeface="ヒラギノ角ゴ Pro W6"/>
                  </a:rPr>
                  <a:t>)</a:t>
                </a:r>
              </a:p>
              <a:p>
                <a:r>
                  <a:rPr lang="en-US" altLang="ja-JP" dirty="0" smtClean="0">
                    <a:ea typeface="ヒラギノ角ゴ Pro W6"/>
                  </a:rPr>
                  <a:t>Cylinder (</a:t>
                </a:r>
                <a14:m>
                  <m:oMath xmlns:m="http://schemas.openxmlformats.org/officeDocument/2006/math">
                    <m:r>
                      <a:rPr lang="en-US" altLang="ja-JP" b="0" i="1" smtClean="0">
                        <a:latin typeface="Cambria Math" panose="02040503050406030204" pitchFamily="18" charset="0"/>
                        <a:ea typeface="ヒラギノ角ゴ Pro W6"/>
                      </a:rPr>
                      <m:t>𝑟𝑎𝑖𝑑𝑢𝑠</m:t>
                    </m:r>
                    <m:r>
                      <a:rPr lang="en-US" altLang="ja-JP" b="0" i="1" smtClean="0">
                        <a:latin typeface="Cambria Math" panose="02040503050406030204" pitchFamily="18" charset="0"/>
                        <a:ea typeface="ヒラギノ角ゴ Pro W6"/>
                      </a:rPr>
                      <m:t> :1</m:t>
                    </m:r>
                    <m:r>
                      <a:rPr lang="en-US" altLang="ja-JP" b="0" i="1" smtClean="0">
                        <a:latin typeface="Cambria Math" panose="02040503050406030204" pitchFamily="18" charset="0"/>
                        <a:ea typeface="ヒラギノ角ゴ Pro W6"/>
                      </a:rPr>
                      <m:t>𝑚</m:t>
                    </m:r>
                    <m:r>
                      <a:rPr lang="en-US" altLang="ja-JP" b="0" i="1" smtClean="0">
                        <a:latin typeface="Cambria Math" panose="02040503050406030204" pitchFamily="18" charset="0"/>
                        <a:ea typeface="ヒラギノ角ゴ Pro W6"/>
                      </a:rPr>
                      <m:t>, </m:t>
                    </m:r>
                    <m:r>
                      <a:rPr lang="en-US" altLang="ja-JP" b="0" i="1" smtClean="0">
                        <a:latin typeface="Cambria Math" panose="02040503050406030204" pitchFamily="18" charset="0"/>
                        <a:ea typeface="ヒラギノ角ゴ Pro W6"/>
                      </a:rPr>
                      <m:t>𝑙𝑒𝑛𝑔𝑡h</m:t>
                    </m:r>
                    <m:r>
                      <a:rPr lang="en-US" altLang="ja-JP" b="0" i="1" smtClean="0">
                        <a:latin typeface="Cambria Math" panose="02040503050406030204" pitchFamily="18" charset="0"/>
                        <a:ea typeface="ヒラギノ角ゴ Pro W6"/>
                      </a:rPr>
                      <m:t> :4</m:t>
                    </m:r>
                    <m:r>
                      <a:rPr lang="en-US" altLang="ja-JP" b="0" i="1" smtClean="0">
                        <a:latin typeface="Cambria Math" panose="02040503050406030204" pitchFamily="18" charset="0"/>
                        <a:ea typeface="ヒラギノ角ゴ Pro W6"/>
                      </a:rPr>
                      <m:t>𝑚</m:t>
                    </m:r>
                  </m:oMath>
                </a14:m>
                <a:r>
                  <a:rPr lang="en-US" altLang="ja-JP" dirty="0" smtClean="0">
                    <a:ea typeface="ヒラギノ角ゴ Pro W6"/>
                  </a:rPr>
                  <a:t>)</a:t>
                </a:r>
              </a:p>
              <a:p>
                <a:r>
                  <a:rPr lang="en-US" altLang="ja-JP" dirty="0" smtClean="0">
                    <a:ea typeface="ヒラギノ角ゴ Pro W6"/>
                  </a:rPr>
                  <a:t>C</a:t>
                </a:r>
                <a:r>
                  <a:rPr kumimoji="1" lang="en-US" altLang="ja-JP" dirty="0" smtClean="0">
                    <a:ea typeface="ヒラギノ角ゴ Pro W6"/>
                  </a:rPr>
                  <a:t>ylinder (36 Polygon, 54 Polygon, 72 Polygon)</a:t>
                </a:r>
                <a:r>
                  <a:rPr lang="en-US" altLang="ja-JP" dirty="0">
                    <a:ea typeface="ヒラギノ角ゴ Pro W6"/>
                  </a:rPr>
                  <a:t> </a:t>
                </a:r>
                <a:br>
                  <a:rPr lang="en-US" altLang="ja-JP" dirty="0">
                    <a:ea typeface="ヒラギノ角ゴ Pro W6"/>
                  </a:rPr>
                </a:br>
                <a:r>
                  <a:rPr lang="en-US" altLang="ja-JP" dirty="0" smtClean="0">
                    <a:ea typeface="ヒラギノ角ゴ Pro W6"/>
                  </a:rPr>
                  <a:t>(</a:t>
                </a:r>
                <a14:m>
                  <m:oMath xmlns:m="http://schemas.openxmlformats.org/officeDocument/2006/math">
                    <m:r>
                      <a:rPr lang="en-US" altLang="ja-JP" i="1">
                        <a:latin typeface="Cambria Math" panose="02040503050406030204" pitchFamily="18" charset="0"/>
                        <a:ea typeface="ヒラギノ角ゴ Pro W6"/>
                      </a:rPr>
                      <m:t>𝑟𝑎𝑖𝑑𝑢𝑠</m:t>
                    </m:r>
                    <m:r>
                      <a:rPr lang="en-US" altLang="ja-JP" i="1">
                        <a:latin typeface="Cambria Math" panose="02040503050406030204" pitchFamily="18" charset="0"/>
                        <a:ea typeface="ヒラギノ角ゴ Pro W6"/>
                      </a:rPr>
                      <m:t> : 1</m:t>
                    </m:r>
                    <m:r>
                      <a:rPr lang="en-US" altLang="ja-JP" i="1">
                        <a:latin typeface="Cambria Math" panose="02040503050406030204" pitchFamily="18" charset="0"/>
                        <a:ea typeface="ヒラギノ角ゴ Pro W6"/>
                      </a:rPr>
                      <m:t>𝑚</m:t>
                    </m:r>
                    <m:r>
                      <a:rPr lang="en-US" altLang="ja-JP" i="1">
                        <a:latin typeface="Cambria Math" panose="02040503050406030204" pitchFamily="18" charset="0"/>
                        <a:ea typeface="ヒラギノ角ゴ Pro W6"/>
                      </a:rPr>
                      <m:t>, </m:t>
                    </m:r>
                    <m:r>
                      <a:rPr lang="en-US" altLang="ja-JP" i="1">
                        <a:latin typeface="Cambria Math" panose="02040503050406030204" pitchFamily="18" charset="0"/>
                        <a:ea typeface="ヒラギノ角ゴ Pro W6"/>
                      </a:rPr>
                      <m:t>𝑙𝑒𝑛𝑔𝑡h</m:t>
                    </m:r>
                    <m:r>
                      <a:rPr lang="en-US" altLang="ja-JP" i="1">
                        <a:latin typeface="Cambria Math" panose="02040503050406030204" pitchFamily="18" charset="0"/>
                        <a:ea typeface="ヒラギノ角ゴ Pro W6"/>
                      </a:rPr>
                      <m:t> :4</m:t>
                    </m:r>
                    <m:r>
                      <a:rPr lang="en-US" altLang="ja-JP" i="1">
                        <a:latin typeface="Cambria Math" panose="02040503050406030204" pitchFamily="18" charset="0"/>
                        <a:ea typeface="ヒラギノ角ゴ Pro W6"/>
                      </a:rPr>
                      <m:t>𝑚</m:t>
                    </m:r>
                  </m:oMath>
                </a14:m>
                <a:r>
                  <a:rPr lang="en-US" altLang="ja-JP" dirty="0">
                    <a:ea typeface="ヒラギノ角ゴ Pro W6"/>
                  </a:rPr>
                  <a:t>)</a:t>
                </a:r>
                <a:endParaRPr kumimoji="1" lang="ja-JP" altLang="en-US" dirty="0">
                  <a:ea typeface="ヒラギノ角ゴ Pro W6"/>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667" t="-36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28</a:t>
            </a:fld>
            <a:endParaRPr kumimoji="1" lang="ja-JP" altLang="en-US"/>
          </a:p>
        </p:txBody>
      </p:sp>
    </p:spTree>
    <p:extLst>
      <p:ext uri="{BB962C8B-B14F-4D97-AF65-F5344CB8AC3E}">
        <p14:creationId xmlns:p14="http://schemas.microsoft.com/office/powerpoint/2010/main" val="122064902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Evaluation (2)</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The scenes for evaluation</a:t>
            </a:r>
            <a:br>
              <a:rPr lang="en-US" altLang="ja-JP" dirty="0" smtClean="0"/>
            </a:br>
            <a:r>
              <a:rPr lang="en-US" altLang="ja-JP" dirty="0" smtClean="0"/>
              <a:t>(1) Cylinder is just on the ground</a:t>
            </a:r>
            <a:r>
              <a:rPr lang="en-US" altLang="ja-JP" dirty="0"/>
              <a:t/>
            </a:r>
            <a:br>
              <a:rPr lang="en-US" altLang="ja-JP" dirty="0"/>
            </a:br>
            <a:r>
              <a:rPr lang="en-US" altLang="ja-JP" dirty="0" smtClean="0"/>
              <a:t>(2) Cylinder fall down when contact is as to edge contact</a:t>
            </a:r>
            <a:r>
              <a:rPr lang="en-US" altLang="ja-JP" dirty="0"/>
              <a:t/>
            </a:r>
            <a:br>
              <a:rPr lang="en-US" altLang="ja-JP" dirty="0"/>
            </a:br>
            <a:r>
              <a:rPr lang="en-US" altLang="ja-JP" dirty="0" smtClean="0"/>
              <a:t>(3) Cylinder fall down when contact is as to point contact</a:t>
            </a:r>
          </a:p>
          <a:p>
            <a:r>
              <a:rPr lang="en-US" altLang="ja-JP" dirty="0" smtClean="0"/>
              <a:t>Evaluation parts</a:t>
            </a:r>
            <a:r>
              <a:rPr lang="en-US" altLang="ja-JP" dirty="0"/>
              <a:t/>
            </a:r>
            <a:br>
              <a:rPr lang="en-US" altLang="ja-JP" dirty="0"/>
            </a:br>
            <a:r>
              <a:rPr lang="en-US" altLang="ja-JP" dirty="0" smtClean="0"/>
              <a:t>(1) Fidelity (by tracking the change of velocities in dynamical scene)</a:t>
            </a:r>
            <a:br>
              <a:rPr lang="en-US" altLang="ja-JP" dirty="0" smtClean="0"/>
            </a:br>
            <a:r>
              <a:rPr lang="en-US" altLang="ja-JP" dirty="0" smtClean="0"/>
              <a:t>(2) Calculation time (by measuring time for contact analysis and contact force calculation)</a:t>
            </a:r>
          </a:p>
          <a:p>
            <a:endParaRPr lang="en-US" altLang="ja-JP" dirty="0" smtClean="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29</a:t>
            </a:fld>
            <a:endParaRPr kumimoji="1" lang="ja-JP" altLang="en-US"/>
          </a:p>
        </p:txBody>
      </p:sp>
    </p:spTree>
    <p:extLst>
      <p:ext uri="{BB962C8B-B14F-4D97-AF65-F5344CB8AC3E}">
        <p14:creationId xmlns:p14="http://schemas.microsoft.com/office/powerpoint/2010/main" val="380417240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Background</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The physics engine plays the role to give autonomy to virtual world</a:t>
            </a:r>
          </a:p>
          <a:p>
            <a:r>
              <a:rPr lang="en-US" altLang="ja-JP" dirty="0" smtClean="0"/>
              <a:t>There is close relationship between physics engine and virtual word(for example, Real-time property etc.).</a:t>
            </a:r>
          </a:p>
          <a:p>
            <a:r>
              <a:rPr lang="en-US" altLang="ja-JP" dirty="0" smtClean="0"/>
              <a:t>Recent physics engine use the analytical method for simulation</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3</a:t>
            </a:fld>
            <a:endParaRPr kumimoji="1" lang="ja-JP" altLang="en-US"/>
          </a:p>
        </p:txBody>
      </p:sp>
    </p:spTree>
    <p:extLst>
      <p:ext uri="{BB962C8B-B14F-4D97-AF65-F5344CB8AC3E}">
        <p14:creationId xmlns:p14="http://schemas.microsoft.com/office/powerpoint/2010/main" val="104834081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Evaluation (3)</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30</a:t>
            </a:fld>
            <a:endParaRPr kumimoji="1" lang="ja-JP" altLang="en-US"/>
          </a:p>
        </p:txBody>
      </p:sp>
      <p:grpSp>
        <p:nvGrpSpPr>
          <p:cNvPr id="8" name="グループ化 7"/>
          <p:cNvGrpSpPr/>
          <p:nvPr/>
        </p:nvGrpSpPr>
        <p:grpSpPr>
          <a:xfrm>
            <a:off x="1444082" y="1844824"/>
            <a:ext cx="6255835" cy="3538616"/>
            <a:chOff x="1133872" y="1844824"/>
            <a:chExt cx="6255835" cy="3538616"/>
          </a:xfrm>
        </p:grpSpPr>
        <p:sp>
          <p:nvSpPr>
            <p:cNvPr id="5" name="直方体 4"/>
            <p:cNvSpPr/>
            <p:nvPr/>
          </p:nvSpPr>
          <p:spPr>
            <a:xfrm>
              <a:off x="1133872" y="2785206"/>
              <a:ext cx="6255835" cy="2598234"/>
            </a:xfrm>
            <a:prstGeom prst="cube">
              <a:avLst>
                <a:gd name="adj" fmla="val 78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柱 5"/>
            <p:cNvSpPr/>
            <p:nvPr/>
          </p:nvSpPr>
          <p:spPr>
            <a:xfrm>
              <a:off x="3419872" y="1844824"/>
              <a:ext cx="1683834" cy="2239499"/>
            </a:xfrm>
            <a:prstGeom prst="can">
              <a:avLst/>
            </a:prstGeom>
            <a:solidFill>
              <a:srgbClr val="00B0F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p:cNvSpPr txBox="1"/>
          <p:nvPr/>
        </p:nvSpPr>
        <p:spPr>
          <a:xfrm>
            <a:off x="2455291" y="5367219"/>
            <a:ext cx="4233416" cy="307777"/>
          </a:xfrm>
          <a:prstGeom prst="rect">
            <a:avLst/>
          </a:prstGeom>
          <a:noFill/>
        </p:spPr>
        <p:txBody>
          <a:bodyPr wrap="square" rtlCol="0">
            <a:spAutoFit/>
          </a:bodyPr>
          <a:lstStyle/>
          <a:p>
            <a:pPr algn="ctr"/>
            <a:r>
              <a:rPr lang="en-US" altLang="ja-JP" sz="1400" dirty="0" smtClean="0"/>
              <a:t>Figure </a:t>
            </a:r>
            <a:r>
              <a:rPr kumimoji="1" lang="en-US" altLang="ja-JP" sz="1400" dirty="0" smtClean="0"/>
              <a:t>18 </a:t>
            </a:r>
            <a:r>
              <a:rPr lang="en-US" altLang="ja-JP" sz="1400" dirty="0" smtClean="0"/>
              <a:t>the example that cylinder is just on ground</a:t>
            </a:r>
            <a:endParaRPr kumimoji="1" lang="ja-JP" altLang="en-US" sz="1400" dirty="0"/>
          </a:p>
        </p:txBody>
      </p:sp>
    </p:spTree>
    <p:extLst>
      <p:ext uri="{BB962C8B-B14F-4D97-AF65-F5344CB8AC3E}">
        <p14:creationId xmlns:p14="http://schemas.microsoft.com/office/powerpoint/2010/main" val="208084150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Evaluation (4)</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31</a:t>
            </a:fld>
            <a:endParaRPr kumimoji="1" lang="ja-JP" altLang="en-US"/>
          </a:p>
        </p:txBody>
      </p:sp>
      <p:grpSp>
        <p:nvGrpSpPr>
          <p:cNvPr id="5" name="グループ化 4"/>
          <p:cNvGrpSpPr/>
          <p:nvPr/>
        </p:nvGrpSpPr>
        <p:grpSpPr>
          <a:xfrm>
            <a:off x="1414525" y="2060848"/>
            <a:ext cx="6314949" cy="2953834"/>
            <a:chOff x="1936954" y="2041913"/>
            <a:chExt cx="6314949" cy="2953834"/>
          </a:xfrm>
        </p:grpSpPr>
        <p:sp>
          <p:nvSpPr>
            <p:cNvPr id="6" name="正方形/長方形 5"/>
            <p:cNvSpPr/>
            <p:nvPr/>
          </p:nvSpPr>
          <p:spPr>
            <a:xfrm>
              <a:off x="5223220" y="3067206"/>
              <a:ext cx="1904634" cy="1904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6347269" y="3067206"/>
              <a:ext cx="1904634" cy="1904634"/>
            </a:xfrm>
            <a:prstGeom prst="ellipse">
              <a:avLst/>
            </a:prstGeom>
            <a:solidFill>
              <a:srgbClr val="00B0F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方体 7"/>
            <p:cNvSpPr/>
            <p:nvPr/>
          </p:nvSpPr>
          <p:spPr>
            <a:xfrm>
              <a:off x="1936954" y="3746810"/>
              <a:ext cx="1248937" cy="124893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柱 8"/>
            <p:cNvSpPr/>
            <p:nvPr/>
          </p:nvSpPr>
          <p:spPr>
            <a:xfrm>
              <a:off x="2561422" y="2041913"/>
              <a:ext cx="1248937" cy="2050585"/>
            </a:xfrm>
            <a:prstGeom prst="can">
              <a:avLst/>
            </a:prstGeom>
            <a:solidFill>
              <a:srgbClr val="00B0F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2065195" y="3122960"/>
              <a:ext cx="1226634" cy="1271239"/>
              <a:chOff x="635620" y="5084956"/>
              <a:chExt cx="1226634" cy="1271239"/>
            </a:xfrm>
          </p:grpSpPr>
          <p:cxnSp>
            <p:nvCxnSpPr>
              <p:cNvPr id="15" name="直線矢印コネクタ 14"/>
              <p:cNvCxnSpPr/>
              <p:nvPr/>
            </p:nvCxnSpPr>
            <p:spPr>
              <a:xfrm flipV="1">
                <a:off x="1103971" y="5084956"/>
                <a:ext cx="0" cy="802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p:cNvCxnSpPr/>
              <p:nvPr/>
            </p:nvCxnSpPr>
            <p:spPr>
              <a:xfrm>
                <a:off x="1103971" y="5887844"/>
                <a:ext cx="758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H="1">
                <a:off x="635620" y="5887844"/>
                <a:ext cx="468351" cy="468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1" name="直線矢印コネクタ 10"/>
            <p:cNvCxnSpPr/>
            <p:nvPr/>
          </p:nvCxnSpPr>
          <p:spPr>
            <a:xfrm>
              <a:off x="6175537" y="4019523"/>
              <a:ext cx="11240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p:cNvCxnSpPr>
              <a:endCxn id="6" idx="2"/>
            </p:cNvCxnSpPr>
            <p:nvPr/>
          </p:nvCxnSpPr>
          <p:spPr>
            <a:xfrm>
              <a:off x="6175537" y="4019523"/>
              <a:ext cx="0" cy="952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楕円 12"/>
            <p:cNvSpPr/>
            <p:nvPr/>
          </p:nvSpPr>
          <p:spPr>
            <a:xfrm>
              <a:off x="6069599" y="3913585"/>
              <a:ext cx="211873" cy="2118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453203" y="4006134"/>
              <a:ext cx="716654" cy="307777"/>
            </a:xfrm>
            <a:prstGeom prst="rect">
              <a:avLst/>
            </a:prstGeom>
            <a:noFill/>
          </p:spPr>
          <p:txBody>
            <a:bodyPr wrap="square" rtlCol="0">
              <a:spAutoFit/>
            </a:bodyPr>
            <a:lstStyle/>
            <a:p>
              <a:r>
                <a:rPr kumimoji="1" lang="en-US" altLang="ja-JP" sz="1400" dirty="0" smtClean="0"/>
                <a:t>1.2m</a:t>
              </a:r>
              <a:endParaRPr kumimoji="1" lang="ja-JP" altLang="en-US" sz="1400" dirty="0"/>
            </a:p>
          </p:txBody>
        </p:sp>
      </p:grpSp>
      <p:sp>
        <p:nvSpPr>
          <p:cNvPr id="18" name="テキスト ボックス 17"/>
          <p:cNvSpPr txBox="1"/>
          <p:nvPr/>
        </p:nvSpPr>
        <p:spPr>
          <a:xfrm>
            <a:off x="1438569" y="5006304"/>
            <a:ext cx="6264696" cy="307777"/>
          </a:xfrm>
          <a:prstGeom prst="rect">
            <a:avLst/>
          </a:prstGeom>
          <a:noFill/>
        </p:spPr>
        <p:txBody>
          <a:bodyPr wrap="square" rtlCol="0">
            <a:spAutoFit/>
          </a:bodyPr>
          <a:lstStyle/>
          <a:p>
            <a:pPr algn="ctr"/>
            <a:r>
              <a:rPr lang="en-US" altLang="ja-JP" sz="1400" dirty="0" smtClean="0"/>
              <a:t>Figure </a:t>
            </a:r>
            <a:r>
              <a:rPr kumimoji="1" lang="en-US" altLang="ja-JP" sz="1400" dirty="0" smtClean="0"/>
              <a:t>19 the example that cylinder fall down when contact is as to edge contact</a:t>
            </a:r>
            <a:endParaRPr kumimoji="1" lang="ja-JP" altLang="en-US" sz="1400" dirty="0"/>
          </a:p>
        </p:txBody>
      </p:sp>
    </p:spTree>
    <p:extLst>
      <p:ext uri="{BB962C8B-B14F-4D97-AF65-F5344CB8AC3E}">
        <p14:creationId xmlns:p14="http://schemas.microsoft.com/office/powerpoint/2010/main" val="59316089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Evaluation (5)</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32</a:t>
            </a:fld>
            <a:endParaRPr kumimoji="1" lang="ja-JP" altLang="en-US"/>
          </a:p>
        </p:txBody>
      </p:sp>
      <p:grpSp>
        <p:nvGrpSpPr>
          <p:cNvPr id="20" name="グループ化 19"/>
          <p:cNvGrpSpPr/>
          <p:nvPr/>
        </p:nvGrpSpPr>
        <p:grpSpPr>
          <a:xfrm>
            <a:off x="1353150" y="1988840"/>
            <a:ext cx="6437700" cy="3087031"/>
            <a:chOff x="1936954" y="1908716"/>
            <a:chExt cx="6437700" cy="3087031"/>
          </a:xfrm>
        </p:grpSpPr>
        <p:sp>
          <p:nvSpPr>
            <p:cNvPr id="21" name="正方形/長方形 20"/>
            <p:cNvSpPr/>
            <p:nvPr/>
          </p:nvSpPr>
          <p:spPr>
            <a:xfrm>
              <a:off x="5223220" y="3067206"/>
              <a:ext cx="1904634" cy="1904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6470020" y="1917011"/>
              <a:ext cx="1904634" cy="1904634"/>
            </a:xfrm>
            <a:prstGeom prst="ellipse">
              <a:avLst/>
            </a:prstGeom>
            <a:solidFill>
              <a:srgbClr val="00B0F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方体 22"/>
            <p:cNvSpPr/>
            <p:nvPr/>
          </p:nvSpPr>
          <p:spPr>
            <a:xfrm>
              <a:off x="1936954" y="3746810"/>
              <a:ext cx="1248937" cy="124893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柱 23"/>
            <p:cNvSpPr/>
            <p:nvPr/>
          </p:nvSpPr>
          <p:spPr>
            <a:xfrm>
              <a:off x="2807308" y="1908716"/>
              <a:ext cx="1248937" cy="2050585"/>
            </a:xfrm>
            <a:prstGeom prst="can">
              <a:avLst/>
            </a:prstGeom>
            <a:solidFill>
              <a:srgbClr val="00B0F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p:cNvGrpSpPr/>
            <p:nvPr/>
          </p:nvGrpSpPr>
          <p:grpSpPr>
            <a:xfrm>
              <a:off x="2065195" y="3122960"/>
              <a:ext cx="1226634" cy="1271239"/>
              <a:chOff x="635620" y="5084956"/>
              <a:chExt cx="1226634" cy="1271239"/>
            </a:xfrm>
          </p:grpSpPr>
          <p:cxnSp>
            <p:nvCxnSpPr>
              <p:cNvPr id="32" name="直線矢印コネクタ 31"/>
              <p:cNvCxnSpPr/>
              <p:nvPr/>
            </p:nvCxnSpPr>
            <p:spPr>
              <a:xfrm flipV="1">
                <a:off x="1103971" y="5084956"/>
                <a:ext cx="0" cy="802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a:off x="1103971" y="5887844"/>
                <a:ext cx="758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p:cNvCxnSpPr/>
              <p:nvPr/>
            </p:nvCxnSpPr>
            <p:spPr>
              <a:xfrm flipH="1">
                <a:off x="635620" y="5887844"/>
                <a:ext cx="468351" cy="468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26" name="直線矢印コネクタ 25"/>
            <p:cNvCxnSpPr/>
            <p:nvPr/>
          </p:nvCxnSpPr>
          <p:spPr>
            <a:xfrm>
              <a:off x="6175537" y="4019523"/>
              <a:ext cx="1246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a:endCxn id="21" idx="2"/>
            </p:cNvCxnSpPr>
            <p:nvPr/>
          </p:nvCxnSpPr>
          <p:spPr>
            <a:xfrm>
              <a:off x="6175537" y="4019523"/>
              <a:ext cx="0" cy="952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楕円 27"/>
            <p:cNvSpPr/>
            <p:nvPr/>
          </p:nvSpPr>
          <p:spPr>
            <a:xfrm>
              <a:off x="6069599" y="3913585"/>
              <a:ext cx="211873" cy="2118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6476064" y="4006134"/>
              <a:ext cx="716654" cy="307777"/>
            </a:xfrm>
            <a:prstGeom prst="rect">
              <a:avLst/>
            </a:prstGeom>
            <a:noFill/>
          </p:spPr>
          <p:txBody>
            <a:bodyPr wrap="square" rtlCol="0">
              <a:spAutoFit/>
            </a:bodyPr>
            <a:lstStyle/>
            <a:p>
              <a:r>
                <a:rPr kumimoji="1" lang="en-US" altLang="ja-JP" sz="1400" dirty="0" smtClean="0"/>
                <a:t>1.25m</a:t>
              </a:r>
              <a:endParaRPr kumimoji="1" lang="ja-JP" altLang="en-US" sz="1400" dirty="0"/>
            </a:p>
          </p:txBody>
        </p:sp>
        <p:cxnSp>
          <p:nvCxnSpPr>
            <p:cNvPr id="30" name="直線矢印コネクタ 29"/>
            <p:cNvCxnSpPr/>
            <p:nvPr/>
          </p:nvCxnSpPr>
          <p:spPr>
            <a:xfrm flipV="1">
              <a:off x="7422337" y="2882717"/>
              <a:ext cx="0" cy="11368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7413411" y="3370515"/>
              <a:ext cx="716654" cy="307777"/>
            </a:xfrm>
            <a:prstGeom prst="rect">
              <a:avLst/>
            </a:prstGeom>
            <a:noFill/>
          </p:spPr>
          <p:txBody>
            <a:bodyPr wrap="square" rtlCol="0">
              <a:spAutoFit/>
            </a:bodyPr>
            <a:lstStyle/>
            <a:p>
              <a:r>
                <a:rPr kumimoji="1" lang="en-US" altLang="ja-JP" sz="1400" dirty="0" smtClean="0"/>
                <a:t>1.25m</a:t>
              </a:r>
              <a:endParaRPr kumimoji="1" lang="ja-JP" altLang="en-US" sz="1400" dirty="0"/>
            </a:p>
          </p:txBody>
        </p:sp>
      </p:grpSp>
      <p:sp>
        <p:nvSpPr>
          <p:cNvPr id="35" name="テキスト ボックス 34"/>
          <p:cNvSpPr txBox="1"/>
          <p:nvPr/>
        </p:nvSpPr>
        <p:spPr>
          <a:xfrm>
            <a:off x="1438569" y="5047496"/>
            <a:ext cx="6264696" cy="307777"/>
          </a:xfrm>
          <a:prstGeom prst="rect">
            <a:avLst/>
          </a:prstGeom>
          <a:noFill/>
        </p:spPr>
        <p:txBody>
          <a:bodyPr wrap="square" rtlCol="0">
            <a:spAutoFit/>
          </a:bodyPr>
          <a:lstStyle/>
          <a:p>
            <a:pPr algn="ctr"/>
            <a:r>
              <a:rPr lang="en-US" altLang="ja-JP" sz="1400" dirty="0" smtClean="0"/>
              <a:t>Figure 20</a:t>
            </a:r>
            <a:r>
              <a:rPr kumimoji="1" lang="en-US" altLang="ja-JP" sz="1400" dirty="0" smtClean="0"/>
              <a:t> the example that cylinder fall down when contact is as to point contact</a:t>
            </a:r>
            <a:endParaRPr kumimoji="1" lang="ja-JP" altLang="en-US" sz="1400" dirty="0"/>
          </a:p>
        </p:txBody>
      </p:sp>
    </p:spTree>
    <p:extLst>
      <p:ext uri="{BB962C8B-B14F-4D97-AF65-F5344CB8AC3E}">
        <p14:creationId xmlns:p14="http://schemas.microsoft.com/office/powerpoint/2010/main" val="263303038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グラフ 5"/>
          <p:cNvGraphicFramePr>
            <a:graphicFrameLocks/>
          </p:cNvGraphicFramePr>
          <p:nvPr>
            <p:extLst/>
          </p:nvPr>
        </p:nvGraphicFramePr>
        <p:xfrm>
          <a:off x="251999" y="1412776"/>
          <a:ext cx="4320001"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p:txBody>
          <a:bodyPr/>
          <a:lstStyle/>
          <a:p>
            <a:r>
              <a:rPr lang="en-US" altLang="ja-JP" dirty="0"/>
              <a:t>Evaluation (Calculation </a:t>
            </a:r>
            <a:r>
              <a:rPr lang="en-US" altLang="ja-JP" dirty="0" smtClean="0"/>
              <a:t>time-1</a:t>
            </a:r>
            <a:r>
              <a:rPr lang="en-US" altLang="ja-JP" dirty="0"/>
              <a:t>)</a:t>
            </a:r>
            <a:endParaRPr kumimoji="1" lang="ja-JP" altLang="en-US" dirty="0"/>
          </a:p>
        </p:txBody>
      </p:sp>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02964" y="1412776"/>
            <a:ext cx="3983836" cy="2664296"/>
          </a:xfrm>
        </p:spPr>
      </p:pic>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33</a:t>
            </a:fld>
            <a:endParaRPr kumimoji="1" lang="ja-JP" altLang="en-US"/>
          </a:p>
        </p:txBody>
      </p:sp>
      <p:sp>
        <p:nvSpPr>
          <p:cNvPr id="7" name="テキスト ボックス 6"/>
          <p:cNvSpPr txBox="1"/>
          <p:nvPr/>
        </p:nvSpPr>
        <p:spPr>
          <a:xfrm>
            <a:off x="-609982" y="5732776"/>
            <a:ext cx="6043961" cy="523220"/>
          </a:xfrm>
          <a:prstGeom prst="rect">
            <a:avLst/>
          </a:prstGeom>
          <a:noFill/>
        </p:spPr>
        <p:txBody>
          <a:bodyPr wrap="square" rtlCol="0">
            <a:spAutoFit/>
          </a:bodyPr>
          <a:lstStyle/>
          <a:p>
            <a:pPr algn="ctr"/>
            <a:r>
              <a:rPr lang="en-US" altLang="ja-JP" sz="1400" dirty="0"/>
              <a:t>Figure </a:t>
            </a:r>
            <a:r>
              <a:rPr lang="en-US" altLang="ja-JP" sz="1400" dirty="0" smtClean="0"/>
              <a:t>21 </a:t>
            </a:r>
            <a:r>
              <a:rPr lang="en-US" altLang="ja-JP" sz="1400" dirty="0"/>
              <a:t>The result of calculation time</a:t>
            </a:r>
          </a:p>
          <a:p>
            <a:pPr algn="ctr"/>
            <a:r>
              <a:rPr lang="en-US" altLang="ja-JP" sz="1400" dirty="0"/>
              <a:t>(Cylinder falls down – Edge contact</a:t>
            </a:r>
            <a:r>
              <a:rPr lang="en-US" altLang="ja-JP" sz="1400" dirty="0" smtClean="0"/>
              <a:t>)</a:t>
            </a:r>
            <a:endParaRPr lang="en-US" altLang="ja-JP" sz="1400" dirty="0"/>
          </a:p>
        </p:txBody>
      </p:sp>
      <p:sp>
        <p:nvSpPr>
          <p:cNvPr id="8" name="テキスト ボックス 7"/>
          <p:cNvSpPr txBox="1"/>
          <p:nvPr/>
        </p:nvSpPr>
        <p:spPr>
          <a:xfrm>
            <a:off x="3672901" y="4079839"/>
            <a:ext cx="6043961" cy="307777"/>
          </a:xfrm>
          <a:prstGeom prst="rect">
            <a:avLst/>
          </a:prstGeom>
          <a:noFill/>
        </p:spPr>
        <p:txBody>
          <a:bodyPr wrap="square" rtlCol="0">
            <a:spAutoFit/>
          </a:bodyPr>
          <a:lstStyle/>
          <a:p>
            <a:pPr algn="ctr"/>
            <a:r>
              <a:rPr lang="en-US" altLang="ja-JP" sz="1400" dirty="0" smtClean="0"/>
              <a:t>Movie 2</a:t>
            </a:r>
            <a:r>
              <a:rPr lang="en-US" altLang="ja-JP" sz="1400" dirty="0"/>
              <a:t> J</a:t>
            </a:r>
            <a:r>
              <a:rPr lang="en-US" altLang="ja-JP" sz="1400" dirty="0" smtClean="0"/>
              <a:t>ust on ground</a:t>
            </a:r>
            <a:endParaRPr kumimoji="1" lang="en-US" altLang="ja-JP" sz="1400" dirty="0" smtClean="0"/>
          </a:p>
        </p:txBody>
      </p:sp>
    </p:spTree>
    <p:extLst>
      <p:ext uri="{BB962C8B-B14F-4D97-AF65-F5344CB8AC3E}">
        <p14:creationId xmlns:p14="http://schemas.microsoft.com/office/powerpoint/2010/main" val="132734281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Evaluation (Calculation </a:t>
            </a:r>
            <a:r>
              <a:rPr lang="en-US" altLang="ja-JP" dirty="0" smtClean="0"/>
              <a:t>time-2)</a:t>
            </a:r>
            <a:endParaRPr kumimoji="1" lang="ja-JP" altLang="en-US" dirty="0"/>
          </a:p>
        </p:txBody>
      </p:sp>
      <p:pic>
        <p:nvPicPr>
          <p:cNvPr id="5" name="bandicam 2018-10-22 20-07-24-382">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4707451" y="1412776"/>
            <a:ext cx="3979349" cy="2664296"/>
          </a:xfrm>
        </p:spPr>
      </p:pic>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34</a:t>
            </a:fld>
            <a:endParaRPr kumimoji="1" lang="ja-JP" altLang="en-US"/>
          </a:p>
        </p:txBody>
      </p:sp>
      <p:graphicFrame>
        <p:nvGraphicFramePr>
          <p:cNvPr id="6" name="グラフ 5"/>
          <p:cNvGraphicFramePr>
            <a:graphicFrameLocks/>
          </p:cNvGraphicFramePr>
          <p:nvPr>
            <p:extLst/>
          </p:nvPr>
        </p:nvGraphicFramePr>
        <p:xfrm>
          <a:off x="251999" y="1412776"/>
          <a:ext cx="4320001" cy="4320000"/>
        </p:xfrm>
        <a:graphic>
          <a:graphicData uri="http://schemas.openxmlformats.org/drawingml/2006/chart">
            <c:chart xmlns:c="http://schemas.openxmlformats.org/drawingml/2006/chart" xmlns:r="http://schemas.openxmlformats.org/officeDocument/2006/relationships" r:id="rId6"/>
          </a:graphicData>
        </a:graphic>
      </p:graphicFrame>
      <p:sp>
        <p:nvSpPr>
          <p:cNvPr id="7" name="テキスト ボックス 6"/>
          <p:cNvSpPr txBox="1"/>
          <p:nvPr/>
        </p:nvSpPr>
        <p:spPr>
          <a:xfrm>
            <a:off x="-609982" y="5732776"/>
            <a:ext cx="6043961" cy="523220"/>
          </a:xfrm>
          <a:prstGeom prst="rect">
            <a:avLst/>
          </a:prstGeom>
          <a:noFill/>
        </p:spPr>
        <p:txBody>
          <a:bodyPr wrap="square" rtlCol="0">
            <a:spAutoFit/>
          </a:bodyPr>
          <a:lstStyle/>
          <a:p>
            <a:pPr algn="ctr"/>
            <a:r>
              <a:rPr lang="en-US" altLang="ja-JP" sz="1400" dirty="0"/>
              <a:t>Figure 22 The result of calculation </a:t>
            </a:r>
            <a:r>
              <a:rPr lang="en-US" altLang="ja-JP" sz="1400" dirty="0" smtClean="0"/>
              <a:t>time</a:t>
            </a:r>
          </a:p>
          <a:p>
            <a:pPr algn="ctr"/>
            <a:r>
              <a:rPr lang="en-US" altLang="ja-JP" sz="1400" dirty="0" smtClean="0"/>
              <a:t>(</a:t>
            </a:r>
            <a:r>
              <a:rPr lang="en-US" altLang="ja-JP" sz="1400" dirty="0"/>
              <a:t>Cylinder falls down – Edge contact)</a:t>
            </a:r>
          </a:p>
        </p:txBody>
      </p:sp>
      <p:sp>
        <p:nvSpPr>
          <p:cNvPr id="9" name="テキスト ボックス 8"/>
          <p:cNvSpPr txBox="1"/>
          <p:nvPr/>
        </p:nvSpPr>
        <p:spPr>
          <a:xfrm>
            <a:off x="3672901" y="4079839"/>
            <a:ext cx="6043961" cy="307777"/>
          </a:xfrm>
          <a:prstGeom prst="rect">
            <a:avLst/>
          </a:prstGeom>
          <a:noFill/>
        </p:spPr>
        <p:txBody>
          <a:bodyPr wrap="square" rtlCol="0">
            <a:spAutoFit/>
          </a:bodyPr>
          <a:lstStyle/>
          <a:p>
            <a:pPr algn="ctr"/>
            <a:r>
              <a:rPr lang="en-US" altLang="ja-JP" sz="1400" dirty="0" smtClean="0"/>
              <a:t>Movie 3 falling down with edge contact</a:t>
            </a:r>
            <a:r>
              <a:rPr kumimoji="1" lang="en-US" altLang="ja-JP" sz="1400" dirty="0" smtClean="0"/>
              <a:t> </a:t>
            </a:r>
          </a:p>
        </p:txBody>
      </p:sp>
    </p:spTree>
    <p:extLst>
      <p:ext uri="{BB962C8B-B14F-4D97-AF65-F5344CB8AC3E}">
        <p14:creationId xmlns:p14="http://schemas.microsoft.com/office/powerpoint/2010/main" val="1196721991"/>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3"/>
          <p:cNvGraphicFramePr>
            <a:graphicFrameLocks noGrp="1"/>
          </p:cNvGraphicFramePr>
          <p:nvPr>
            <p:ph idx="1"/>
            <p:extLst/>
          </p:nvPr>
        </p:nvGraphicFramePr>
        <p:xfrm>
          <a:off x="251999" y="1412776"/>
          <a:ext cx="4320001" cy="4320000"/>
        </p:xfrm>
        <a:graphic>
          <a:graphicData uri="http://schemas.openxmlformats.org/drawingml/2006/chart">
            <c:chart xmlns:c="http://schemas.openxmlformats.org/drawingml/2006/chart" xmlns:r="http://schemas.openxmlformats.org/officeDocument/2006/relationships" r:id="rId5"/>
          </a:graphicData>
        </a:graphic>
      </p:graphicFrame>
      <p:sp>
        <p:nvSpPr>
          <p:cNvPr id="2" name="タイトル 1"/>
          <p:cNvSpPr>
            <a:spLocks noGrp="1"/>
          </p:cNvSpPr>
          <p:nvPr>
            <p:ph type="title"/>
          </p:nvPr>
        </p:nvSpPr>
        <p:spPr/>
        <p:txBody>
          <a:bodyPr/>
          <a:lstStyle/>
          <a:p>
            <a:r>
              <a:rPr lang="en-US" altLang="ja-JP" dirty="0"/>
              <a:t>Evaluation (Calculation </a:t>
            </a:r>
            <a:r>
              <a:rPr lang="en-US" altLang="ja-JP" dirty="0" smtClean="0"/>
              <a:t>time-3)</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35</a:t>
            </a:fld>
            <a:endParaRPr kumimoji="1" lang="ja-JP" altLang="en-US"/>
          </a:p>
        </p:txBody>
      </p:sp>
      <p:sp>
        <p:nvSpPr>
          <p:cNvPr id="7" name="テキスト ボックス 6"/>
          <p:cNvSpPr txBox="1"/>
          <p:nvPr/>
        </p:nvSpPr>
        <p:spPr>
          <a:xfrm>
            <a:off x="-609982" y="5732776"/>
            <a:ext cx="6043961" cy="523220"/>
          </a:xfrm>
          <a:prstGeom prst="rect">
            <a:avLst/>
          </a:prstGeom>
          <a:noFill/>
        </p:spPr>
        <p:txBody>
          <a:bodyPr wrap="square" rtlCol="0">
            <a:spAutoFit/>
          </a:bodyPr>
          <a:lstStyle/>
          <a:p>
            <a:pPr algn="ctr"/>
            <a:r>
              <a:rPr lang="en-US" altLang="ja-JP" sz="1400" dirty="0"/>
              <a:t>Figure </a:t>
            </a:r>
            <a:r>
              <a:rPr lang="en-US" altLang="ja-JP" sz="1400" dirty="0" smtClean="0"/>
              <a:t>23 </a:t>
            </a:r>
            <a:r>
              <a:rPr lang="en-US" altLang="ja-JP" sz="1400" dirty="0"/>
              <a:t>The result of calculation time</a:t>
            </a:r>
          </a:p>
          <a:p>
            <a:pPr algn="ctr"/>
            <a:r>
              <a:rPr lang="en-US" altLang="ja-JP" sz="1400" dirty="0"/>
              <a:t>(Cylinder falls down – </a:t>
            </a:r>
            <a:r>
              <a:rPr lang="en-US" altLang="ja-JP" sz="1400" dirty="0" smtClean="0"/>
              <a:t>point </a:t>
            </a:r>
            <a:r>
              <a:rPr lang="en-US" altLang="ja-JP" sz="1400" dirty="0"/>
              <a:t>contact)</a:t>
            </a:r>
          </a:p>
        </p:txBody>
      </p:sp>
      <p:pic>
        <p:nvPicPr>
          <p:cNvPr id="10" name="bandicam 2018-10-22 20-09-54-346">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4707219" y="1412776"/>
            <a:ext cx="3979582" cy="2664296"/>
          </a:xfrm>
          <a:prstGeom prst="rect">
            <a:avLst/>
          </a:prstGeom>
        </p:spPr>
      </p:pic>
      <p:sp>
        <p:nvSpPr>
          <p:cNvPr id="11" name="テキスト ボックス 10"/>
          <p:cNvSpPr txBox="1"/>
          <p:nvPr/>
        </p:nvSpPr>
        <p:spPr>
          <a:xfrm>
            <a:off x="3672901" y="4079839"/>
            <a:ext cx="6043961" cy="307777"/>
          </a:xfrm>
          <a:prstGeom prst="rect">
            <a:avLst/>
          </a:prstGeom>
          <a:noFill/>
        </p:spPr>
        <p:txBody>
          <a:bodyPr wrap="square" rtlCol="0">
            <a:spAutoFit/>
          </a:bodyPr>
          <a:lstStyle/>
          <a:p>
            <a:pPr algn="ctr"/>
            <a:r>
              <a:rPr lang="en-US" altLang="ja-JP" sz="1400" dirty="0" smtClean="0"/>
              <a:t>Movie 4</a:t>
            </a:r>
            <a:r>
              <a:rPr kumimoji="1" lang="en-US" altLang="ja-JP" sz="1400" dirty="0" smtClean="0"/>
              <a:t> </a:t>
            </a:r>
            <a:r>
              <a:rPr lang="en-US" altLang="ja-JP" sz="1400" dirty="0" smtClean="0"/>
              <a:t>falling down with point contact</a:t>
            </a:r>
            <a:endParaRPr kumimoji="1" lang="en-US" altLang="ja-JP" sz="1400" dirty="0" smtClean="0"/>
          </a:p>
        </p:txBody>
      </p:sp>
    </p:spTree>
    <p:extLst>
      <p:ext uri="{BB962C8B-B14F-4D97-AF65-F5344CB8AC3E}">
        <p14:creationId xmlns:p14="http://schemas.microsoft.com/office/powerpoint/2010/main" val="476810351"/>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0"/>
                                        </p:tgtEl>
                                      </p:cBhvr>
                                    </p:cmd>
                                  </p:childTnLst>
                                </p:cTn>
                              </p:par>
                            </p:childTnLst>
                          </p:cTn>
                        </p:par>
                      </p:childTnLst>
                    </p:cTn>
                  </p:par>
                </p:childTnLst>
              </p:cTn>
              <p:nextCondLst>
                <p:cond evt="onClick" delay="0">
                  <p:tgtEl>
                    <p:spTgt spid="10"/>
                  </p:tgtEl>
                </p:cond>
              </p:nextCondLst>
            </p:seq>
            <p:video>
              <p:cMediaNode vol="80000">
                <p:cTn id="7" fill="hold" display="0">
                  <p:stCondLst>
                    <p:cond delay="indefinite"/>
                  </p:stCondLst>
                </p:cTn>
                <p:tgtEl>
                  <p:spTgt spid="10"/>
                </p:tgtEl>
              </p:cMediaNode>
            </p:vide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Evaluation (Fidelity-1)</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36</a:t>
            </a:fld>
            <a:endParaRPr kumimoji="1" lang="ja-JP" altLang="en-US"/>
          </a:p>
        </p:txBody>
      </p:sp>
      <p:graphicFrame>
        <p:nvGraphicFramePr>
          <p:cNvPr id="5" name="グラフ 4"/>
          <p:cNvGraphicFramePr>
            <a:graphicFrameLocks/>
          </p:cNvGraphicFramePr>
          <p:nvPr>
            <p:extLst/>
          </p:nvPr>
        </p:nvGraphicFramePr>
        <p:xfrm>
          <a:off x="252000" y="1412776"/>
          <a:ext cx="864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p:cNvSpPr txBox="1"/>
          <p:nvPr/>
        </p:nvSpPr>
        <p:spPr>
          <a:xfrm>
            <a:off x="1550019" y="5732776"/>
            <a:ext cx="6043961" cy="307777"/>
          </a:xfrm>
          <a:prstGeom prst="rect">
            <a:avLst/>
          </a:prstGeom>
          <a:noFill/>
        </p:spPr>
        <p:txBody>
          <a:bodyPr wrap="square" rtlCol="0">
            <a:spAutoFit/>
          </a:bodyPr>
          <a:lstStyle/>
          <a:p>
            <a:pPr algn="ctr"/>
            <a:r>
              <a:rPr lang="en-US" altLang="ja-JP" sz="1400" dirty="0" smtClean="0"/>
              <a:t>Figure </a:t>
            </a:r>
            <a:r>
              <a:rPr kumimoji="1" lang="en-US" altLang="ja-JP" sz="1400" dirty="0" smtClean="0"/>
              <a:t>24 </a:t>
            </a:r>
            <a:r>
              <a:rPr lang="en-US" altLang="ja-JP" sz="1400" dirty="0" smtClean="0"/>
              <a:t>The result of change of cylinder`s angular velocity (edge contact)</a:t>
            </a:r>
            <a:endParaRPr kumimoji="1" lang="en-US" altLang="ja-JP" sz="1400" dirty="0" smtClean="0"/>
          </a:p>
        </p:txBody>
      </p:sp>
    </p:spTree>
    <p:extLst>
      <p:ext uri="{BB962C8B-B14F-4D97-AF65-F5344CB8AC3E}">
        <p14:creationId xmlns:p14="http://schemas.microsoft.com/office/powerpoint/2010/main" val="305195825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グラフ 6"/>
          <p:cNvGraphicFramePr>
            <a:graphicFrameLocks/>
          </p:cNvGraphicFramePr>
          <p:nvPr>
            <p:extLst/>
          </p:nvPr>
        </p:nvGraphicFramePr>
        <p:xfrm>
          <a:off x="251999" y="1412776"/>
          <a:ext cx="864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kumimoji="1" lang="en-US" altLang="ja-JP" dirty="0" smtClean="0"/>
              <a:t>Evaluation (Fidelity-2)</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37</a:t>
            </a:fld>
            <a:endParaRPr kumimoji="1" lang="ja-JP" altLang="en-US"/>
          </a:p>
        </p:txBody>
      </p:sp>
      <p:sp>
        <p:nvSpPr>
          <p:cNvPr id="6" name="テキスト ボックス 5"/>
          <p:cNvSpPr txBox="1"/>
          <p:nvPr/>
        </p:nvSpPr>
        <p:spPr>
          <a:xfrm>
            <a:off x="1550019" y="5732776"/>
            <a:ext cx="6043961" cy="307777"/>
          </a:xfrm>
          <a:prstGeom prst="rect">
            <a:avLst/>
          </a:prstGeom>
          <a:noFill/>
        </p:spPr>
        <p:txBody>
          <a:bodyPr wrap="square" rtlCol="0">
            <a:spAutoFit/>
          </a:bodyPr>
          <a:lstStyle/>
          <a:p>
            <a:pPr algn="ctr"/>
            <a:r>
              <a:rPr lang="en-US" altLang="ja-JP" sz="1400" dirty="0" smtClean="0"/>
              <a:t>Figure </a:t>
            </a:r>
            <a:r>
              <a:rPr kumimoji="1" lang="en-US" altLang="ja-JP" sz="1400" dirty="0" smtClean="0"/>
              <a:t>25 </a:t>
            </a:r>
            <a:r>
              <a:rPr lang="en-US" altLang="ja-JP" sz="1400" dirty="0" smtClean="0"/>
              <a:t>The result of change of cylinder`s angular velocity (point contact)</a:t>
            </a:r>
            <a:endParaRPr kumimoji="1" lang="en-US" altLang="ja-JP" sz="1400" dirty="0" smtClean="0"/>
          </a:p>
        </p:txBody>
      </p:sp>
    </p:spTree>
    <p:extLst>
      <p:ext uri="{BB962C8B-B14F-4D97-AF65-F5344CB8AC3E}">
        <p14:creationId xmlns:p14="http://schemas.microsoft.com/office/powerpoint/2010/main" val="128628865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Conclusion</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The result of Evaluation</a:t>
            </a:r>
            <a:r>
              <a:rPr kumimoji="1" lang="en-US" altLang="ja-JP" dirty="0" smtClean="0"/>
              <a:t> show that this research has meaningful result at the scene stop position and falling down when contact is as to edge contact compared to conventional method</a:t>
            </a:r>
          </a:p>
          <a:p>
            <a:r>
              <a:rPr lang="en-US" altLang="ja-JP" dirty="0" smtClean="0"/>
              <a:t>But, at the scene falling down when contact is as to point contact, The calculation contact force/torque time of 36 Polygon cylinder is more faster than calculation time using this research</a:t>
            </a:r>
          </a:p>
          <a:p>
            <a:r>
              <a:rPr lang="en-US" altLang="ja-JP" dirty="0" smtClean="0"/>
              <a:t>Because, proposal method use complex algorithms (contact state judging and the closest point finding algorithm) in calculating contact force/torque compared to conventional method</a:t>
            </a:r>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38</a:t>
            </a:fld>
            <a:endParaRPr kumimoji="1" lang="ja-JP" altLang="en-US"/>
          </a:p>
        </p:txBody>
      </p:sp>
    </p:spTree>
    <p:extLst>
      <p:ext uri="{BB962C8B-B14F-4D97-AF65-F5344CB8AC3E}">
        <p14:creationId xmlns:p14="http://schemas.microsoft.com/office/powerpoint/2010/main" val="234234716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Future work (1)</a:t>
            </a:r>
            <a:endParaRPr kumimoji="1" lang="ja-JP" altLang="en-US" dirty="0"/>
          </a:p>
        </p:txBody>
      </p:sp>
      <p:sp>
        <p:nvSpPr>
          <p:cNvPr id="3" name="コンテンツ プレースホルダー 2"/>
          <p:cNvSpPr>
            <a:spLocks noGrp="1"/>
          </p:cNvSpPr>
          <p:nvPr>
            <p:ph idx="1"/>
          </p:nvPr>
        </p:nvSpPr>
        <p:spPr>
          <a:xfrm>
            <a:off x="457200" y="1214422"/>
            <a:ext cx="8229600" cy="3222690"/>
          </a:xfrm>
        </p:spPr>
        <p:txBody>
          <a:bodyPr>
            <a:normAutofit/>
          </a:bodyPr>
          <a:lstStyle/>
          <a:p>
            <a:r>
              <a:rPr lang="en-US" altLang="ja-JP" dirty="0"/>
              <a:t>I</a:t>
            </a:r>
            <a:r>
              <a:rPr lang="en-US" altLang="ja-JP" dirty="0" smtClean="0"/>
              <a:t>mplement the algorithm which find the closest point onto two convex objects and give fast convergence rates</a:t>
            </a:r>
          </a:p>
          <a:p>
            <a:r>
              <a:rPr lang="en-US" altLang="ja-JP" dirty="0" smtClean="0"/>
              <a:t>Stabilization</a:t>
            </a:r>
            <a:endParaRPr lang="en-US" altLang="ja-JP"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39</a:t>
            </a:fld>
            <a:endParaRPr kumimoji="1" lang="ja-JP" altLang="en-US" dirty="0"/>
          </a:p>
        </p:txBody>
      </p:sp>
    </p:spTree>
    <p:extLst>
      <p:ext uri="{BB962C8B-B14F-4D97-AF65-F5344CB8AC3E}">
        <p14:creationId xmlns:p14="http://schemas.microsoft.com/office/powerpoint/2010/main" val="132481991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785818"/>
          </a:xfrm>
        </p:spPr>
        <p:txBody>
          <a:bodyPr>
            <a:noAutofit/>
          </a:bodyPr>
          <a:lstStyle/>
          <a:p>
            <a:r>
              <a:rPr kumimoji="1" lang="en-US" altLang="ja-JP" dirty="0" smtClean="0"/>
              <a:t>What is the simulation based on </a:t>
            </a:r>
            <a:br>
              <a:rPr kumimoji="1" lang="en-US" altLang="ja-JP" dirty="0" smtClean="0"/>
            </a:br>
            <a:r>
              <a:rPr kumimoji="1" lang="en-US" altLang="ja-JP" dirty="0" smtClean="0"/>
              <a:t>analytical method (1)</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The simultaneous equation are formulated by the motion of two objects.</a:t>
            </a:r>
          </a:p>
          <a:p>
            <a:r>
              <a:rPr lang="en-US" altLang="ja-JP" dirty="0" smtClean="0"/>
              <a:t>From physical constraints, this equation can be Linear Complementarity Problem (LCP).</a:t>
            </a:r>
          </a:p>
          <a:p>
            <a:r>
              <a:rPr lang="en-US" altLang="ja-JP" dirty="0" smtClean="0"/>
              <a:t>It is possible to get the resolution of two objects` motion (Impulses , relative velocities and angular velocities from impulses) on next time.</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4</a:t>
            </a:fld>
            <a:endParaRPr kumimoji="1" lang="ja-JP" altLang="en-US"/>
          </a:p>
        </p:txBody>
      </p:sp>
    </p:spTree>
    <p:extLst>
      <p:ext uri="{BB962C8B-B14F-4D97-AF65-F5344CB8AC3E}">
        <p14:creationId xmlns:p14="http://schemas.microsoft.com/office/powerpoint/2010/main" val="254238320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Future work (2)</a:t>
            </a:r>
            <a:endParaRPr kumimoji="1" lang="ja-JP" altLang="en-US" dirty="0"/>
          </a:p>
        </p:txBody>
      </p:sp>
      <p:sp>
        <p:nvSpPr>
          <p:cNvPr id="3" name="コンテンツ プレースホルダー 2"/>
          <p:cNvSpPr>
            <a:spLocks noGrp="1"/>
          </p:cNvSpPr>
          <p:nvPr>
            <p:ph idx="1"/>
          </p:nvPr>
        </p:nvSpPr>
        <p:spPr>
          <a:xfrm>
            <a:off x="457200" y="1214422"/>
            <a:ext cx="8229600" cy="4086786"/>
          </a:xfrm>
        </p:spPr>
        <p:txBody>
          <a:bodyPr>
            <a:normAutofit/>
          </a:bodyPr>
          <a:lstStyle/>
          <a:p>
            <a:r>
              <a:rPr lang="en-US" altLang="ja-JP" dirty="0" smtClean="0"/>
              <a:t>In my research, my algorithm for finding the closest point onto two convex objects is different from Euclidean Projection [2] (</a:t>
            </a:r>
            <a:r>
              <a:rPr lang="en-US" altLang="ja-JP" dirty="0" smtClean="0">
                <a:hlinkClick r:id="rId3" action="ppaction://hlinksldjump"/>
              </a:rPr>
              <a:t>Appendix E</a:t>
            </a:r>
            <a:r>
              <a:rPr lang="en-US" altLang="ja-JP" dirty="0" smtClean="0"/>
              <a:t>)(</a:t>
            </a:r>
            <a:r>
              <a:rPr lang="en-US" altLang="ja-JP" dirty="0" smtClean="0">
                <a:hlinkClick r:id="rId4" action="ppaction://hlinksldjump"/>
              </a:rPr>
              <a:t>Page 27</a:t>
            </a:r>
            <a:r>
              <a:rPr lang="en-US" altLang="ja-JP" dirty="0" smtClean="0"/>
              <a:t>)</a:t>
            </a:r>
          </a:p>
          <a:p>
            <a:r>
              <a:rPr lang="en-US" altLang="ja-JP" dirty="0" smtClean="0"/>
              <a:t>this method assume that there are only two convex objects.</a:t>
            </a:r>
          </a:p>
          <a:p>
            <a:r>
              <a:rPr lang="en-US" altLang="ja-JP" dirty="0" smtClean="0"/>
              <a:t>There is research paper to general object(nonconvex object) [3]</a:t>
            </a:r>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40</a:t>
            </a:fld>
            <a:endParaRPr kumimoji="1" lang="ja-JP" altLang="en-US" dirty="0"/>
          </a:p>
        </p:txBody>
      </p:sp>
      <p:sp>
        <p:nvSpPr>
          <p:cNvPr id="6" name="フッター プレースホルダー 5"/>
          <p:cNvSpPr>
            <a:spLocks noGrp="1"/>
          </p:cNvSpPr>
          <p:nvPr>
            <p:ph type="ftr" sz="quarter" idx="11"/>
          </p:nvPr>
        </p:nvSpPr>
        <p:spPr>
          <a:xfrm>
            <a:off x="457200" y="6160376"/>
            <a:ext cx="8229600" cy="561099"/>
          </a:xfrm>
        </p:spPr>
        <p:txBody>
          <a:bodyPr/>
          <a:lstStyle/>
          <a:p>
            <a:pPr algn="l"/>
            <a:r>
              <a:rPr lang="en-US" altLang="ja-JP" sz="1050" dirty="0"/>
              <a:t>[2] </a:t>
            </a:r>
            <a:r>
              <a:rPr lang="en-US" altLang="ja-JP" sz="1050" dirty="0">
                <a:hlinkClick r:id="rId5"/>
              </a:rPr>
              <a:t>https://</a:t>
            </a:r>
            <a:r>
              <a:rPr lang="en-US" altLang="ja-JP" sz="1050" dirty="0" smtClean="0">
                <a:hlinkClick r:id="rId5"/>
              </a:rPr>
              <a:t>en.wikipedia.org/wiki/Projections_onto_convex_sets</a:t>
            </a:r>
            <a:endParaRPr lang="en-US" altLang="ja-JP" sz="1050" dirty="0" smtClean="0"/>
          </a:p>
          <a:p>
            <a:pPr algn="l"/>
            <a:r>
              <a:rPr kumimoji="1" lang="en-US" altLang="ja-JP" sz="1050" dirty="0" smtClean="0"/>
              <a:t>[3] Lewis, A. S.; </a:t>
            </a:r>
            <a:r>
              <a:rPr kumimoji="1" lang="en-US" altLang="ja-JP" sz="1050" dirty="0" err="1" smtClean="0"/>
              <a:t>Malick</a:t>
            </a:r>
            <a:r>
              <a:rPr lang="en-US" altLang="ja-JP" sz="1050" dirty="0" smtClean="0"/>
              <a:t>, J. Alternating Projections on Manifolds. Mathematics of Operations Research. 33: p. 216-234</a:t>
            </a:r>
            <a:endParaRPr kumimoji="1" lang="ja-JP" altLang="en-US" sz="1050" dirty="0"/>
          </a:p>
        </p:txBody>
      </p:sp>
    </p:spTree>
    <p:extLst>
      <p:ext uri="{BB962C8B-B14F-4D97-AF65-F5344CB8AC3E}">
        <p14:creationId xmlns:p14="http://schemas.microsoft.com/office/powerpoint/2010/main" val="153771896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Future work (3)</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41</a:t>
            </a:fld>
            <a:endParaRPr kumimoji="1" lang="ja-JP" altLang="en-US" dirty="0"/>
          </a:p>
        </p:txBody>
      </p:sp>
      <p:pic>
        <p:nvPicPr>
          <p:cNvPr id="6" name="nonstabilization">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1190625" y="1214438"/>
            <a:ext cx="6762750" cy="5072062"/>
          </a:xfrm>
        </p:spPr>
      </p:pic>
      <p:sp>
        <p:nvSpPr>
          <p:cNvPr id="7" name="正方形/長方形 6"/>
          <p:cNvSpPr/>
          <p:nvPr/>
        </p:nvSpPr>
        <p:spPr>
          <a:xfrm>
            <a:off x="3429767" y="6286500"/>
            <a:ext cx="2284472" cy="307777"/>
          </a:xfrm>
          <a:prstGeom prst="rect">
            <a:avLst/>
          </a:prstGeom>
        </p:spPr>
        <p:txBody>
          <a:bodyPr wrap="none">
            <a:spAutoFit/>
          </a:bodyPr>
          <a:lstStyle/>
          <a:p>
            <a:pPr algn="ctr"/>
            <a:r>
              <a:rPr lang="en-US" altLang="ja-JP" sz="1400" dirty="0" smtClean="0"/>
              <a:t>Movie </a:t>
            </a:r>
            <a:r>
              <a:rPr lang="en-US" altLang="ja-JP" sz="1400" dirty="0"/>
              <a:t>5</a:t>
            </a:r>
            <a:r>
              <a:rPr kumimoji="1" lang="ja-JP" altLang="en-US" sz="1400" dirty="0" smtClean="0"/>
              <a:t> </a:t>
            </a:r>
            <a:r>
              <a:rPr lang="en-US" altLang="ja-JP" sz="1400" dirty="0" smtClean="0"/>
              <a:t>the stack of cylinder</a:t>
            </a:r>
            <a:endParaRPr kumimoji="1" lang="ja-JP" altLang="en-US" sz="1400" dirty="0"/>
          </a:p>
        </p:txBody>
      </p:sp>
    </p:spTree>
    <p:extLst>
      <p:ext uri="{BB962C8B-B14F-4D97-AF65-F5344CB8AC3E}">
        <p14:creationId xmlns:p14="http://schemas.microsoft.com/office/powerpoint/2010/main" val="1988539495"/>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Future work (4)</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So, there is method for stabilization to frozen these objects when the velocity of individual objects is smaller than standard speed.</a:t>
            </a:r>
          </a:p>
          <a:p>
            <a:r>
              <a:rPr lang="en-US" altLang="ja-JP" dirty="0" smtClean="0"/>
              <a:t>But in springhead2, to frozen the object cannot be work now.</a:t>
            </a:r>
          </a:p>
          <a:p>
            <a:r>
              <a:rPr lang="en-US" altLang="ja-JP" dirty="0" smtClean="0"/>
              <a:t>To change the value of </a:t>
            </a:r>
            <a:r>
              <a:rPr lang="en-US" altLang="ja-JP" dirty="0" err="1" smtClean="0"/>
              <a:t>freezezthreshold</a:t>
            </a:r>
            <a:r>
              <a:rPr lang="en-US" altLang="ja-JP" dirty="0" smtClean="0"/>
              <a:t> in </a:t>
            </a:r>
            <a:r>
              <a:rPr lang="en-US" altLang="ja-JP" dirty="0" err="1" smtClean="0"/>
              <a:t>SprPHEngine.h</a:t>
            </a:r>
            <a:r>
              <a:rPr lang="en-US" altLang="ja-JP" dirty="0" smtClean="0"/>
              <a:t> and use the function </a:t>
            </a:r>
            <a:r>
              <a:rPr lang="en-US" altLang="ja-JP" dirty="0" err="1" smtClean="0"/>
              <a:t>SetFrozen</a:t>
            </a:r>
            <a:r>
              <a:rPr lang="en-US" altLang="ja-JP" dirty="0" smtClean="0"/>
              <a:t> in </a:t>
            </a:r>
            <a:r>
              <a:rPr lang="en-US" altLang="ja-JP" dirty="0" err="1" smtClean="0"/>
              <a:t>UpdateVelocity</a:t>
            </a:r>
            <a:r>
              <a:rPr lang="en-US" altLang="ja-JP" dirty="0"/>
              <a:t> </a:t>
            </a:r>
            <a:r>
              <a:rPr lang="en-US" altLang="ja-JP" dirty="0" smtClean="0"/>
              <a:t>function (PHSolid.cpp) both cannot be worked.</a:t>
            </a:r>
          </a:p>
          <a:p>
            <a:endParaRPr lang="en-US" altLang="ja-JP"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42</a:t>
            </a:fld>
            <a:endParaRPr kumimoji="1" lang="ja-JP" altLang="en-US" dirty="0"/>
          </a:p>
        </p:txBody>
      </p:sp>
    </p:spTree>
    <p:extLst>
      <p:ext uri="{BB962C8B-B14F-4D97-AF65-F5344CB8AC3E}">
        <p14:creationId xmlns:p14="http://schemas.microsoft.com/office/powerpoint/2010/main" val="35433779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Future work (5)</a:t>
            </a:r>
            <a:endParaRPr kumimoji="1" lang="ja-JP" altLang="en-US" dirty="0"/>
          </a:p>
        </p:txBody>
      </p:sp>
      <p:sp>
        <p:nvSpPr>
          <p:cNvPr id="3" name="コンテンツ プレースホルダー 2"/>
          <p:cNvSpPr>
            <a:spLocks noGrp="1"/>
          </p:cNvSpPr>
          <p:nvPr>
            <p:ph idx="1"/>
          </p:nvPr>
        </p:nvSpPr>
        <p:spPr>
          <a:xfrm>
            <a:off x="457200" y="1214422"/>
            <a:ext cx="8229600" cy="3222690"/>
          </a:xfrm>
        </p:spPr>
        <p:txBody>
          <a:bodyPr>
            <a:normAutofit/>
          </a:bodyPr>
          <a:lstStyle/>
          <a:p>
            <a:r>
              <a:rPr lang="en-US" altLang="ja-JP" dirty="0" smtClean="0"/>
              <a:t>If the only rule to frozen two objects by using the individual velocities, the tipping like </a:t>
            </a:r>
            <a:r>
              <a:rPr lang="en-US" altLang="ja-JP" dirty="0" err="1" smtClean="0"/>
              <a:t>moive</a:t>
            </a:r>
            <a:r>
              <a:rPr lang="en-US" altLang="ja-JP" dirty="0" smtClean="0"/>
              <a:t> 3 cannot be occurred</a:t>
            </a:r>
          </a:p>
          <a:p>
            <a:r>
              <a:rPr lang="en-US" altLang="ja-JP" dirty="0" smtClean="0"/>
              <a:t>in stabilization in scene of stack of objects, it is important to calculate the axis of contact</a:t>
            </a:r>
          </a:p>
          <a:p>
            <a:r>
              <a:rPr lang="en-US" altLang="ja-JP" dirty="0" smtClean="0"/>
              <a:t>From these facts, I must think two things :</a:t>
            </a:r>
            <a:br>
              <a:rPr lang="en-US" altLang="ja-JP" dirty="0" smtClean="0"/>
            </a:br>
            <a:r>
              <a:rPr lang="en-US" altLang="ja-JP" dirty="0" smtClean="0"/>
              <a:t>(1) how to frozen objects (the rule)</a:t>
            </a:r>
            <a:br>
              <a:rPr lang="en-US" altLang="ja-JP" dirty="0" smtClean="0"/>
            </a:br>
            <a:r>
              <a:rPr lang="en-US" altLang="ja-JP" dirty="0" smtClean="0"/>
              <a:t>(2) how to calculate the axis of contact </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43</a:t>
            </a:fld>
            <a:endParaRPr kumimoji="1" lang="ja-JP" altLang="en-US" dirty="0"/>
          </a:p>
        </p:txBody>
      </p:sp>
      <p:pic>
        <p:nvPicPr>
          <p:cNvPr id="5" name="tipping">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731636" y="4033878"/>
            <a:ext cx="3680727" cy="2464215"/>
          </a:xfrm>
          <a:prstGeom prst="rect">
            <a:avLst/>
          </a:prstGeom>
        </p:spPr>
      </p:pic>
      <p:sp>
        <p:nvSpPr>
          <p:cNvPr id="6" name="正方形/長方形 5"/>
          <p:cNvSpPr/>
          <p:nvPr/>
        </p:nvSpPr>
        <p:spPr>
          <a:xfrm>
            <a:off x="3893351" y="6498093"/>
            <a:ext cx="1357296" cy="307777"/>
          </a:xfrm>
          <a:prstGeom prst="rect">
            <a:avLst/>
          </a:prstGeom>
        </p:spPr>
        <p:txBody>
          <a:bodyPr wrap="none">
            <a:spAutoFit/>
          </a:bodyPr>
          <a:lstStyle/>
          <a:p>
            <a:pPr algn="ctr"/>
            <a:r>
              <a:rPr lang="en-US" altLang="ja-JP" sz="1400" dirty="0" smtClean="0"/>
              <a:t>Movie 6</a:t>
            </a:r>
            <a:r>
              <a:rPr kumimoji="1" lang="ja-JP" altLang="en-US" sz="1400" dirty="0" smtClean="0"/>
              <a:t> </a:t>
            </a:r>
            <a:r>
              <a:rPr lang="en-US" altLang="ja-JP" sz="1400" dirty="0" smtClean="0"/>
              <a:t>Tipping</a:t>
            </a:r>
            <a:endParaRPr kumimoji="1" lang="ja-JP" altLang="en-US" sz="1400" dirty="0"/>
          </a:p>
        </p:txBody>
      </p:sp>
    </p:spTree>
    <p:extLst>
      <p:ext uri="{BB962C8B-B14F-4D97-AF65-F5344CB8AC3E}">
        <p14:creationId xmlns:p14="http://schemas.microsoft.com/office/powerpoint/2010/main" val="1402528423"/>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Appendix A The data of Experiment (1)</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44</a:t>
            </a:fld>
            <a:endParaRPr kumimoji="1" lang="ja-JP" altLang="en-US"/>
          </a:p>
        </p:txBody>
      </p:sp>
      <p:graphicFrame>
        <p:nvGraphicFramePr>
          <p:cNvPr id="5" name="グラフ 4"/>
          <p:cNvGraphicFramePr>
            <a:graphicFrameLocks/>
          </p:cNvGraphicFramePr>
          <p:nvPr>
            <p:extLst/>
          </p:nvPr>
        </p:nvGraphicFramePr>
        <p:xfrm>
          <a:off x="252000" y="1412776"/>
          <a:ext cx="864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p:cNvSpPr txBox="1"/>
          <p:nvPr/>
        </p:nvSpPr>
        <p:spPr>
          <a:xfrm>
            <a:off x="1188802" y="5732776"/>
            <a:ext cx="6766396" cy="307777"/>
          </a:xfrm>
          <a:prstGeom prst="rect">
            <a:avLst/>
          </a:prstGeom>
          <a:noFill/>
        </p:spPr>
        <p:txBody>
          <a:bodyPr wrap="square" rtlCol="0">
            <a:spAutoFit/>
          </a:bodyPr>
          <a:lstStyle/>
          <a:p>
            <a:pPr algn="ctr"/>
            <a:r>
              <a:rPr lang="en-US" altLang="ja-JP" sz="1400" dirty="0" smtClean="0"/>
              <a:t>Figure 26</a:t>
            </a:r>
            <a:r>
              <a:rPr kumimoji="1" lang="en-US" altLang="ja-JP" sz="1400" dirty="0" smtClean="0"/>
              <a:t> </a:t>
            </a:r>
            <a:r>
              <a:rPr lang="en-US" altLang="ja-JP" sz="1400" dirty="0" smtClean="0"/>
              <a:t>The graph of entire calculation time (Cylinder falls down – Edge contact)</a:t>
            </a:r>
            <a:endParaRPr kumimoji="1" lang="en-US" altLang="ja-JP" sz="1400" dirty="0" smtClean="0"/>
          </a:p>
        </p:txBody>
      </p:sp>
    </p:spTree>
    <p:extLst>
      <p:ext uri="{BB962C8B-B14F-4D97-AF65-F5344CB8AC3E}">
        <p14:creationId xmlns:p14="http://schemas.microsoft.com/office/powerpoint/2010/main" val="152207242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グラフ 6"/>
          <p:cNvGraphicFramePr>
            <a:graphicFrameLocks/>
          </p:cNvGraphicFramePr>
          <p:nvPr>
            <p:extLst/>
          </p:nvPr>
        </p:nvGraphicFramePr>
        <p:xfrm>
          <a:off x="254456" y="1412776"/>
          <a:ext cx="864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kumimoji="1" lang="en-US" altLang="ja-JP" dirty="0" smtClean="0"/>
              <a:t>Appendix A The data of Experiment (2)</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45</a:t>
            </a:fld>
            <a:endParaRPr kumimoji="1" lang="ja-JP" altLang="en-US"/>
          </a:p>
        </p:txBody>
      </p:sp>
      <p:sp>
        <p:nvSpPr>
          <p:cNvPr id="6" name="テキスト ボックス 5"/>
          <p:cNvSpPr txBox="1"/>
          <p:nvPr/>
        </p:nvSpPr>
        <p:spPr>
          <a:xfrm>
            <a:off x="1008193" y="5732776"/>
            <a:ext cx="7127614" cy="307777"/>
          </a:xfrm>
          <a:prstGeom prst="rect">
            <a:avLst/>
          </a:prstGeom>
          <a:noFill/>
        </p:spPr>
        <p:txBody>
          <a:bodyPr wrap="square" rtlCol="0">
            <a:spAutoFit/>
          </a:bodyPr>
          <a:lstStyle/>
          <a:p>
            <a:pPr algn="ctr"/>
            <a:r>
              <a:rPr lang="en-US" altLang="ja-JP" sz="1400" dirty="0" smtClean="0"/>
              <a:t>Figure 27</a:t>
            </a:r>
            <a:r>
              <a:rPr kumimoji="1" lang="en-US" altLang="ja-JP" sz="1400" dirty="0" smtClean="0"/>
              <a:t> </a:t>
            </a:r>
            <a:r>
              <a:rPr lang="en-US" altLang="ja-JP" sz="1400" dirty="0" smtClean="0"/>
              <a:t>The graph of contact analysis calculation time (Cylinder falls down – Edge contact)</a:t>
            </a:r>
            <a:endParaRPr kumimoji="1" lang="en-US" altLang="ja-JP" sz="1400" dirty="0" smtClean="0"/>
          </a:p>
        </p:txBody>
      </p:sp>
    </p:spTree>
    <p:extLst>
      <p:ext uri="{BB962C8B-B14F-4D97-AF65-F5344CB8AC3E}">
        <p14:creationId xmlns:p14="http://schemas.microsoft.com/office/powerpoint/2010/main" val="3501146635"/>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グラフ 7"/>
          <p:cNvGraphicFramePr>
            <a:graphicFrameLocks/>
          </p:cNvGraphicFramePr>
          <p:nvPr>
            <p:extLst/>
          </p:nvPr>
        </p:nvGraphicFramePr>
        <p:xfrm>
          <a:off x="252000" y="1412776"/>
          <a:ext cx="864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kumimoji="1" lang="en-US" altLang="ja-JP" dirty="0" smtClean="0"/>
              <a:t>Appendix A The data of Experiment (3)</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46</a:t>
            </a:fld>
            <a:endParaRPr kumimoji="1" lang="ja-JP" altLang="en-US"/>
          </a:p>
        </p:txBody>
      </p:sp>
      <p:sp>
        <p:nvSpPr>
          <p:cNvPr id="6" name="テキスト ボックス 5"/>
          <p:cNvSpPr txBox="1"/>
          <p:nvPr/>
        </p:nvSpPr>
        <p:spPr>
          <a:xfrm>
            <a:off x="732696" y="5732776"/>
            <a:ext cx="7678607" cy="307777"/>
          </a:xfrm>
          <a:prstGeom prst="rect">
            <a:avLst/>
          </a:prstGeom>
          <a:noFill/>
        </p:spPr>
        <p:txBody>
          <a:bodyPr wrap="square" rtlCol="0">
            <a:spAutoFit/>
          </a:bodyPr>
          <a:lstStyle/>
          <a:p>
            <a:pPr algn="ctr"/>
            <a:r>
              <a:rPr lang="en-US" altLang="ja-JP" sz="1400" dirty="0" smtClean="0"/>
              <a:t>Figure 28</a:t>
            </a:r>
            <a:r>
              <a:rPr kumimoji="1" lang="en-US" altLang="ja-JP" sz="1400" dirty="0" smtClean="0"/>
              <a:t> </a:t>
            </a:r>
            <a:r>
              <a:rPr lang="en-US" altLang="ja-JP" sz="1400" dirty="0" smtClean="0"/>
              <a:t>The graph of contact force/torque calculation time (Cylinder falls down – Edge contact)</a:t>
            </a:r>
            <a:endParaRPr kumimoji="1" lang="en-US" altLang="ja-JP" sz="1400" dirty="0" smtClean="0"/>
          </a:p>
        </p:txBody>
      </p:sp>
    </p:spTree>
    <p:extLst>
      <p:ext uri="{BB962C8B-B14F-4D97-AF65-F5344CB8AC3E}">
        <p14:creationId xmlns:p14="http://schemas.microsoft.com/office/powerpoint/2010/main" val="2567411546"/>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グラフ 6"/>
          <p:cNvGraphicFramePr>
            <a:graphicFrameLocks/>
          </p:cNvGraphicFramePr>
          <p:nvPr>
            <p:extLst/>
          </p:nvPr>
        </p:nvGraphicFramePr>
        <p:xfrm>
          <a:off x="252000" y="1412776"/>
          <a:ext cx="864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kumimoji="1" lang="en-US" altLang="ja-JP" dirty="0" smtClean="0"/>
              <a:t>Appendix A The data of Experiment (4)</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47</a:t>
            </a:fld>
            <a:endParaRPr kumimoji="1" lang="ja-JP" altLang="en-US"/>
          </a:p>
        </p:txBody>
      </p:sp>
      <p:sp>
        <p:nvSpPr>
          <p:cNvPr id="6" name="テキスト ボックス 5"/>
          <p:cNvSpPr txBox="1"/>
          <p:nvPr/>
        </p:nvSpPr>
        <p:spPr>
          <a:xfrm>
            <a:off x="1188802" y="5732776"/>
            <a:ext cx="6766396" cy="307777"/>
          </a:xfrm>
          <a:prstGeom prst="rect">
            <a:avLst/>
          </a:prstGeom>
          <a:noFill/>
        </p:spPr>
        <p:txBody>
          <a:bodyPr wrap="square" rtlCol="0">
            <a:spAutoFit/>
          </a:bodyPr>
          <a:lstStyle/>
          <a:p>
            <a:pPr algn="ctr"/>
            <a:r>
              <a:rPr lang="en-US" altLang="ja-JP" sz="1400" dirty="0" smtClean="0"/>
              <a:t>Figure 29</a:t>
            </a:r>
            <a:r>
              <a:rPr kumimoji="1" lang="en-US" altLang="ja-JP" sz="1400" dirty="0" smtClean="0"/>
              <a:t> </a:t>
            </a:r>
            <a:r>
              <a:rPr lang="en-US" altLang="ja-JP" sz="1400" dirty="0" smtClean="0"/>
              <a:t>The graph of entire calculation time (Cylinder falls down – Point contact)</a:t>
            </a:r>
            <a:endParaRPr kumimoji="1" lang="en-US" altLang="ja-JP" sz="1400" dirty="0" smtClean="0"/>
          </a:p>
        </p:txBody>
      </p:sp>
    </p:spTree>
    <p:extLst>
      <p:ext uri="{BB962C8B-B14F-4D97-AF65-F5344CB8AC3E}">
        <p14:creationId xmlns:p14="http://schemas.microsoft.com/office/powerpoint/2010/main" val="2494847017"/>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グラフ 7"/>
          <p:cNvGraphicFramePr>
            <a:graphicFrameLocks/>
          </p:cNvGraphicFramePr>
          <p:nvPr>
            <p:extLst/>
          </p:nvPr>
        </p:nvGraphicFramePr>
        <p:xfrm>
          <a:off x="254456" y="1412776"/>
          <a:ext cx="864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kumimoji="1" lang="en-US" altLang="ja-JP" dirty="0" smtClean="0"/>
              <a:t>Appendix A The data of Experiment (5)</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48</a:t>
            </a:fld>
            <a:endParaRPr kumimoji="1" lang="ja-JP" altLang="en-US"/>
          </a:p>
        </p:txBody>
      </p:sp>
      <p:sp>
        <p:nvSpPr>
          <p:cNvPr id="6" name="テキスト ボックス 5"/>
          <p:cNvSpPr txBox="1"/>
          <p:nvPr/>
        </p:nvSpPr>
        <p:spPr>
          <a:xfrm>
            <a:off x="1008193" y="5732776"/>
            <a:ext cx="7127614" cy="307777"/>
          </a:xfrm>
          <a:prstGeom prst="rect">
            <a:avLst/>
          </a:prstGeom>
          <a:noFill/>
        </p:spPr>
        <p:txBody>
          <a:bodyPr wrap="square" rtlCol="0">
            <a:spAutoFit/>
          </a:bodyPr>
          <a:lstStyle/>
          <a:p>
            <a:pPr algn="ctr"/>
            <a:r>
              <a:rPr lang="en-US" altLang="ja-JP" sz="1400" dirty="0" smtClean="0"/>
              <a:t>Figure 30</a:t>
            </a:r>
            <a:r>
              <a:rPr kumimoji="1" lang="en-US" altLang="ja-JP" sz="1400" dirty="0" smtClean="0"/>
              <a:t> </a:t>
            </a:r>
            <a:r>
              <a:rPr lang="en-US" altLang="ja-JP" sz="1400" dirty="0" smtClean="0"/>
              <a:t>The graph of contact analysis calculation time (Cylinder falls down – Point contact)</a:t>
            </a:r>
            <a:endParaRPr kumimoji="1" lang="en-US" altLang="ja-JP" sz="1400" dirty="0" smtClean="0"/>
          </a:p>
        </p:txBody>
      </p:sp>
    </p:spTree>
    <p:extLst>
      <p:ext uri="{BB962C8B-B14F-4D97-AF65-F5344CB8AC3E}">
        <p14:creationId xmlns:p14="http://schemas.microsoft.com/office/powerpoint/2010/main" val="2286743737"/>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グラフ 6"/>
          <p:cNvGraphicFramePr>
            <a:graphicFrameLocks/>
          </p:cNvGraphicFramePr>
          <p:nvPr>
            <p:extLst/>
          </p:nvPr>
        </p:nvGraphicFramePr>
        <p:xfrm>
          <a:off x="251999" y="1412776"/>
          <a:ext cx="864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kumimoji="1" lang="en-US" altLang="ja-JP" dirty="0" smtClean="0"/>
              <a:t>Appendix A The data of Experiment (6)</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49</a:t>
            </a:fld>
            <a:endParaRPr kumimoji="1" lang="ja-JP" altLang="en-US"/>
          </a:p>
        </p:txBody>
      </p:sp>
      <p:sp>
        <p:nvSpPr>
          <p:cNvPr id="6" name="テキスト ボックス 5"/>
          <p:cNvSpPr txBox="1"/>
          <p:nvPr/>
        </p:nvSpPr>
        <p:spPr>
          <a:xfrm>
            <a:off x="732696" y="5732776"/>
            <a:ext cx="7678607" cy="307777"/>
          </a:xfrm>
          <a:prstGeom prst="rect">
            <a:avLst/>
          </a:prstGeom>
          <a:noFill/>
        </p:spPr>
        <p:txBody>
          <a:bodyPr wrap="square" rtlCol="0">
            <a:spAutoFit/>
          </a:bodyPr>
          <a:lstStyle/>
          <a:p>
            <a:pPr algn="ctr"/>
            <a:r>
              <a:rPr lang="en-US" altLang="ja-JP" sz="1400" dirty="0" smtClean="0"/>
              <a:t>Figure 31</a:t>
            </a:r>
            <a:r>
              <a:rPr kumimoji="1" lang="en-US" altLang="ja-JP" sz="1400" dirty="0" smtClean="0"/>
              <a:t> </a:t>
            </a:r>
            <a:r>
              <a:rPr lang="en-US" altLang="ja-JP" sz="1400" dirty="0" smtClean="0"/>
              <a:t>The graph of contact force/torque calculation time (Cylinder falls down – Point contact)</a:t>
            </a:r>
            <a:endParaRPr kumimoji="1" lang="en-US" altLang="ja-JP" sz="1400" dirty="0" smtClean="0"/>
          </a:p>
        </p:txBody>
      </p:sp>
    </p:spTree>
    <p:extLst>
      <p:ext uri="{BB962C8B-B14F-4D97-AF65-F5344CB8AC3E}">
        <p14:creationId xmlns:p14="http://schemas.microsoft.com/office/powerpoint/2010/main" val="55542873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26461"/>
            <a:ext cx="8229600" cy="785818"/>
          </a:xfrm>
        </p:spPr>
        <p:txBody>
          <a:bodyPr>
            <a:noAutofit/>
          </a:bodyPr>
          <a:lstStyle/>
          <a:p>
            <a:r>
              <a:rPr kumimoji="1" lang="en-US" altLang="ja-JP" dirty="0" smtClean="0"/>
              <a:t>What is the simulation based on </a:t>
            </a:r>
            <a:br>
              <a:rPr kumimoji="1" lang="en-US" altLang="ja-JP" dirty="0" smtClean="0"/>
            </a:br>
            <a:r>
              <a:rPr kumimoji="1" lang="en-US" altLang="ja-JP" dirty="0" smtClean="0"/>
              <a:t>analytical method (2)</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5</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4"/>
              <p:cNvSpPr>
                <a:spLocks noGrp="1"/>
              </p:cNvSpPr>
              <p:nvPr>
                <p:ph idx="1"/>
              </p:nvPr>
            </p:nvSpPr>
            <p:spPr>
              <a:xfrm>
                <a:off x="4860032" y="1628800"/>
                <a:ext cx="4283968" cy="4657720"/>
              </a:xfrm>
            </p:spPr>
            <p:txBody>
              <a:bodyPr>
                <a:normAutofit/>
              </a:bodyPr>
              <a:lstStyle/>
              <a:p>
                <a:r>
                  <a:rPr kumimoji="1" lang="en-US" altLang="ja-JP" sz="1800" dirty="0" smtClean="0"/>
                  <a:t>Simultaneous equation</a:t>
                </a:r>
                <a:endParaRPr lang="en-US" altLang="ja-JP" sz="1800" dirty="0" smtClean="0"/>
              </a:p>
              <a:p>
                <a:pPr marL="0" indent="0" algn="ctr">
                  <a:buNone/>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𝑤</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𝐴</m:t>
                      </m:r>
                      <m:r>
                        <a:rPr kumimoji="1" lang="ja-JP" altLang="en-US" sz="1800" b="0" i="1" smtClean="0">
                          <a:latin typeface="Cambria Math" panose="02040503050406030204" pitchFamily="18" charset="0"/>
                        </a:rPr>
                        <m:t>𝜆</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𝑏</m:t>
                      </m:r>
                    </m:oMath>
                  </m:oMathPara>
                </a14:m>
                <a:endParaRPr kumimoji="1" lang="en-US" altLang="ja-JP" sz="1800" b="0" dirty="0" smtClean="0"/>
              </a:p>
              <a:p>
                <a:pPr marL="0" indent="0" algn="ctr">
                  <a:buNone/>
                </a:pPr>
                <a:r>
                  <a:rPr kumimoji="1" lang="en-US" altLang="ja-JP" sz="1800" dirty="0" smtClean="0"/>
                  <a:t>(</a:t>
                </a:r>
                <a14:m>
                  <m:oMath xmlns:m="http://schemas.openxmlformats.org/officeDocument/2006/math">
                    <m:r>
                      <a:rPr lang="en-US" altLang="ja-JP" sz="1800" i="1">
                        <a:latin typeface="Cambria Math" panose="02040503050406030204" pitchFamily="18" charset="0"/>
                      </a:rPr>
                      <m:t>𝑤</m:t>
                    </m:r>
                  </m:oMath>
                </a14:m>
                <a:r>
                  <a:rPr kumimoji="1" lang="en-US" altLang="ja-JP" sz="1800" dirty="0" smtClean="0"/>
                  <a:t>:the relative velocities/angular velocities between two objects,</a:t>
                </a:r>
              </a:p>
              <a:p>
                <a:pPr marL="0" indent="0" algn="ctr">
                  <a:buNone/>
                </a:pPr>
                <a14:m>
                  <m:oMath xmlns:m="http://schemas.openxmlformats.org/officeDocument/2006/math">
                    <m:r>
                      <a:rPr lang="ja-JP" altLang="en-US" sz="1800" i="1">
                        <a:latin typeface="Cambria Math" panose="02040503050406030204" pitchFamily="18" charset="0"/>
                      </a:rPr>
                      <m:t>𝜆</m:t>
                    </m:r>
                  </m:oMath>
                </a14:m>
                <a:r>
                  <a:rPr kumimoji="1" lang="en-US" altLang="ja-JP" sz="1800" dirty="0" smtClean="0"/>
                  <a:t>:the impulses between two objects)</a:t>
                </a:r>
              </a:p>
              <a:p>
                <a:pPr algn="just"/>
                <a:r>
                  <a:rPr lang="en-US" altLang="ja-JP" sz="1800" dirty="0" smtClean="0"/>
                  <a:t>The constraints</a:t>
                </a:r>
                <a:endParaRPr lang="en-US" altLang="ja-JP" sz="1800" dirty="0"/>
              </a:p>
              <a:p>
                <a:pPr marL="0" indent="0" algn="just">
                  <a:buNone/>
                </a:pPr>
                <a14:m>
                  <m:oMathPara xmlns:m="http://schemas.openxmlformats.org/officeDocument/2006/math">
                    <m:oMathParaPr>
                      <m:jc m:val="centerGroup"/>
                    </m:oMathParaPr>
                    <m:oMath xmlns:m="http://schemas.openxmlformats.org/officeDocument/2006/math">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ja-JP" altLang="en-US" sz="1600" i="1">
                                  <a:latin typeface="Cambria Math" panose="02040503050406030204" pitchFamily="18" charset="0"/>
                                </a:rPr>
                                <m:t>𝜆</m:t>
                              </m:r>
                            </m:e>
                            <m:sub>
                              <m:r>
                                <a:rPr lang="en-US" altLang="ja-JP" sz="1600" i="1">
                                  <a:latin typeface="Cambria Math" panose="02040503050406030204" pitchFamily="18" charset="0"/>
                                </a:rPr>
                                <m:t>3</m:t>
                              </m:r>
                            </m:sub>
                          </m:sSub>
                          <m:r>
                            <a:rPr lang="en-US" altLang="ja-JP" sz="1600" i="1">
                              <a:latin typeface="Cambria Math" panose="02040503050406030204" pitchFamily="18" charset="0"/>
                            </a:rPr>
                            <m:t>&gt;0</m:t>
                          </m:r>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𝑤</m:t>
                              </m:r>
                            </m:e>
                            <m:sub>
                              <m:r>
                                <a:rPr lang="en-US" altLang="ja-JP" sz="1600" i="1">
                                  <a:latin typeface="Cambria Math" panose="02040503050406030204" pitchFamily="18" charset="0"/>
                                  <a:ea typeface="Cambria Math" panose="02040503050406030204" pitchFamily="18" charset="0"/>
                                </a:rPr>
                                <m:t>3</m:t>
                              </m:r>
                            </m:sub>
                          </m:sSub>
                          <m:r>
                            <a:rPr lang="en-US" altLang="ja-JP" sz="1600" i="1">
                              <a:latin typeface="Cambria Math" panose="02040503050406030204" pitchFamily="18" charset="0"/>
                              <a:ea typeface="Cambria Math" panose="02040503050406030204" pitchFamily="18" charset="0"/>
                            </a:rPr>
                            <m:t>=0</m:t>
                          </m:r>
                          <m:r>
                            <m:rPr>
                              <m:nor/>
                            </m:rPr>
                            <a:rPr lang="ja-JP" altLang="en-US" sz="1600" dirty="0"/>
                            <m:t> </m:t>
                          </m:r>
                        </m:e>
                      </m:d>
                      <m:r>
                        <a:rPr lang="en-US" altLang="ja-JP" sz="1600" i="1">
                          <a:latin typeface="Cambria Math" panose="02040503050406030204" pitchFamily="18" charset="0"/>
                          <a:ea typeface="Cambria Math" panose="02040503050406030204" pitchFamily="18" charset="0"/>
                        </a:rPr>
                        <m:t>∪</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ja-JP" altLang="en-US" sz="1600" i="1">
                                  <a:latin typeface="Cambria Math" panose="02040503050406030204" pitchFamily="18" charset="0"/>
                                </a:rPr>
                                <m:t>𝜆</m:t>
                              </m:r>
                            </m:e>
                            <m:sub>
                              <m:r>
                                <a:rPr lang="en-US" altLang="ja-JP" sz="1600" i="1">
                                  <a:latin typeface="Cambria Math" panose="02040503050406030204" pitchFamily="18" charset="0"/>
                                </a:rPr>
                                <m:t>3</m:t>
                              </m:r>
                            </m:sub>
                          </m:sSub>
                          <m:r>
                            <a:rPr lang="en-US" altLang="ja-JP" sz="1600" i="1">
                              <a:latin typeface="Cambria Math" panose="02040503050406030204" pitchFamily="18" charset="0"/>
                            </a:rPr>
                            <m:t>=0</m:t>
                          </m:r>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𝑤</m:t>
                              </m:r>
                            </m:e>
                            <m:sub>
                              <m:r>
                                <a:rPr lang="en-US" altLang="ja-JP" sz="1600" i="1">
                                  <a:latin typeface="Cambria Math" panose="02040503050406030204" pitchFamily="18" charset="0"/>
                                  <a:ea typeface="Cambria Math" panose="02040503050406030204" pitchFamily="18" charset="0"/>
                                </a:rPr>
                                <m:t>3</m:t>
                              </m:r>
                            </m:sub>
                          </m:sSub>
                          <m:r>
                            <a:rPr lang="en-US" altLang="ja-JP" sz="1600" i="1">
                              <a:latin typeface="Cambria Math" panose="02040503050406030204" pitchFamily="18" charset="0"/>
                              <a:ea typeface="Cambria Math" panose="02040503050406030204" pitchFamily="18" charset="0"/>
                            </a:rPr>
                            <m:t>&gt;0</m:t>
                          </m:r>
                          <m:r>
                            <m:rPr>
                              <m:nor/>
                            </m:rPr>
                            <a:rPr lang="ja-JP" altLang="en-US" sz="1600" dirty="0"/>
                            <m:t> </m:t>
                          </m:r>
                        </m:e>
                      </m:d>
                    </m:oMath>
                  </m:oMathPara>
                </a14:m>
                <a:endParaRPr kumimoji="1" lang="en-US" altLang="ja-JP" sz="1800"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n-US" altLang="ja-JP" sz="1600" i="1">
                              <a:latin typeface="Cambria Math" panose="02040503050406030204" pitchFamily="18" charset="0"/>
                            </a:rPr>
                          </m:ctrlPr>
                        </m:sSubPr>
                        <m:e>
                          <m:r>
                            <a:rPr lang="ja-JP" altLang="en-US" sz="1600" i="1">
                              <a:latin typeface="Cambria Math" panose="02040503050406030204" pitchFamily="18" charset="0"/>
                            </a:rPr>
                            <m:t>𝜆</m:t>
                          </m:r>
                        </m:e>
                        <m:sub>
                          <m:r>
                            <a:rPr lang="en-US" altLang="ja-JP" sz="1600" i="1">
                              <a:latin typeface="Cambria Math" panose="02040503050406030204" pitchFamily="18" charset="0"/>
                            </a:rPr>
                            <m:t>4</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ja-JP" altLang="en-US" sz="1600" i="1">
                              <a:latin typeface="Cambria Math" panose="02040503050406030204" pitchFamily="18" charset="0"/>
                            </a:rPr>
                            <m:t>𝜆</m:t>
                          </m:r>
                        </m:e>
                        <m:sub>
                          <m:r>
                            <a:rPr lang="en-US" altLang="ja-JP" sz="1600" i="1">
                              <a:latin typeface="Cambria Math" panose="02040503050406030204" pitchFamily="18" charset="0"/>
                            </a:rPr>
                            <m:t>5</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ja-JP" altLang="en-US" sz="1600" i="1">
                              <a:latin typeface="Cambria Math" panose="02040503050406030204" pitchFamily="18" charset="0"/>
                            </a:rPr>
                            <m:t>𝜆</m:t>
                          </m:r>
                        </m:e>
                        <m:sub>
                          <m:r>
                            <a:rPr lang="en-US" altLang="ja-JP" sz="1600" i="1">
                              <a:latin typeface="Cambria Math" panose="02040503050406030204" pitchFamily="18" charset="0"/>
                            </a:rPr>
                            <m:t>6</m:t>
                          </m:r>
                        </m:sub>
                      </m:sSub>
                      <m:r>
                        <a:rPr lang="en-US" altLang="ja-JP" sz="1600" i="1">
                          <a:latin typeface="Cambria Math" panose="02040503050406030204" pitchFamily="18" charset="0"/>
                        </a:rPr>
                        <m:t>=0</m:t>
                      </m:r>
                    </m:oMath>
                  </m:oMathPara>
                </a14:m>
                <a:endParaRPr lang="ja-JP" altLang="en-US" sz="1600" dirty="0"/>
              </a:p>
              <a:p>
                <a:pPr marL="0" indent="0" algn="just">
                  <a:buNone/>
                </a:pPr>
                <a:endParaRPr kumimoji="1" lang="en-US" altLang="ja-JP" sz="1800" dirty="0" smtClean="0"/>
              </a:p>
            </p:txBody>
          </p:sp>
        </mc:Choice>
        <mc:Fallback xmlns="">
          <p:sp>
            <p:nvSpPr>
              <p:cNvPr id="5" name="コンテンツ プレースホルダー 4"/>
              <p:cNvSpPr>
                <a:spLocks noGrp="1" noRot="1" noChangeAspect="1" noMove="1" noResize="1" noEditPoints="1" noAdjustHandles="1" noChangeArrowheads="1" noChangeShapeType="1" noTextEdit="1"/>
              </p:cNvSpPr>
              <p:nvPr>
                <p:ph idx="1"/>
              </p:nvPr>
            </p:nvSpPr>
            <p:spPr>
              <a:xfrm>
                <a:off x="4860032" y="1628800"/>
                <a:ext cx="4283968" cy="4657720"/>
              </a:xfrm>
              <a:blipFill>
                <a:blip r:embed="rId3"/>
                <a:stretch>
                  <a:fillRect l="-853" t="-393" r="-427"/>
                </a:stretch>
              </a:blipFill>
            </p:spPr>
            <p:txBody>
              <a:bodyPr/>
              <a:lstStyle/>
              <a:p>
                <a:r>
                  <a:rPr lang="ja-JP" altLang="en-US">
                    <a:noFill/>
                  </a:rPr>
                  <a:t> </a:t>
                </a:r>
              </a:p>
            </p:txBody>
          </p:sp>
        </mc:Fallback>
      </mc:AlternateContent>
      <p:grpSp>
        <p:nvGrpSpPr>
          <p:cNvPr id="6" name="グループ化 5"/>
          <p:cNvGrpSpPr/>
          <p:nvPr/>
        </p:nvGrpSpPr>
        <p:grpSpPr>
          <a:xfrm>
            <a:off x="457200" y="1844824"/>
            <a:ext cx="4402832" cy="3630584"/>
            <a:chOff x="216605" y="1725910"/>
            <a:chExt cx="4684602" cy="3862932"/>
          </a:xfrm>
        </p:grpSpPr>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9195" y="1725910"/>
              <a:ext cx="2459422" cy="2131012"/>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605" y="3856922"/>
              <a:ext cx="4684602" cy="1731920"/>
            </a:xfrm>
            <a:prstGeom prst="rect">
              <a:avLst/>
            </a:prstGeom>
          </p:spPr>
        </p:pic>
      </p:grpSp>
      <p:sp>
        <p:nvSpPr>
          <p:cNvPr id="9" name="テキスト ボックス 8"/>
          <p:cNvSpPr txBox="1"/>
          <p:nvPr/>
        </p:nvSpPr>
        <p:spPr>
          <a:xfrm>
            <a:off x="733659" y="5475408"/>
            <a:ext cx="3846666" cy="307777"/>
          </a:xfrm>
          <a:prstGeom prst="rect">
            <a:avLst/>
          </a:prstGeom>
          <a:noFill/>
        </p:spPr>
        <p:txBody>
          <a:bodyPr wrap="square" rtlCol="0">
            <a:spAutoFit/>
          </a:bodyPr>
          <a:lstStyle/>
          <a:p>
            <a:pPr algn="ctr"/>
            <a:r>
              <a:rPr lang="en-US" altLang="ja-JP" sz="1400" dirty="0" smtClean="0"/>
              <a:t>Figure </a:t>
            </a:r>
            <a:r>
              <a:rPr kumimoji="1" lang="en-US" altLang="ja-JP" sz="1400" dirty="0" smtClean="0"/>
              <a:t>1</a:t>
            </a:r>
            <a:r>
              <a:rPr kumimoji="1" lang="ja-JP" altLang="en-US" sz="1400" dirty="0" smtClean="0"/>
              <a:t> </a:t>
            </a:r>
            <a:r>
              <a:rPr kumimoji="1" lang="en-US" altLang="ja-JP" sz="1400" dirty="0" smtClean="0"/>
              <a:t>example of contact between two objects</a:t>
            </a:r>
            <a:endParaRPr kumimoji="1" lang="ja-JP" altLang="en-US" sz="1400" dirty="0"/>
          </a:p>
        </p:txBody>
      </p:sp>
    </p:spTree>
    <p:extLst>
      <p:ext uri="{BB962C8B-B14F-4D97-AF65-F5344CB8AC3E}">
        <p14:creationId xmlns:p14="http://schemas.microsoft.com/office/powerpoint/2010/main" val="296177890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コンテンツ プレースホルダー 4"/>
          <p:cNvGraphicFramePr>
            <a:graphicFrameLocks noGrp="1"/>
          </p:cNvGraphicFramePr>
          <p:nvPr>
            <p:ph idx="1"/>
            <p:extLst/>
          </p:nvPr>
        </p:nvGraphicFramePr>
        <p:xfrm>
          <a:off x="252000" y="1412776"/>
          <a:ext cx="864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kumimoji="1" lang="en-US" altLang="ja-JP" dirty="0" smtClean="0"/>
              <a:t>Appendix A The data of Experiment (7)</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50</a:t>
            </a:fld>
            <a:endParaRPr kumimoji="1" lang="ja-JP" altLang="en-US"/>
          </a:p>
        </p:txBody>
      </p:sp>
      <p:sp>
        <p:nvSpPr>
          <p:cNvPr id="6" name="テキスト ボックス 5"/>
          <p:cNvSpPr txBox="1"/>
          <p:nvPr/>
        </p:nvSpPr>
        <p:spPr>
          <a:xfrm>
            <a:off x="1188802" y="5732776"/>
            <a:ext cx="6766396" cy="307777"/>
          </a:xfrm>
          <a:prstGeom prst="rect">
            <a:avLst/>
          </a:prstGeom>
          <a:noFill/>
        </p:spPr>
        <p:txBody>
          <a:bodyPr wrap="square" rtlCol="0">
            <a:spAutoFit/>
          </a:bodyPr>
          <a:lstStyle/>
          <a:p>
            <a:pPr algn="ctr"/>
            <a:r>
              <a:rPr lang="en-US" altLang="ja-JP" sz="1400" dirty="0" smtClean="0"/>
              <a:t>Figure 32</a:t>
            </a:r>
            <a:r>
              <a:rPr kumimoji="1" lang="en-US" altLang="ja-JP" sz="1400" dirty="0" smtClean="0"/>
              <a:t> </a:t>
            </a:r>
            <a:r>
              <a:rPr lang="en-US" altLang="ja-JP" sz="1400" dirty="0" smtClean="0"/>
              <a:t>The graph of entire calculation time (Cylinder is just on ground)</a:t>
            </a:r>
            <a:endParaRPr kumimoji="1" lang="en-US" altLang="ja-JP" sz="1400" dirty="0" smtClean="0"/>
          </a:p>
        </p:txBody>
      </p:sp>
    </p:spTree>
    <p:extLst>
      <p:ext uri="{BB962C8B-B14F-4D97-AF65-F5344CB8AC3E}">
        <p14:creationId xmlns:p14="http://schemas.microsoft.com/office/powerpoint/2010/main" val="2045546969"/>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コンテンツ プレースホルダー 3"/>
          <p:cNvGraphicFramePr>
            <a:graphicFrameLocks noGrp="1"/>
          </p:cNvGraphicFramePr>
          <p:nvPr>
            <p:ph idx="1"/>
            <p:extLst/>
          </p:nvPr>
        </p:nvGraphicFramePr>
        <p:xfrm>
          <a:off x="254456" y="1412776"/>
          <a:ext cx="864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p:txBody>
          <a:bodyPr/>
          <a:lstStyle/>
          <a:p>
            <a:r>
              <a:rPr kumimoji="1" lang="en-US" altLang="ja-JP" dirty="0" smtClean="0"/>
              <a:t>Appendix A The data of Experiment (8)</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51</a:t>
            </a:fld>
            <a:endParaRPr kumimoji="1" lang="ja-JP" altLang="en-US"/>
          </a:p>
        </p:txBody>
      </p:sp>
      <p:sp>
        <p:nvSpPr>
          <p:cNvPr id="6" name="テキスト ボックス 5"/>
          <p:cNvSpPr txBox="1"/>
          <p:nvPr/>
        </p:nvSpPr>
        <p:spPr>
          <a:xfrm>
            <a:off x="1008193" y="5732776"/>
            <a:ext cx="7127614" cy="307777"/>
          </a:xfrm>
          <a:prstGeom prst="rect">
            <a:avLst/>
          </a:prstGeom>
          <a:noFill/>
        </p:spPr>
        <p:txBody>
          <a:bodyPr wrap="square" rtlCol="0">
            <a:spAutoFit/>
          </a:bodyPr>
          <a:lstStyle/>
          <a:p>
            <a:pPr algn="ctr"/>
            <a:r>
              <a:rPr lang="en-US" altLang="ja-JP" sz="1400" dirty="0" smtClean="0"/>
              <a:t>Figure 33</a:t>
            </a:r>
            <a:r>
              <a:rPr kumimoji="1" lang="en-US" altLang="ja-JP" sz="1400" dirty="0" smtClean="0"/>
              <a:t> </a:t>
            </a:r>
            <a:r>
              <a:rPr lang="en-US" altLang="ja-JP" sz="1400" dirty="0" smtClean="0"/>
              <a:t>The graph of contact analysis calculation time (Cylinder is just on ground)</a:t>
            </a:r>
            <a:endParaRPr kumimoji="1" lang="en-US" altLang="ja-JP" sz="1400" dirty="0" smtClean="0"/>
          </a:p>
        </p:txBody>
      </p:sp>
    </p:spTree>
    <p:extLst>
      <p:ext uri="{BB962C8B-B14F-4D97-AF65-F5344CB8AC3E}">
        <p14:creationId xmlns:p14="http://schemas.microsoft.com/office/powerpoint/2010/main" val="2189896125"/>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コンテンツ プレースホルダー 5"/>
          <p:cNvGraphicFramePr>
            <a:graphicFrameLocks noGrp="1"/>
          </p:cNvGraphicFramePr>
          <p:nvPr>
            <p:ph idx="1"/>
            <p:extLst/>
          </p:nvPr>
        </p:nvGraphicFramePr>
        <p:xfrm>
          <a:off x="251999" y="1412776"/>
          <a:ext cx="864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p:txBody>
          <a:bodyPr/>
          <a:lstStyle/>
          <a:p>
            <a:r>
              <a:rPr kumimoji="1" lang="en-US" altLang="ja-JP" dirty="0" smtClean="0"/>
              <a:t>Appendix A The data of Experiment (9)</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52</a:t>
            </a:fld>
            <a:endParaRPr kumimoji="1" lang="ja-JP" altLang="en-US"/>
          </a:p>
        </p:txBody>
      </p:sp>
      <p:sp>
        <p:nvSpPr>
          <p:cNvPr id="6" name="テキスト ボックス 5"/>
          <p:cNvSpPr txBox="1"/>
          <p:nvPr/>
        </p:nvSpPr>
        <p:spPr>
          <a:xfrm>
            <a:off x="732696" y="5732776"/>
            <a:ext cx="7678607" cy="307777"/>
          </a:xfrm>
          <a:prstGeom prst="rect">
            <a:avLst/>
          </a:prstGeom>
          <a:noFill/>
        </p:spPr>
        <p:txBody>
          <a:bodyPr wrap="square" rtlCol="0">
            <a:spAutoFit/>
          </a:bodyPr>
          <a:lstStyle/>
          <a:p>
            <a:pPr algn="ctr"/>
            <a:r>
              <a:rPr lang="en-US" altLang="ja-JP" sz="1400" dirty="0" smtClean="0"/>
              <a:t>Figure 34</a:t>
            </a:r>
            <a:r>
              <a:rPr kumimoji="1" lang="en-US" altLang="ja-JP" sz="1400" dirty="0" smtClean="0"/>
              <a:t> </a:t>
            </a:r>
            <a:r>
              <a:rPr lang="en-US" altLang="ja-JP" sz="1400" dirty="0" smtClean="0"/>
              <a:t>The graph of contact force/torque calculation time (Cylinder is just on ground)</a:t>
            </a:r>
            <a:endParaRPr kumimoji="1" lang="en-US" altLang="ja-JP" sz="1400" dirty="0" smtClean="0"/>
          </a:p>
        </p:txBody>
      </p:sp>
    </p:spTree>
    <p:extLst>
      <p:ext uri="{BB962C8B-B14F-4D97-AF65-F5344CB8AC3E}">
        <p14:creationId xmlns:p14="http://schemas.microsoft.com/office/powerpoint/2010/main" val="3995107625"/>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Appendix B Dynamical scene (1)</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53</a:t>
            </a:fld>
            <a:endParaRPr kumimoji="1" lang="ja-JP" altLang="en-US"/>
          </a:p>
        </p:txBody>
      </p:sp>
      <p:pic>
        <p:nvPicPr>
          <p:cNvPr id="5" name="bandicam 2018-09-19 21-11-44-922">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673225" y="1809752"/>
            <a:ext cx="5797550" cy="3881437"/>
          </a:xfrm>
        </p:spPr>
      </p:pic>
      <p:sp>
        <p:nvSpPr>
          <p:cNvPr id="6" name="正方形/長方形 5"/>
          <p:cNvSpPr/>
          <p:nvPr/>
        </p:nvSpPr>
        <p:spPr>
          <a:xfrm>
            <a:off x="3070155" y="5691189"/>
            <a:ext cx="3003707" cy="307777"/>
          </a:xfrm>
          <a:prstGeom prst="rect">
            <a:avLst/>
          </a:prstGeom>
        </p:spPr>
        <p:txBody>
          <a:bodyPr wrap="none">
            <a:spAutoFit/>
          </a:bodyPr>
          <a:lstStyle/>
          <a:p>
            <a:pPr algn="ctr"/>
            <a:r>
              <a:rPr lang="en-US" altLang="ja-JP" sz="1400" dirty="0" smtClean="0"/>
              <a:t>Movie 7</a:t>
            </a:r>
            <a:r>
              <a:rPr kumimoji="1" lang="ja-JP" altLang="en-US" sz="1400" dirty="0" smtClean="0"/>
              <a:t> </a:t>
            </a:r>
            <a:r>
              <a:rPr kumimoji="1" lang="en-US" altLang="ja-JP" sz="1400" dirty="0" smtClean="0"/>
              <a:t>the collision with 3 objects (1)</a:t>
            </a:r>
            <a:endParaRPr kumimoji="1" lang="ja-JP" altLang="en-US" sz="1400" dirty="0"/>
          </a:p>
        </p:txBody>
      </p:sp>
    </p:spTree>
    <p:extLst>
      <p:ext uri="{BB962C8B-B14F-4D97-AF65-F5344CB8AC3E}">
        <p14:creationId xmlns:p14="http://schemas.microsoft.com/office/powerpoint/2010/main" val="1856174713"/>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Appendix B Dynamical scene (2)</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54</a:t>
            </a:fld>
            <a:endParaRPr kumimoji="1" lang="ja-JP" altLang="en-US"/>
          </a:p>
        </p:txBody>
      </p:sp>
      <p:sp>
        <p:nvSpPr>
          <p:cNvPr id="6" name="正方形/長方形 5"/>
          <p:cNvSpPr/>
          <p:nvPr/>
        </p:nvSpPr>
        <p:spPr>
          <a:xfrm>
            <a:off x="3070155" y="5691189"/>
            <a:ext cx="3003707" cy="307777"/>
          </a:xfrm>
          <a:prstGeom prst="rect">
            <a:avLst/>
          </a:prstGeom>
        </p:spPr>
        <p:txBody>
          <a:bodyPr wrap="none">
            <a:spAutoFit/>
          </a:bodyPr>
          <a:lstStyle/>
          <a:p>
            <a:pPr algn="ctr"/>
            <a:r>
              <a:rPr lang="en-US" altLang="ja-JP" sz="1400" dirty="0" smtClean="0"/>
              <a:t>Movie </a:t>
            </a:r>
            <a:r>
              <a:rPr lang="en-US" altLang="ja-JP" sz="1400" dirty="0"/>
              <a:t>8</a:t>
            </a:r>
            <a:r>
              <a:rPr kumimoji="1" lang="ja-JP" altLang="en-US" sz="1400" dirty="0" smtClean="0"/>
              <a:t> </a:t>
            </a:r>
            <a:r>
              <a:rPr kumimoji="1" lang="en-US" altLang="ja-JP" sz="1400" dirty="0" smtClean="0"/>
              <a:t>the collision with 3 objects (2)</a:t>
            </a:r>
            <a:endParaRPr kumimoji="1" lang="ja-JP" altLang="en-US" sz="1400" dirty="0"/>
          </a:p>
        </p:txBody>
      </p:sp>
      <p:pic>
        <p:nvPicPr>
          <p:cNvPr id="7" name="bandicam 2018-09-19 21-13-27-27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73225" y="1809752"/>
            <a:ext cx="5797550" cy="3881437"/>
          </a:xfrm>
          <a:prstGeom prst="rect">
            <a:avLst/>
          </a:prstGeom>
        </p:spPr>
      </p:pic>
    </p:spTree>
    <p:extLst>
      <p:ext uri="{BB962C8B-B14F-4D97-AF65-F5344CB8AC3E}">
        <p14:creationId xmlns:p14="http://schemas.microsoft.com/office/powerpoint/2010/main" val="3364355231"/>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Appendix B Dynamical scene (3)</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55</a:t>
            </a:fld>
            <a:endParaRPr kumimoji="1" lang="ja-JP" altLang="en-US"/>
          </a:p>
        </p:txBody>
      </p:sp>
      <p:sp>
        <p:nvSpPr>
          <p:cNvPr id="6" name="正方形/長方形 5"/>
          <p:cNvSpPr/>
          <p:nvPr/>
        </p:nvSpPr>
        <p:spPr>
          <a:xfrm>
            <a:off x="3605844" y="5691189"/>
            <a:ext cx="1932324" cy="307777"/>
          </a:xfrm>
          <a:prstGeom prst="rect">
            <a:avLst/>
          </a:prstGeom>
        </p:spPr>
        <p:txBody>
          <a:bodyPr wrap="none">
            <a:spAutoFit/>
          </a:bodyPr>
          <a:lstStyle/>
          <a:p>
            <a:pPr algn="ctr"/>
            <a:r>
              <a:rPr lang="en-US" altLang="ja-JP" sz="1400" dirty="0" smtClean="0"/>
              <a:t>Movie </a:t>
            </a:r>
            <a:r>
              <a:rPr lang="en-US" altLang="ja-JP" sz="1400" dirty="0"/>
              <a:t>9</a:t>
            </a:r>
            <a:r>
              <a:rPr kumimoji="1" lang="ja-JP" altLang="en-US" sz="1400" dirty="0" smtClean="0"/>
              <a:t> </a:t>
            </a:r>
            <a:r>
              <a:rPr lang="en-US" altLang="ja-JP" sz="1400" dirty="0" smtClean="0"/>
              <a:t>Rolling cylinder</a:t>
            </a:r>
            <a:endParaRPr kumimoji="1" lang="ja-JP" altLang="en-US" sz="1400" dirty="0"/>
          </a:p>
        </p:txBody>
      </p:sp>
      <p:pic>
        <p:nvPicPr>
          <p:cNvPr id="8" name="bandicam 2018-09-19 21-17-20-563">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1673225" y="1810000"/>
            <a:ext cx="5797550" cy="3881437"/>
          </a:xfrm>
        </p:spPr>
      </p:pic>
    </p:spTree>
    <p:extLst>
      <p:ext uri="{BB962C8B-B14F-4D97-AF65-F5344CB8AC3E}">
        <p14:creationId xmlns:p14="http://schemas.microsoft.com/office/powerpoint/2010/main" val="1114624145"/>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vol="80000">
                <p:cTn id="7" fill="hold" display="0">
                  <p:stCondLst>
                    <p:cond delay="indefinite"/>
                  </p:stCondLst>
                </p:cTn>
                <p:tgtEl>
                  <p:spTgt spid="8"/>
                </p:tgtEl>
              </p:cMediaNode>
            </p:video>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Appendix C </a:t>
            </a:r>
            <a:r>
              <a:rPr lang="en-US" altLang="ja-JP" dirty="0"/>
              <a:t>The Algorithm of finding </a:t>
            </a:r>
            <a:r>
              <a:rPr lang="en-US" altLang="ja-JP" dirty="0" smtClean="0"/>
              <a:t/>
            </a:r>
            <a:br>
              <a:rPr lang="en-US" altLang="ja-JP" dirty="0" smtClean="0"/>
            </a:br>
            <a:r>
              <a:rPr lang="en-US" altLang="ja-JP" dirty="0" smtClean="0"/>
              <a:t>the </a:t>
            </a:r>
            <a:r>
              <a:rPr lang="en-US" altLang="ja-JP" dirty="0"/>
              <a:t>closest point from constrained </a:t>
            </a:r>
            <a:r>
              <a:rPr lang="en-US" altLang="ja-JP" dirty="0" smtClean="0"/>
              <a:t>ZMP (1)</a:t>
            </a:r>
            <a:endParaRPr kumimoji="1" lang="ja-JP" altLang="en-US" dirty="0"/>
          </a:p>
        </p:txBody>
      </p:sp>
      <p:sp>
        <p:nvSpPr>
          <p:cNvPr id="3" name="コンテンツ プレースホルダー 2"/>
          <p:cNvSpPr>
            <a:spLocks noGrp="1"/>
          </p:cNvSpPr>
          <p:nvPr>
            <p:ph idx="1"/>
          </p:nvPr>
        </p:nvSpPr>
        <p:spPr>
          <a:xfrm>
            <a:off x="457200" y="1214422"/>
            <a:ext cx="8229600" cy="785156"/>
          </a:xfrm>
        </p:spPr>
        <p:txBody>
          <a:bodyPr/>
          <a:lstStyle/>
          <a:p>
            <a:r>
              <a:rPr kumimoji="1" lang="en-US" altLang="ja-JP" dirty="0" smtClean="0"/>
              <a:t>Support point</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56</a:t>
            </a:fld>
            <a:endParaRPr kumimoji="1" lang="ja-JP" altLang="en-US"/>
          </a:p>
        </p:txBody>
      </p:sp>
      <p:sp>
        <p:nvSpPr>
          <p:cNvPr id="5" name="直方体 4"/>
          <p:cNvSpPr/>
          <p:nvPr/>
        </p:nvSpPr>
        <p:spPr>
          <a:xfrm>
            <a:off x="1037063" y="2121725"/>
            <a:ext cx="2564781" cy="2564781"/>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flipV="1">
            <a:off x="2559206" y="4024147"/>
            <a:ext cx="1438507" cy="143850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テキスト ボックス 6"/>
          <p:cNvSpPr txBox="1"/>
          <p:nvPr/>
        </p:nvSpPr>
        <p:spPr>
          <a:xfrm>
            <a:off x="3334214" y="4535850"/>
            <a:ext cx="267630" cy="369332"/>
          </a:xfrm>
          <a:prstGeom prst="rect">
            <a:avLst/>
          </a:prstGeom>
          <a:noFill/>
        </p:spPr>
        <p:txBody>
          <a:bodyPr wrap="square" rtlCol="0">
            <a:spAutoFit/>
          </a:bodyPr>
          <a:lstStyle/>
          <a:p>
            <a:r>
              <a:rPr kumimoji="1" lang="en-US" altLang="ja-JP" dirty="0" smtClean="0"/>
              <a:t>p</a:t>
            </a:r>
            <a:endParaRPr kumimoji="1" lang="ja-JP" altLang="en-US" dirty="0"/>
          </a:p>
        </p:txBody>
      </p:sp>
      <mc:AlternateContent xmlns:mc="http://schemas.openxmlformats.org/markup-compatibility/2006" xmlns:a14="http://schemas.microsoft.com/office/drawing/2010/main">
        <mc:Choice Requires="a14">
          <p:sp>
            <p:nvSpPr>
              <p:cNvPr id="8" name="テキスト ボックス 7"/>
              <p:cNvSpPr txBox="1"/>
              <p:nvPr/>
            </p:nvSpPr>
            <p:spPr>
              <a:xfrm>
                <a:off x="4283968" y="2768178"/>
                <a:ext cx="3858321" cy="64633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 </m:t>
                          </m:r>
                          <m:r>
                            <a:rPr kumimoji="1" lang="en-US" altLang="ja-JP" b="0" i="1" smtClean="0">
                              <a:latin typeface="Cambria Math" panose="02040503050406030204" pitchFamily="18" charset="0"/>
                            </a:rPr>
                            <m:t>𝑚𝑎𝑥</m:t>
                          </m:r>
                          <m:d>
                            <m:dPr>
                              <m:ctrlPr>
                                <a:rPr kumimoji="1" lang="en-US" altLang="ja-JP" b="0" i="1" smtClean="0">
                                  <a:latin typeface="Cambria Math" panose="02040503050406030204" pitchFamily="18" charset="0"/>
                                </a:rPr>
                              </m:ctrlPr>
                            </m:dPr>
                            <m:e>
                              <m:r>
                                <a:rPr kumimoji="1" lang="en-US" altLang="ja-JP" i="1">
                                  <a:latin typeface="Cambria Math" panose="02040503050406030204" pitchFamily="18" charset="0"/>
                                </a:rPr>
                                <m:t>𝑥</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𝐾</m:t>
                          </m:r>
                        </m:e>
                      </m:d>
                    </m:oMath>
                  </m:oMathPara>
                </a14:m>
                <a:endParaRPr kumimoji="1" lang="en-US" altLang="ja-JP"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𝑚𝑒𝑎𝑛𝑠</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𝑡h𝑒</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𝑎𝑟𝑒𝑎</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𝑜𝑓</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𝑜𝑏𝑗𝑒𝑐𝑡</m:t>
                      </m:r>
                      <m:r>
                        <a:rPr kumimoji="1" lang="en-US" altLang="ja-JP" b="0" i="1" smtClean="0">
                          <a:latin typeface="Cambria Math" panose="02040503050406030204" pitchFamily="18" charset="0"/>
                        </a:rPr>
                        <m:t>)</m:t>
                      </m:r>
                    </m:oMath>
                  </m:oMathPara>
                </a14:m>
                <a:endParaRPr kumimoji="1" lang="en-US" altLang="ja-JP" dirty="0" smtClean="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4283968" y="2768178"/>
                <a:ext cx="3858321" cy="646331"/>
              </a:xfrm>
              <a:prstGeom prst="rect">
                <a:avLst/>
              </a:prstGeom>
              <a:blipFill>
                <a:blip r:embed="rId2"/>
                <a:stretch>
                  <a:fillRect b="-6481"/>
                </a:stretch>
              </a:blipFill>
              <a:ln>
                <a:solidFill>
                  <a:schemeClr val="tx1"/>
                </a:solidFill>
              </a:ln>
            </p:spPr>
            <p:txBody>
              <a:bodyPr/>
              <a:lstStyle/>
              <a:p>
                <a:r>
                  <a:rPr lang="ja-JP" altLang="en-US">
                    <a:noFill/>
                  </a:rPr>
                  <a:t> </a:t>
                </a:r>
              </a:p>
            </p:txBody>
          </p:sp>
        </mc:Fallback>
      </mc:AlternateContent>
      <p:sp>
        <p:nvSpPr>
          <p:cNvPr id="9" name="テキスト ボックス 8"/>
          <p:cNvSpPr txBox="1"/>
          <p:nvPr/>
        </p:nvSpPr>
        <p:spPr>
          <a:xfrm>
            <a:off x="1622120" y="5501364"/>
            <a:ext cx="5899759" cy="307777"/>
          </a:xfrm>
          <a:prstGeom prst="rect">
            <a:avLst/>
          </a:prstGeom>
          <a:noFill/>
        </p:spPr>
        <p:txBody>
          <a:bodyPr wrap="square" rtlCol="0">
            <a:spAutoFit/>
          </a:bodyPr>
          <a:lstStyle/>
          <a:p>
            <a:pPr algn="ctr"/>
            <a:r>
              <a:rPr lang="en-US" altLang="ja-JP" sz="1400" dirty="0" smtClean="0"/>
              <a:t>Figure 35</a:t>
            </a:r>
            <a:r>
              <a:rPr kumimoji="1" lang="en-US" altLang="ja-JP" sz="1400" dirty="0" smtClean="0"/>
              <a:t> Support point</a:t>
            </a:r>
          </a:p>
        </p:txBody>
      </p:sp>
    </p:spTree>
    <p:extLst>
      <p:ext uri="{BB962C8B-B14F-4D97-AF65-F5344CB8AC3E}">
        <p14:creationId xmlns:p14="http://schemas.microsoft.com/office/powerpoint/2010/main" val="1273197146"/>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Appendix C </a:t>
            </a:r>
            <a:r>
              <a:rPr lang="en-US" altLang="ja-JP" dirty="0"/>
              <a:t>The Algorithm of finding </a:t>
            </a:r>
            <a:r>
              <a:rPr lang="en-US" altLang="ja-JP" dirty="0" smtClean="0"/>
              <a:t/>
            </a:r>
            <a:br>
              <a:rPr lang="en-US" altLang="ja-JP" dirty="0" smtClean="0"/>
            </a:br>
            <a:r>
              <a:rPr lang="en-US" altLang="ja-JP" dirty="0" smtClean="0"/>
              <a:t>the </a:t>
            </a:r>
            <a:r>
              <a:rPr lang="en-US" altLang="ja-JP" dirty="0"/>
              <a:t>closest point from constrained </a:t>
            </a:r>
            <a:r>
              <a:rPr lang="en-US" altLang="ja-JP" dirty="0" smtClean="0"/>
              <a:t>ZMP (2)</a:t>
            </a:r>
            <a:endParaRPr kumimoji="1" lang="ja-JP" altLang="en-US" dirty="0"/>
          </a:p>
        </p:txBody>
      </p:sp>
      <p:sp>
        <p:nvSpPr>
          <p:cNvPr id="3" name="コンテンツ プレースホルダー 2"/>
          <p:cNvSpPr>
            <a:spLocks noGrp="1"/>
          </p:cNvSpPr>
          <p:nvPr>
            <p:ph idx="1"/>
          </p:nvPr>
        </p:nvSpPr>
        <p:spPr>
          <a:xfrm>
            <a:off x="457200" y="1214422"/>
            <a:ext cx="8229600" cy="785156"/>
          </a:xfrm>
        </p:spPr>
        <p:txBody>
          <a:bodyPr/>
          <a:lstStyle/>
          <a:p>
            <a:r>
              <a:rPr kumimoji="1" lang="en-US" altLang="ja-JP" dirty="0" smtClean="0"/>
              <a:t>Finding the closest point from support point</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57</a:t>
            </a:fld>
            <a:endParaRPr kumimoji="1" lang="ja-JP" altLang="en-US"/>
          </a:p>
        </p:txBody>
      </p:sp>
      <p:grpSp>
        <p:nvGrpSpPr>
          <p:cNvPr id="10" name="グループ化 9"/>
          <p:cNvGrpSpPr/>
          <p:nvPr/>
        </p:nvGrpSpPr>
        <p:grpSpPr>
          <a:xfrm>
            <a:off x="457200" y="2603634"/>
            <a:ext cx="2619169" cy="2217741"/>
            <a:chOff x="479502" y="2534931"/>
            <a:chExt cx="3037939" cy="2572328"/>
          </a:xfrm>
        </p:grpSpPr>
        <p:sp>
          <p:nvSpPr>
            <p:cNvPr id="11" name="六角形 10"/>
            <p:cNvSpPr/>
            <p:nvPr/>
          </p:nvSpPr>
          <p:spPr>
            <a:xfrm>
              <a:off x="1115122" y="2631688"/>
              <a:ext cx="1628078" cy="1403516"/>
            </a:xfrm>
            <a:prstGeom prst="hexag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flipV="1">
              <a:off x="487763" y="2534931"/>
              <a:ext cx="0" cy="255997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79502" y="5107259"/>
              <a:ext cx="2966225"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楕円 13"/>
            <p:cNvSpPr/>
            <p:nvPr/>
          </p:nvSpPr>
          <p:spPr>
            <a:xfrm>
              <a:off x="3374013" y="3963490"/>
              <a:ext cx="143428" cy="1434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p:cNvCxnSpPr>
              <a:stCxn id="11" idx="3"/>
              <a:endCxn id="14" idx="1"/>
            </p:cNvCxnSpPr>
            <p:nvPr/>
          </p:nvCxnSpPr>
          <p:spPr>
            <a:xfrm>
              <a:off x="1115122" y="3333446"/>
              <a:ext cx="2279896" cy="651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15"/>
            <p:cNvSpPr/>
            <p:nvPr/>
          </p:nvSpPr>
          <p:spPr>
            <a:xfrm>
              <a:off x="2665142" y="3275166"/>
              <a:ext cx="113772" cy="113772"/>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a:stCxn id="16" idx="6"/>
              <a:endCxn id="14" idx="1"/>
            </p:cNvCxnSpPr>
            <p:nvPr/>
          </p:nvCxnSpPr>
          <p:spPr>
            <a:xfrm>
              <a:off x="2778914" y="3332052"/>
              <a:ext cx="616104" cy="65244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2342368" y="3984495"/>
              <a:ext cx="108989" cy="10898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p:cNvCxnSpPr>
              <a:endCxn id="14" idx="1"/>
            </p:cNvCxnSpPr>
            <p:nvPr/>
          </p:nvCxnSpPr>
          <p:spPr>
            <a:xfrm>
              <a:off x="2640927" y="3590693"/>
              <a:ext cx="754091" cy="3938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楕円 19"/>
            <p:cNvSpPr/>
            <p:nvPr/>
          </p:nvSpPr>
          <p:spPr>
            <a:xfrm>
              <a:off x="2540806" y="3528760"/>
              <a:ext cx="111512" cy="1115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243173" y="1802412"/>
            <a:ext cx="5635810" cy="3293209"/>
          </a:xfrm>
          <a:prstGeom prst="rect">
            <a:avLst/>
          </a:prstGeom>
          <a:noFill/>
          <a:ln>
            <a:solidFill>
              <a:schemeClr val="tx1"/>
            </a:solidFill>
          </a:ln>
        </p:spPr>
        <p:txBody>
          <a:bodyPr wrap="square" rtlCol="0">
            <a:spAutoFit/>
          </a:bodyPr>
          <a:lstStyle/>
          <a:p>
            <a:pPr marL="342900" indent="-342900">
              <a:buAutoNum type="arabicPeriod"/>
            </a:pPr>
            <a:r>
              <a:rPr lang="en-US" altLang="ja-JP" sz="1600" dirty="0" smtClean="0"/>
              <a:t>Extract random point on object</a:t>
            </a:r>
            <a:endParaRPr kumimoji="1" lang="en-US" altLang="ja-JP" sz="1600" dirty="0" smtClean="0"/>
          </a:p>
          <a:p>
            <a:pPr marL="342900" indent="-342900">
              <a:buAutoNum type="arabicPeriod"/>
            </a:pPr>
            <a:r>
              <a:rPr kumimoji="1" lang="en-US" altLang="ja-JP" sz="1600" dirty="0" smtClean="0"/>
              <a:t>From point generated step 1(point 1), draw the vector p1 which is point 1 to ZMP</a:t>
            </a:r>
          </a:p>
          <a:p>
            <a:pPr marL="342900" indent="-342900">
              <a:buAutoNum type="arabicPeriod"/>
            </a:pPr>
            <a:r>
              <a:rPr kumimoji="1" lang="en-US" altLang="ja-JP" sz="1600" dirty="0" smtClean="0"/>
              <a:t>Calculate S(p1)</a:t>
            </a:r>
          </a:p>
          <a:p>
            <a:pPr marL="342900" indent="-342900">
              <a:buAutoNum type="arabicPeriod"/>
            </a:pPr>
            <a:r>
              <a:rPr lang="en-US" altLang="ja-JP" sz="1600" dirty="0" smtClean="0"/>
              <a:t>If calculated point from step 2(point 2) is the same point 1, point 1 will be the closest point from ZMP </a:t>
            </a:r>
            <a:endParaRPr kumimoji="1" lang="en-US" altLang="ja-JP" sz="1600" dirty="0" smtClean="0"/>
          </a:p>
          <a:p>
            <a:pPr marL="342900" indent="-342900">
              <a:buAutoNum type="arabicPeriod"/>
            </a:pPr>
            <a:r>
              <a:rPr lang="en-US" altLang="ja-JP" sz="1600" dirty="0" smtClean="0"/>
              <a:t>Draw the vector p2 which is point 2 to ZMP</a:t>
            </a:r>
            <a:endParaRPr kumimoji="1" lang="en-US" altLang="ja-JP" sz="1600" dirty="0" smtClean="0"/>
          </a:p>
          <a:p>
            <a:pPr marL="342900" indent="-342900">
              <a:buAutoNum type="arabicPeriod"/>
            </a:pPr>
            <a:r>
              <a:rPr kumimoji="1" lang="en-US" altLang="ja-JP" sz="1600" dirty="0" smtClean="0"/>
              <a:t>Calculate S(p2)</a:t>
            </a:r>
          </a:p>
          <a:p>
            <a:pPr marL="342900" indent="-342900">
              <a:buAutoNum type="arabicPeriod"/>
            </a:pPr>
            <a:r>
              <a:rPr lang="en-US" altLang="ja-JP" sz="1600" dirty="0" smtClean="0"/>
              <a:t>Draw the line segment that ends of line segment are p1 and p2 (line 1), draw the vector(p3) from line1 to ZMP</a:t>
            </a:r>
          </a:p>
          <a:p>
            <a:pPr marL="342900" indent="-342900">
              <a:buAutoNum type="arabicPeriod"/>
            </a:pPr>
            <a:r>
              <a:rPr lang="en-US" altLang="ja-JP" sz="1600" dirty="0" smtClean="0"/>
              <a:t>Calculate S(p3)</a:t>
            </a:r>
            <a:endParaRPr kumimoji="1" lang="en-US" altLang="ja-JP" sz="1600" dirty="0" smtClean="0"/>
          </a:p>
          <a:p>
            <a:pPr marL="342900" indent="-342900">
              <a:buAutoNum type="arabicPeriod"/>
            </a:pPr>
            <a:r>
              <a:rPr kumimoji="1" lang="en-US" altLang="ja-JP" sz="1600" dirty="0" smtClean="0"/>
              <a:t>If calculate point from step 8(point 3) is the same point from step 3 or 6, point 3 </a:t>
            </a:r>
            <a:r>
              <a:rPr lang="en-US" altLang="ja-JP" sz="1600" dirty="0" smtClean="0"/>
              <a:t>will be the closest point from ZMP</a:t>
            </a:r>
            <a:endParaRPr kumimoji="1" lang="en-US" altLang="ja-JP" sz="1600" dirty="0" smtClean="0"/>
          </a:p>
        </p:txBody>
      </p:sp>
      <p:sp>
        <p:nvSpPr>
          <p:cNvPr id="22" name="テキスト ボックス 21"/>
          <p:cNvSpPr txBox="1"/>
          <p:nvPr/>
        </p:nvSpPr>
        <p:spPr>
          <a:xfrm>
            <a:off x="1622120" y="5207115"/>
            <a:ext cx="5899759" cy="307777"/>
          </a:xfrm>
          <a:prstGeom prst="rect">
            <a:avLst/>
          </a:prstGeom>
          <a:noFill/>
        </p:spPr>
        <p:txBody>
          <a:bodyPr wrap="square" rtlCol="0">
            <a:spAutoFit/>
          </a:bodyPr>
          <a:lstStyle/>
          <a:p>
            <a:pPr algn="ctr"/>
            <a:r>
              <a:rPr lang="en-US" altLang="ja-JP" sz="1400" dirty="0" smtClean="0"/>
              <a:t>Figure 36</a:t>
            </a:r>
            <a:r>
              <a:rPr kumimoji="1" lang="en-US" altLang="ja-JP" sz="1400" dirty="0" smtClean="0"/>
              <a:t> The simple example of the closest point finding algorithm</a:t>
            </a:r>
          </a:p>
        </p:txBody>
      </p:sp>
    </p:spTree>
    <p:extLst>
      <p:ext uri="{BB962C8B-B14F-4D97-AF65-F5344CB8AC3E}">
        <p14:creationId xmlns:p14="http://schemas.microsoft.com/office/powerpoint/2010/main" val="2109116326"/>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Appendix C </a:t>
            </a:r>
            <a:r>
              <a:rPr lang="en-US" altLang="ja-JP" dirty="0"/>
              <a:t>The Algorithm of finding </a:t>
            </a:r>
            <a:r>
              <a:rPr lang="en-US" altLang="ja-JP" dirty="0" smtClean="0"/>
              <a:t/>
            </a:r>
            <a:br>
              <a:rPr lang="en-US" altLang="ja-JP" dirty="0" smtClean="0"/>
            </a:br>
            <a:r>
              <a:rPr lang="en-US" altLang="ja-JP" dirty="0" smtClean="0"/>
              <a:t>the </a:t>
            </a:r>
            <a:r>
              <a:rPr lang="en-US" altLang="ja-JP" dirty="0"/>
              <a:t>closest point from constrained </a:t>
            </a:r>
            <a:r>
              <a:rPr lang="en-US" altLang="ja-JP" dirty="0" smtClean="0"/>
              <a:t>ZMP (3)</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58</a:t>
            </a:fld>
            <a:endParaRPr kumimoji="1" lang="ja-JP" altLang="en-US"/>
          </a:p>
        </p:txBody>
      </p:sp>
      <p:sp>
        <p:nvSpPr>
          <p:cNvPr id="22" name="テキスト ボックス 21"/>
          <p:cNvSpPr txBox="1"/>
          <p:nvPr/>
        </p:nvSpPr>
        <p:spPr>
          <a:xfrm>
            <a:off x="280846" y="1611424"/>
            <a:ext cx="8582308" cy="4278094"/>
          </a:xfrm>
          <a:prstGeom prst="rect">
            <a:avLst/>
          </a:prstGeom>
          <a:noFill/>
          <a:ln>
            <a:solidFill>
              <a:schemeClr val="tx1"/>
            </a:solidFill>
          </a:ln>
        </p:spPr>
        <p:txBody>
          <a:bodyPr wrap="square" rtlCol="0">
            <a:spAutoFit/>
          </a:bodyPr>
          <a:lstStyle/>
          <a:p>
            <a:r>
              <a:rPr kumimoji="1" lang="en-US" altLang="ja-JP" sz="1600" dirty="0" err="1" smtClean="0"/>
              <a:t>pt</a:t>
            </a:r>
            <a:r>
              <a:rPr kumimoji="1" lang="en-US" altLang="ja-JP" sz="1600" dirty="0" smtClean="0"/>
              <a:t> </a:t>
            </a:r>
            <a:r>
              <a:rPr kumimoji="1" lang="ja-JP" altLang="en-US" sz="1600" dirty="0" smtClean="0"/>
              <a:t>← </a:t>
            </a:r>
            <a:r>
              <a:rPr kumimoji="1" lang="en-US" altLang="ja-JP" sz="1600" dirty="0" smtClean="0"/>
              <a:t>ZMP – </a:t>
            </a:r>
            <a:r>
              <a:rPr lang="en-US" altLang="ja-JP" sz="1600" dirty="0" smtClean="0"/>
              <a:t>the random point on object</a:t>
            </a:r>
            <a:endParaRPr kumimoji="1" lang="en-US" altLang="ja-JP" sz="1600" dirty="0" smtClean="0"/>
          </a:p>
          <a:p>
            <a:r>
              <a:rPr kumimoji="1" lang="en-US" altLang="ja-JP" sz="1600" dirty="0" smtClean="0"/>
              <a:t>Simplex</a:t>
            </a:r>
            <a:r>
              <a:rPr kumimoji="1" lang="ja-JP" altLang="en-US" sz="1600" dirty="0"/>
              <a:t> </a:t>
            </a:r>
            <a:r>
              <a:rPr kumimoji="1" lang="en-US" altLang="ja-JP" sz="1600" dirty="0" smtClean="0"/>
              <a:t>= {} </a:t>
            </a:r>
            <a:r>
              <a:rPr kumimoji="1" lang="ja-JP" altLang="en-US" sz="1600" dirty="0" smtClean="0"/>
              <a:t>← </a:t>
            </a:r>
            <a:r>
              <a:rPr lang="en-US" altLang="ja-JP" sz="1600" dirty="0" smtClean="0"/>
              <a:t>the set of Simplex</a:t>
            </a:r>
            <a:endParaRPr kumimoji="1" lang="en-US" altLang="ja-JP" sz="1600" dirty="0" smtClean="0"/>
          </a:p>
          <a:p>
            <a:r>
              <a:rPr kumimoji="1" lang="en-US" altLang="ja-JP" sz="1600" dirty="0" err="1" smtClean="0"/>
              <a:t>tmp</a:t>
            </a:r>
            <a:r>
              <a:rPr kumimoji="1" lang="en-US" altLang="ja-JP" sz="1600" dirty="0" smtClean="0"/>
              <a:t> </a:t>
            </a:r>
            <a:r>
              <a:rPr kumimoji="1" lang="ja-JP" altLang="en-US" sz="1600" dirty="0" smtClean="0"/>
              <a:t>← </a:t>
            </a:r>
            <a:r>
              <a:rPr kumimoji="1" lang="en-US" altLang="ja-JP" sz="1600" dirty="0" smtClean="0"/>
              <a:t>S(</a:t>
            </a:r>
            <a:r>
              <a:rPr kumimoji="1" lang="en-US" altLang="ja-JP" sz="1600" dirty="0" err="1" smtClean="0"/>
              <a:t>pt</a:t>
            </a:r>
            <a:r>
              <a:rPr kumimoji="1" lang="en-US" altLang="ja-JP" sz="1600" dirty="0" smtClean="0"/>
              <a:t>)</a:t>
            </a:r>
          </a:p>
          <a:p>
            <a:r>
              <a:rPr kumimoji="1" lang="en-US" altLang="ja-JP" sz="1600" dirty="0"/>
              <a:t>w</a:t>
            </a:r>
            <a:r>
              <a:rPr kumimoji="1" lang="en-US" altLang="ja-JP" sz="1600" dirty="0" smtClean="0"/>
              <a:t>hile(1){</a:t>
            </a:r>
          </a:p>
          <a:p>
            <a:r>
              <a:rPr kumimoji="1" lang="en-US" altLang="ja-JP" sz="1600" dirty="0" smtClean="0"/>
              <a:t>	if(S(</a:t>
            </a:r>
            <a:r>
              <a:rPr kumimoji="1" lang="en-US" altLang="ja-JP" sz="1600" dirty="0" err="1" smtClean="0"/>
              <a:t>pt</a:t>
            </a:r>
            <a:r>
              <a:rPr kumimoji="1" lang="en-US" altLang="ja-JP" sz="1600" dirty="0" smtClean="0"/>
              <a:t>) exists in Simplex)</a:t>
            </a:r>
            <a:r>
              <a:rPr kumimoji="1" lang="ja-JP" altLang="en-US" sz="1600" dirty="0" smtClean="0"/>
              <a:t> </a:t>
            </a:r>
            <a:r>
              <a:rPr kumimoji="1" lang="en-US" altLang="ja-JP" sz="1600" dirty="0" smtClean="0"/>
              <a:t>return </a:t>
            </a:r>
            <a:r>
              <a:rPr kumimoji="1" lang="en-US" altLang="ja-JP" sz="1600" dirty="0" err="1" smtClean="0"/>
              <a:t>tmp</a:t>
            </a:r>
            <a:r>
              <a:rPr kumimoji="1" lang="en-US" altLang="ja-JP" sz="1600" dirty="0" smtClean="0"/>
              <a:t>;</a:t>
            </a:r>
          </a:p>
          <a:p>
            <a:r>
              <a:rPr kumimoji="1" lang="en-US" altLang="ja-JP" sz="1600" dirty="0"/>
              <a:t>	</a:t>
            </a:r>
            <a:r>
              <a:rPr kumimoji="1" lang="en-US" altLang="ja-JP" sz="1600" dirty="0" smtClean="0"/>
              <a:t>else</a:t>
            </a:r>
          </a:p>
          <a:p>
            <a:r>
              <a:rPr kumimoji="1" lang="en-US" altLang="ja-JP" sz="1600" dirty="0" smtClean="0"/>
              <a:t>	switch(</a:t>
            </a:r>
            <a:r>
              <a:rPr kumimoji="1" lang="en-US" altLang="ja-JP" sz="1600" dirty="0" err="1" smtClean="0"/>
              <a:t>Simplex.number</a:t>
            </a:r>
            <a:r>
              <a:rPr kumimoji="1" lang="en-US" altLang="ja-JP" sz="1600" dirty="0" smtClean="0"/>
              <a:t>()){</a:t>
            </a:r>
          </a:p>
          <a:p>
            <a:r>
              <a:rPr kumimoji="1" lang="en-US" altLang="ja-JP" sz="1600" dirty="0" smtClean="0"/>
              <a:t>		case 0 : </a:t>
            </a:r>
            <a:r>
              <a:rPr kumimoji="1" lang="en-US" altLang="ja-JP" sz="1600" dirty="0" err="1" smtClean="0"/>
              <a:t>Simplex.add</a:t>
            </a:r>
            <a:r>
              <a:rPr kumimoji="1" lang="en-US" altLang="ja-JP" sz="1600" dirty="0" smtClean="0"/>
              <a:t>(S(</a:t>
            </a:r>
            <a:r>
              <a:rPr kumimoji="1" lang="en-US" altLang="ja-JP" sz="1600" dirty="0" err="1" smtClean="0"/>
              <a:t>pt</a:t>
            </a:r>
            <a:r>
              <a:rPr kumimoji="1" lang="en-US" altLang="ja-JP" sz="1600" dirty="0" smtClean="0"/>
              <a:t>))</a:t>
            </a:r>
            <a:r>
              <a:rPr kumimoji="1" lang="ja-JP" altLang="en-US" sz="1600" dirty="0"/>
              <a:t> </a:t>
            </a:r>
            <a:r>
              <a:rPr kumimoji="1" lang="en-US" altLang="ja-JP" sz="1600" dirty="0" smtClean="0"/>
              <a:t>&amp;&amp; </a:t>
            </a:r>
            <a:r>
              <a:rPr kumimoji="1" lang="en-US" altLang="ja-JP" sz="1600" dirty="0" err="1" smtClean="0"/>
              <a:t>pt</a:t>
            </a:r>
            <a:r>
              <a:rPr kumimoji="1" lang="ja-JP" altLang="en-US" sz="1600" dirty="0" smtClean="0"/>
              <a:t> ← </a:t>
            </a:r>
            <a:r>
              <a:rPr kumimoji="1" lang="en-US" altLang="ja-JP" sz="1600" dirty="0" smtClean="0"/>
              <a:t>ZMP – S(</a:t>
            </a:r>
            <a:r>
              <a:rPr kumimoji="1" lang="en-US" altLang="ja-JP" sz="1600" dirty="0" err="1" smtClean="0"/>
              <a:t>pt</a:t>
            </a:r>
            <a:r>
              <a:rPr kumimoji="1" lang="en-US" altLang="ja-JP" sz="1600" dirty="0" smtClean="0"/>
              <a:t>)</a:t>
            </a:r>
          </a:p>
          <a:p>
            <a:r>
              <a:rPr kumimoji="1" lang="en-US" altLang="ja-JP" sz="1600" dirty="0" smtClean="0"/>
              <a:t> </a:t>
            </a:r>
            <a:r>
              <a:rPr kumimoji="1" lang="en-US" altLang="ja-JP" sz="1600" dirty="0"/>
              <a:t>	</a:t>
            </a:r>
            <a:r>
              <a:rPr kumimoji="1" lang="en-US" altLang="ja-JP" sz="1600" dirty="0" smtClean="0"/>
              <a:t>	case 1 : </a:t>
            </a:r>
            <a:r>
              <a:rPr kumimoji="1" lang="en-US" altLang="ja-JP" sz="1600" dirty="0" err="1" smtClean="0"/>
              <a:t>Simplex.add</a:t>
            </a:r>
            <a:r>
              <a:rPr kumimoji="1" lang="en-US" altLang="ja-JP" sz="1600" dirty="0" smtClean="0"/>
              <a:t>(S(</a:t>
            </a:r>
            <a:r>
              <a:rPr kumimoji="1" lang="en-US" altLang="ja-JP" sz="1600" dirty="0" err="1" smtClean="0"/>
              <a:t>pt</a:t>
            </a:r>
            <a:r>
              <a:rPr kumimoji="1" lang="en-US" altLang="ja-JP" sz="1600" dirty="0" smtClean="0"/>
              <a:t>)) &amp;&amp; </a:t>
            </a:r>
            <a:r>
              <a:rPr kumimoji="1" lang="en-US" altLang="ja-JP" sz="1600" dirty="0" err="1" smtClean="0"/>
              <a:t>pt</a:t>
            </a:r>
            <a:r>
              <a:rPr kumimoji="1" lang="en-US" altLang="ja-JP" sz="1600" dirty="0"/>
              <a:t> </a:t>
            </a:r>
            <a:r>
              <a:rPr kumimoji="1" lang="ja-JP" altLang="en-US" sz="1600" dirty="0" smtClean="0"/>
              <a:t>← </a:t>
            </a:r>
            <a:r>
              <a:rPr lang="en-US" altLang="ja-JP" sz="1600" dirty="0"/>
              <a:t>V</a:t>
            </a:r>
            <a:r>
              <a:rPr kumimoji="1" lang="en-US" altLang="ja-JP" sz="1600" dirty="0" smtClean="0"/>
              <a:t>ector from simplex(line segment) to ZMP</a:t>
            </a:r>
          </a:p>
          <a:p>
            <a:r>
              <a:rPr kumimoji="1" lang="en-US" altLang="ja-JP" sz="1600" dirty="0"/>
              <a:t>	</a:t>
            </a:r>
            <a:r>
              <a:rPr kumimoji="1" lang="en-US" altLang="ja-JP" sz="1600" dirty="0" smtClean="0"/>
              <a:t>		</a:t>
            </a:r>
            <a:r>
              <a:rPr kumimoji="1" lang="ja-JP" altLang="en-US" sz="1600" dirty="0"/>
              <a:t> </a:t>
            </a:r>
            <a:r>
              <a:rPr kumimoji="1" lang="ja-JP" altLang="en-US" sz="1600" dirty="0" smtClean="0"/>
              <a:t>   </a:t>
            </a:r>
            <a:r>
              <a:rPr kumimoji="1" lang="en-US" altLang="ja-JP" sz="1600" dirty="0" smtClean="0"/>
              <a:t>&amp;&amp; </a:t>
            </a:r>
            <a:r>
              <a:rPr kumimoji="1" lang="en-US" altLang="ja-JP" sz="1600" dirty="0" err="1" smtClean="0"/>
              <a:t>tmp</a:t>
            </a:r>
            <a:r>
              <a:rPr kumimoji="1" lang="en-US" altLang="ja-JP" sz="1600" dirty="0" smtClean="0"/>
              <a:t> = </a:t>
            </a:r>
            <a:r>
              <a:rPr lang="en-US" altLang="ja-JP" sz="1600" dirty="0"/>
              <a:t>T</a:t>
            </a:r>
            <a:r>
              <a:rPr lang="en-US" altLang="ja-JP" sz="1600" dirty="0" smtClean="0"/>
              <a:t>he starting point of </a:t>
            </a:r>
            <a:r>
              <a:rPr lang="en-US" altLang="ja-JP" sz="1600" dirty="0" err="1" smtClean="0"/>
              <a:t>pt</a:t>
            </a:r>
            <a:r>
              <a:rPr lang="en-US" altLang="ja-JP" sz="1600" dirty="0" smtClean="0"/>
              <a:t> (on the simplex) </a:t>
            </a:r>
            <a:endParaRPr kumimoji="1" lang="en-US" altLang="ja-JP" sz="1600" dirty="0" smtClean="0"/>
          </a:p>
          <a:p>
            <a:r>
              <a:rPr kumimoji="1" lang="en-US" altLang="ja-JP" sz="1600" dirty="0"/>
              <a:t>	</a:t>
            </a:r>
            <a:r>
              <a:rPr kumimoji="1" lang="en-US" altLang="ja-JP" sz="1600" dirty="0" smtClean="0"/>
              <a:t>	case 2 :</a:t>
            </a:r>
            <a:r>
              <a:rPr kumimoji="1" lang="ja-JP" altLang="en-US" sz="1600" dirty="0"/>
              <a:t> </a:t>
            </a:r>
            <a:r>
              <a:rPr kumimoji="1" lang="en-US" altLang="ja-JP" sz="1600" dirty="0" err="1" smtClean="0"/>
              <a:t>Simplex.add</a:t>
            </a:r>
            <a:r>
              <a:rPr kumimoji="1" lang="en-US" altLang="ja-JP" sz="1600" dirty="0" smtClean="0"/>
              <a:t>(S(</a:t>
            </a:r>
            <a:r>
              <a:rPr kumimoji="1" lang="en-US" altLang="ja-JP" sz="1600" dirty="0" err="1" smtClean="0"/>
              <a:t>pt</a:t>
            </a:r>
            <a:r>
              <a:rPr kumimoji="1" lang="en-US" altLang="ja-JP" sz="1600" dirty="0" smtClean="0"/>
              <a:t>)) &amp;&amp; </a:t>
            </a:r>
            <a:r>
              <a:rPr kumimoji="1" lang="en-US" altLang="ja-JP" sz="1600" dirty="0" err="1" smtClean="0"/>
              <a:t>pt</a:t>
            </a:r>
            <a:r>
              <a:rPr kumimoji="1" lang="en-US" altLang="ja-JP" sz="1600" dirty="0" smtClean="0"/>
              <a:t> </a:t>
            </a:r>
            <a:r>
              <a:rPr kumimoji="1" lang="ja-JP" altLang="en-US" sz="1600" dirty="0" smtClean="0"/>
              <a:t>← </a:t>
            </a:r>
            <a:r>
              <a:rPr kumimoji="1" lang="en-US" altLang="ja-JP" sz="1600" dirty="0" smtClean="0"/>
              <a:t>Vector from </a:t>
            </a:r>
            <a:r>
              <a:rPr lang="en-US" altLang="ja-JP" sz="1600" dirty="0" smtClean="0"/>
              <a:t>s</a:t>
            </a:r>
            <a:r>
              <a:rPr kumimoji="1" lang="en-US" altLang="ja-JP" sz="1600" dirty="0" smtClean="0"/>
              <a:t>implex</a:t>
            </a:r>
            <a:r>
              <a:rPr kumimoji="1" lang="ja-JP" altLang="en-US" sz="1600" dirty="0" smtClean="0"/>
              <a:t>（</a:t>
            </a:r>
            <a:r>
              <a:rPr lang="en-US" altLang="ja-JP" sz="1600" dirty="0" smtClean="0"/>
              <a:t>triangle</a:t>
            </a:r>
            <a:r>
              <a:rPr kumimoji="1" lang="ja-JP" altLang="en-US" sz="1600" dirty="0" smtClean="0"/>
              <a:t>） </a:t>
            </a:r>
            <a:r>
              <a:rPr kumimoji="1" lang="en-US" altLang="ja-JP" sz="1600" dirty="0" smtClean="0"/>
              <a:t>to ZMP</a:t>
            </a:r>
          </a:p>
          <a:p>
            <a:r>
              <a:rPr kumimoji="1" lang="en-US" altLang="ja-JP" sz="1600" dirty="0" smtClean="0"/>
              <a:t>			    &amp;&amp; </a:t>
            </a:r>
            <a:r>
              <a:rPr kumimoji="1" lang="en-US" altLang="ja-JP" sz="1600" dirty="0" err="1"/>
              <a:t>tmp</a:t>
            </a:r>
            <a:r>
              <a:rPr kumimoji="1" lang="en-US" altLang="ja-JP" sz="1600" dirty="0"/>
              <a:t> = </a:t>
            </a:r>
            <a:r>
              <a:rPr lang="en-US" altLang="ja-JP" sz="1600" dirty="0" smtClean="0"/>
              <a:t>The starting point of </a:t>
            </a:r>
            <a:r>
              <a:rPr lang="en-US" altLang="ja-JP" sz="1600" dirty="0" err="1" smtClean="0"/>
              <a:t>pt</a:t>
            </a:r>
            <a:r>
              <a:rPr lang="en-US" altLang="ja-JP" sz="1600" dirty="0" smtClean="0"/>
              <a:t> (on the simplex)</a:t>
            </a:r>
            <a:endParaRPr kumimoji="1" lang="en-US" altLang="ja-JP" sz="1600" dirty="0" smtClean="0"/>
          </a:p>
          <a:p>
            <a:r>
              <a:rPr kumimoji="1" lang="en-US" altLang="ja-JP" sz="1600" dirty="0"/>
              <a:t>	</a:t>
            </a:r>
            <a:r>
              <a:rPr kumimoji="1" lang="en-US" altLang="ja-JP" sz="1600" dirty="0" smtClean="0"/>
              <a:t>	case 3 : </a:t>
            </a:r>
            <a:r>
              <a:rPr kumimoji="1" lang="en-US" altLang="ja-JP" sz="1600" dirty="0" err="1" smtClean="0"/>
              <a:t>Simplex.add</a:t>
            </a:r>
            <a:r>
              <a:rPr kumimoji="1" lang="en-US" altLang="ja-JP" sz="1600" dirty="0" smtClean="0"/>
              <a:t>(S(</a:t>
            </a:r>
            <a:r>
              <a:rPr kumimoji="1" lang="en-US" altLang="ja-JP" sz="1600" dirty="0" err="1" smtClean="0"/>
              <a:t>pt</a:t>
            </a:r>
            <a:r>
              <a:rPr kumimoji="1" lang="en-US" altLang="ja-JP" sz="1600" dirty="0" smtClean="0"/>
              <a:t>)) &amp;&amp; </a:t>
            </a:r>
            <a:r>
              <a:rPr lang="en-US" altLang="ja-JP" sz="1600" dirty="0" err="1" smtClean="0"/>
              <a:t>reomove</a:t>
            </a:r>
            <a:r>
              <a:rPr lang="en-US" altLang="ja-JP" sz="1600" dirty="0" smtClean="0"/>
              <a:t> the oldest point in Simplex</a:t>
            </a:r>
            <a:endParaRPr kumimoji="1" lang="en-US" altLang="ja-JP" sz="1600" dirty="0" smtClean="0"/>
          </a:p>
          <a:p>
            <a:r>
              <a:rPr kumimoji="1" lang="en-US" altLang="ja-JP" sz="1600" dirty="0"/>
              <a:t>	</a:t>
            </a:r>
            <a:r>
              <a:rPr kumimoji="1" lang="en-US" altLang="ja-JP" sz="1600" dirty="0" smtClean="0"/>
              <a:t>		    </a:t>
            </a:r>
            <a:r>
              <a:rPr kumimoji="1" lang="en-US" altLang="ja-JP" sz="1600" dirty="0"/>
              <a:t>&amp;&amp; </a:t>
            </a:r>
            <a:r>
              <a:rPr kumimoji="1" lang="en-US" altLang="ja-JP" sz="1600" dirty="0" err="1"/>
              <a:t>pt</a:t>
            </a:r>
            <a:r>
              <a:rPr kumimoji="1" lang="en-US" altLang="ja-JP" sz="1600" dirty="0"/>
              <a:t> </a:t>
            </a:r>
            <a:r>
              <a:rPr kumimoji="1" lang="ja-JP" altLang="en-US" sz="1600" dirty="0"/>
              <a:t>← </a:t>
            </a:r>
            <a:r>
              <a:rPr kumimoji="1" lang="en-US" altLang="ja-JP" sz="1600" dirty="0" smtClean="0"/>
              <a:t>Vector from simplex(triangle) to ZMP</a:t>
            </a:r>
          </a:p>
          <a:p>
            <a:r>
              <a:rPr kumimoji="1" lang="en-US" altLang="ja-JP" sz="1600" dirty="0"/>
              <a:t>	</a:t>
            </a:r>
            <a:r>
              <a:rPr kumimoji="1" lang="en-US" altLang="ja-JP" sz="1600" dirty="0" smtClean="0"/>
              <a:t>		    </a:t>
            </a:r>
            <a:r>
              <a:rPr kumimoji="1" lang="en-US" altLang="ja-JP" sz="1600" dirty="0"/>
              <a:t>&amp;&amp; </a:t>
            </a:r>
            <a:r>
              <a:rPr kumimoji="1" lang="en-US" altLang="ja-JP" sz="1600" dirty="0" err="1"/>
              <a:t>tmp</a:t>
            </a:r>
            <a:r>
              <a:rPr kumimoji="1" lang="en-US" altLang="ja-JP" sz="1600" dirty="0"/>
              <a:t> = </a:t>
            </a:r>
            <a:r>
              <a:rPr kumimoji="1" lang="en-US" altLang="ja-JP" sz="1600" dirty="0" smtClean="0"/>
              <a:t>The starting point of </a:t>
            </a:r>
            <a:r>
              <a:rPr kumimoji="1" lang="en-US" altLang="ja-JP" sz="1600" dirty="0" err="1" smtClean="0"/>
              <a:t>pt</a:t>
            </a:r>
            <a:r>
              <a:rPr kumimoji="1" lang="en-US" altLang="ja-JP" sz="1600" dirty="0" smtClean="0"/>
              <a:t> (on the simplex)</a:t>
            </a:r>
          </a:p>
          <a:p>
            <a:r>
              <a:rPr kumimoji="1" lang="en-US" altLang="ja-JP" sz="1600" dirty="0" smtClean="0"/>
              <a:t>	}</a:t>
            </a:r>
          </a:p>
          <a:p>
            <a:r>
              <a:rPr kumimoji="1" lang="en-US" altLang="ja-JP" sz="1600" dirty="0" smtClean="0"/>
              <a:t>}</a:t>
            </a:r>
          </a:p>
        </p:txBody>
      </p:sp>
      <p:sp>
        <p:nvSpPr>
          <p:cNvPr id="23" name="テキスト ボックス 22"/>
          <p:cNvSpPr txBox="1"/>
          <p:nvPr/>
        </p:nvSpPr>
        <p:spPr>
          <a:xfrm>
            <a:off x="1622120" y="5889518"/>
            <a:ext cx="5899759" cy="307777"/>
          </a:xfrm>
          <a:prstGeom prst="rect">
            <a:avLst/>
          </a:prstGeom>
          <a:noFill/>
        </p:spPr>
        <p:txBody>
          <a:bodyPr wrap="square" rtlCol="0">
            <a:spAutoFit/>
          </a:bodyPr>
          <a:lstStyle/>
          <a:p>
            <a:pPr algn="ctr"/>
            <a:r>
              <a:rPr lang="en-US" altLang="ja-JP" sz="1400" dirty="0" smtClean="0"/>
              <a:t>Figure 37</a:t>
            </a:r>
            <a:r>
              <a:rPr kumimoji="1" lang="en-US" altLang="ja-JP" sz="1400" dirty="0" smtClean="0"/>
              <a:t> The </a:t>
            </a:r>
            <a:r>
              <a:rPr lang="en-US" altLang="ja-JP" sz="1400" dirty="0" smtClean="0"/>
              <a:t>pse</a:t>
            </a:r>
            <a:r>
              <a:rPr kumimoji="1" lang="en-US" altLang="ja-JP" sz="1400" dirty="0" smtClean="0"/>
              <a:t>udo code of the closest point finding algorithm</a:t>
            </a:r>
          </a:p>
        </p:txBody>
      </p:sp>
    </p:spTree>
    <p:extLst>
      <p:ext uri="{BB962C8B-B14F-4D97-AF65-F5344CB8AC3E}">
        <p14:creationId xmlns:p14="http://schemas.microsoft.com/office/powerpoint/2010/main" val="30852987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Appendix D (Zero Moment Point) (1)</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59</a:t>
            </a:fld>
            <a:endParaRPr kumimoji="1" lang="ja-JP" altLang="en-US"/>
          </a:p>
        </p:txBody>
      </p:sp>
      <mc:AlternateContent xmlns:mc="http://schemas.openxmlformats.org/markup-compatibility/2006" xmlns:a14="http://schemas.microsoft.com/office/drawing/2010/main">
        <mc:Choice Requires="a14">
          <p:sp>
            <p:nvSpPr>
              <p:cNvPr id="15" name="テキスト ボックス 14"/>
              <p:cNvSpPr txBox="1"/>
              <p:nvPr/>
            </p:nvSpPr>
            <p:spPr>
              <a:xfrm>
                <a:off x="4718175" y="2042618"/>
                <a:ext cx="4176464" cy="1829540"/>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𝑆</m:t>
                      </m:r>
                      <m:r>
                        <a:rPr lang="en-US" altLang="ja-JP" b="0" i="1" smtClean="0">
                          <a:latin typeface="Cambria Math" panose="02040503050406030204" pitchFamily="18" charset="0"/>
                        </a:rPr>
                        <m:t>=</m:t>
                      </m:r>
                      <m:r>
                        <a:rPr lang="en-US" altLang="ja-JP" b="0" i="1" smtClean="0">
                          <a:latin typeface="Cambria Math" panose="02040503050406030204" pitchFamily="18" charset="0"/>
                        </a:rPr>
                        <m:t>𝐶𝑜𝑛𝑡𝑎𝑐𝑡</m:t>
                      </m:r>
                      <m:r>
                        <a:rPr lang="en-US" altLang="ja-JP" b="0" i="1" smtClean="0">
                          <a:latin typeface="Cambria Math" panose="02040503050406030204" pitchFamily="18" charset="0"/>
                        </a:rPr>
                        <m:t> </m:t>
                      </m:r>
                      <m:r>
                        <a:rPr lang="en-US" altLang="ja-JP" b="0" i="1" smtClean="0">
                          <a:latin typeface="Cambria Math" panose="02040503050406030204" pitchFamily="18" charset="0"/>
                        </a:rPr>
                        <m:t>𝐴𝑟𝑒𝑎</m:t>
                      </m:r>
                    </m:oMath>
                  </m:oMathPara>
                </a14:m>
                <a:endParaRPr lang="en-US" altLang="ja-JP" b="0" dirty="0" smtClean="0"/>
              </a:p>
              <a:p>
                <a:pPr algn="just"/>
                <a14:m>
                  <m:oMathPara xmlns:m="http://schemas.openxmlformats.org/officeDocument/2006/math">
                    <m:oMathParaPr>
                      <m:jc m:val="left"/>
                    </m:oMathParaPr>
                    <m:oMath xmlns:m="http://schemas.openxmlformats.org/officeDocument/2006/math">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𝑥</m:t>
                          </m:r>
                        </m:e>
                      </m:acc>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𝑇h𝑒</m:t>
                      </m:r>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𝑝𝑜𝑖𝑛𝑡</m:t>
                      </m:r>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𝑜𝑛</m:t>
                      </m:r>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𝑆</m:t>
                      </m:r>
                      <m:r>
                        <a:rPr lang="en-US" altLang="ja-JP" b="0" i="1" dirty="0" smtClean="0">
                          <a:latin typeface="Cambria Math" panose="02040503050406030204" pitchFamily="18" charset="0"/>
                        </a:rPr>
                        <m:t> </m:t>
                      </m:r>
                      <m:d>
                        <m:dPr>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𝑒𝑞𝑢𝑎𝑙𝑙𝑦</m:t>
                          </m:r>
                          <m:r>
                            <a:rPr lang="en-US" altLang="ja-JP" b="0" i="1" dirty="0" smtClean="0">
                              <a:latin typeface="Cambria Math" panose="02040503050406030204" pitchFamily="18" charset="0"/>
                            </a:rPr>
                            <m:t>,</m:t>
                          </m:r>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𝑥</m:t>
                              </m:r>
                            </m:e>
                          </m:acc>
                          <m:r>
                            <a:rPr lang="en-US" altLang="ja-JP"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𝑆</m:t>
                          </m:r>
                        </m:e>
                      </m:d>
                    </m:oMath>
                  </m:oMathPara>
                </a14:m>
                <a:endParaRPr lang="en-US" altLang="ja-JP" b="0" dirty="0" smtClean="0"/>
              </a:p>
              <a:p>
                <a:pPr algn="just"/>
                <a14:m>
                  <m:oMath xmlns:m="http://schemas.openxmlformats.org/officeDocument/2006/math">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𝑟</m:t>
                        </m:r>
                      </m:e>
                    </m:acc>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𝑟𝑜𝑡𝑎𝑡𝑖𝑜𝑛</m:t>
                    </m:r>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𝑐𝑒𝑛𝑡𝑒𝑟</m:t>
                    </m:r>
                  </m:oMath>
                </a14:m>
                <a:r>
                  <a:rPr lang="en-US" altLang="ja-JP" b="0" dirty="0" smtClean="0"/>
                  <a:t> </a:t>
                </a:r>
              </a:p>
              <a:p>
                <a:pPr algn="just"/>
                <a14:m>
                  <m:oMathPara xmlns:m="http://schemas.openxmlformats.org/officeDocument/2006/math">
                    <m:oMathParaPr>
                      <m:jc m:val="left"/>
                    </m:oMathParaPr>
                    <m:oMath xmlns:m="http://schemas.openxmlformats.org/officeDocument/2006/math">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𝑛</m:t>
                          </m:r>
                        </m:e>
                      </m:acc>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𝐶𝑜𝑛𝑡𝑎𝑐𝑡</m:t>
                      </m:r>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𝑛𝑜𝑟𝑚𝑎𝑙</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𝑢𝑛𝑖𝑡</m:t>
                      </m:r>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𝑣𝑒𝑐𝑡𝑜𝑟</m:t>
                      </m:r>
                      <m:r>
                        <a:rPr lang="en-US" altLang="ja-JP" b="0" i="1" dirty="0" smtClean="0">
                          <a:latin typeface="Cambria Math" panose="02040503050406030204" pitchFamily="18" charset="0"/>
                        </a:rPr>
                        <m:t>)</m:t>
                      </m:r>
                    </m:oMath>
                  </m:oMathPara>
                </a14:m>
                <a:endParaRPr lang="en-US" altLang="ja-JP" b="0" dirty="0" smtClean="0"/>
              </a:p>
              <a:p>
                <a:pPr algn="just"/>
                <a14:m>
                  <m:oMathPara xmlns:m="http://schemas.openxmlformats.org/officeDocument/2006/math">
                    <m:oMathParaPr>
                      <m:jc m:val="left"/>
                    </m:oMathParaPr>
                    <m:oMath xmlns:m="http://schemas.openxmlformats.org/officeDocument/2006/math">
                      <m:acc>
                        <m:accPr>
                          <m:chr m:val="⃗"/>
                          <m:ctrlPr>
                            <a:rPr lang="en-US" altLang="ja-JP" i="1" dirty="0">
                              <a:latin typeface="Cambria Math" panose="02040503050406030204" pitchFamily="18" charset="0"/>
                            </a:rPr>
                          </m:ctrlPr>
                        </m:accPr>
                        <m:e>
                          <m:r>
                            <a:rPr lang="en-US" altLang="ja-JP" b="0" i="1" dirty="0" smtClean="0">
                              <a:latin typeface="Cambria Math" panose="02040503050406030204" pitchFamily="18" charset="0"/>
                            </a:rPr>
                            <m:t>𝐹</m:t>
                          </m:r>
                        </m:e>
                      </m:acc>
                      <m:d>
                        <m:dPr>
                          <m:ctrlPr>
                            <a:rPr lang="en-US" altLang="ja-JP" i="1" dirty="0">
                              <a:latin typeface="Cambria Math" panose="02040503050406030204" pitchFamily="18" charset="0"/>
                            </a:rPr>
                          </m:ctrlPr>
                        </m:dPr>
                        <m:e>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𝑥</m:t>
                              </m:r>
                            </m:e>
                          </m:acc>
                        </m:e>
                      </m:d>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𝐶𝑜𝑛𝑡𝑎𝑐𝑡</m:t>
                      </m:r>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𝑓𝑜𝑟𝑐𝑒</m:t>
                      </m:r>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𝑜𝑛</m:t>
                      </m:r>
                      <m:r>
                        <a:rPr lang="en-US" altLang="ja-JP" b="0" i="1" dirty="0" smtClean="0">
                          <a:latin typeface="Cambria Math" panose="02040503050406030204" pitchFamily="18" charset="0"/>
                        </a:rPr>
                        <m:t> </m:t>
                      </m:r>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𝑥</m:t>
                          </m:r>
                        </m:e>
                      </m:acc>
                    </m:oMath>
                  </m:oMathPara>
                </a14:m>
                <a:endParaRPr lang="ja-JP" altLang="en-US" dirty="0"/>
              </a:p>
              <a:p>
                <a:pPr algn="just"/>
                <a14:m>
                  <m:oMathPara xmlns:m="http://schemas.openxmlformats.org/officeDocument/2006/math">
                    <m:oMathParaPr>
                      <m:jc m:val="left"/>
                    </m:oMathParaPr>
                    <m:oMath xmlns:m="http://schemas.openxmlformats.org/officeDocument/2006/math">
                      <m:acc>
                        <m:accPr>
                          <m:chr m:val="⃗"/>
                          <m:ctrlPr>
                            <a:rPr lang="en-US" altLang="ja-JP" i="1" dirty="0">
                              <a:latin typeface="Cambria Math" panose="02040503050406030204" pitchFamily="18" charset="0"/>
                            </a:rPr>
                          </m:ctrlPr>
                        </m:accPr>
                        <m:e>
                          <m:r>
                            <a:rPr lang="en-US" altLang="ja-JP" b="0" i="1" dirty="0" smtClean="0">
                              <a:latin typeface="Cambria Math" panose="02040503050406030204" pitchFamily="18" charset="0"/>
                            </a:rPr>
                            <m:t>𝐹</m:t>
                          </m:r>
                        </m:e>
                      </m:acc>
                      <m:d>
                        <m:dPr>
                          <m:ctrlPr>
                            <a:rPr lang="en-US" altLang="ja-JP" i="1" dirty="0">
                              <a:latin typeface="Cambria Math" panose="02040503050406030204" pitchFamily="18" charset="0"/>
                            </a:rPr>
                          </m:ctrlPr>
                        </m:dPr>
                        <m:e>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𝑥</m:t>
                              </m:r>
                            </m:e>
                          </m:acc>
                        </m:e>
                      </m:d>
                      <m:r>
                        <a:rPr lang="en-US" altLang="ja-JP" b="0" i="1" dirty="0" smtClean="0">
                          <a:latin typeface="Cambria Math" panose="02040503050406030204" pitchFamily="18" charset="0"/>
                        </a:rPr>
                        <m:t>=</m:t>
                      </m:r>
                      <m:acc>
                        <m:accPr>
                          <m:chr m:val="⃗"/>
                          <m:ctrlPr>
                            <a:rPr lang="en-US" altLang="ja-JP" i="1" dirty="0">
                              <a:latin typeface="Cambria Math" panose="02040503050406030204" pitchFamily="18" charset="0"/>
                            </a:rPr>
                          </m:ctrlPr>
                        </m:accPr>
                        <m:e>
                          <m:r>
                            <a:rPr lang="en-US" altLang="ja-JP" b="0" i="1" dirty="0" smtClean="0">
                              <a:latin typeface="Cambria Math" panose="02040503050406030204" pitchFamily="18" charset="0"/>
                            </a:rPr>
                            <m:t>𝑐</m:t>
                          </m:r>
                        </m:e>
                      </m:acc>
                      <m:d>
                        <m:dPr>
                          <m:ctrlPr>
                            <a:rPr lang="en-US" altLang="ja-JP" i="1" dirty="0">
                              <a:latin typeface="Cambria Math" panose="02040503050406030204" pitchFamily="18" charset="0"/>
                            </a:rPr>
                          </m:ctrlPr>
                        </m:dPr>
                        <m:e>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𝑥</m:t>
                              </m:r>
                            </m:e>
                          </m:acc>
                        </m:e>
                      </m:d>
                      <m:r>
                        <a:rPr lang="en-US" altLang="ja-JP" b="0" i="1" dirty="0" smtClean="0">
                          <a:latin typeface="Cambria Math" panose="02040503050406030204" pitchFamily="18" charset="0"/>
                        </a:rPr>
                        <m:t>+</m:t>
                      </m:r>
                      <m:acc>
                        <m:accPr>
                          <m:chr m:val="⃗"/>
                          <m:ctrlPr>
                            <a:rPr lang="en-US" altLang="ja-JP" i="1" dirty="0">
                              <a:latin typeface="Cambria Math" panose="02040503050406030204" pitchFamily="18" charset="0"/>
                            </a:rPr>
                          </m:ctrlPr>
                        </m:accPr>
                        <m:e>
                          <m:r>
                            <a:rPr lang="en-US" altLang="ja-JP" b="0" i="1" dirty="0" smtClean="0">
                              <a:latin typeface="Cambria Math" panose="02040503050406030204" pitchFamily="18" charset="0"/>
                            </a:rPr>
                            <m:t>𝑓</m:t>
                          </m:r>
                        </m:e>
                      </m:acc>
                      <m:d>
                        <m:dPr>
                          <m:ctrlPr>
                            <a:rPr lang="en-US" altLang="ja-JP" i="1" dirty="0">
                              <a:latin typeface="Cambria Math" panose="02040503050406030204" pitchFamily="18" charset="0"/>
                            </a:rPr>
                          </m:ctrlPr>
                        </m:dPr>
                        <m:e>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𝑥</m:t>
                              </m:r>
                            </m:e>
                          </m:acc>
                        </m:e>
                      </m:d>
                      <m:r>
                        <a:rPr lang="en-US" altLang="ja-JP" b="0" i="1" dirty="0" smtClean="0">
                          <a:latin typeface="Cambria Math" panose="02040503050406030204" pitchFamily="18" charset="0"/>
                        </a:rPr>
                        <m:t> </m:t>
                      </m:r>
                      <m:r>
                        <a:rPr lang="en-US" altLang="ja-JP" b="0" i="1" smtClean="0">
                          <a:latin typeface="Cambria Math" panose="02040503050406030204" pitchFamily="18" charset="0"/>
                        </a:rPr>
                        <m:t>=</m:t>
                      </m:r>
                      <m:r>
                        <a:rPr lang="en-US" altLang="ja-JP" b="0" i="1" dirty="0" smtClean="0">
                          <a:latin typeface="Cambria Math" panose="02040503050406030204" pitchFamily="18" charset="0"/>
                        </a:rPr>
                        <m:t>𝑐</m:t>
                      </m:r>
                      <m:d>
                        <m:dPr>
                          <m:ctrlPr>
                            <a:rPr lang="en-US" altLang="ja-JP" i="1" dirty="0">
                              <a:latin typeface="Cambria Math" panose="02040503050406030204" pitchFamily="18" charset="0"/>
                            </a:rPr>
                          </m:ctrlPr>
                        </m:dPr>
                        <m:e>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𝑥</m:t>
                              </m:r>
                            </m:e>
                          </m:acc>
                        </m:e>
                      </m:d>
                      <m:r>
                        <a:rPr lang="en-US" altLang="ja-JP" i="1" dirty="0" smtClean="0">
                          <a:latin typeface="Cambria Math" panose="02040503050406030204" pitchFamily="18" charset="0"/>
                          <a:ea typeface="Cambria Math" panose="02040503050406030204" pitchFamily="18" charset="0"/>
                        </a:rPr>
                        <m:t>∙</m:t>
                      </m:r>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𝑛</m:t>
                          </m:r>
                        </m:e>
                      </m:acc>
                      <m:r>
                        <a:rPr lang="en-US" altLang="ja-JP" b="0" i="1" dirty="0" smtClean="0">
                          <a:latin typeface="Cambria Math" panose="02040503050406030204" pitchFamily="18" charset="0"/>
                        </a:rPr>
                        <m:t>+</m:t>
                      </m:r>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𝑓</m:t>
                          </m:r>
                        </m:e>
                      </m:acc>
                      <m:d>
                        <m:dPr>
                          <m:ctrlPr>
                            <a:rPr lang="en-US" altLang="ja-JP" i="1" dirty="0">
                              <a:latin typeface="Cambria Math" panose="02040503050406030204" pitchFamily="18" charset="0"/>
                            </a:rPr>
                          </m:ctrlPr>
                        </m:dPr>
                        <m:e>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𝑥</m:t>
                              </m:r>
                            </m:e>
                          </m:acc>
                        </m:e>
                      </m:d>
                    </m:oMath>
                  </m:oMathPara>
                </a14:m>
                <a:endParaRPr lang="en-US" altLang="ja-JP" dirty="0" smtClean="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718175" y="2042618"/>
                <a:ext cx="4176464" cy="1829540"/>
              </a:xfrm>
              <a:prstGeom prst="rect">
                <a:avLst/>
              </a:prstGeom>
              <a:blipFill>
                <a:blip r:embed="rId3"/>
                <a:stretch>
                  <a:fillRect l="-146" b="-2333"/>
                </a:stretch>
              </a:blipFill>
            </p:spPr>
            <p:txBody>
              <a:bodyPr/>
              <a:lstStyle/>
              <a:p>
                <a:r>
                  <a:rPr lang="ja-JP" altLang="en-US">
                    <a:noFill/>
                  </a:rPr>
                  <a:t> </a:t>
                </a:r>
              </a:p>
            </p:txBody>
          </p:sp>
        </mc:Fallback>
      </mc:AlternateContent>
      <p:grpSp>
        <p:nvGrpSpPr>
          <p:cNvPr id="47" name="グループ化 46"/>
          <p:cNvGrpSpPr/>
          <p:nvPr/>
        </p:nvGrpSpPr>
        <p:grpSpPr>
          <a:xfrm>
            <a:off x="457200" y="2445852"/>
            <a:ext cx="7162800" cy="3868539"/>
            <a:chOff x="457200" y="2852936"/>
            <a:chExt cx="7162800" cy="3868539"/>
          </a:xfrm>
        </p:grpSpPr>
        <p:grpSp>
          <p:nvGrpSpPr>
            <p:cNvPr id="12" name="グループ化 11"/>
            <p:cNvGrpSpPr/>
            <p:nvPr/>
          </p:nvGrpSpPr>
          <p:grpSpPr>
            <a:xfrm>
              <a:off x="457200" y="4705251"/>
              <a:ext cx="2232248" cy="2016224"/>
              <a:chOff x="539552" y="4149080"/>
              <a:chExt cx="2232248" cy="2016224"/>
            </a:xfrm>
          </p:grpSpPr>
          <p:cxnSp>
            <p:nvCxnSpPr>
              <p:cNvPr id="6" name="直線矢印コネクタ 5"/>
              <p:cNvCxnSpPr/>
              <p:nvPr/>
            </p:nvCxnSpPr>
            <p:spPr>
              <a:xfrm flipV="1">
                <a:off x="1403648" y="4149080"/>
                <a:ext cx="0" cy="14401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1403648" y="5589240"/>
                <a:ext cx="136815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p:cNvCxnSpPr/>
              <p:nvPr/>
            </p:nvCxnSpPr>
            <p:spPr>
              <a:xfrm flipH="1">
                <a:off x="539552" y="5589240"/>
                <a:ext cx="864096" cy="5760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13" name="直方体 12"/>
            <p:cNvSpPr/>
            <p:nvPr/>
          </p:nvSpPr>
          <p:spPr>
            <a:xfrm>
              <a:off x="1691680" y="4581127"/>
              <a:ext cx="2304256" cy="1439077"/>
            </a:xfrm>
            <a:prstGeom prst="cube">
              <a:avLst/>
            </a:prstGeom>
            <a:solidFill>
              <a:srgbClr val="6EFF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p:cNvSpPr/>
            <p:nvPr/>
          </p:nvSpPr>
          <p:spPr>
            <a:xfrm>
              <a:off x="2782143" y="2852936"/>
              <a:ext cx="1584176" cy="2106954"/>
            </a:xfrm>
            <a:prstGeom prst="can">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p:nvPr/>
          </p:nvCxnSpPr>
          <p:spPr>
            <a:xfrm flipV="1">
              <a:off x="1321296" y="4797152"/>
              <a:ext cx="2026568" cy="13482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3347864" y="4402044"/>
              <a:ext cx="159704" cy="3951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p:cNvSpPr txBox="1"/>
                <p:nvPr/>
              </p:nvSpPr>
              <p:spPr>
                <a:xfrm>
                  <a:off x="3352677" y="4178569"/>
                  <a:ext cx="782103" cy="402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b="0" i="1" dirty="0" smtClean="0">
                                <a:latin typeface="Cambria Math" panose="02040503050406030204" pitchFamily="18" charset="0"/>
                              </a:rPr>
                            </m:ctrlPr>
                          </m:accPr>
                          <m:e>
                            <m:r>
                              <a:rPr lang="en-US" altLang="ja-JP" b="0" i="1" dirty="0" smtClean="0">
                                <a:latin typeface="Cambria Math" panose="02040503050406030204" pitchFamily="18" charset="0"/>
                              </a:rPr>
                              <m:t>𝐹</m:t>
                            </m:r>
                          </m:e>
                        </m:acc>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r>
                              <a:rPr lang="en-US" altLang="ja-JP" b="0" i="1" dirty="0" smtClean="0">
                                <a:latin typeface="Cambria Math" panose="02040503050406030204" pitchFamily="18" charset="0"/>
                              </a:rPr>
                              <m:t>𝑥</m:t>
                            </m:r>
                          </m:e>
                        </m:acc>
                        <m:r>
                          <a:rPr lang="en-US" altLang="ja-JP" b="0" i="1" dirty="0" smtClean="0">
                            <a:latin typeface="Cambria Math" panose="02040503050406030204" pitchFamily="18" charset="0"/>
                          </a:rPr>
                          <m:t>)</m:t>
                        </m:r>
                      </m:oMath>
                    </m:oMathPara>
                  </a14:m>
                  <a:endParaRPr kumimoji="1" lang="ja-JP" altLang="en-US"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3352677" y="4178569"/>
                  <a:ext cx="782103" cy="402931"/>
                </a:xfrm>
                <a:prstGeom prst="rect">
                  <a:avLst/>
                </a:prstGeom>
                <a:blipFill>
                  <a:blip r:embed="rId4"/>
                  <a:stretch>
                    <a:fillRect t="-22727" r="-15625" b="-121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p:cNvSpPr/>
                <p:nvPr/>
              </p:nvSpPr>
              <p:spPr>
                <a:xfrm>
                  <a:off x="2505455" y="5272836"/>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𝑥</m:t>
                            </m:r>
                          </m:e>
                        </m:acc>
                      </m:oMath>
                    </m:oMathPara>
                  </a14:m>
                  <a:endParaRPr lang="ja-JP" altLang="en-US" dirty="0"/>
                </a:p>
              </p:txBody>
            </p:sp>
          </mc:Choice>
          <mc:Fallback xmlns="">
            <p:sp>
              <p:nvSpPr>
                <p:cNvPr id="21" name="正方形/長方形 20"/>
                <p:cNvSpPr>
                  <a:spLocks noRot="1" noChangeAspect="1" noMove="1" noResize="1" noEditPoints="1" noAdjustHandles="1" noChangeArrowheads="1" noChangeShapeType="1" noTextEdit="1"/>
                </p:cNvSpPr>
                <p:nvPr/>
              </p:nvSpPr>
              <p:spPr>
                <a:xfrm>
                  <a:off x="2505455" y="5272836"/>
                  <a:ext cx="367985" cy="369332"/>
                </a:xfrm>
                <a:prstGeom prst="rect">
                  <a:avLst/>
                </a:prstGeom>
                <a:blipFill>
                  <a:blip r:embed="rId5"/>
                  <a:stretch>
                    <a:fillRect t="-22951" r="-26667"/>
                  </a:stretch>
                </a:blipFill>
              </p:spPr>
              <p:txBody>
                <a:bodyPr/>
                <a:lstStyle/>
                <a:p>
                  <a:r>
                    <a:rPr lang="ja-JP" altLang="en-US">
                      <a:noFill/>
                    </a:rPr>
                    <a:t> </a:t>
                  </a:r>
                </a:p>
              </p:txBody>
            </p:sp>
          </mc:Fallback>
        </mc:AlternateContent>
        <p:sp>
          <p:nvSpPr>
            <p:cNvPr id="22" name="楕円 21"/>
            <p:cNvSpPr/>
            <p:nvPr/>
          </p:nvSpPr>
          <p:spPr>
            <a:xfrm>
              <a:off x="3538227" y="3870409"/>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p:cNvCxnSpPr>
              <a:endCxn id="22" idx="2"/>
            </p:cNvCxnSpPr>
            <p:nvPr/>
          </p:nvCxnSpPr>
          <p:spPr>
            <a:xfrm flipV="1">
              <a:off x="1321296" y="3906413"/>
              <a:ext cx="2216931" cy="2238998"/>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p:cNvSpPr txBox="1"/>
                <p:nvPr/>
              </p:nvSpPr>
              <p:spPr>
                <a:xfrm>
                  <a:off x="2632690" y="4085748"/>
                  <a:ext cx="7821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b="0" i="1" dirty="0" smtClean="0">
                                <a:latin typeface="Cambria Math" panose="02040503050406030204" pitchFamily="18" charset="0"/>
                              </a:rPr>
                            </m:ctrlPr>
                          </m:accPr>
                          <m:e>
                            <m:r>
                              <a:rPr lang="en-US" altLang="ja-JP" b="0" i="1" dirty="0" smtClean="0">
                                <a:latin typeface="Cambria Math" panose="02040503050406030204" pitchFamily="18" charset="0"/>
                              </a:rPr>
                              <m:t>𝑟</m:t>
                            </m:r>
                          </m:e>
                        </m:acc>
                      </m:oMath>
                    </m:oMathPara>
                  </a14:m>
                  <a:endParaRPr kumimoji="1" lang="ja-JP" altLang="en-US"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632690" y="4085748"/>
                  <a:ext cx="782103" cy="369332"/>
                </a:xfrm>
                <a:prstGeom prst="rect">
                  <a:avLst/>
                </a:prstGeom>
                <a:blipFill>
                  <a:blip r:embed="rId6"/>
                  <a:stretch>
                    <a:fillRect t="-22951" r="-6250"/>
                  </a:stretch>
                </a:blipFill>
              </p:spPr>
              <p:txBody>
                <a:bodyPr/>
                <a:lstStyle/>
                <a:p>
                  <a:r>
                    <a:rPr lang="ja-JP" altLang="en-US">
                      <a:noFill/>
                    </a:rPr>
                    <a:t> </a:t>
                  </a:r>
                </a:p>
              </p:txBody>
            </p:sp>
          </mc:Fallback>
        </mc:AlternateContent>
        <p:cxnSp>
          <p:nvCxnSpPr>
            <p:cNvPr id="28" name="直線矢印コネクタ 27"/>
            <p:cNvCxnSpPr/>
            <p:nvPr/>
          </p:nvCxnSpPr>
          <p:spPr>
            <a:xfrm flipV="1">
              <a:off x="2123728" y="4145328"/>
              <a:ext cx="0" cy="6195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p:cNvSpPr txBox="1"/>
                <p:nvPr/>
              </p:nvSpPr>
              <p:spPr>
                <a:xfrm>
                  <a:off x="1623118" y="4270413"/>
                  <a:ext cx="7821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b="0" i="1" dirty="0" smtClean="0">
                                <a:latin typeface="Cambria Math" panose="02040503050406030204" pitchFamily="18" charset="0"/>
                              </a:rPr>
                            </m:ctrlPr>
                          </m:accPr>
                          <m:e>
                            <m:r>
                              <a:rPr lang="en-US" altLang="ja-JP" b="0" i="1" dirty="0" smtClean="0">
                                <a:latin typeface="Cambria Math" panose="02040503050406030204" pitchFamily="18" charset="0"/>
                              </a:rPr>
                              <m:t>𝑛</m:t>
                            </m:r>
                          </m:e>
                        </m:acc>
                      </m:oMath>
                    </m:oMathPara>
                  </a14:m>
                  <a:endParaRPr kumimoji="1" lang="ja-JP" altLang="en-US"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1623118" y="4270413"/>
                  <a:ext cx="782103" cy="369332"/>
                </a:xfrm>
                <a:prstGeom prst="rect">
                  <a:avLst/>
                </a:prstGeom>
                <a:blipFill>
                  <a:blip r:embed="rId7"/>
                  <a:stretch>
                    <a:fillRect/>
                  </a:stretch>
                </a:blipFill>
              </p:spPr>
              <p:txBody>
                <a:bodyPr/>
                <a:lstStyle/>
                <a:p>
                  <a:r>
                    <a:rPr lang="ja-JP" altLang="en-US">
                      <a:noFill/>
                    </a:rPr>
                    <a:t> </a:t>
                  </a:r>
                </a:p>
              </p:txBody>
            </p:sp>
          </mc:Fallback>
        </mc:AlternateContent>
        <p:grpSp>
          <p:nvGrpSpPr>
            <p:cNvPr id="30" name="グループ化 29"/>
            <p:cNvGrpSpPr/>
            <p:nvPr/>
          </p:nvGrpSpPr>
          <p:grpSpPr>
            <a:xfrm>
              <a:off x="5387752" y="4372560"/>
              <a:ext cx="2232248" cy="2016224"/>
              <a:chOff x="539552" y="4149080"/>
              <a:chExt cx="2232248" cy="2016224"/>
            </a:xfrm>
          </p:grpSpPr>
          <p:cxnSp>
            <p:nvCxnSpPr>
              <p:cNvPr id="31" name="直線矢印コネクタ 30"/>
              <p:cNvCxnSpPr/>
              <p:nvPr/>
            </p:nvCxnSpPr>
            <p:spPr>
              <a:xfrm flipV="1">
                <a:off x="1403648" y="4149080"/>
                <a:ext cx="0" cy="14401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p:cNvCxnSpPr/>
              <p:nvPr/>
            </p:nvCxnSpPr>
            <p:spPr>
              <a:xfrm>
                <a:off x="1403648" y="5589240"/>
                <a:ext cx="136815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H="1">
                <a:off x="539552" y="5589240"/>
                <a:ext cx="864096" cy="5760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4" name="テキスト ボックス 33"/>
                <p:cNvSpPr txBox="1"/>
                <p:nvPr/>
              </p:nvSpPr>
              <p:spPr>
                <a:xfrm>
                  <a:off x="5652120" y="4291799"/>
                  <a:ext cx="7821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b="0" i="1" dirty="0" smtClean="0">
                                <a:latin typeface="Cambria Math" panose="02040503050406030204" pitchFamily="18" charset="0"/>
                              </a:rPr>
                            </m:ctrlPr>
                          </m:accPr>
                          <m:e>
                            <m:r>
                              <a:rPr lang="en-US" altLang="ja-JP" b="0" i="1" dirty="0" smtClean="0">
                                <a:latin typeface="Cambria Math" panose="02040503050406030204" pitchFamily="18" charset="0"/>
                              </a:rPr>
                              <m:t>𝑛</m:t>
                            </m:r>
                          </m:e>
                        </m:acc>
                      </m:oMath>
                    </m:oMathPara>
                  </a14:m>
                  <a:endParaRPr kumimoji="1" lang="ja-JP" altLang="en-US"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5652120" y="4291799"/>
                  <a:ext cx="782103" cy="369332"/>
                </a:xfrm>
                <a:prstGeom prst="rect">
                  <a:avLst/>
                </a:prstGeom>
                <a:blipFill>
                  <a:blip r:embed="rId8"/>
                  <a:stretch>
                    <a:fillRect/>
                  </a:stretch>
                </a:blipFill>
              </p:spPr>
              <p:txBody>
                <a:bodyPr/>
                <a:lstStyle/>
                <a:p>
                  <a:r>
                    <a:rPr lang="ja-JP" altLang="en-US">
                      <a:noFill/>
                    </a:rPr>
                    <a:t> </a:t>
                  </a:r>
                </a:p>
              </p:txBody>
            </p:sp>
          </mc:Fallback>
        </mc:AlternateContent>
        <p:cxnSp>
          <p:nvCxnSpPr>
            <p:cNvPr id="36" name="直線矢印コネクタ 35"/>
            <p:cNvCxnSpPr/>
            <p:nvPr/>
          </p:nvCxnSpPr>
          <p:spPr>
            <a:xfrm flipV="1">
              <a:off x="6251848" y="5220858"/>
              <a:ext cx="182375" cy="591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正方形/長方形 36"/>
                <p:cNvSpPr/>
                <p:nvPr/>
              </p:nvSpPr>
              <p:spPr>
                <a:xfrm>
                  <a:off x="6317430" y="5220858"/>
                  <a:ext cx="709681" cy="402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𝐹</m:t>
                            </m:r>
                          </m:e>
                        </m:acc>
                        <m:d>
                          <m:dPr>
                            <m:ctrlPr>
                              <a:rPr lang="en-US" altLang="ja-JP" i="1" dirty="0">
                                <a:latin typeface="Cambria Math" panose="02040503050406030204" pitchFamily="18" charset="0"/>
                              </a:rPr>
                            </m:ctrlPr>
                          </m:dPr>
                          <m:e>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𝑥</m:t>
                                </m:r>
                              </m:e>
                            </m:acc>
                          </m:e>
                        </m:d>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317430" y="5220858"/>
                  <a:ext cx="709681" cy="402931"/>
                </a:xfrm>
                <a:prstGeom prst="rect">
                  <a:avLst/>
                </a:prstGeom>
                <a:blipFill>
                  <a:blip r:embed="rId9"/>
                  <a:stretch>
                    <a:fillRect t="-22727" r="-22222"/>
                  </a:stretch>
                </a:blipFill>
              </p:spPr>
              <p:txBody>
                <a:bodyPr/>
                <a:lstStyle/>
                <a:p>
                  <a:r>
                    <a:rPr lang="ja-JP" altLang="en-US">
                      <a:noFill/>
                    </a:rPr>
                    <a:t> </a:t>
                  </a:r>
                </a:p>
              </p:txBody>
            </p:sp>
          </mc:Fallback>
        </mc:AlternateContent>
        <p:cxnSp>
          <p:nvCxnSpPr>
            <p:cNvPr id="39" name="直線矢印コネクタ 38"/>
            <p:cNvCxnSpPr/>
            <p:nvPr/>
          </p:nvCxnSpPr>
          <p:spPr>
            <a:xfrm flipV="1">
              <a:off x="6251848" y="5025912"/>
              <a:ext cx="0" cy="7868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正方形/長方形 39"/>
                <p:cNvSpPr/>
                <p:nvPr/>
              </p:nvSpPr>
              <p:spPr>
                <a:xfrm>
                  <a:off x="5652120" y="5078607"/>
                  <a:ext cx="6726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ja-JP" i="1" dirty="0" smtClean="0">
                                <a:solidFill>
                                  <a:srgbClr val="FF0000"/>
                                </a:solidFill>
                                <a:latin typeface="Cambria Math" panose="02040503050406030204" pitchFamily="18" charset="0"/>
                              </a:rPr>
                            </m:ctrlPr>
                          </m:accPr>
                          <m:e>
                            <m:r>
                              <a:rPr lang="en-US" altLang="ja-JP" i="1" dirty="0">
                                <a:solidFill>
                                  <a:srgbClr val="FF0000"/>
                                </a:solidFill>
                                <a:latin typeface="Cambria Math" panose="02040503050406030204" pitchFamily="18" charset="0"/>
                              </a:rPr>
                              <m:t>𝑐</m:t>
                            </m:r>
                          </m:e>
                        </m:acc>
                        <m:d>
                          <m:dPr>
                            <m:ctrlPr>
                              <a:rPr lang="en-US" altLang="ja-JP" i="1" dirty="0">
                                <a:solidFill>
                                  <a:srgbClr val="FF0000"/>
                                </a:solidFill>
                                <a:latin typeface="Cambria Math" panose="02040503050406030204" pitchFamily="18" charset="0"/>
                              </a:rPr>
                            </m:ctrlPr>
                          </m:dPr>
                          <m:e>
                            <m:acc>
                              <m:accPr>
                                <m:chr m:val="⃗"/>
                                <m:ctrlPr>
                                  <a:rPr lang="en-US" altLang="ja-JP" i="1" dirty="0">
                                    <a:solidFill>
                                      <a:srgbClr val="FF0000"/>
                                    </a:solidFill>
                                    <a:latin typeface="Cambria Math" panose="02040503050406030204" pitchFamily="18" charset="0"/>
                                  </a:rPr>
                                </m:ctrlPr>
                              </m:accPr>
                              <m:e>
                                <m:r>
                                  <a:rPr lang="en-US" altLang="ja-JP" i="1" dirty="0">
                                    <a:solidFill>
                                      <a:srgbClr val="FF0000"/>
                                    </a:solidFill>
                                    <a:latin typeface="Cambria Math" panose="02040503050406030204" pitchFamily="18" charset="0"/>
                                  </a:rPr>
                                  <m:t>𝑥</m:t>
                                </m:r>
                              </m:e>
                            </m:acc>
                          </m:e>
                        </m:d>
                      </m:oMath>
                    </m:oMathPara>
                  </a14:m>
                  <a:endParaRPr lang="ja-JP" altLang="en-US" dirty="0">
                    <a:solidFill>
                      <a:srgbClr val="FF0000"/>
                    </a:solidFill>
                  </a:endParaRPr>
                </a:p>
              </p:txBody>
            </p:sp>
          </mc:Choice>
          <mc:Fallback xmlns="">
            <p:sp>
              <p:nvSpPr>
                <p:cNvPr id="40" name="正方形/長方形 39"/>
                <p:cNvSpPr>
                  <a:spLocks noRot="1" noChangeAspect="1" noMove="1" noResize="1" noEditPoints="1" noAdjustHandles="1" noChangeArrowheads="1" noChangeShapeType="1" noTextEdit="1"/>
                </p:cNvSpPr>
                <p:nvPr/>
              </p:nvSpPr>
              <p:spPr>
                <a:xfrm>
                  <a:off x="5652120" y="5078607"/>
                  <a:ext cx="672684" cy="369332"/>
                </a:xfrm>
                <a:prstGeom prst="rect">
                  <a:avLst/>
                </a:prstGeom>
                <a:blipFill>
                  <a:blip r:embed="rId10"/>
                  <a:stretch>
                    <a:fillRect t="-22951" r="-23423"/>
                  </a:stretch>
                </a:blipFill>
              </p:spPr>
              <p:txBody>
                <a:bodyPr/>
                <a:lstStyle/>
                <a:p>
                  <a:r>
                    <a:rPr lang="ja-JP" altLang="en-US">
                      <a:noFill/>
                    </a:rPr>
                    <a:t> </a:t>
                  </a:r>
                </a:p>
              </p:txBody>
            </p:sp>
          </mc:Fallback>
        </mc:AlternateContent>
        <p:cxnSp>
          <p:nvCxnSpPr>
            <p:cNvPr id="44" name="直線矢印コネクタ 43"/>
            <p:cNvCxnSpPr/>
            <p:nvPr/>
          </p:nvCxnSpPr>
          <p:spPr>
            <a:xfrm>
              <a:off x="6251848" y="5812720"/>
              <a:ext cx="182375" cy="288032"/>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正方形/長方形 45"/>
                <p:cNvSpPr/>
                <p:nvPr/>
              </p:nvSpPr>
              <p:spPr>
                <a:xfrm>
                  <a:off x="6347767" y="5848007"/>
                  <a:ext cx="692946" cy="410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ja-JP" i="1" dirty="0" smtClean="0">
                                <a:solidFill>
                                  <a:srgbClr val="0070C0"/>
                                </a:solidFill>
                                <a:latin typeface="Cambria Math" panose="02040503050406030204" pitchFamily="18" charset="0"/>
                              </a:rPr>
                            </m:ctrlPr>
                          </m:accPr>
                          <m:e>
                            <m:r>
                              <a:rPr lang="en-US" altLang="ja-JP" i="1" dirty="0">
                                <a:solidFill>
                                  <a:srgbClr val="0070C0"/>
                                </a:solidFill>
                                <a:latin typeface="Cambria Math" panose="02040503050406030204" pitchFamily="18" charset="0"/>
                              </a:rPr>
                              <m:t>𝑓</m:t>
                            </m:r>
                          </m:e>
                        </m:acc>
                        <m:d>
                          <m:dPr>
                            <m:ctrlPr>
                              <a:rPr lang="en-US" altLang="ja-JP" i="1" dirty="0">
                                <a:solidFill>
                                  <a:srgbClr val="0070C0"/>
                                </a:solidFill>
                                <a:latin typeface="Cambria Math" panose="02040503050406030204" pitchFamily="18" charset="0"/>
                              </a:rPr>
                            </m:ctrlPr>
                          </m:dPr>
                          <m:e>
                            <m:acc>
                              <m:accPr>
                                <m:chr m:val="⃗"/>
                                <m:ctrlPr>
                                  <a:rPr lang="en-US" altLang="ja-JP" i="1" dirty="0">
                                    <a:solidFill>
                                      <a:srgbClr val="0070C0"/>
                                    </a:solidFill>
                                    <a:latin typeface="Cambria Math" panose="02040503050406030204" pitchFamily="18" charset="0"/>
                                  </a:rPr>
                                </m:ctrlPr>
                              </m:accPr>
                              <m:e>
                                <m:r>
                                  <a:rPr lang="en-US" altLang="ja-JP" i="1" dirty="0">
                                    <a:solidFill>
                                      <a:srgbClr val="0070C0"/>
                                    </a:solidFill>
                                    <a:latin typeface="Cambria Math" panose="02040503050406030204" pitchFamily="18" charset="0"/>
                                  </a:rPr>
                                  <m:t>𝑥</m:t>
                                </m:r>
                              </m:e>
                            </m:acc>
                          </m:e>
                        </m:d>
                      </m:oMath>
                    </m:oMathPara>
                  </a14:m>
                  <a:endParaRPr lang="ja-JP" altLang="en-US" dirty="0">
                    <a:solidFill>
                      <a:srgbClr val="0070C0"/>
                    </a:solidFill>
                  </a:endParaRPr>
                </a:p>
              </p:txBody>
            </p:sp>
          </mc:Choice>
          <mc:Fallback xmlns="">
            <p:sp>
              <p:nvSpPr>
                <p:cNvPr id="46" name="正方形/長方形 45"/>
                <p:cNvSpPr>
                  <a:spLocks noRot="1" noChangeAspect="1" noMove="1" noResize="1" noEditPoints="1" noAdjustHandles="1" noChangeArrowheads="1" noChangeShapeType="1" noTextEdit="1"/>
                </p:cNvSpPr>
                <p:nvPr/>
              </p:nvSpPr>
              <p:spPr>
                <a:xfrm>
                  <a:off x="6347767" y="5848007"/>
                  <a:ext cx="692946" cy="410946"/>
                </a:xfrm>
                <a:prstGeom prst="rect">
                  <a:avLst/>
                </a:prstGeom>
                <a:blipFill>
                  <a:blip r:embed="rId11"/>
                  <a:stretch>
                    <a:fillRect t="-22388" r="-23684" b="-11940"/>
                  </a:stretch>
                </a:blipFill>
              </p:spPr>
              <p:txBody>
                <a:bodyPr/>
                <a:lstStyle/>
                <a:p>
                  <a:r>
                    <a:rPr lang="ja-JP" altLang="en-US">
                      <a:noFill/>
                    </a:rPr>
                    <a:t> </a:t>
                  </a:r>
                </a:p>
              </p:txBody>
            </p:sp>
          </mc:Fallback>
        </mc:AlternateContent>
      </p:grpSp>
      <p:sp>
        <p:nvSpPr>
          <p:cNvPr id="49" name="テキスト ボックス 48"/>
          <p:cNvSpPr txBox="1"/>
          <p:nvPr/>
        </p:nvSpPr>
        <p:spPr>
          <a:xfrm>
            <a:off x="1416439" y="6080350"/>
            <a:ext cx="5899759" cy="307777"/>
          </a:xfrm>
          <a:prstGeom prst="rect">
            <a:avLst/>
          </a:prstGeom>
          <a:noFill/>
        </p:spPr>
        <p:txBody>
          <a:bodyPr wrap="square" rtlCol="0">
            <a:spAutoFit/>
          </a:bodyPr>
          <a:lstStyle/>
          <a:p>
            <a:pPr algn="ctr"/>
            <a:r>
              <a:rPr lang="en-US" altLang="ja-JP" sz="1400" dirty="0" smtClean="0"/>
              <a:t>Figure 38</a:t>
            </a:r>
            <a:r>
              <a:rPr kumimoji="1" lang="en-US" altLang="ja-JP" sz="1400" dirty="0" smtClean="0"/>
              <a:t> Entire state</a:t>
            </a:r>
          </a:p>
        </p:txBody>
      </p:sp>
    </p:spTree>
    <p:extLst>
      <p:ext uri="{BB962C8B-B14F-4D97-AF65-F5344CB8AC3E}">
        <p14:creationId xmlns:p14="http://schemas.microsoft.com/office/powerpoint/2010/main" val="11088951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785818"/>
          </a:xfrm>
        </p:spPr>
        <p:txBody>
          <a:bodyPr>
            <a:normAutofit fontScale="90000"/>
          </a:bodyPr>
          <a:lstStyle/>
          <a:p>
            <a:r>
              <a:rPr kumimoji="1" lang="en-US" altLang="ja-JP" dirty="0" smtClean="0"/>
              <a:t>How to calculate the contact in simulation</a:t>
            </a:r>
            <a:br>
              <a:rPr kumimoji="1" lang="en-US" altLang="ja-JP" dirty="0" smtClean="0"/>
            </a:br>
            <a:r>
              <a:rPr kumimoji="1" lang="en-US" altLang="ja-JP" dirty="0" smtClean="0"/>
              <a:t>based on analytical method</a:t>
            </a:r>
            <a:endParaRPr kumimoji="1" lang="ja-JP" altLang="en-US" dirty="0"/>
          </a:p>
        </p:txBody>
      </p:sp>
      <p:sp>
        <p:nvSpPr>
          <p:cNvPr id="3" name="コンテンツ プレースホルダー 2"/>
          <p:cNvSpPr>
            <a:spLocks noGrp="1"/>
          </p:cNvSpPr>
          <p:nvPr>
            <p:ph idx="1"/>
          </p:nvPr>
        </p:nvSpPr>
        <p:spPr>
          <a:xfrm>
            <a:off x="457200" y="1214421"/>
            <a:ext cx="8229600" cy="1909723"/>
          </a:xfrm>
        </p:spPr>
        <p:txBody>
          <a:bodyPr>
            <a:normAutofit fontScale="92500" lnSpcReduction="20000"/>
          </a:bodyPr>
          <a:lstStyle/>
          <a:p>
            <a:r>
              <a:rPr lang="en-US" altLang="ja-JP" dirty="0" smtClean="0"/>
              <a:t>The conventional method to calculate the contact, </a:t>
            </a:r>
            <a:br>
              <a:rPr lang="en-US" altLang="ja-JP" dirty="0" smtClean="0"/>
            </a:br>
            <a:r>
              <a:rPr lang="en-US" altLang="ja-JP" dirty="0" smtClean="0"/>
              <a:t>(1) Calculate the contact manifold from two objects when there is collision between them</a:t>
            </a:r>
            <a:br>
              <a:rPr lang="en-US" altLang="ja-JP" dirty="0" smtClean="0"/>
            </a:br>
            <a:r>
              <a:rPr lang="en-US" altLang="ja-JP" dirty="0" smtClean="0"/>
              <a:t>(2) Solve the simultaneous equations generated from each vertex by using physical constraints(equally, resolve the impulse and velocities based on contact point)</a:t>
            </a:r>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6</a:t>
            </a:fld>
            <a:endParaRPr kumimoji="1" lang="ja-JP" altLang="en-US"/>
          </a:p>
        </p:txBody>
      </p:sp>
      <p:grpSp>
        <p:nvGrpSpPr>
          <p:cNvPr id="5" name="グループ化 4"/>
          <p:cNvGrpSpPr/>
          <p:nvPr/>
        </p:nvGrpSpPr>
        <p:grpSpPr>
          <a:xfrm>
            <a:off x="1979712" y="3212976"/>
            <a:ext cx="5324773" cy="2759405"/>
            <a:chOff x="677334" y="3033486"/>
            <a:chExt cx="5741631" cy="2975429"/>
          </a:xfrm>
        </p:grpSpPr>
        <p:sp>
          <p:nvSpPr>
            <p:cNvPr id="6" name="直方体 5"/>
            <p:cNvSpPr/>
            <p:nvPr/>
          </p:nvSpPr>
          <p:spPr>
            <a:xfrm>
              <a:off x="677334" y="4412343"/>
              <a:ext cx="1973943" cy="1596572"/>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方体 6"/>
            <p:cNvSpPr/>
            <p:nvPr/>
          </p:nvSpPr>
          <p:spPr>
            <a:xfrm>
              <a:off x="1105505" y="3033486"/>
              <a:ext cx="1117600" cy="1654628"/>
            </a:xfrm>
            <a:prstGeom prst="cube">
              <a:avLst/>
            </a:prstGeom>
            <a:solidFill>
              <a:srgbClr val="0070C0">
                <a:alpha val="2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3079448" y="4238171"/>
              <a:ext cx="908375" cy="44994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415994" y="3461656"/>
              <a:ext cx="2002971" cy="200297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4851422" y="3897084"/>
              <a:ext cx="1132114" cy="1132114"/>
            </a:xfrm>
            <a:prstGeom prst="rect">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4803740" y="3849402"/>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4815033" y="4970119"/>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5924562" y="3849401"/>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5924562" y="4951977"/>
              <a:ext cx="95363" cy="953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p:cNvSpPr txBox="1"/>
          <p:nvPr/>
        </p:nvSpPr>
        <p:spPr>
          <a:xfrm>
            <a:off x="2951537" y="6026222"/>
            <a:ext cx="3354202" cy="523220"/>
          </a:xfrm>
          <a:prstGeom prst="rect">
            <a:avLst/>
          </a:prstGeom>
          <a:noFill/>
        </p:spPr>
        <p:txBody>
          <a:bodyPr wrap="square" rtlCol="0">
            <a:spAutoFit/>
          </a:bodyPr>
          <a:lstStyle/>
          <a:p>
            <a:pPr algn="ctr"/>
            <a:r>
              <a:rPr lang="en-US" altLang="ja-JP" sz="1400" dirty="0" smtClean="0"/>
              <a:t>Figure </a:t>
            </a:r>
            <a:r>
              <a:rPr kumimoji="1" lang="en-US" altLang="ja-JP" sz="1400" dirty="0" smtClean="0"/>
              <a:t>2</a:t>
            </a:r>
            <a:r>
              <a:rPr kumimoji="1" lang="ja-JP" altLang="en-US" sz="1400" dirty="0" smtClean="0"/>
              <a:t> </a:t>
            </a:r>
            <a:r>
              <a:rPr lang="en-US" altLang="ja-JP" sz="1400" dirty="0" smtClean="0"/>
              <a:t>The contact manifold generated from contact between two objects</a:t>
            </a:r>
            <a:endParaRPr kumimoji="1" lang="ja-JP" altLang="en-US" sz="1400" dirty="0"/>
          </a:p>
        </p:txBody>
      </p:sp>
    </p:spTree>
    <p:extLst>
      <p:ext uri="{BB962C8B-B14F-4D97-AF65-F5344CB8AC3E}">
        <p14:creationId xmlns:p14="http://schemas.microsoft.com/office/powerpoint/2010/main" val="3039156172"/>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Appendix D (Zero Moment Point) (2)</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200" y="1214421"/>
                <a:ext cx="8229600" cy="5507054"/>
              </a:xfrm>
            </p:spPr>
            <p:txBody>
              <a:bodyPr>
                <a:normAutofit/>
              </a:bodyPr>
              <a:lstStyle/>
              <a:p>
                <a:pPr marL="0" indent="0">
                  <a:buNone/>
                </a:pPr>
                <a:r>
                  <a:rPr lang="en-US" altLang="ja-JP" sz="1400" dirty="0" smtClean="0"/>
                  <a:t>First at all, we think the point</a:t>
                </a:r>
                <a14:m>
                  <m:oMath xmlns:m="http://schemas.openxmlformats.org/officeDocument/2006/math">
                    <m:r>
                      <a:rPr lang="en-US" altLang="ja-JP" sz="1400" b="1" i="1" dirty="0">
                        <a:latin typeface="Cambria Math" panose="02040503050406030204" pitchFamily="18" charset="0"/>
                      </a:rPr>
                      <m:t>𝒒</m:t>
                    </m:r>
                  </m:oMath>
                </a14:m>
                <a:r>
                  <a:rPr kumimoji="1" lang="en-US" altLang="ja-JP" sz="1400" dirty="0" smtClean="0"/>
                  <a:t>is the point of application and when we assume that</a:t>
                </a:r>
                <a14:m>
                  <m:oMath xmlns:m="http://schemas.openxmlformats.org/officeDocument/2006/math">
                    <m:r>
                      <a:rPr lang="en-US" altLang="ja-JP" sz="1400" b="1" i="1" dirty="0">
                        <a:latin typeface="Cambria Math" panose="02040503050406030204" pitchFamily="18" charset="0"/>
                      </a:rPr>
                      <m:t>𝒁</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𝒒</m:t>
                        </m:r>
                      </m:e>
                    </m:d>
                  </m:oMath>
                </a14:m>
                <a:r>
                  <a:rPr kumimoji="1" lang="en-US" altLang="ja-JP" sz="1400" dirty="0" smtClean="0"/>
                  <a:t>is the contact force on point</a:t>
                </a:r>
                <a14:m>
                  <m:oMath xmlns:m="http://schemas.openxmlformats.org/officeDocument/2006/math">
                    <m:r>
                      <a:rPr lang="en-US" altLang="ja-JP" sz="1400" b="1" i="1" dirty="0">
                        <a:latin typeface="Cambria Math" panose="02040503050406030204" pitchFamily="18" charset="0"/>
                      </a:rPr>
                      <m:t>𝒒</m:t>
                    </m:r>
                  </m:oMath>
                </a14:m>
                <a:r>
                  <a:rPr kumimoji="1" lang="en-US" altLang="ja-JP" sz="1400" dirty="0" smtClean="0"/>
                  <a:t>,</a:t>
                </a:r>
                <a14:m>
                  <m:oMath xmlns:m="http://schemas.openxmlformats.org/officeDocument/2006/math">
                    <m:r>
                      <a:rPr lang="en-US" altLang="ja-JP" sz="1400" b="1" i="1" dirty="0">
                        <a:latin typeface="Cambria Math" panose="02040503050406030204" pitchFamily="18" charset="0"/>
                      </a:rPr>
                      <m:t>𝒁</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𝒒</m:t>
                        </m:r>
                      </m:e>
                    </m:d>
                  </m:oMath>
                </a14:m>
                <a:r>
                  <a:rPr lang="en-US" altLang="ja-JP" sz="1400" dirty="0" smtClean="0"/>
                  <a:t>has to satisfies the following formulas</a:t>
                </a:r>
              </a:p>
              <a:p>
                <a:pPr marL="0" indent="0">
                  <a:buNone/>
                </a:pPr>
                <a:r>
                  <a:rPr kumimoji="1" lang="en-US" altLang="ja-JP" sz="1400" dirty="0" smtClean="0"/>
                  <a:t>(1) The sum of contact force in </a:t>
                </a:r>
                <a14:m>
                  <m:oMath xmlns:m="http://schemas.openxmlformats.org/officeDocument/2006/math">
                    <m:r>
                      <a:rPr lang="en-US" altLang="ja-JP" sz="1400" i="1">
                        <a:latin typeface="Cambria Math" panose="02040503050406030204" pitchFamily="18" charset="0"/>
                      </a:rPr>
                      <m:t>𝑆</m:t>
                    </m:r>
                  </m:oMath>
                </a14:m>
                <a:r>
                  <a:rPr kumimoji="1" lang="en-US" altLang="ja-JP" sz="1400" dirty="0" smtClean="0"/>
                  <a:t> must be the same</a:t>
                </a:r>
                <a14:m>
                  <m:oMath xmlns:m="http://schemas.openxmlformats.org/officeDocument/2006/math">
                    <m:r>
                      <a:rPr lang="en-US" altLang="ja-JP" sz="1400" b="1" i="1" dirty="0">
                        <a:latin typeface="Cambria Math" panose="02040503050406030204" pitchFamily="18" charset="0"/>
                      </a:rPr>
                      <m:t>𝒁</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𝒒</m:t>
                        </m:r>
                      </m:e>
                    </m:d>
                  </m:oMath>
                </a14:m>
                <a:r>
                  <a:rPr kumimoji="1" lang="en-US" altLang="ja-JP" sz="1400" dirty="0" smtClean="0"/>
                  <a:t>. So</a:t>
                </a:r>
              </a:p>
              <a:p>
                <a:pPr marL="0" indent="0">
                  <a:buNone/>
                </a:pPr>
                <a14:m>
                  <m:oMathPara xmlns:m="http://schemas.openxmlformats.org/officeDocument/2006/math">
                    <m:oMathParaPr>
                      <m:jc m:val="centerGroup"/>
                    </m:oMathParaPr>
                    <m:oMath xmlns:m="http://schemas.openxmlformats.org/officeDocument/2006/math">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b="1" i="1" dirty="0">
                              <a:latin typeface="Cambria Math" panose="02040503050406030204" pitchFamily="18" charset="0"/>
                            </a:rPr>
                            <m:t>𝑭</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𝒁</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𝒒</m:t>
                              </m:r>
                            </m:e>
                          </m:d>
                        </m:e>
                      </m:nary>
                      <m:r>
                        <a:rPr lang="en-US" altLang="ja-JP" sz="1400" i="1">
                          <a:latin typeface="Cambria Math" panose="02040503050406030204" pitchFamily="18" charset="0"/>
                        </a:rPr>
                        <m:t> (1)</m:t>
                      </m:r>
                    </m:oMath>
                  </m:oMathPara>
                </a14:m>
                <a:endParaRPr lang="en-US" altLang="ja-JP" sz="1400" dirty="0"/>
              </a:p>
              <a:p>
                <a:pPr marL="0" indent="0">
                  <a:buNone/>
                </a:pPr>
                <a:r>
                  <a:rPr lang="en-US" altLang="ja-JP" sz="1400" dirty="0" smtClean="0"/>
                  <a:t>So, left side of (1) can be expressed as</a:t>
                </a:r>
              </a:p>
              <a:p>
                <a:pPr marL="0" indent="0">
                  <a:buNone/>
                </a:pPr>
                <a14:m>
                  <m:oMathPara xmlns:m="http://schemas.openxmlformats.org/officeDocument/2006/math">
                    <m:oMathParaPr>
                      <m:jc m:val="centerGroup"/>
                    </m:oMathParaPr>
                    <m:oMath xmlns:m="http://schemas.openxmlformats.org/officeDocument/2006/math">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b="1" i="1" dirty="0">
                              <a:latin typeface="Cambria Math" panose="02040503050406030204" pitchFamily="18" charset="0"/>
                            </a:rPr>
                            <m:t>𝑭</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a:latin typeface="Cambria Math" panose="02040503050406030204" pitchFamily="18" charset="0"/>
                            </a:rPr>
                            <m:t>(</m:t>
                          </m:r>
                          <m:r>
                            <a:rPr lang="en-US" altLang="ja-JP" sz="1400" i="1">
                              <a:latin typeface="Cambria Math" panose="02040503050406030204" pitchFamily="18" charset="0"/>
                            </a:rPr>
                            <m:t>𝑐</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m:t>
                          </m:r>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m:t>
                          </m:r>
                          <m:r>
                            <a:rPr lang="en-US" altLang="ja-JP" sz="1400" i="1" dirty="0">
                              <a:latin typeface="Cambria Math" panose="02040503050406030204" pitchFamily="18" charset="0"/>
                            </a:rPr>
                            <m:t>𝑑𝑆</m:t>
                          </m:r>
                        </m:e>
                      </m:nary>
                    </m:oMath>
                    <m:oMath xmlns:m="http://schemas.openxmlformats.org/officeDocument/2006/math">
                      <m:r>
                        <a:rPr lang="en-US" altLang="ja-JP" sz="1400" i="1">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a:latin typeface="Cambria Math" panose="02040503050406030204" pitchFamily="18" charset="0"/>
                            </a:rPr>
                            <m:t>(</m:t>
                          </m:r>
                          <m:r>
                            <a:rPr lang="en-US" altLang="ja-JP" sz="1400" i="1">
                              <a:latin typeface="Cambria Math" panose="02040503050406030204" pitchFamily="18" charset="0"/>
                            </a:rPr>
                            <m:t>𝑐</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m:t>
                          </m:r>
                          <m:r>
                            <a:rPr lang="en-US" altLang="ja-JP" sz="1400" i="1" dirty="0">
                              <a:latin typeface="Cambria Math" panose="02040503050406030204" pitchFamily="18" charset="0"/>
                            </a:rPr>
                            <m:t>𝑑𝑆</m:t>
                          </m:r>
                        </m:e>
                      </m:nary>
                    </m:oMath>
                    <m:oMath xmlns:m="http://schemas.openxmlformats.org/officeDocument/2006/math">
                      <m:r>
                        <a:rPr lang="en-US" altLang="ja-JP" sz="1400" i="1">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a:latin typeface="Cambria Math" panose="02040503050406030204" pitchFamily="18" charset="0"/>
                            </a:rPr>
                            <m:t>𝑐</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oMath>
                    <m:oMath xmlns:m="http://schemas.openxmlformats.org/officeDocument/2006/math">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𝑍</m:t>
                          </m:r>
                        </m:e>
                        <m:sub>
                          <m:r>
                            <a:rPr lang="en-US" altLang="ja-JP" sz="1400" i="1">
                              <a:latin typeface="Cambria Math" panose="02040503050406030204" pitchFamily="18" charset="0"/>
                            </a:rPr>
                            <m:t>𝑐</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𝒁</m:t>
                          </m:r>
                        </m:e>
                        <m:sub>
                          <m:r>
                            <a:rPr lang="en-US" altLang="ja-JP" sz="1400" b="1" i="1">
                              <a:latin typeface="Cambria Math" panose="02040503050406030204" pitchFamily="18" charset="0"/>
                            </a:rPr>
                            <m:t>𝒇</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oMath>
                    <m:oMath xmlns:m="http://schemas.openxmlformats.org/officeDocument/2006/math">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𝒁</m:t>
                          </m:r>
                        </m:e>
                        <m:sub>
                          <m:r>
                            <a:rPr lang="en-US" altLang="ja-JP" sz="1400" b="1" i="1">
                              <a:latin typeface="Cambria Math" panose="02040503050406030204" pitchFamily="18" charset="0"/>
                            </a:rPr>
                            <m:t>𝒄</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𝒁</m:t>
                          </m:r>
                        </m:e>
                        <m:sub>
                          <m:r>
                            <a:rPr lang="en-US" altLang="ja-JP" sz="1400" b="1" i="1">
                              <a:latin typeface="Cambria Math" panose="02040503050406030204" pitchFamily="18" charset="0"/>
                            </a:rPr>
                            <m:t>𝒇</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rPr>
                        <m:t> </m:t>
                      </m:r>
                      <m:d>
                        <m:dPr>
                          <m:ctrlPr>
                            <a:rPr lang="en-US" altLang="ja-JP" sz="1400" i="1" dirty="0">
                              <a:latin typeface="Cambria Math" panose="02040503050406030204" pitchFamily="18" charset="0"/>
                            </a:rPr>
                          </m:ctrlPr>
                        </m:dPr>
                        <m:e>
                          <m:r>
                            <a:rPr lang="en-US" altLang="ja-JP" sz="1400" i="1" dirty="0">
                              <a:latin typeface="Cambria Math" panose="02040503050406030204" pitchFamily="18" charset="0"/>
                            </a:rPr>
                            <m:t>2</m:t>
                          </m:r>
                        </m:e>
                      </m:d>
                    </m:oMath>
                  </m:oMathPara>
                </a14:m>
                <a:endParaRPr lang="en-US" altLang="ja-JP" sz="1400" b="0" dirty="0" smtClean="0"/>
              </a:p>
              <a:p>
                <a:pPr marL="0" indent="0">
                  <a:buNone/>
                </a:pPr>
                <a:r>
                  <a:rPr lang="en-US" altLang="ja-JP" sz="1400" b="0" dirty="0" smtClean="0"/>
                  <a:t>From (2), we can rewrite the right side of (1) as</a:t>
                </a:r>
              </a:p>
              <a:p>
                <a:pPr marL="0" indent="0">
                  <a:buNone/>
                </a:pPr>
                <a14:m>
                  <m:oMathPara xmlns:m="http://schemas.openxmlformats.org/officeDocument/2006/math">
                    <m:oMathParaPr>
                      <m:jc m:val="center"/>
                    </m:oMathParaPr>
                    <m:oMath xmlns:m="http://schemas.openxmlformats.org/officeDocument/2006/math">
                      <m:r>
                        <a:rPr lang="en-US" altLang="ja-JP" sz="1400" b="1" i="1" dirty="0">
                          <a:latin typeface="Cambria Math" panose="02040503050406030204" pitchFamily="18" charset="0"/>
                        </a:rPr>
                        <m:t>𝒁</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𝒁</m:t>
                          </m:r>
                        </m:e>
                        <m:sub>
                          <m:r>
                            <a:rPr lang="en-US" altLang="ja-JP" sz="1400" b="1" i="1">
                              <a:latin typeface="Cambria Math" panose="02040503050406030204" pitchFamily="18" charset="0"/>
                            </a:rPr>
                            <m:t>𝒄</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𝒁</m:t>
                          </m:r>
                        </m:e>
                        <m:sub>
                          <m:r>
                            <a:rPr lang="en-US" altLang="ja-JP" sz="1400" b="1" i="1">
                              <a:latin typeface="Cambria Math" panose="02040503050406030204" pitchFamily="18" charset="0"/>
                            </a:rPr>
                            <m:t>𝒇</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𝑍</m:t>
                          </m:r>
                        </m:e>
                        <m:sub>
                          <m:r>
                            <a:rPr lang="en-US" altLang="ja-JP" sz="1400" i="1">
                              <a:latin typeface="Cambria Math" panose="02040503050406030204" pitchFamily="18" charset="0"/>
                            </a:rPr>
                            <m:t>𝑐</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𝒁</m:t>
                          </m:r>
                        </m:e>
                        <m:sub>
                          <m:r>
                            <a:rPr lang="en-US" altLang="ja-JP" sz="1400" b="1" i="1">
                              <a:latin typeface="Cambria Math" panose="02040503050406030204" pitchFamily="18" charset="0"/>
                            </a:rPr>
                            <m:t>𝒇</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rPr>
                        <m:t> </m:t>
                      </m:r>
                      <m:d>
                        <m:dPr>
                          <m:ctrlPr>
                            <a:rPr lang="en-US" altLang="ja-JP" sz="1400" i="1" dirty="0">
                              <a:latin typeface="Cambria Math" panose="02040503050406030204" pitchFamily="18" charset="0"/>
                            </a:rPr>
                          </m:ctrlPr>
                        </m:dPr>
                        <m:e>
                          <m:r>
                            <a:rPr lang="en-US" altLang="ja-JP" sz="1400" i="1" dirty="0">
                              <a:latin typeface="Cambria Math" panose="02040503050406030204" pitchFamily="18" charset="0"/>
                            </a:rPr>
                            <m:t>3</m:t>
                          </m:r>
                        </m:e>
                      </m:d>
                    </m:oMath>
                    <m:oMath xmlns:m="http://schemas.openxmlformats.org/officeDocument/2006/math">
                      <m:r>
                        <a:rPr lang="en-US" altLang="ja-JP" sz="1400">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𝑍</m:t>
                          </m:r>
                        </m:e>
                        <m:sub>
                          <m:r>
                            <a:rPr lang="en-US" altLang="ja-JP" sz="1400" i="1">
                              <a:latin typeface="Cambria Math" panose="02040503050406030204" pitchFamily="18" charset="0"/>
                            </a:rPr>
                            <m:t>𝑐</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dirty="0">
                              <a:latin typeface="Cambria Math" panose="02040503050406030204" pitchFamily="18" charset="0"/>
                            </a:rPr>
                            <m:t>𝑐</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𝒁</m:t>
                          </m:r>
                        </m:e>
                        <m:sub>
                          <m:r>
                            <a:rPr lang="en-US" altLang="ja-JP" sz="1400" b="1" i="1">
                              <a:latin typeface="Cambria Math" panose="02040503050406030204" pitchFamily="18" charset="0"/>
                            </a:rPr>
                            <m:t>𝒇</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rPr>
                        <m:t>)</m:t>
                      </m:r>
                    </m:oMath>
                  </m:oMathPara>
                </a14:m>
                <a:endParaRPr lang="en-US" altLang="ja-JP" sz="1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1214421"/>
                <a:ext cx="8229600" cy="5507054"/>
              </a:xfrm>
              <a:blipFill>
                <a:blip r:embed="rId3"/>
                <a:stretch>
                  <a:fillRect l="-222" r="-14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60</a:t>
            </a:fld>
            <a:endParaRPr kumimoji="1" lang="ja-JP" altLang="en-US"/>
          </a:p>
        </p:txBody>
      </p:sp>
    </p:spTree>
    <p:extLst>
      <p:ext uri="{BB962C8B-B14F-4D97-AF65-F5344CB8AC3E}">
        <p14:creationId xmlns:p14="http://schemas.microsoft.com/office/powerpoint/2010/main" val="245393898"/>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Appendix D (Zero Moment Point) (3)</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200" y="1214420"/>
                <a:ext cx="8229600" cy="5382931"/>
              </a:xfrm>
            </p:spPr>
            <p:txBody>
              <a:bodyPr>
                <a:normAutofit/>
              </a:bodyPr>
              <a:lstStyle/>
              <a:p>
                <a:pPr marL="0" indent="0">
                  <a:buNone/>
                </a:pPr>
                <a:r>
                  <a:rPr lang="en-US" altLang="ja-JP" sz="1400" dirty="0" smtClean="0"/>
                  <a:t>(2) The sum of momentum from contact force in </a:t>
                </a:r>
                <a14:m>
                  <m:oMath xmlns:m="http://schemas.openxmlformats.org/officeDocument/2006/math">
                    <m:r>
                      <a:rPr lang="en-US" altLang="ja-JP" sz="1400" i="1">
                        <a:latin typeface="Cambria Math" panose="02040503050406030204" pitchFamily="18" charset="0"/>
                      </a:rPr>
                      <m:t>𝑆</m:t>
                    </m:r>
                    <m:r>
                      <a:rPr lang="en-US" altLang="ja-JP" sz="1400" i="1">
                        <a:latin typeface="Cambria Math" panose="02040503050406030204" pitchFamily="18" charset="0"/>
                      </a:rPr>
                      <m:t> </m:t>
                    </m:r>
                  </m:oMath>
                </a14:m>
                <a:r>
                  <a:rPr kumimoji="1" lang="en-US" altLang="ja-JP" sz="1400" dirty="0" smtClean="0"/>
                  <a:t>must be same the momentum from contact force</a:t>
                </a:r>
                <a14:m>
                  <m:oMath xmlns:m="http://schemas.openxmlformats.org/officeDocument/2006/math">
                    <m:r>
                      <a:rPr lang="en-US" altLang="ja-JP" sz="1400" b="1" i="1" dirty="0">
                        <a:latin typeface="Cambria Math" panose="02040503050406030204" pitchFamily="18" charset="0"/>
                      </a:rPr>
                      <m:t>𝒁</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𝒒</m:t>
                        </m:r>
                      </m:e>
                    </m:d>
                  </m:oMath>
                </a14:m>
                <a:r>
                  <a:rPr kumimoji="1" lang="en-US" altLang="ja-JP" sz="1400" dirty="0" smtClean="0"/>
                  <a:t> on point </a:t>
                </a:r>
                <a14:m>
                  <m:oMath xmlns:m="http://schemas.openxmlformats.org/officeDocument/2006/math">
                    <m:r>
                      <a:rPr lang="en-US" altLang="ja-JP" sz="1400" b="1" i="1" dirty="0">
                        <a:latin typeface="Cambria Math" panose="02040503050406030204" pitchFamily="18" charset="0"/>
                      </a:rPr>
                      <m:t>𝒒</m:t>
                    </m:r>
                    <m:r>
                      <a:rPr lang="en-US" altLang="ja-JP" sz="1400" b="0" i="0" dirty="0" smtClean="0">
                        <a:latin typeface="Cambria Math" panose="02040503050406030204" pitchFamily="18" charset="0"/>
                      </a:rPr>
                      <m:t>,</m:t>
                    </m:r>
                  </m:oMath>
                </a14:m>
                <a:r>
                  <a:rPr kumimoji="1" lang="en-US" altLang="ja-JP" sz="1400" dirty="0" smtClean="0"/>
                  <a:t> So, </a:t>
                </a:r>
              </a:p>
              <a:p>
                <a:pPr marL="0" indent="0">
                  <a:buNone/>
                </a:pPr>
                <a14:m>
                  <m:oMathPara xmlns:m="http://schemas.openxmlformats.org/officeDocument/2006/math">
                    <m:oMathParaPr>
                      <m:jc m:val="centerGroup"/>
                    </m:oMathParaPr>
                    <m:oMath xmlns:m="http://schemas.openxmlformats.org/officeDocument/2006/math">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a:latin typeface="Cambria Math" panose="02040503050406030204" pitchFamily="18" charset="0"/>
                            </a:rPr>
                            <m:t>(</m:t>
                          </m:r>
                          <m:r>
                            <a:rPr lang="en-US" altLang="ja-JP" sz="1400" b="1" i="1" dirty="0">
                              <a:latin typeface="Cambria Math" panose="02040503050406030204" pitchFamily="18" charset="0"/>
                            </a:rPr>
                            <m:t>𝒓</m:t>
                          </m:r>
                          <m:r>
                            <a:rPr lang="en-US" altLang="ja-JP" sz="1400" b="1" i="1" dirty="0">
                              <a:latin typeface="Cambria Math" panose="02040503050406030204" pitchFamily="18" charset="0"/>
                            </a:rPr>
                            <m:t>−</m:t>
                          </m:r>
                          <m:r>
                            <a:rPr lang="en-US" altLang="ja-JP" sz="1400" b="1" i="1" dirty="0">
                              <a:latin typeface="Cambria Math" panose="02040503050406030204" pitchFamily="18" charset="0"/>
                            </a:rPr>
                            <m:t>𝒙</m:t>
                          </m:r>
                          <m:r>
                            <a:rPr lang="en-US" altLang="ja-JP" sz="1400" i="1">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𝑭</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𝒓</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𝒒</m:t>
                          </m:r>
                          <m:r>
                            <a:rPr lang="en-US" altLang="ja-JP" sz="1400" i="1">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𝒁</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𝒒</m:t>
                              </m:r>
                            </m:e>
                          </m:d>
                        </m:e>
                      </m:nary>
                      <m:r>
                        <a:rPr lang="en-US" altLang="ja-JP" sz="1400" i="1">
                          <a:latin typeface="Cambria Math" panose="02040503050406030204" pitchFamily="18" charset="0"/>
                        </a:rPr>
                        <m:t> (4)</m:t>
                      </m:r>
                    </m:oMath>
                  </m:oMathPara>
                </a14:m>
                <a:endParaRPr lang="en-US" altLang="ja-JP" sz="1400" dirty="0"/>
              </a:p>
              <a:p>
                <a:pPr marL="0" indent="0">
                  <a:buNone/>
                </a:pPr>
                <a14:m>
                  <m:oMath xmlns:m="http://schemas.openxmlformats.org/officeDocument/2006/math">
                    <m:r>
                      <a:rPr lang="en-US" altLang="ja-JP" sz="1400" b="1" i="1" dirty="0">
                        <a:latin typeface="Cambria Math" panose="02040503050406030204" pitchFamily="18" charset="0"/>
                      </a:rPr>
                      <m:t>𝒓</m:t>
                    </m:r>
                  </m:oMath>
                </a14:m>
                <a:r>
                  <a:rPr kumimoji="1" lang="en-US" altLang="ja-JP" sz="1400" dirty="0" smtClean="0"/>
                  <a:t> and </a:t>
                </a:r>
                <a14:m>
                  <m:oMath xmlns:m="http://schemas.openxmlformats.org/officeDocument/2006/math">
                    <m:r>
                      <a:rPr lang="en-US" altLang="ja-JP" sz="1400" b="1" i="1" dirty="0">
                        <a:latin typeface="Cambria Math" panose="02040503050406030204" pitchFamily="18" charset="0"/>
                      </a:rPr>
                      <m:t>𝒏</m:t>
                    </m:r>
                    <m:r>
                      <a:rPr lang="en-US" altLang="ja-JP" sz="1400" b="1" i="1" dirty="0">
                        <a:latin typeface="Cambria Math" panose="02040503050406030204" pitchFamily="18" charset="0"/>
                      </a:rPr>
                      <m:t> </m:t>
                    </m:r>
                  </m:oMath>
                </a14:m>
                <a:r>
                  <a:rPr lang="en-US" altLang="ja-JP" sz="1400" dirty="0" smtClean="0"/>
                  <a:t>don’t depend on </a:t>
                </a:r>
                <a14:m>
                  <m:oMath xmlns:m="http://schemas.openxmlformats.org/officeDocument/2006/math">
                    <m:r>
                      <a:rPr lang="en-US" altLang="ja-JP" sz="1400" i="1" dirty="0">
                        <a:latin typeface="Cambria Math" panose="02040503050406030204" pitchFamily="18" charset="0"/>
                      </a:rPr>
                      <m:t>𝑆</m:t>
                    </m:r>
                  </m:oMath>
                </a14:m>
                <a:r>
                  <a:rPr kumimoji="1" lang="en-US" altLang="ja-JP" sz="1400" dirty="0" smtClean="0"/>
                  <a:t> variable, so (4) can be rewritten </a:t>
                </a:r>
                <a:r>
                  <a:rPr lang="en-US" altLang="ja-JP" sz="1400" dirty="0"/>
                  <a:t>b</a:t>
                </a:r>
                <a:r>
                  <a:rPr kumimoji="1" lang="en-US" altLang="ja-JP" sz="1400" dirty="0" smtClean="0"/>
                  <a:t>y using (2) and (3) as</a:t>
                </a:r>
              </a:p>
              <a:p>
                <a:pPr marL="0" indent="0">
                  <a:buNone/>
                </a:pPr>
                <a14:m>
                  <m:oMathPara xmlns:m="http://schemas.openxmlformats.org/officeDocument/2006/math">
                    <m:oMathParaPr>
                      <m:jc m:val="centerGroup"/>
                    </m:oMathParaPr>
                    <m:oMath xmlns:m="http://schemas.openxmlformats.org/officeDocument/2006/math">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a:latin typeface="Cambria Math" panose="02040503050406030204" pitchFamily="18" charset="0"/>
                            </a:rPr>
                            <m:t>(</m:t>
                          </m:r>
                          <m:r>
                            <a:rPr lang="en-US" altLang="ja-JP" sz="1400" b="1" i="1" dirty="0">
                              <a:latin typeface="Cambria Math" panose="02040503050406030204" pitchFamily="18" charset="0"/>
                            </a:rPr>
                            <m:t>𝒓</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𝒙</m:t>
                          </m:r>
                          <m:r>
                            <a:rPr lang="en-US" altLang="ja-JP" sz="1400" i="1">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rPr>
                            <m:t>(</m:t>
                          </m:r>
                          <m:r>
                            <a:rPr lang="en-US" altLang="ja-JP" sz="1400" i="1" dirty="0">
                              <a:latin typeface="Cambria Math" panose="02040503050406030204" pitchFamily="18" charset="0"/>
                            </a:rPr>
                            <m:t>𝑐</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m:t>
                          </m:r>
                          <m:r>
                            <a:rPr lang="en-US" altLang="ja-JP" sz="1400" i="1" dirty="0">
                              <a:latin typeface="Cambria Math" panose="02040503050406030204" pitchFamily="18" charset="0"/>
                            </a:rPr>
                            <m:t>𝑑𝑆</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𝒓</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𝒒</m:t>
                          </m:r>
                          <m:r>
                            <a:rPr lang="en-US" altLang="ja-JP" sz="1400" i="1">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𝑍</m:t>
                              </m:r>
                            </m:e>
                            <m:sub>
                              <m:r>
                                <a:rPr lang="en-US" altLang="ja-JP" sz="1400" i="1">
                                  <a:latin typeface="Cambria Math" panose="02040503050406030204" pitchFamily="18" charset="0"/>
                                </a:rPr>
                                <m:t>𝑐</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𝒁</m:t>
                              </m:r>
                            </m:e>
                            <m:sub>
                              <m:r>
                                <a:rPr lang="en-US" altLang="ja-JP" sz="1400" b="1" i="1">
                                  <a:latin typeface="Cambria Math" panose="02040503050406030204" pitchFamily="18" charset="0"/>
                                </a:rPr>
                                <m:t>𝒇</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rPr>
                            <m:t>)</m:t>
                          </m:r>
                        </m:e>
                      </m:nary>
                    </m:oMath>
                  </m:oMathPara>
                </a14:m>
                <a:endParaRPr lang="en-US" altLang="ja-JP" sz="1400" dirty="0"/>
              </a:p>
              <a:p>
                <a:pPr marL="0" indent="0">
                  <a:buNone/>
                </a:pPr>
                <a14:m>
                  <m:oMathPara xmlns:m="http://schemas.openxmlformats.org/officeDocument/2006/math">
                    <m:oMathParaPr>
                      <m:jc m:val="center"/>
                    </m:oMathParaPr>
                    <m:oMath xmlns:m="http://schemas.openxmlformats.org/officeDocument/2006/math">
                      <m:r>
                        <a:rPr lang="ja-JP" altLang="en-US" sz="1400" i="1">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dirty="0">
                              <a:latin typeface="Cambria Math" panose="02040503050406030204" pitchFamily="18" charset="0"/>
                            </a:rPr>
                            <m:t>𝑐</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𝒓</m:t>
                      </m:r>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dirty="0">
                              <a:latin typeface="Cambria Math" panose="02040503050406030204" pitchFamily="18" charset="0"/>
                            </a:rPr>
                            <m:t>𝑐</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𝒙</m:t>
                          </m:r>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𝒓</m:t>
                      </m:r>
                      <m:r>
                        <a:rPr lang="en-US" altLang="ja-JP" sz="1400" i="1" dirty="0">
                          <a:latin typeface="Cambria Math" panose="02040503050406030204" pitchFamily="18" charset="0"/>
                          <a:ea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b="1" i="1" dirty="0">
                              <a:latin typeface="Cambria Math" panose="02040503050406030204" pitchFamily="18" charset="0"/>
                            </a:rPr>
                            <m:t>𝒙</m:t>
                          </m:r>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oMath>
                    <m:oMath xmlns:m="http://schemas.openxmlformats.org/officeDocument/2006/math">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𝑍</m:t>
                          </m:r>
                        </m:e>
                        <m:sub>
                          <m:r>
                            <a:rPr lang="en-US" altLang="ja-JP" sz="1400" i="1">
                              <a:latin typeface="Cambria Math" panose="02040503050406030204" pitchFamily="18" charset="0"/>
                            </a:rPr>
                            <m:t>𝑐</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𝒓</m:t>
                      </m:r>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𝑍</m:t>
                          </m:r>
                        </m:e>
                        <m:sub>
                          <m:r>
                            <a:rPr lang="en-US" altLang="ja-JP" sz="1400" i="1">
                              <a:latin typeface="Cambria Math" panose="02040503050406030204" pitchFamily="18" charset="0"/>
                            </a:rPr>
                            <m:t>𝑐</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𝒒</m:t>
                      </m:r>
                      <m:r>
                        <a:rPr lang="en-US" altLang="ja-JP" sz="1400" i="1">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𝒓</m:t>
                      </m:r>
                      <m:r>
                        <a:rPr lang="en-US" altLang="ja-JP" sz="1400" i="1">
                          <a:latin typeface="Cambria Math" panose="02040503050406030204" pitchFamily="18" charset="0"/>
                          <a:ea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𝒁</m:t>
                          </m:r>
                        </m:e>
                        <m:sub>
                          <m:r>
                            <a:rPr lang="en-US" altLang="ja-JP" sz="1400" b="1" i="1">
                              <a:latin typeface="Cambria Math" panose="02040503050406030204" pitchFamily="18" charset="0"/>
                            </a:rPr>
                            <m:t>𝒇</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r>
                        <a:rPr lang="en-US" altLang="ja-JP" sz="1400" i="1" dirty="0">
                          <a:latin typeface="Cambria Math" panose="02040503050406030204" pitchFamily="18" charset="0"/>
                        </a:rPr>
                        <m:t>−</m:t>
                      </m:r>
                      <m:r>
                        <a:rPr lang="en-US" altLang="ja-JP" sz="1400" b="1" i="1" dirty="0">
                          <a:latin typeface="Cambria Math" panose="02040503050406030204" pitchFamily="18" charset="0"/>
                        </a:rPr>
                        <m:t>𝒒</m:t>
                      </m:r>
                      <m:r>
                        <a:rPr lang="en-US" altLang="ja-JP" sz="1400" i="1">
                          <a:latin typeface="Cambria Math" panose="02040503050406030204" pitchFamily="18" charset="0"/>
                          <a:ea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𝒁</m:t>
                          </m:r>
                        </m:e>
                        <m:sub>
                          <m:r>
                            <a:rPr lang="en-US" altLang="ja-JP" sz="1400" b="1" i="1">
                              <a:latin typeface="Cambria Math" panose="02040503050406030204" pitchFamily="18" charset="0"/>
                            </a:rPr>
                            <m:t>𝒇</m:t>
                          </m:r>
                        </m:sub>
                      </m:sSub>
                      <m:d>
                        <m:dPr>
                          <m:ctrlPr>
                            <a:rPr lang="en-US" altLang="ja-JP" sz="1400" i="1">
                              <a:latin typeface="Cambria Math" panose="02040503050406030204" pitchFamily="18" charset="0"/>
                            </a:rPr>
                          </m:ctrlPr>
                        </m:dPr>
                        <m:e>
                          <m:r>
                            <a:rPr lang="en-US" altLang="ja-JP" sz="1400" b="1" i="1" dirty="0">
                              <a:latin typeface="Cambria Math" panose="02040503050406030204" pitchFamily="18" charset="0"/>
                            </a:rPr>
                            <m:t>𝒒</m:t>
                          </m:r>
                        </m:e>
                      </m:d>
                    </m:oMath>
                  </m:oMathPara>
                </a14:m>
                <a:endParaRPr lang="en-US" altLang="ja-JP" sz="1400" dirty="0"/>
              </a:p>
              <a:p>
                <a:pPr marL="0" indent="0">
                  <a:buNone/>
                </a:pPr>
                <a14:m>
                  <m:oMathPara xmlns:m="http://schemas.openxmlformats.org/officeDocument/2006/math">
                    <m:oMathParaPr>
                      <m:jc m:val="center"/>
                    </m:oMathParaPr>
                    <m:oMath xmlns:m="http://schemas.openxmlformats.org/officeDocument/2006/math">
                      <m:r>
                        <a:rPr lang="ja-JP" altLang="en-US" sz="1400" i="1">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dirty="0">
                              <a:latin typeface="Cambria Math" panose="02040503050406030204" pitchFamily="18" charset="0"/>
                            </a:rPr>
                            <m:t>𝑐</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𝒒</m:t>
                      </m:r>
                      <m:r>
                        <a:rPr lang="en-US" altLang="ja-JP" sz="1400" i="1">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dirty="0">
                              <a:latin typeface="Cambria Math" panose="02040503050406030204" pitchFamily="18" charset="0"/>
                            </a:rPr>
                            <m:t>𝑐</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𝒙</m:t>
                          </m:r>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𝒒</m:t>
                      </m:r>
                      <m:r>
                        <a:rPr lang="en-US" altLang="ja-JP" sz="1400" i="1">
                          <a:latin typeface="Cambria Math" panose="02040503050406030204" pitchFamily="18" charset="0"/>
                          <a:ea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b="1" i="1" dirty="0">
                              <a:latin typeface="Cambria Math" panose="02040503050406030204" pitchFamily="18" charset="0"/>
                            </a:rPr>
                            <m:t>𝒙</m:t>
                          </m:r>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rPr>
                        <m:t>=</m:t>
                      </m:r>
                      <m:r>
                        <a:rPr lang="en-US" altLang="ja-JP" sz="1400" b="1" i="1" dirty="0">
                          <a:latin typeface="Cambria Math" panose="02040503050406030204" pitchFamily="18" charset="0"/>
                        </a:rPr>
                        <m:t>𝟎</m:t>
                      </m:r>
                      <m:r>
                        <a:rPr lang="en-US" altLang="ja-JP" sz="1400">
                          <a:latin typeface="Cambria Math" panose="02040503050406030204" pitchFamily="18" charset="0"/>
                        </a:rPr>
                        <m:t> (5)</m:t>
                      </m:r>
                    </m:oMath>
                  </m:oMathPara>
                </a14:m>
                <a:endParaRPr lang="en-US" altLang="ja-JP" sz="1400" dirty="0"/>
              </a:p>
              <a:p>
                <a:pPr marL="0" indent="0" algn="just">
                  <a:buNone/>
                </a:pPr>
                <a14:m>
                  <m:oMath xmlns:m="http://schemas.openxmlformats.org/officeDocument/2006/math">
                    <m:r>
                      <a:rPr lang="en-US" altLang="ja-JP" sz="1400" b="1" i="1" dirty="0">
                        <a:latin typeface="Cambria Math" panose="02040503050406030204" pitchFamily="18" charset="0"/>
                      </a:rPr>
                      <m:t>𝒒</m:t>
                    </m:r>
                  </m:oMath>
                </a14:m>
                <a:r>
                  <a:rPr lang="en-US" altLang="ja-JP" sz="1400" dirty="0" smtClean="0"/>
                  <a:t> also don’t depend on </a:t>
                </a:r>
                <a14:m>
                  <m:oMath xmlns:m="http://schemas.openxmlformats.org/officeDocument/2006/math">
                    <m:r>
                      <a:rPr lang="en-US" altLang="ja-JP" sz="1400" i="1" dirty="0">
                        <a:latin typeface="Cambria Math" panose="02040503050406030204" pitchFamily="18" charset="0"/>
                      </a:rPr>
                      <m:t>𝑆</m:t>
                    </m:r>
                  </m:oMath>
                </a14:m>
                <a:r>
                  <a:rPr lang="en-US" altLang="ja-JP" sz="1400" dirty="0"/>
                  <a:t> </a:t>
                </a:r>
                <a:r>
                  <a:rPr lang="en-US" altLang="ja-JP" sz="1400" dirty="0" smtClean="0"/>
                  <a:t>variable, So (5) will be rewritten as</a:t>
                </a:r>
              </a:p>
              <a:p>
                <a:pPr marL="0" indent="0" algn="just">
                  <a:buNone/>
                </a:pPr>
                <a14:m>
                  <m:oMathPara xmlns:m="http://schemas.openxmlformats.org/officeDocument/2006/math">
                    <m:oMathParaPr>
                      <m:jc m:val="center"/>
                    </m:oMathParaPr>
                    <m:oMath xmlns:m="http://schemas.openxmlformats.org/officeDocument/2006/math">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dirty="0">
                              <a:latin typeface="Cambria Math" panose="02040503050406030204" pitchFamily="18" charset="0"/>
                            </a:rPr>
                            <m:t>𝑐</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𝒒</m:t>
                          </m:r>
                          <m:r>
                            <a:rPr lang="en-US" altLang="ja-JP" sz="1400" i="1" dirty="0">
                              <a:latin typeface="Cambria Math" panose="02040503050406030204" pitchFamily="18" charset="0"/>
                            </a:rPr>
                            <m:t>𝑑𝑆</m:t>
                          </m:r>
                        </m:e>
                      </m:nary>
                      <m:r>
                        <a:rPr lang="en-US" altLang="ja-JP" sz="1400" i="1">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dirty="0">
                              <a:latin typeface="Cambria Math" panose="02040503050406030204" pitchFamily="18" charset="0"/>
                            </a:rPr>
                            <m:t>𝑐</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𝒙</m:t>
                          </m:r>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b="1" i="1" dirty="0">
                              <a:latin typeface="Cambria Math" panose="02040503050406030204" pitchFamily="18" charset="0"/>
                            </a:rPr>
                            <m:t>𝒒</m:t>
                          </m:r>
                          <m:r>
                            <a:rPr lang="en-US" altLang="ja-JP" sz="1400" i="1">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b="1" i="1" dirty="0">
                              <a:latin typeface="Cambria Math" panose="02040503050406030204" pitchFamily="18" charset="0"/>
                            </a:rPr>
                            <m:t>𝒙</m:t>
                          </m:r>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rPr>
                        <m:t>=</m:t>
                      </m:r>
                      <m:r>
                        <a:rPr lang="en-US" altLang="ja-JP" sz="1400" b="1" i="1" dirty="0">
                          <a:latin typeface="Cambria Math" panose="02040503050406030204" pitchFamily="18" charset="0"/>
                        </a:rPr>
                        <m:t>𝟎</m:t>
                      </m:r>
                    </m:oMath>
                  </m:oMathPara>
                </a14:m>
                <a:endParaRPr lang="en-US" altLang="ja-JP" sz="1400" b="1" dirty="0"/>
              </a:p>
              <a:p>
                <a:pPr marL="0" indent="0" algn="just">
                  <a:buNone/>
                </a:pPr>
                <a14:m>
                  <m:oMathPara xmlns:m="http://schemas.openxmlformats.org/officeDocument/2006/math">
                    <m:oMathParaPr>
                      <m:jc m:val="center"/>
                    </m:oMathParaPr>
                    <m:oMath xmlns:m="http://schemas.openxmlformats.org/officeDocument/2006/math">
                      <m:r>
                        <a:rPr lang="en-US" altLang="ja-JP" sz="1400" i="1">
                          <a:latin typeface="Cambria Math" panose="02040503050406030204" pitchFamily="18" charset="0"/>
                          <a:ea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dirty="0">
                              <a:latin typeface="Cambria Math" panose="02040503050406030204" pitchFamily="18" charset="0"/>
                            </a:rPr>
                            <m:t> </m:t>
                          </m:r>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𝒒</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𝒙</m:t>
                          </m:r>
                          <m:r>
                            <a:rPr lang="en-US" altLang="ja-JP" sz="1400" i="1" dirty="0">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m:t>
                          </m:r>
                          <m:r>
                            <a:rPr lang="en-US" altLang="ja-JP" sz="1400" i="1" dirty="0">
                              <a:latin typeface="Cambria Math" panose="02040503050406030204" pitchFamily="18" charset="0"/>
                            </a:rPr>
                            <m:t>𝑐</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rPr>
                        <m:t>+</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a:latin typeface="Cambria Math" panose="02040503050406030204" pitchFamily="18" charset="0"/>
                            </a:rPr>
                            <m:t>(</m:t>
                          </m:r>
                          <m:r>
                            <a:rPr lang="en-US" altLang="ja-JP" sz="1400" b="1" i="1" dirty="0">
                              <a:latin typeface="Cambria Math" panose="02040503050406030204" pitchFamily="18" charset="0"/>
                            </a:rPr>
                            <m:t>𝒒</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𝒙</m:t>
                          </m:r>
                          <m:r>
                            <a:rPr lang="en-US" altLang="ja-JP" sz="1400" i="1" dirty="0">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rPr>
                        <m:t>=</m:t>
                      </m:r>
                      <m:r>
                        <a:rPr lang="en-US" altLang="ja-JP" sz="1400" b="1" i="1" dirty="0">
                          <a:latin typeface="Cambria Math" panose="02040503050406030204" pitchFamily="18" charset="0"/>
                        </a:rPr>
                        <m:t>𝟎</m:t>
                      </m:r>
                      <m:r>
                        <a:rPr lang="en-US" altLang="ja-JP" sz="1400" i="1" dirty="0">
                          <a:latin typeface="Cambria Math" panose="02040503050406030204" pitchFamily="18" charset="0"/>
                        </a:rPr>
                        <m:t> (6)</m:t>
                      </m:r>
                    </m:oMath>
                  </m:oMathPara>
                </a14:m>
                <a:endParaRPr lang="en-US" altLang="ja-JP" sz="1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1214420"/>
                <a:ext cx="8229600" cy="5382931"/>
              </a:xfrm>
              <a:blipFill>
                <a:blip r:embed="rId3"/>
                <a:stretch>
                  <a:fillRect l="-22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61</a:t>
            </a:fld>
            <a:endParaRPr kumimoji="1" lang="ja-JP" altLang="en-US"/>
          </a:p>
        </p:txBody>
      </p:sp>
    </p:spTree>
    <p:extLst>
      <p:ext uri="{BB962C8B-B14F-4D97-AF65-F5344CB8AC3E}">
        <p14:creationId xmlns:p14="http://schemas.microsoft.com/office/powerpoint/2010/main" val="462890705"/>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Appendix D (Zero Moment Point) (4)</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200" y="1214420"/>
                <a:ext cx="8229600" cy="5382931"/>
              </a:xfrm>
            </p:spPr>
            <p:txBody>
              <a:bodyPr>
                <a:normAutofit/>
              </a:bodyPr>
              <a:lstStyle/>
              <a:p>
                <a:pPr marL="0" indent="0">
                  <a:buNone/>
                </a:pPr>
                <a:r>
                  <a:rPr lang="en-US" altLang="ja-JP" sz="1400" dirty="0" smtClean="0"/>
                  <a:t> Now, we think about each items` direction in (6). </a:t>
                </a:r>
              </a:p>
              <a:p>
                <a:pPr marL="0" indent="0" algn="just">
                  <a:buNone/>
                </a:pPr>
                <a14:m>
                  <m:oMathPara xmlns:m="http://schemas.openxmlformats.org/officeDocument/2006/math">
                    <m:oMathParaPr>
                      <m:jc m:val="left"/>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1</m:t>
                          </m:r>
                        </m:e>
                      </m:d>
                      <m:r>
                        <a:rPr lang="en-US" altLang="ja-JP" sz="1400" i="1">
                          <a:latin typeface="Cambria Math" panose="02040503050406030204" pitchFamily="18" charset="0"/>
                        </a:rPr>
                        <m:t> </m:t>
                      </m:r>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dirty="0">
                              <a:latin typeface="Cambria Math" panose="02040503050406030204" pitchFamily="18" charset="0"/>
                            </a:rPr>
                            <m:t> </m:t>
                          </m:r>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𝒒</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𝒙</m:t>
                          </m:r>
                          <m:r>
                            <a:rPr lang="en-US" altLang="ja-JP" sz="1400" i="1" dirty="0">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m:t>
                          </m:r>
                          <m:r>
                            <a:rPr lang="en-US" altLang="ja-JP" sz="1400" i="1" dirty="0">
                              <a:latin typeface="Cambria Math" panose="02040503050406030204" pitchFamily="18" charset="0"/>
                            </a:rPr>
                            <m:t>𝑐</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𝒏</m:t>
                          </m:r>
                          <m:r>
                            <a:rPr lang="en-US" altLang="ja-JP" sz="1400" i="1" dirty="0">
                              <a:latin typeface="Cambria Math" panose="02040503050406030204" pitchFamily="18" charset="0"/>
                            </a:rPr>
                            <m:t>𝑑𝑆</m:t>
                          </m:r>
                        </m:e>
                      </m:nary>
                    </m:oMath>
                  </m:oMathPara>
                </a14:m>
                <a:endParaRPr lang="en-US" altLang="ja-JP" sz="1400" i="1" dirty="0" smtClean="0">
                  <a:latin typeface="Cambria Math" panose="02040503050406030204" pitchFamily="18" charset="0"/>
                </a:endParaRPr>
              </a:p>
              <a:p>
                <a:pPr marL="0" indent="0" algn="just">
                  <a:buNone/>
                </a:pPr>
                <a:r>
                  <a:rPr lang="en-US" altLang="ja-JP" sz="1400" dirty="0" smtClean="0"/>
                  <a:t>We assume that (1)`s direction is </a:t>
                </a:r>
                <a14:m>
                  <m:oMath xmlns:m="http://schemas.openxmlformats.org/officeDocument/2006/math">
                    <m:acc>
                      <m:accPr>
                        <m:chr m:val="⃗"/>
                        <m:ctrlPr>
                          <a:rPr lang="en-US" altLang="ja-JP" sz="1400" i="1" smtClean="0">
                            <a:latin typeface="Cambria Math" panose="02040503050406030204" pitchFamily="18" charset="0"/>
                          </a:rPr>
                        </m:ctrlPr>
                      </m:accPr>
                      <m:e>
                        <m:r>
                          <a:rPr lang="en-US" altLang="ja-JP" sz="1400" b="0" i="1" smtClean="0">
                            <a:latin typeface="Cambria Math" panose="02040503050406030204" pitchFamily="18" charset="0"/>
                          </a:rPr>
                          <m:t>𝑎</m:t>
                        </m:r>
                      </m:e>
                    </m:acc>
                  </m:oMath>
                </a14:m>
                <a:r>
                  <a:rPr lang="en-US" altLang="ja-JP" sz="1400" dirty="0" smtClean="0"/>
                  <a:t>. And then we know that </a:t>
                </a:r>
                <a14:m>
                  <m:oMath xmlns:m="http://schemas.openxmlformats.org/officeDocument/2006/math">
                    <m:acc>
                      <m:accPr>
                        <m:chr m:val="⃗"/>
                        <m:ctrlPr>
                          <a:rPr lang="en-US" altLang="ja-JP" sz="1400" i="1">
                            <a:latin typeface="Cambria Math" panose="02040503050406030204" pitchFamily="18" charset="0"/>
                          </a:rPr>
                        </m:ctrlPr>
                      </m:accPr>
                      <m:e>
                        <m:r>
                          <a:rPr lang="en-US" altLang="ja-JP" sz="1400" i="1">
                            <a:latin typeface="Cambria Math" panose="02040503050406030204" pitchFamily="18" charset="0"/>
                          </a:rPr>
                          <m:t>𝑎</m:t>
                        </m:r>
                      </m:e>
                    </m:acc>
                  </m:oMath>
                </a14:m>
                <a:r>
                  <a:rPr lang="en-US" altLang="ja-JP" sz="1400" dirty="0" smtClean="0"/>
                  <a:t> is orthogonal to </a:t>
                </a:r>
                <a14:m>
                  <m:oMath xmlns:m="http://schemas.openxmlformats.org/officeDocument/2006/math">
                    <m:acc>
                      <m:accPr>
                        <m:chr m:val="⃗"/>
                        <m:ctrlPr>
                          <a:rPr lang="en-US" altLang="ja-JP" sz="1400" i="1" dirty="0">
                            <a:latin typeface="Cambria Math" panose="02040503050406030204" pitchFamily="18" charset="0"/>
                          </a:rPr>
                        </m:ctrlPr>
                      </m:accPr>
                      <m:e>
                        <m:r>
                          <a:rPr lang="en-US" altLang="ja-JP" sz="1400" i="1" dirty="0">
                            <a:latin typeface="Cambria Math" panose="02040503050406030204" pitchFamily="18" charset="0"/>
                          </a:rPr>
                          <m:t>𝑞</m:t>
                        </m:r>
                      </m:e>
                    </m:acc>
                    <m:r>
                      <a:rPr lang="en-US" altLang="ja-JP" sz="1400" i="1" dirty="0">
                        <a:latin typeface="Cambria Math" panose="02040503050406030204" pitchFamily="18" charset="0"/>
                      </a:rPr>
                      <m:t>−</m:t>
                    </m:r>
                    <m:acc>
                      <m:accPr>
                        <m:chr m:val="⃗"/>
                        <m:ctrlPr>
                          <a:rPr lang="en-US" altLang="ja-JP" sz="1400" i="1" dirty="0">
                            <a:latin typeface="Cambria Math" panose="02040503050406030204" pitchFamily="18" charset="0"/>
                          </a:rPr>
                        </m:ctrlPr>
                      </m:accPr>
                      <m:e>
                        <m:r>
                          <a:rPr lang="en-US" altLang="ja-JP" sz="1400" i="1" dirty="0">
                            <a:latin typeface="Cambria Math" panose="02040503050406030204" pitchFamily="18" charset="0"/>
                          </a:rPr>
                          <m:t>𝑥</m:t>
                        </m:r>
                      </m:e>
                    </m:acc>
                  </m:oMath>
                </a14:m>
                <a:r>
                  <a:rPr lang="en-US" altLang="ja-JP" sz="1400" i="1" dirty="0" smtClean="0">
                    <a:latin typeface="Cambria Math" panose="02040503050406030204" pitchFamily="18" charset="0"/>
                  </a:rPr>
                  <a:t> </a:t>
                </a:r>
                <a:r>
                  <a:rPr lang="en-US" altLang="ja-JP" sz="1400" dirty="0" smtClean="0"/>
                  <a:t>and </a:t>
                </a:r>
                <a14:m>
                  <m:oMath xmlns:m="http://schemas.openxmlformats.org/officeDocument/2006/math">
                    <m:acc>
                      <m:accPr>
                        <m:chr m:val="⃗"/>
                        <m:ctrlPr>
                          <a:rPr lang="en-US" altLang="ja-JP" sz="1400" i="1" dirty="0">
                            <a:latin typeface="Cambria Math" panose="02040503050406030204" pitchFamily="18" charset="0"/>
                          </a:rPr>
                        </m:ctrlPr>
                      </m:accPr>
                      <m:e>
                        <m:r>
                          <a:rPr lang="en-US" altLang="ja-JP" sz="1400" i="1" dirty="0">
                            <a:latin typeface="Cambria Math" panose="02040503050406030204" pitchFamily="18" charset="0"/>
                          </a:rPr>
                          <m:t>𝑛</m:t>
                        </m:r>
                      </m:e>
                    </m:acc>
                  </m:oMath>
                </a14:m>
                <a:r>
                  <a:rPr lang="en-US" altLang="ja-JP" sz="1400" i="1" dirty="0" smtClean="0">
                    <a:latin typeface="Cambria Math" panose="02040503050406030204" pitchFamily="18" charset="0"/>
                  </a:rPr>
                  <a:t>  </a:t>
                </a:r>
                <a:endParaRPr lang="en-US" altLang="ja-JP" sz="1400" b="0" i="1" dirty="0" smtClean="0">
                  <a:latin typeface="Cambria Math" panose="02040503050406030204" pitchFamily="18" charset="0"/>
                </a:endParaRPr>
              </a:p>
              <a:p>
                <a:pPr marL="0" indent="0" algn="just">
                  <a:buNone/>
                </a:pPr>
                <a14:m>
                  <m:oMathPara xmlns:m="http://schemas.openxmlformats.org/officeDocument/2006/math">
                    <m:oMathParaPr>
                      <m:jc m:val="left"/>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2</m:t>
                          </m:r>
                        </m:e>
                      </m:d>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a:latin typeface="Cambria Math" panose="02040503050406030204" pitchFamily="18" charset="0"/>
                            </a:rPr>
                            <m:t>(</m:t>
                          </m:r>
                          <m:r>
                            <a:rPr lang="en-US" altLang="ja-JP" sz="1400" b="1" i="1" dirty="0">
                              <a:latin typeface="Cambria Math" panose="02040503050406030204" pitchFamily="18" charset="0"/>
                            </a:rPr>
                            <m:t>𝒒</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𝒙</m:t>
                          </m:r>
                          <m:r>
                            <a:rPr lang="en-US" altLang="ja-JP" sz="1400" i="1" dirty="0">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oMath>
                  </m:oMathPara>
                </a14:m>
                <a:endParaRPr lang="en-US" altLang="ja-JP" sz="1400" dirty="0" smtClean="0"/>
              </a:p>
              <a:p>
                <a:pPr marL="0" indent="0" algn="just">
                  <a:buNone/>
                </a:pPr>
                <a:r>
                  <a:rPr lang="en-US" altLang="ja-JP" sz="1400" dirty="0"/>
                  <a:t>We assume that </a:t>
                </a:r>
                <a:r>
                  <a:rPr lang="en-US" altLang="ja-JP" sz="1400" dirty="0" smtClean="0"/>
                  <a:t>(2)`</a:t>
                </a:r>
                <a:r>
                  <a:rPr lang="en-US" altLang="ja-JP" sz="1400" dirty="0"/>
                  <a:t>s direction </a:t>
                </a:r>
                <a:r>
                  <a:rPr lang="en-US" altLang="ja-JP" sz="1400" dirty="0" smtClean="0"/>
                  <a:t>is </a:t>
                </a:r>
                <a14:m>
                  <m:oMath xmlns:m="http://schemas.openxmlformats.org/officeDocument/2006/math">
                    <m:r>
                      <a:rPr lang="en-US" altLang="ja-JP" sz="1400" b="1" i="1">
                        <a:latin typeface="Cambria Math" panose="02040503050406030204" pitchFamily="18" charset="0"/>
                      </a:rPr>
                      <m:t>𝒃</m:t>
                    </m:r>
                  </m:oMath>
                </a14:m>
                <a:r>
                  <a:rPr lang="en-US" altLang="ja-JP" sz="1400" dirty="0"/>
                  <a:t>. And then we know that</a:t>
                </a:r>
                <a:r>
                  <a:rPr lang="en-US" altLang="ja-JP" sz="1400" dirty="0" smtClean="0"/>
                  <a:t> </a:t>
                </a:r>
                <a14:m>
                  <m:oMath xmlns:m="http://schemas.openxmlformats.org/officeDocument/2006/math">
                    <m:r>
                      <a:rPr lang="en-US" altLang="ja-JP" sz="1400" b="1" i="1">
                        <a:latin typeface="Cambria Math" panose="02040503050406030204" pitchFamily="18" charset="0"/>
                      </a:rPr>
                      <m:t>𝒃</m:t>
                    </m:r>
                  </m:oMath>
                </a14:m>
                <a:r>
                  <a:rPr lang="en-US" altLang="ja-JP" sz="1400" dirty="0" smtClean="0"/>
                  <a:t> </a:t>
                </a:r>
                <a:r>
                  <a:rPr lang="en-US" altLang="ja-JP" sz="1400" dirty="0"/>
                  <a:t>is orthogonal to</a:t>
                </a:r>
                <a:r>
                  <a:rPr lang="en-US" altLang="ja-JP" sz="1400" dirty="0" smtClean="0"/>
                  <a:t> </a:t>
                </a:r>
                <a14:m>
                  <m:oMath xmlns:m="http://schemas.openxmlformats.org/officeDocument/2006/math">
                    <m:r>
                      <a:rPr lang="en-US" altLang="ja-JP" sz="1400" b="1" i="1" dirty="0">
                        <a:latin typeface="Cambria Math" panose="02040503050406030204" pitchFamily="18" charset="0"/>
                      </a:rPr>
                      <m:t>𝒒</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𝒙</m:t>
                    </m:r>
                  </m:oMath>
                </a14:m>
                <a:r>
                  <a:rPr lang="en-US" altLang="ja-JP" sz="1400" dirty="0" smtClean="0"/>
                  <a:t> and </a:t>
                </a:r>
                <a14:m>
                  <m:oMath xmlns:m="http://schemas.openxmlformats.org/officeDocument/2006/math">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b="0" i="1" dirty="0" smtClean="0">
                        <a:latin typeface="Cambria Math" panose="02040503050406030204" pitchFamily="18" charset="0"/>
                      </a:rPr>
                      <m:t>.</m:t>
                    </m:r>
                  </m:oMath>
                </a14:m>
                <a:r>
                  <a:rPr lang="en-US" altLang="ja-JP" sz="1400" dirty="0" smtClean="0"/>
                  <a:t> But </a:t>
                </a:r>
                <a14:m>
                  <m:oMath xmlns:m="http://schemas.openxmlformats.org/officeDocument/2006/math">
                    <m:r>
                      <a:rPr lang="en-US" altLang="ja-JP" sz="1400" b="1" i="1" dirty="0">
                        <a:latin typeface="Cambria Math" panose="02040503050406030204" pitchFamily="18" charset="0"/>
                      </a:rPr>
                      <m:t>𝒒</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𝒙</m:t>
                    </m:r>
                  </m:oMath>
                </a14:m>
                <a:r>
                  <a:rPr lang="en-US" altLang="ja-JP" sz="1400" dirty="0" smtClean="0"/>
                  <a:t> </a:t>
                </a:r>
                <a:r>
                  <a:rPr lang="en-US" altLang="ja-JP" sz="1400" dirty="0"/>
                  <a:t>and </a:t>
                </a:r>
                <a14:m>
                  <m:oMath xmlns:m="http://schemas.openxmlformats.org/officeDocument/2006/math">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oMath>
                </a14:m>
                <a:r>
                  <a:rPr lang="en-US" altLang="ja-JP" sz="1400" dirty="0" smtClean="0"/>
                  <a:t> are on the same face (spanned from </a:t>
                </a:r>
                <a14:m>
                  <m:oMath xmlns:m="http://schemas.openxmlformats.org/officeDocument/2006/math">
                    <m:r>
                      <a:rPr lang="en-US" altLang="ja-JP" sz="1400" i="1" dirty="0">
                        <a:latin typeface="Cambria Math" panose="02040503050406030204" pitchFamily="18" charset="0"/>
                      </a:rPr>
                      <m:t>𝑆</m:t>
                    </m:r>
                  </m:oMath>
                </a14:m>
                <a:r>
                  <a:rPr lang="en-US" altLang="ja-JP" sz="1400" dirty="0" smtClean="0"/>
                  <a:t>) and </a:t>
                </a:r>
                <a14:m>
                  <m:oMath xmlns:m="http://schemas.openxmlformats.org/officeDocument/2006/math">
                    <m:r>
                      <a:rPr lang="en-US" altLang="ja-JP" sz="1400" b="1" i="1" dirty="0">
                        <a:latin typeface="Cambria Math" panose="02040503050406030204" pitchFamily="18" charset="0"/>
                      </a:rPr>
                      <m:t>𝒏</m:t>
                    </m:r>
                  </m:oMath>
                </a14:m>
                <a:r>
                  <a:rPr lang="en-US" altLang="ja-JP" sz="1400" dirty="0" smtClean="0"/>
                  <a:t> is orthogonal to this face. From this, </a:t>
                </a:r>
                <a14:m>
                  <m:oMath xmlns:m="http://schemas.openxmlformats.org/officeDocument/2006/math">
                    <m:r>
                      <a:rPr lang="en-US" altLang="ja-JP" sz="1400" b="1" i="1">
                        <a:latin typeface="Cambria Math" panose="02040503050406030204" pitchFamily="18" charset="0"/>
                      </a:rPr>
                      <m:t>𝒃</m:t>
                    </m:r>
                  </m:oMath>
                </a14:m>
                <a:r>
                  <a:rPr lang="en-US" altLang="ja-JP" sz="1400" dirty="0" smtClean="0"/>
                  <a:t> is parallel with </a:t>
                </a:r>
                <a14:m>
                  <m:oMath xmlns:m="http://schemas.openxmlformats.org/officeDocument/2006/math">
                    <m:r>
                      <a:rPr lang="en-US" altLang="ja-JP" sz="1400" b="1" i="1" dirty="0">
                        <a:latin typeface="Cambria Math" panose="02040503050406030204" pitchFamily="18" charset="0"/>
                      </a:rPr>
                      <m:t>𝒏</m:t>
                    </m:r>
                  </m:oMath>
                </a14:m>
                <a:r>
                  <a:rPr lang="en-US" altLang="ja-JP" sz="1400" dirty="0" smtClean="0"/>
                  <a:t>. And then </a:t>
                </a:r>
                <a14:m>
                  <m:oMath xmlns:m="http://schemas.openxmlformats.org/officeDocument/2006/math">
                    <m:r>
                      <a:rPr lang="en-US" altLang="ja-JP" sz="1400" b="1" i="1">
                        <a:latin typeface="Cambria Math" panose="02040503050406030204" pitchFamily="18" charset="0"/>
                      </a:rPr>
                      <m:t>𝒂</m:t>
                    </m:r>
                  </m:oMath>
                </a14:m>
                <a:r>
                  <a:rPr lang="en-US" altLang="ja-JP" sz="1400" dirty="0" smtClean="0"/>
                  <a:t> </a:t>
                </a:r>
                <a:r>
                  <a:rPr lang="en-US" altLang="ja-JP" sz="1400" dirty="0"/>
                  <a:t>is orthogonal to</a:t>
                </a:r>
                <a:r>
                  <a:rPr lang="en-US" altLang="ja-JP" sz="1400" dirty="0" smtClean="0"/>
                  <a:t> </a:t>
                </a:r>
                <a14:m>
                  <m:oMath xmlns:m="http://schemas.openxmlformats.org/officeDocument/2006/math">
                    <m:r>
                      <a:rPr lang="en-US" altLang="ja-JP" sz="1400" b="1" i="1" dirty="0">
                        <a:latin typeface="Cambria Math" panose="02040503050406030204" pitchFamily="18" charset="0"/>
                      </a:rPr>
                      <m:t>𝒏</m:t>
                    </m:r>
                  </m:oMath>
                </a14:m>
                <a:r>
                  <a:rPr lang="en-US" altLang="ja-JP" sz="1400" dirty="0" smtClean="0"/>
                  <a:t>. Hence, </a:t>
                </a:r>
                <a14:m>
                  <m:oMath xmlns:m="http://schemas.openxmlformats.org/officeDocument/2006/math">
                    <m:r>
                      <a:rPr lang="en-US" altLang="ja-JP" sz="1400" b="1" i="1">
                        <a:latin typeface="Cambria Math" panose="02040503050406030204" pitchFamily="18" charset="0"/>
                      </a:rPr>
                      <m:t>𝒂</m:t>
                    </m:r>
                  </m:oMath>
                </a14:m>
                <a:r>
                  <a:rPr lang="en-US" altLang="ja-JP" sz="1400" dirty="0" smtClean="0"/>
                  <a:t> and </a:t>
                </a:r>
                <a14:m>
                  <m:oMath xmlns:m="http://schemas.openxmlformats.org/officeDocument/2006/math">
                    <m:r>
                      <a:rPr lang="en-US" altLang="ja-JP" sz="1400" b="1" i="1">
                        <a:latin typeface="Cambria Math" panose="02040503050406030204" pitchFamily="18" charset="0"/>
                      </a:rPr>
                      <m:t>𝒃</m:t>
                    </m:r>
                  </m:oMath>
                </a14:m>
                <a:r>
                  <a:rPr lang="en-US" altLang="ja-JP" sz="1400" dirty="0" smtClean="0"/>
                  <a:t> have orthogonal relationship.</a:t>
                </a:r>
              </a:p>
              <a:p>
                <a:pPr marL="0" indent="0" algn="just">
                  <a:buNone/>
                </a:pPr>
                <a:r>
                  <a:rPr lang="en-US" altLang="ja-JP" sz="1400" dirty="0" smtClean="0"/>
                  <a:t>Now In (6), each items has different directions which have orthogonal relationship and It is 0 when these items sum. Hence, (1) and (2) vector must be </a:t>
                </a:r>
                <a14:m>
                  <m:oMath xmlns:m="http://schemas.openxmlformats.org/officeDocument/2006/math">
                    <m:r>
                      <a:rPr lang="en-US" altLang="ja-JP" sz="1400" b="1" i="1">
                        <a:latin typeface="Cambria Math" panose="02040503050406030204" pitchFamily="18" charset="0"/>
                      </a:rPr>
                      <m:t>𝟎</m:t>
                    </m:r>
                  </m:oMath>
                </a14:m>
                <a:r>
                  <a:rPr lang="en-US" altLang="ja-JP" sz="1400" dirty="0" smtClean="0"/>
                  <a:t>.</a:t>
                </a:r>
              </a:p>
              <a:p>
                <a:pPr marL="0" indent="0" algn="just">
                  <a:buNone/>
                </a:pPr>
                <a:r>
                  <a:rPr lang="en-US" altLang="ja-JP" sz="1400" dirty="0" smtClean="0"/>
                  <a:t>So, we can say that </a:t>
                </a:r>
              </a:p>
              <a:p>
                <a:pPr marL="0" indent="0" algn="just">
                  <a:buNone/>
                </a:pPr>
                <a14:m>
                  <m:oMathPara xmlns:m="http://schemas.openxmlformats.org/officeDocument/2006/math">
                    <m:oMathParaPr>
                      <m:jc m:val="centerGroup"/>
                    </m:oMathParaPr>
                    <m:oMath xmlns:m="http://schemas.openxmlformats.org/officeDocument/2006/math">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dirty="0">
                              <a:latin typeface="Cambria Math" panose="02040503050406030204" pitchFamily="18" charset="0"/>
                            </a:rPr>
                            <m:t> </m:t>
                          </m:r>
                          <m:r>
                            <a:rPr lang="en-US" altLang="ja-JP" sz="1400" i="1" dirty="0">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𝒒</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𝒙</m:t>
                          </m:r>
                          <m:r>
                            <a:rPr lang="en-US" altLang="ja-JP" sz="1400" i="1" dirty="0">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𝒄</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rPr>
                        <m:t>=</m:t>
                      </m:r>
                      <m:r>
                        <a:rPr lang="en-US" altLang="ja-JP" sz="1400" b="1" i="1">
                          <a:latin typeface="Cambria Math" panose="02040503050406030204" pitchFamily="18" charset="0"/>
                        </a:rPr>
                        <m:t>𝟎</m:t>
                      </m:r>
                      <m:r>
                        <a:rPr lang="en-US" altLang="ja-JP" sz="1400" i="1">
                          <a:latin typeface="Cambria Math" panose="02040503050406030204" pitchFamily="18" charset="0"/>
                        </a:rPr>
                        <m:t> (7)</m:t>
                      </m:r>
                    </m:oMath>
                  </m:oMathPara>
                </a14:m>
                <a:endParaRPr lang="en-US" altLang="ja-JP" sz="1400" dirty="0"/>
              </a:p>
              <a:p>
                <a:pPr marL="0" indent="0" algn="just">
                  <a:buNone/>
                </a:pPr>
                <a14:m>
                  <m:oMathPara xmlns:m="http://schemas.openxmlformats.org/officeDocument/2006/math">
                    <m:oMathParaPr>
                      <m:jc m:val="center"/>
                    </m:oMathParaPr>
                    <m:oMath xmlns:m="http://schemas.openxmlformats.org/officeDocument/2006/math">
                      <m:nary>
                        <m:naryPr>
                          <m:ctrlPr>
                            <a:rPr lang="ja-JP" altLang="en-US" sz="1400" i="1">
                              <a:latin typeface="Cambria Math" panose="02040503050406030204" pitchFamily="18" charset="0"/>
                            </a:rPr>
                          </m:ctrlPr>
                        </m:naryPr>
                        <m:sub>
                          <m:r>
                            <m:rPr>
                              <m:brk m:alnAt="23"/>
                            </m:rPr>
                            <a:rPr lang="en-US" altLang="ja-JP" sz="1400" i="1">
                              <a:latin typeface="Cambria Math" panose="02040503050406030204" pitchFamily="18" charset="0"/>
                            </a:rPr>
                            <m:t>𝑆</m:t>
                          </m:r>
                        </m:sub>
                        <m:sup/>
                        <m:e>
                          <m:r>
                            <a:rPr lang="en-US" altLang="ja-JP" sz="1400" i="1">
                              <a:latin typeface="Cambria Math" panose="02040503050406030204" pitchFamily="18" charset="0"/>
                            </a:rPr>
                            <m:t>(</m:t>
                          </m:r>
                          <m:r>
                            <a:rPr lang="en-US" altLang="ja-JP" sz="1400" b="1" i="1" dirty="0">
                              <a:latin typeface="Cambria Math" panose="02040503050406030204" pitchFamily="18" charset="0"/>
                            </a:rPr>
                            <m:t>𝒒</m:t>
                          </m:r>
                          <m:r>
                            <a:rPr lang="en-US" altLang="ja-JP" sz="1400" i="1" dirty="0">
                              <a:latin typeface="Cambria Math" panose="02040503050406030204" pitchFamily="18" charset="0"/>
                            </a:rPr>
                            <m:t>−</m:t>
                          </m:r>
                          <m:r>
                            <a:rPr lang="en-US" altLang="ja-JP" sz="1400" b="1" i="1" dirty="0">
                              <a:latin typeface="Cambria Math" panose="02040503050406030204" pitchFamily="18" charset="0"/>
                            </a:rPr>
                            <m:t>𝒙</m:t>
                          </m:r>
                          <m:r>
                            <a:rPr lang="en-US" altLang="ja-JP" sz="1400" i="1" dirty="0">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m:t>
                          </m:r>
                          <m:r>
                            <a:rPr lang="en-US" altLang="ja-JP" sz="1400" b="1" i="1" dirty="0">
                              <a:latin typeface="Cambria Math" panose="02040503050406030204" pitchFamily="18" charset="0"/>
                            </a:rPr>
                            <m:t>𝒇</m:t>
                          </m:r>
                          <m:d>
                            <m:dPr>
                              <m:ctrlPr>
                                <a:rPr lang="en-US" altLang="ja-JP" sz="1400" i="1" dirty="0">
                                  <a:latin typeface="Cambria Math" panose="02040503050406030204" pitchFamily="18" charset="0"/>
                                </a:rPr>
                              </m:ctrlPr>
                            </m:dPr>
                            <m:e>
                              <m:r>
                                <a:rPr lang="en-US" altLang="ja-JP" sz="1400" b="1" i="1" dirty="0">
                                  <a:latin typeface="Cambria Math" panose="02040503050406030204" pitchFamily="18" charset="0"/>
                                </a:rPr>
                                <m:t>𝒙</m:t>
                              </m:r>
                            </m:e>
                          </m:d>
                          <m:r>
                            <a:rPr lang="en-US" altLang="ja-JP" sz="1400" i="1" dirty="0">
                              <a:latin typeface="Cambria Math" panose="02040503050406030204" pitchFamily="18" charset="0"/>
                            </a:rPr>
                            <m:t>𝑑𝑆</m:t>
                          </m:r>
                        </m:e>
                      </m:nary>
                      <m:r>
                        <a:rPr lang="en-US" altLang="ja-JP" sz="1400" i="1" dirty="0">
                          <a:latin typeface="Cambria Math" panose="02040503050406030204" pitchFamily="18" charset="0"/>
                        </a:rPr>
                        <m:t>=</m:t>
                      </m:r>
                      <m:r>
                        <a:rPr lang="en-US" altLang="ja-JP" sz="1400" b="1" i="1" dirty="0">
                          <a:latin typeface="Cambria Math" panose="02040503050406030204" pitchFamily="18" charset="0"/>
                        </a:rPr>
                        <m:t>𝟎</m:t>
                      </m:r>
                      <m:r>
                        <a:rPr lang="en-US" altLang="ja-JP" sz="1400" i="1" dirty="0">
                          <a:latin typeface="Cambria Math" panose="02040503050406030204" pitchFamily="18" charset="0"/>
                        </a:rPr>
                        <m:t> (8)</m:t>
                      </m:r>
                    </m:oMath>
                  </m:oMathPara>
                </a14:m>
                <a:endParaRPr lang="en-US" altLang="ja-JP" sz="1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1214420"/>
                <a:ext cx="8229600" cy="5382931"/>
              </a:xfrm>
              <a:blipFill>
                <a:blip r:embed="rId3"/>
                <a:stretch>
                  <a:fillRect l="-222" r="-22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62</a:t>
            </a:fld>
            <a:endParaRPr kumimoji="1" lang="ja-JP" altLang="en-US"/>
          </a:p>
        </p:txBody>
      </p:sp>
    </p:spTree>
    <p:extLst>
      <p:ext uri="{BB962C8B-B14F-4D97-AF65-F5344CB8AC3E}">
        <p14:creationId xmlns:p14="http://schemas.microsoft.com/office/powerpoint/2010/main" val="3148009389"/>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Appendix D (Zero Moment Point) (5)</a:t>
            </a:r>
            <a:endParaRPr kumimoji="1" lang="ja-JP" altLang="en-US" dirty="0"/>
          </a:p>
        </p:txBody>
      </p:sp>
      <p:sp>
        <p:nvSpPr>
          <p:cNvPr id="3" name="コンテンツ プレースホルダー 2"/>
          <p:cNvSpPr>
            <a:spLocks noGrp="1"/>
          </p:cNvSpPr>
          <p:nvPr>
            <p:ph idx="1"/>
          </p:nvPr>
        </p:nvSpPr>
        <p:spPr>
          <a:xfrm>
            <a:off x="457200" y="1214420"/>
            <a:ext cx="8229600" cy="5382931"/>
          </a:xfrm>
        </p:spPr>
        <p:txBody>
          <a:bodyPr>
            <a:normAutofit/>
          </a:bodyPr>
          <a:lstStyle/>
          <a:p>
            <a:pPr marL="0" indent="0">
              <a:buNone/>
            </a:pPr>
            <a:r>
              <a:rPr lang="en-US" altLang="ja-JP" sz="1400" dirty="0" smtClean="0"/>
              <a:t>From (7) , (8) the point of application satisfied that the sum of momentum is 0 on point of application. Also, from these, we can know the concept of ZMP must be used only in Convex object. </a:t>
            </a:r>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63</a:t>
            </a:fld>
            <a:endParaRPr kumimoji="1" lang="ja-JP" altLang="en-US"/>
          </a:p>
        </p:txBody>
      </p:sp>
      <p:sp>
        <p:nvSpPr>
          <p:cNvPr id="8" name="楕円 7"/>
          <p:cNvSpPr/>
          <p:nvPr/>
        </p:nvSpPr>
        <p:spPr>
          <a:xfrm>
            <a:off x="929149" y="3068960"/>
            <a:ext cx="2160240" cy="2160240"/>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a:off x="6630144" y="2452799"/>
            <a:ext cx="116845" cy="3528392"/>
            <a:chOff x="3419872" y="2492896"/>
            <a:chExt cx="116845" cy="3528392"/>
          </a:xfrm>
        </p:grpSpPr>
        <p:sp>
          <p:nvSpPr>
            <p:cNvPr id="9" name="楕円 8"/>
            <p:cNvSpPr/>
            <p:nvPr/>
          </p:nvSpPr>
          <p:spPr>
            <a:xfrm>
              <a:off x="3419872" y="4090657"/>
              <a:ext cx="116845" cy="116845"/>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3491880" y="2492896"/>
              <a:ext cx="0" cy="3528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フリーフォーム 14"/>
          <p:cNvSpPr/>
          <p:nvPr/>
        </p:nvSpPr>
        <p:spPr>
          <a:xfrm>
            <a:off x="4724400" y="2452799"/>
            <a:ext cx="3657600" cy="3392557"/>
          </a:xfrm>
          <a:custGeom>
            <a:avLst/>
            <a:gdLst>
              <a:gd name="connsiteX0" fmla="*/ 3657600 w 3657600"/>
              <a:gd name="connsiteY0" fmla="*/ 914400 h 3392557"/>
              <a:gd name="connsiteX1" fmla="*/ 3657600 w 3657600"/>
              <a:gd name="connsiteY1" fmla="*/ 914400 h 3392557"/>
              <a:gd name="connsiteX2" fmla="*/ 3564834 w 3657600"/>
              <a:gd name="connsiteY2" fmla="*/ 848139 h 3392557"/>
              <a:gd name="connsiteX3" fmla="*/ 3498574 w 3657600"/>
              <a:gd name="connsiteY3" fmla="*/ 755374 h 3392557"/>
              <a:gd name="connsiteX4" fmla="*/ 3485321 w 3657600"/>
              <a:gd name="connsiteY4" fmla="*/ 715618 h 3392557"/>
              <a:gd name="connsiteX5" fmla="*/ 3405808 w 3657600"/>
              <a:gd name="connsiteY5" fmla="*/ 649357 h 3392557"/>
              <a:gd name="connsiteX6" fmla="*/ 3326295 w 3657600"/>
              <a:gd name="connsiteY6" fmla="*/ 583096 h 3392557"/>
              <a:gd name="connsiteX7" fmla="*/ 3286539 w 3657600"/>
              <a:gd name="connsiteY7" fmla="*/ 543339 h 3392557"/>
              <a:gd name="connsiteX8" fmla="*/ 3207026 w 3657600"/>
              <a:gd name="connsiteY8" fmla="*/ 516835 h 3392557"/>
              <a:gd name="connsiteX9" fmla="*/ 3180521 w 3657600"/>
              <a:gd name="connsiteY9" fmla="*/ 490331 h 3392557"/>
              <a:gd name="connsiteX10" fmla="*/ 3127513 w 3657600"/>
              <a:gd name="connsiteY10" fmla="*/ 477078 h 3392557"/>
              <a:gd name="connsiteX11" fmla="*/ 3034748 w 3657600"/>
              <a:gd name="connsiteY11" fmla="*/ 450574 h 3392557"/>
              <a:gd name="connsiteX12" fmla="*/ 2994991 w 3657600"/>
              <a:gd name="connsiteY12" fmla="*/ 424070 h 3392557"/>
              <a:gd name="connsiteX13" fmla="*/ 2941982 w 3657600"/>
              <a:gd name="connsiteY13" fmla="*/ 371061 h 3392557"/>
              <a:gd name="connsiteX14" fmla="*/ 2902226 w 3657600"/>
              <a:gd name="connsiteY14" fmla="*/ 357809 h 3392557"/>
              <a:gd name="connsiteX15" fmla="*/ 2875721 w 3657600"/>
              <a:gd name="connsiteY15" fmla="*/ 331304 h 3392557"/>
              <a:gd name="connsiteX16" fmla="*/ 2849217 w 3657600"/>
              <a:gd name="connsiteY16" fmla="*/ 291548 h 3392557"/>
              <a:gd name="connsiteX17" fmla="*/ 2809461 w 3657600"/>
              <a:gd name="connsiteY17" fmla="*/ 265044 h 3392557"/>
              <a:gd name="connsiteX18" fmla="*/ 2743200 w 3657600"/>
              <a:gd name="connsiteY18" fmla="*/ 225287 h 3392557"/>
              <a:gd name="connsiteX19" fmla="*/ 2557669 w 3657600"/>
              <a:gd name="connsiteY19" fmla="*/ 172278 h 3392557"/>
              <a:gd name="connsiteX20" fmla="*/ 2451652 w 3657600"/>
              <a:gd name="connsiteY20" fmla="*/ 145774 h 3392557"/>
              <a:gd name="connsiteX21" fmla="*/ 2358887 w 3657600"/>
              <a:gd name="connsiteY21" fmla="*/ 132522 h 3392557"/>
              <a:gd name="connsiteX22" fmla="*/ 2213113 w 3657600"/>
              <a:gd name="connsiteY22" fmla="*/ 106018 h 3392557"/>
              <a:gd name="connsiteX23" fmla="*/ 1842052 w 3657600"/>
              <a:gd name="connsiteY23" fmla="*/ 79513 h 3392557"/>
              <a:gd name="connsiteX24" fmla="*/ 1510748 w 3657600"/>
              <a:gd name="connsiteY24" fmla="*/ 39757 h 3392557"/>
              <a:gd name="connsiteX25" fmla="*/ 1470991 w 3657600"/>
              <a:gd name="connsiteY25" fmla="*/ 26504 h 3392557"/>
              <a:gd name="connsiteX26" fmla="*/ 1325217 w 3657600"/>
              <a:gd name="connsiteY26" fmla="*/ 0 h 3392557"/>
              <a:gd name="connsiteX27" fmla="*/ 940904 w 3657600"/>
              <a:gd name="connsiteY27" fmla="*/ 13252 h 3392557"/>
              <a:gd name="connsiteX28" fmla="*/ 861391 w 3657600"/>
              <a:gd name="connsiteY28" fmla="*/ 79513 h 3392557"/>
              <a:gd name="connsiteX29" fmla="*/ 755374 w 3657600"/>
              <a:gd name="connsiteY29" fmla="*/ 132522 h 3392557"/>
              <a:gd name="connsiteX30" fmla="*/ 622852 w 3657600"/>
              <a:gd name="connsiteY30" fmla="*/ 212035 h 3392557"/>
              <a:gd name="connsiteX31" fmla="*/ 583095 w 3657600"/>
              <a:gd name="connsiteY31" fmla="*/ 225287 h 3392557"/>
              <a:gd name="connsiteX32" fmla="*/ 424069 w 3657600"/>
              <a:gd name="connsiteY32" fmla="*/ 384313 h 3392557"/>
              <a:gd name="connsiteX33" fmla="*/ 357808 w 3657600"/>
              <a:gd name="connsiteY33" fmla="*/ 450574 h 3392557"/>
              <a:gd name="connsiteX34" fmla="*/ 318052 w 3657600"/>
              <a:gd name="connsiteY34" fmla="*/ 490331 h 3392557"/>
              <a:gd name="connsiteX35" fmla="*/ 278295 w 3657600"/>
              <a:gd name="connsiteY35" fmla="*/ 516835 h 3392557"/>
              <a:gd name="connsiteX36" fmla="*/ 265043 w 3657600"/>
              <a:gd name="connsiteY36" fmla="*/ 556591 h 3392557"/>
              <a:gd name="connsiteX37" fmla="*/ 251791 w 3657600"/>
              <a:gd name="connsiteY37" fmla="*/ 808383 h 3392557"/>
              <a:gd name="connsiteX38" fmla="*/ 212034 w 3657600"/>
              <a:gd name="connsiteY38" fmla="*/ 848139 h 3392557"/>
              <a:gd name="connsiteX39" fmla="*/ 185530 w 3657600"/>
              <a:gd name="connsiteY39" fmla="*/ 887896 h 3392557"/>
              <a:gd name="connsiteX40" fmla="*/ 145774 w 3657600"/>
              <a:gd name="connsiteY40" fmla="*/ 927652 h 3392557"/>
              <a:gd name="connsiteX41" fmla="*/ 92765 w 3657600"/>
              <a:gd name="connsiteY41" fmla="*/ 1033670 h 3392557"/>
              <a:gd name="connsiteX42" fmla="*/ 39756 w 3657600"/>
              <a:gd name="connsiteY42" fmla="*/ 1179444 h 3392557"/>
              <a:gd name="connsiteX43" fmla="*/ 26504 w 3657600"/>
              <a:gd name="connsiteY43" fmla="*/ 1285461 h 3392557"/>
              <a:gd name="connsiteX44" fmla="*/ 13252 w 3657600"/>
              <a:gd name="connsiteY44" fmla="*/ 1325218 h 3392557"/>
              <a:gd name="connsiteX45" fmla="*/ 0 w 3657600"/>
              <a:gd name="connsiteY45" fmla="*/ 1404731 h 3392557"/>
              <a:gd name="connsiteX46" fmla="*/ 13252 w 3657600"/>
              <a:gd name="connsiteY46" fmla="*/ 2120348 h 3392557"/>
              <a:gd name="connsiteX47" fmla="*/ 53008 w 3657600"/>
              <a:gd name="connsiteY47" fmla="*/ 2438400 h 3392557"/>
              <a:gd name="connsiteX48" fmla="*/ 119269 w 3657600"/>
              <a:gd name="connsiteY48" fmla="*/ 2703444 h 3392557"/>
              <a:gd name="connsiteX49" fmla="*/ 212034 w 3657600"/>
              <a:gd name="connsiteY49" fmla="*/ 2822713 h 3392557"/>
              <a:gd name="connsiteX50" fmla="*/ 251791 w 3657600"/>
              <a:gd name="connsiteY50" fmla="*/ 2862470 h 3392557"/>
              <a:gd name="connsiteX51" fmla="*/ 357808 w 3657600"/>
              <a:gd name="connsiteY51" fmla="*/ 2915478 h 3392557"/>
              <a:gd name="connsiteX52" fmla="*/ 437321 w 3657600"/>
              <a:gd name="connsiteY52" fmla="*/ 2955235 h 3392557"/>
              <a:gd name="connsiteX53" fmla="*/ 490330 w 3657600"/>
              <a:gd name="connsiteY53" fmla="*/ 3021496 h 3392557"/>
              <a:gd name="connsiteX54" fmla="*/ 543339 w 3657600"/>
              <a:gd name="connsiteY54" fmla="*/ 3048000 h 3392557"/>
              <a:gd name="connsiteX55" fmla="*/ 596348 w 3657600"/>
              <a:gd name="connsiteY55" fmla="*/ 3127513 h 3392557"/>
              <a:gd name="connsiteX56" fmla="*/ 622852 w 3657600"/>
              <a:gd name="connsiteY56" fmla="*/ 3167270 h 3392557"/>
              <a:gd name="connsiteX57" fmla="*/ 675861 w 3657600"/>
              <a:gd name="connsiteY57" fmla="*/ 3207026 h 3392557"/>
              <a:gd name="connsiteX58" fmla="*/ 728869 w 3657600"/>
              <a:gd name="connsiteY58" fmla="*/ 3286539 h 3392557"/>
              <a:gd name="connsiteX59" fmla="*/ 861391 w 3657600"/>
              <a:gd name="connsiteY59" fmla="*/ 3366052 h 3392557"/>
              <a:gd name="connsiteX60" fmla="*/ 927652 w 3657600"/>
              <a:gd name="connsiteY60" fmla="*/ 3379304 h 3392557"/>
              <a:gd name="connsiteX61" fmla="*/ 980661 w 3657600"/>
              <a:gd name="connsiteY61" fmla="*/ 3392557 h 3392557"/>
              <a:gd name="connsiteX62" fmla="*/ 1417982 w 3657600"/>
              <a:gd name="connsiteY62" fmla="*/ 3379304 h 3392557"/>
              <a:gd name="connsiteX63" fmla="*/ 1484243 w 3657600"/>
              <a:gd name="connsiteY63" fmla="*/ 3339548 h 3392557"/>
              <a:gd name="connsiteX64" fmla="*/ 1524000 w 3657600"/>
              <a:gd name="connsiteY64" fmla="*/ 3326296 h 3392557"/>
              <a:gd name="connsiteX65" fmla="*/ 1643269 w 3657600"/>
              <a:gd name="connsiteY65" fmla="*/ 3339548 h 3392557"/>
              <a:gd name="connsiteX66" fmla="*/ 1855304 w 3657600"/>
              <a:gd name="connsiteY66" fmla="*/ 3366052 h 3392557"/>
              <a:gd name="connsiteX67" fmla="*/ 2279374 w 3657600"/>
              <a:gd name="connsiteY67" fmla="*/ 3326296 h 3392557"/>
              <a:gd name="connsiteX68" fmla="*/ 2358887 w 3657600"/>
              <a:gd name="connsiteY68" fmla="*/ 3299791 h 3392557"/>
              <a:gd name="connsiteX69" fmla="*/ 2623930 w 3657600"/>
              <a:gd name="connsiteY69" fmla="*/ 3273287 h 3392557"/>
              <a:gd name="connsiteX70" fmla="*/ 2716695 w 3657600"/>
              <a:gd name="connsiteY70" fmla="*/ 3233531 h 3392557"/>
              <a:gd name="connsiteX71" fmla="*/ 2756452 w 3657600"/>
              <a:gd name="connsiteY71" fmla="*/ 3193774 h 3392557"/>
              <a:gd name="connsiteX72" fmla="*/ 2796208 w 3657600"/>
              <a:gd name="connsiteY72" fmla="*/ 3180522 h 3392557"/>
              <a:gd name="connsiteX73" fmla="*/ 2849217 w 3657600"/>
              <a:gd name="connsiteY73" fmla="*/ 3154018 h 3392557"/>
              <a:gd name="connsiteX74" fmla="*/ 2955234 w 3657600"/>
              <a:gd name="connsiteY74" fmla="*/ 3114261 h 3392557"/>
              <a:gd name="connsiteX75" fmla="*/ 3008243 w 3657600"/>
              <a:gd name="connsiteY75" fmla="*/ 3061252 h 3392557"/>
              <a:gd name="connsiteX76" fmla="*/ 3048000 w 3657600"/>
              <a:gd name="connsiteY76" fmla="*/ 3048000 h 3392557"/>
              <a:gd name="connsiteX77" fmla="*/ 3101008 w 3657600"/>
              <a:gd name="connsiteY77" fmla="*/ 2981739 h 3392557"/>
              <a:gd name="connsiteX78" fmla="*/ 3127513 w 3657600"/>
              <a:gd name="connsiteY78" fmla="*/ 2941983 h 3392557"/>
              <a:gd name="connsiteX79" fmla="*/ 3220278 w 3657600"/>
              <a:gd name="connsiteY79" fmla="*/ 2835965 h 3392557"/>
              <a:gd name="connsiteX80" fmla="*/ 3233530 w 3657600"/>
              <a:gd name="connsiteY80" fmla="*/ 2782957 h 3392557"/>
              <a:gd name="connsiteX81" fmla="*/ 3286539 w 3657600"/>
              <a:gd name="connsiteY81" fmla="*/ 2703444 h 3392557"/>
              <a:gd name="connsiteX82" fmla="*/ 3273287 w 3657600"/>
              <a:gd name="connsiteY82" fmla="*/ 2557670 h 3392557"/>
              <a:gd name="connsiteX83" fmla="*/ 3193774 w 3657600"/>
              <a:gd name="connsiteY83" fmla="*/ 2451652 h 3392557"/>
              <a:gd name="connsiteX84" fmla="*/ 3167269 w 3657600"/>
              <a:gd name="connsiteY84" fmla="*/ 2411896 h 3392557"/>
              <a:gd name="connsiteX85" fmla="*/ 3127513 w 3657600"/>
              <a:gd name="connsiteY85" fmla="*/ 2385391 h 3392557"/>
              <a:gd name="connsiteX86" fmla="*/ 3074504 w 3657600"/>
              <a:gd name="connsiteY86" fmla="*/ 2305878 h 3392557"/>
              <a:gd name="connsiteX87" fmla="*/ 2994991 w 3657600"/>
              <a:gd name="connsiteY87" fmla="*/ 2266122 h 3392557"/>
              <a:gd name="connsiteX88" fmla="*/ 2504661 w 3657600"/>
              <a:gd name="connsiteY88" fmla="*/ 2279374 h 3392557"/>
              <a:gd name="connsiteX89" fmla="*/ 2332382 w 3657600"/>
              <a:gd name="connsiteY89" fmla="*/ 2305878 h 3392557"/>
              <a:gd name="connsiteX90" fmla="*/ 2252869 w 3657600"/>
              <a:gd name="connsiteY90" fmla="*/ 2332383 h 3392557"/>
              <a:gd name="connsiteX91" fmla="*/ 2199861 w 3657600"/>
              <a:gd name="connsiteY91" fmla="*/ 2372139 h 3392557"/>
              <a:gd name="connsiteX92" fmla="*/ 2093843 w 3657600"/>
              <a:gd name="connsiteY92" fmla="*/ 2398644 h 3392557"/>
              <a:gd name="connsiteX93" fmla="*/ 2014330 w 3657600"/>
              <a:gd name="connsiteY93" fmla="*/ 2425148 h 3392557"/>
              <a:gd name="connsiteX94" fmla="*/ 1961321 w 3657600"/>
              <a:gd name="connsiteY94" fmla="*/ 2438400 h 3392557"/>
              <a:gd name="connsiteX95" fmla="*/ 1881808 w 3657600"/>
              <a:gd name="connsiteY95" fmla="*/ 2464904 h 3392557"/>
              <a:gd name="connsiteX96" fmla="*/ 1842052 w 3657600"/>
              <a:gd name="connsiteY96" fmla="*/ 2478157 h 3392557"/>
              <a:gd name="connsiteX97" fmla="*/ 1789043 w 3657600"/>
              <a:gd name="connsiteY97" fmla="*/ 2517913 h 3392557"/>
              <a:gd name="connsiteX98" fmla="*/ 1669774 w 3657600"/>
              <a:gd name="connsiteY98" fmla="*/ 2544418 h 3392557"/>
              <a:gd name="connsiteX99" fmla="*/ 1325217 w 3657600"/>
              <a:gd name="connsiteY99" fmla="*/ 2517913 h 3392557"/>
              <a:gd name="connsiteX100" fmla="*/ 1285461 w 3657600"/>
              <a:gd name="connsiteY100" fmla="*/ 2478157 h 3392557"/>
              <a:gd name="connsiteX101" fmla="*/ 1245704 w 3657600"/>
              <a:gd name="connsiteY101" fmla="*/ 2451652 h 3392557"/>
              <a:gd name="connsiteX102" fmla="*/ 1205948 w 3657600"/>
              <a:gd name="connsiteY102" fmla="*/ 2411896 h 3392557"/>
              <a:gd name="connsiteX103" fmla="*/ 1179443 w 3657600"/>
              <a:gd name="connsiteY103" fmla="*/ 2372139 h 3392557"/>
              <a:gd name="connsiteX104" fmla="*/ 1139687 w 3657600"/>
              <a:gd name="connsiteY104" fmla="*/ 2358887 h 3392557"/>
              <a:gd name="connsiteX105" fmla="*/ 1086678 w 3657600"/>
              <a:gd name="connsiteY105" fmla="*/ 2305878 h 3392557"/>
              <a:gd name="connsiteX106" fmla="*/ 1060174 w 3657600"/>
              <a:gd name="connsiteY106" fmla="*/ 2266122 h 3392557"/>
              <a:gd name="connsiteX107" fmla="*/ 980661 w 3657600"/>
              <a:gd name="connsiteY107" fmla="*/ 2226365 h 3392557"/>
              <a:gd name="connsiteX108" fmla="*/ 940904 w 3657600"/>
              <a:gd name="connsiteY108" fmla="*/ 2199861 h 3392557"/>
              <a:gd name="connsiteX109" fmla="*/ 927652 w 3657600"/>
              <a:gd name="connsiteY109" fmla="*/ 2160104 h 3392557"/>
              <a:gd name="connsiteX110" fmla="*/ 901148 w 3657600"/>
              <a:gd name="connsiteY110" fmla="*/ 2120348 h 3392557"/>
              <a:gd name="connsiteX111" fmla="*/ 914400 w 3657600"/>
              <a:gd name="connsiteY111" fmla="*/ 1205948 h 3392557"/>
              <a:gd name="connsiteX112" fmla="*/ 940904 w 3657600"/>
              <a:gd name="connsiteY112" fmla="*/ 1099931 h 3392557"/>
              <a:gd name="connsiteX113" fmla="*/ 954156 w 3657600"/>
              <a:gd name="connsiteY113" fmla="*/ 1046922 h 3392557"/>
              <a:gd name="connsiteX114" fmla="*/ 980661 w 3657600"/>
              <a:gd name="connsiteY114" fmla="*/ 1007165 h 3392557"/>
              <a:gd name="connsiteX115" fmla="*/ 1060174 w 3657600"/>
              <a:gd name="connsiteY115" fmla="*/ 940904 h 3392557"/>
              <a:gd name="connsiteX116" fmla="*/ 1166191 w 3657600"/>
              <a:gd name="connsiteY116" fmla="*/ 821635 h 3392557"/>
              <a:gd name="connsiteX117" fmla="*/ 1245704 w 3657600"/>
              <a:gd name="connsiteY117" fmla="*/ 755374 h 3392557"/>
              <a:gd name="connsiteX118" fmla="*/ 1338469 w 3657600"/>
              <a:gd name="connsiteY118" fmla="*/ 728870 h 3392557"/>
              <a:gd name="connsiteX119" fmla="*/ 1855304 w 3657600"/>
              <a:gd name="connsiteY119" fmla="*/ 702365 h 3392557"/>
              <a:gd name="connsiteX120" fmla="*/ 2213113 w 3657600"/>
              <a:gd name="connsiteY120" fmla="*/ 715618 h 3392557"/>
              <a:gd name="connsiteX121" fmla="*/ 2266121 w 3657600"/>
              <a:gd name="connsiteY121" fmla="*/ 755374 h 3392557"/>
              <a:gd name="connsiteX122" fmla="*/ 2319130 w 3657600"/>
              <a:gd name="connsiteY122" fmla="*/ 808383 h 3392557"/>
              <a:gd name="connsiteX123" fmla="*/ 2345634 w 3657600"/>
              <a:gd name="connsiteY123" fmla="*/ 848139 h 3392557"/>
              <a:gd name="connsiteX124" fmla="*/ 2385391 w 3657600"/>
              <a:gd name="connsiteY124" fmla="*/ 874644 h 3392557"/>
              <a:gd name="connsiteX125" fmla="*/ 2425148 w 3657600"/>
              <a:gd name="connsiteY125" fmla="*/ 914400 h 3392557"/>
              <a:gd name="connsiteX126" fmla="*/ 2451652 w 3657600"/>
              <a:gd name="connsiteY126" fmla="*/ 954157 h 3392557"/>
              <a:gd name="connsiteX127" fmla="*/ 2504661 w 3657600"/>
              <a:gd name="connsiteY127" fmla="*/ 980661 h 3392557"/>
              <a:gd name="connsiteX128" fmla="*/ 2544417 w 3657600"/>
              <a:gd name="connsiteY128" fmla="*/ 1007165 h 3392557"/>
              <a:gd name="connsiteX129" fmla="*/ 2623930 w 3657600"/>
              <a:gd name="connsiteY129" fmla="*/ 1033670 h 3392557"/>
              <a:gd name="connsiteX130" fmla="*/ 2743200 w 3657600"/>
              <a:gd name="connsiteY130" fmla="*/ 1060174 h 3392557"/>
              <a:gd name="connsiteX131" fmla="*/ 2875721 w 3657600"/>
              <a:gd name="connsiteY131" fmla="*/ 1086678 h 3392557"/>
              <a:gd name="connsiteX132" fmla="*/ 2955234 w 3657600"/>
              <a:gd name="connsiteY132" fmla="*/ 1113183 h 3392557"/>
              <a:gd name="connsiteX133" fmla="*/ 2994991 w 3657600"/>
              <a:gd name="connsiteY133" fmla="*/ 1126435 h 3392557"/>
              <a:gd name="connsiteX134" fmla="*/ 3034748 w 3657600"/>
              <a:gd name="connsiteY134" fmla="*/ 1139687 h 3392557"/>
              <a:gd name="connsiteX135" fmla="*/ 3048000 w 3657600"/>
              <a:gd name="connsiteY135" fmla="*/ 1179444 h 3392557"/>
              <a:gd name="connsiteX136" fmla="*/ 3154017 w 3657600"/>
              <a:gd name="connsiteY136" fmla="*/ 1219200 h 3392557"/>
              <a:gd name="connsiteX137" fmla="*/ 3233530 w 3657600"/>
              <a:gd name="connsiteY137" fmla="*/ 1245704 h 3392557"/>
              <a:gd name="connsiteX138" fmla="*/ 3273287 w 3657600"/>
              <a:gd name="connsiteY138" fmla="*/ 1258957 h 3392557"/>
              <a:gd name="connsiteX139" fmla="*/ 3538330 w 3657600"/>
              <a:gd name="connsiteY139" fmla="*/ 1245704 h 3392557"/>
              <a:gd name="connsiteX140" fmla="*/ 3591339 w 3657600"/>
              <a:gd name="connsiteY140" fmla="*/ 1232452 h 3392557"/>
              <a:gd name="connsiteX141" fmla="*/ 3604591 w 3657600"/>
              <a:gd name="connsiteY141" fmla="*/ 1166191 h 3392557"/>
              <a:gd name="connsiteX142" fmla="*/ 3578087 w 3657600"/>
              <a:gd name="connsiteY142" fmla="*/ 821635 h 3392557"/>
              <a:gd name="connsiteX143" fmla="*/ 3551582 w 3657600"/>
              <a:gd name="connsiteY143" fmla="*/ 795131 h 3392557"/>
              <a:gd name="connsiteX144" fmla="*/ 3511826 w 3657600"/>
              <a:gd name="connsiteY144" fmla="*/ 781878 h 3392557"/>
              <a:gd name="connsiteX145" fmla="*/ 3564834 w 3657600"/>
              <a:gd name="connsiteY145" fmla="*/ 887896 h 339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3657600" h="3392557">
                <a:moveTo>
                  <a:pt x="3657600" y="914400"/>
                </a:moveTo>
                <a:lnTo>
                  <a:pt x="3657600" y="914400"/>
                </a:lnTo>
                <a:cubicBezTo>
                  <a:pt x="3626678" y="892313"/>
                  <a:pt x="3593079" y="873560"/>
                  <a:pt x="3564834" y="848139"/>
                </a:cubicBezTo>
                <a:cubicBezTo>
                  <a:pt x="3559374" y="843225"/>
                  <a:pt x="3505706" y="769638"/>
                  <a:pt x="3498574" y="755374"/>
                </a:cubicBezTo>
                <a:cubicBezTo>
                  <a:pt x="3492327" y="742880"/>
                  <a:pt x="3493070" y="727241"/>
                  <a:pt x="3485321" y="715618"/>
                </a:cubicBezTo>
                <a:cubicBezTo>
                  <a:pt x="3464911" y="685004"/>
                  <a:pt x="3435147" y="668916"/>
                  <a:pt x="3405808" y="649357"/>
                </a:cubicBezTo>
                <a:cubicBezTo>
                  <a:pt x="3353558" y="570980"/>
                  <a:pt x="3411892" y="644237"/>
                  <a:pt x="3326295" y="583096"/>
                </a:cubicBezTo>
                <a:cubicBezTo>
                  <a:pt x="3311045" y="572203"/>
                  <a:pt x="3302922" y="552441"/>
                  <a:pt x="3286539" y="543339"/>
                </a:cubicBezTo>
                <a:cubicBezTo>
                  <a:pt x="3262117" y="529771"/>
                  <a:pt x="3207026" y="516835"/>
                  <a:pt x="3207026" y="516835"/>
                </a:cubicBezTo>
                <a:cubicBezTo>
                  <a:pt x="3198191" y="508000"/>
                  <a:pt x="3191696" y="495919"/>
                  <a:pt x="3180521" y="490331"/>
                </a:cubicBezTo>
                <a:cubicBezTo>
                  <a:pt x="3164231" y="482186"/>
                  <a:pt x="3145025" y="482082"/>
                  <a:pt x="3127513" y="477078"/>
                </a:cubicBezTo>
                <a:cubicBezTo>
                  <a:pt x="2994472" y="439065"/>
                  <a:pt x="3200405" y="491988"/>
                  <a:pt x="3034748" y="450574"/>
                </a:cubicBezTo>
                <a:cubicBezTo>
                  <a:pt x="3021496" y="441739"/>
                  <a:pt x="3007084" y="434435"/>
                  <a:pt x="2994991" y="424070"/>
                </a:cubicBezTo>
                <a:cubicBezTo>
                  <a:pt x="2976018" y="407808"/>
                  <a:pt x="2965688" y="378963"/>
                  <a:pt x="2941982" y="371061"/>
                </a:cubicBezTo>
                <a:lnTo>
                  <a:pt x="2902226" y="357809"/>
                </a:lnTo>
                <a:cubicBezTo>
                  <a:pt x="2893391" y="348974"/>
                  <a:pt x="2883526" y="341061"/>
                  <a:pt x="2875721" y="331304"/>
                </a:cubicBezTo>
                <a:cubicBezTo>
                  <a:pt x="2865772" y="318867"/>
                  <a:pt x="2860479" y="302810"/>
                  <a:pt x="2849217" y="291548"/>
                </a:cubicBezTo>
                <a:cubicBezTo>
                  <a:pt x="2837955" y="280286"/>
                  <a:pt x="2821898" y="274993"/>
                  <a:pt x="2809461" y="265044"/>
                </a:cubicBezTo>
                <a:cubicBezTo>
                  <a:pt x="2757486" y="223464"/>
                  <a:pt x="2812241" y="248301"/>
                  <a:pt x="2743200" y="225287"/>
                </a:cubicBezTo>
                <a:cubicBezTo>
                  <a:pt x="2684602" y="137394"/>
                  <a:pt x="2741204" y="199809"/>
                  <a:pt x="2557669" y="172278"/>
                </a:cubicBezTo>
                <a:cubicBezTo>
                  <a:pt x="2521645" y="166874"/>
                  <a:pt x="2487712" y="150925"/>
                  <a:pt x="2451652" y="145774"/>
                </a:cubicBezTo>
                <a:lnTo>
                  <a:pt x="2358887" y="132522"/>
                </a:lnTo>
                <a:cubicBezTo>
                  <a:pt x="2286946" y="108542"/>
                  <a:pt x="2328907" y="119641"/>
                  <a:pt x="2213113" y="106018"/>
                </a:cubicBezTo>
                <a:cubicBezTo>
                  <a:pt x="2030686" y="84555"/>
                  <a:pt x="2090979" y="92614"/>
                  <a:pt x="1842052" y="79513"/>
                </a:cubicBezTo>
                <a:cubicBezTo>
                  <a:pt x="1731617" y="66261"/>
                  <a:pt x="1616267" y="74932"/>
                  <a:pt x="1510748" y="39757"/>
                </a:cubicBezTo>
                <a:cubicBezTo>
                  <a:pt x="1497496" y="35339"/>
                  <a:pt x="1484543" y="29892"/>
                  <a:pt x="1470991" y="26504"/>
                </a:cubicBezTo>
                <a:cubicBezTo>
                  <a:pt x="1433951" y="17244"/>
                  <a:pt x="1360658" y="5907"/>
                  <a:pt x="1325217" y="0"/>
                </a:cubicBezTo>
                <a:cubicBezTo>
                  <a:pt x="1197113" y="4417"/>
                  <a:pt x="1068525" y="1287"/>
                  <a:pt x="940904" y="13252"/>
                </a:cubicBezTo>
                <a:cubicBezTo>
                  <a:pt x="914943" y="15686"/>
                  <a:pt x="877829" y="69053"/>
                  <a:pt x="861391" y="79513"/>
                </a:cubicBezTo>
                <a:cubicBezTo>
                  <a:pt x="828058" y="100725"/>
                  <a:pt x="788248" y="110606"/>
                  <a:pt x="755374" y="132522"/>
                </a:cubicBezTo>
                <a:cubicBezTo>
                  <a:pt x="698846" y="170208"/>
                  <a:pt x="679904" y="187585"/>
                  <a:pt x="622852" y="212035"/>
                </a:cubicBezTo>
                <a:cubicBezTo>
                  <a:pt x="610012" y="217538"/>
                  <a:pt x="596347" y="220870"/>
                  <a:pt x="583095" y="225287"/>
                </a:cubicBezTo>
                <a:lnTo>
                  <a:pt x="424069" y="384313"/>
                </a:lnTo>
                <a:lnTo>
                  <a:pt x="357808" y="450574"/>
                </a:lnTo>
                <a:cubicBezTo>
                  <a:pt x="344556" y="463826"/>
                  <a:pt x="333646" y="479935"/>
                  <a:pt x="318052" y="490331"/>
                </a:cubicBezTo>
                <a:lnTo>
                  <a:pt x="278295" y="516835"/>
                </a:lnTo>
                <a:cubicBezTo>
                  <a:pt x="273878" y="530087"/>
                  <a:pt x="266308" y="542680"/>
                  <a:pt x="265043" y="556591"/>
                </a:cubicBezTo>
                <a:cubicBezTo>
                  <a:pt x="257434" y="640293"/>
                  <a:pt x="266826" y="725692"/>
                  <a:pt x="251791" y="808383"/>
                </a:cubicBezTo>
                <a:cubicBezTo>
                  <a:pt x="248438" y="826822"/>
                  <a:pt x="224032" y="833741"/>
                  <a:pt x="212034" y="848139"/>
                </a:cubicBezTo>
                <a:cubicBezTo>
                  <a:pt x="201838" y="860375"/>
                  <a:pt x="195726" y="875660"/>
                  <a:pt x="185530" y="887896"/>
                </a:cubicBezTo>
                <a:cubicBezTo>
                  <a:pt x="173532" y="902293"/>
                  <a:pt x="157772" y="913255"/>
                  <a:pt x="145774" y="927652"/>
                </a:cubicBezTo>
                <a:cubicBezTo>
                  <a:pt x="112247" y="967884"/>
                  <a:pt x="115963" y="981473"/>
                  <a:pt x="92765" y="1033670"/>
                </a:cubicBezTo>
                <a:cubicBezTo>
                  <a:pt x="43701" y="1144066"/>
                  <a:pt x="85002" y="1021086"/>
                  <a:pt x="39756" y="1179444"/>
                </a:cubicBezTo>
                <a:cubicBezTo>
                  <a:pt x="35339" y="1214783"/>
                  <a:pt x="32875" y="1250421"/>
                  <a:pt x="26504" y="1285461"/>
                </a:cubicBezTo>
                <a:cubicBezTo>
                  <a:pt x="24005" y="1299205"/>
                  <a:pt x="16282" y="1311581"/>
                  <a:pt x="13252" y="1325218"/>
                </a:cubicBezTo>
                <a:cubicBezTo>
                  <a:pt x="7423" y="1351448"/>
                  <a:pt x="4417" y="1378227"/>
                  <a:pt x="0" y="1404731"/>
                </a:cubicBezTo>
                <a:cubicBezTo>
                  <a:pt x="4417" y="1643270"/>
                  <a:pt x="6892" y="1881853"/>
                  <a:pt x="13252" y="2120348"/>
                </a:cubicBezTo>
                <a:cubicBezTo>
                  <a:pt x="20841" y="2404921"/>
                  <a:pt x="-23910" y="2323023"/>
                  <a:pt x="53008" y="2438400"/>
                </a:cubicBezTo>
                <a:cubicBezTo>
                  <a:pt x="81272" y="2692769"/>
                  <a:pt x="12948" y="2632561"/>
                  <a:pt x="119269" y="2703444"/>
                </a:cubicBezTo>
                <a:cubicBezTo>
                  <a:pt x="144374" y="2778759"/>
                  <a:pt x="122644" y="2733323"/>
                  <a:pt x="212034" y="2822713"/>
                </a:cubicBezTo>
                <a:cubicBezTo>
                  <a:pt x="225286" y="2835965"/>
                  <a:pt x="235028" y="2854089"/>
                  <a:pt x="251791" y="2862470"/>
                </a:cubicBezTo>
                <a:cubicBezTo>
                  <a:pt x="287130" y="2880139"/>
                  <a:pt x="324934" y="2893562"/>
                  <a:pt x="357808" y="2915478"/>
                </a:cubicBezTo>
                <a:cubicBezTo>
                  <a:pt x="409188" y="2949732"/>
                  <a:pt x="382455" y="2936946"/>
                  <a:pt x="437321" y="2955235"/>
                </a:cubicBezTo>
                <a:cubicBezTo>
                  <a:pt x="451497" y="2976498"/>
                  <a:pt x="467673" y="3006391"/>
                  <a:pt x="490330" y="3021496"/>
                </a:cubicBezTo>
                <a:cubicBezTo>
                  <a:pt x="506767" y="3032454"/>
                  <a:pt x="525669" y="3039165"/>
                  <a:pt x="543339" y="3048000"/>
                </a:cubicBezTo>
                <a:cubicBezTo>
                  <a:pt x="596764" y="3154852"/>
                  <a:pt x="542381" y="3060055"/>
                  <a:pt x="596348" y="3127513"/>
                </a:cubicBezTo>
                <a:cubicBezTo>
                  <a:pt x="606298" y="3139950"/>
                  <a:pt x="611590" y="3156008"/>
                  <a:pt x="622852" y="3167270"/>
                </a:cubicBezTo>
                <a:cubicBezTo>
                  <a:pt x="638470" y="3182888"/>
                  <a:pt x="658191" y="3193774"/>
                  <a:pt x="675861" y="3207026"/>
                </a:cubicBezTo>
                <a:cubicBezTo>
                  <a:pt x="693530" y="3233530"/>
                  <a:pt x="702365" y="3268869"/>
                  <a:pt x="728869" y="3286539"/>
                </a:cubicBezTo>
                <a:cubicBezTo>
                  <a:pt x="759115" y="3306703"/>
                  <a:pt x="820639" y="3352468"/>
                  <a:pt x="861391" y="3366052"/>
                </a:cubicBezTo>
                <a:cubicBezTo>
                  <a:pt x="882760" y="3373175"/>
                  <a:pt x="905664" y="3374418"/>
                  <a:pt x="927652" y="3379304"/>
                </a:cubicBezTo>
                <a:cubicBezTo>
                  <a:pt x="945432" y="3383255"/>
                  <a:pt x="962991" y="3388139"/>
                  <a:pt x="980661" y="3392557"/>
                </a:cubicBezTo>
                <a:cubicBezTo>
                  <a:pt x="1126435" y="3388139"/>
                  <a:pt x="1272943" y="3394571"/>
                  <a:pt x="1417982" y="3379304"/>
                </a:cubicBezTo>
                <a:cubicBezTo>
                  <a:pt x="1443598" y="3376608"/>
                  <a:pt x="1461205" y="3351067"/>
                  <a:pt x="1484243" y="3339548"/>
                </a:cubicBezTo>
                <a:cubicBezTo>
                  <a:pt x="1496737" y="3333301"/>
                  <a:pt x="1510748" y="3330713"/>
                  <a:pt x="1524000" y="3326296"/>
                </a:cubicBezTo>
                <a:lnTo>
                  <a:pt x="1643269" y="3339548"/>
                </a:lnTo>
                <a:lnTo>
                  <a:pt x="1855304" y="3366052"/>
                </a:lnTo>
                <a:cubicBezTo>
                  <a:pt x="1996661" y="3352800"/>
                  <a:pt x="2138611" y="3344817"/>
                  <a:pt x="2279374" y="3326296"/>
                </a:cubicBezTo>
                <a:cubicBezTo>
                  <a:pt x="2307073" y="3322651"/>
                  <a:pt x="2331088" y="3302571"/>
                  <a:pt x="2358887" y="3299791"/>
                </a:cubicBezTo>
                <a:lnTo>
                  <a:pt x="2623930" y="3273287"/>
                </a:lnTo>
                <a:cubicBezTo>
                  <a:pt x="2656375" y="3262472"/>
                  <a:pt x="2688037" y="3254001"/>
                  <a:pt x="2716695" y="3233531"/>
                </a:cubicBezTo>
                <a:cubicBezTo>
                  <a:pt x="2731946" y="3222638"/>
                  <a:pt x="2740858" y="3204170"/>
                  <a:pt x="2756452" y="3193774"/>
                </a:cubicBezTo>
                <a:cubicBezTo>
                  <a:pt x="2768075" y="3186025"/>
                  <a:pt x="2783369" y="3186025"/>
                  <a:pt x="2796208" y="3180522"/>
                </a:cubicBezTo>
                <a:cubicBezTo>
                  <a:pt x="2814366" y="3172740"/>
                  <a:pt x="2831547" y="3162853"/>
                  <a:pt x="2849217" y="3154018"/>
                </a:cubicBezTo>
                <a:cubicBezTo>
                  <a:pt x="2923188" y="3080044"/>
                  <a:pt x="2802176" y="3190790"/>
                  <a:pt x="2955234" y="3114261"/>
                </a:cubicBezTo>
                <a:cubicBezTo>
                  <a:pt x="2977585" y="3103086"/>
                  <a:pt x="2984537" y="3069154"/>
                  <a:pt x="3008243" y="3061252"/>
                </a:cubicBezTo>
                <a:lnTo>
                  <a:pt x="3048000" y="3048000"/>
                </a:lnTo>
                <a:cubicBezTo>
                  <a:pt x="3129567" y="2925650"/>
                  <a:pt x="3025483" y="3076144"/>
                  <a:pt x="3101008" y="2981739"/>
                </a:cubicBezTo>
                <a:cubicBezTo>
                  <a:pt x="3110958" y="2969302"/>
                  <a:pt x="3117025" y="2953969"/>
                  <a:pt x="3127513" y="2941983"/>
                </a:cubicBezTo>
                <a:cubicBezTo>
                  <a:pt x="3236038" y="2817956"/>
                  <a:pt x="3160640" y="2925424"/>
                  <a:pt x="3220278" y="2835965"/>
                </a:cubicBezTo>
                <a:cubicBezTo>
                  <a:pt x="3224695" y="2818296"/>
                  <a:pt x="3225385" y="2799247"/>
                  <a:pt x="3233530" y="2782957"/>
                </a:cubicBezTo>
                <a:cubicBezTo>
                  <a:pt x="3247776" y="2754466"/>
                  <a:pt x="3286539" y="2703444"/>
                  <a:pt x="3286539" y="2703444"/>
                </a:cubicBezTo>
                <a:cubicBezTo>
                  <a:pt x="3282122" y="2654853"/>
                  <a:pt x="3287054" y="2604479"/>
                  <a:pt x="3273287" y="2557670"/>
                </a:cubicBezTo>
                <a:cubicBezTo>
                  <a:pt x="3251785" y="2484565"/>
                  <a:pt x="3227725" y="2494091"/>
                  <a:pt x="3193774" y="2451652"/>
                </a:cubicBezTo>
                <a:cubicBezTo>
                  <a:pt x="3183824" y="2439215"/>
                  <a:pt x="3178531" y="2423158"/>
                  <a:pt x="3167269" y="2411896"/>
                </a:cubicBezTo>
                <a:cubicBezTo>
                  <a:pt x="3156007" y="2400634"/>
                  <a:pt x="3140765" y="2394226"/>
                  <a:pt x="3127513" y="2385391"/>
                </a:cubicBezTo>
                <a:cubicBezTo>
                  <a:pt x="3109843" y="2358887"/>
                  <a:pt x="3104724" y="2315951"/>
                  <a:pt x="3074504" y="2305878"/>
                </a:cubicBezTo>
                <a:cubicBezTo>
                  <a:pt x="3019638" y="2287589"/>
                  <a:pt x="3046371" y="2300374"/>
                  <a:pt x="2994991" y="2266122"/>
                </a:cubicBezTo>
                <a:lnTo>
                  <a:pt x="2504661" y="2279374"/>
                </a:lnTo>
                <a:cubicBezTo>
                  <a:pt x="2442817" y="2282063"/>
                  <a:pt x="2389809" y="2288650"/>
                  <a:pt x="2332382" y="2305878"/>
                </a:cubicBezTo>
                <a:cubicBezTo>
                  <a:pt x="2305622" y="2313906"/>
                  <a:pt x="2252869" y="2332383"/>
                  <a:pt x="2252869" y="2332383"/>
                </a:cubicBezTo>
                <a:cubicBezTo>
                  <a:pt x="2235200" y="2345635"/>
                  <a:pt x="2220249" y="2363644"/>
                  <a:pt x="2199861" y="2372139"/>
                </a:cubicBezTo>
                <a:cubicBezTo>
                  <a:pt x="2166236" y="2386149"/>
                  <a:pt x="2128401" y="2387125"/>
                  <a:pt x="2093843" y="2398644"/>
                </a:cubicBezTo>
                <a:cubicBezTo>
                  <a:pt x="2067339" y="2407479"/>
                  <a:pt x="2041090" y="2417120"/>
                  <a:pt x="2014330" y="2425148"/>
                </a:cubicBezTo>
                <a:cubicBezTo>
                  <a:pt x="1996885" y="2430382"/>
                  <a:pt x="1978766" y="2433166"/>
                  <a:pt x="1961321" y="2438400"/>
                </a:cubicBezTo>
                <a:cubicBezTo>
                  <a:pt x="1934561" y="2446428"/>
                  <a:pt x="1908312" y="2456069"/>
                  <a:pt x="1881808" y="2464904"/>
                </a:cubicBezTo>
                <a:lnTo>
                  <a:pt x="1842052" y="2478157"/>
                </a:lnTo>
                <a:cubicBezTo>
                  <a:pt x="1824382" y="2491409"/>
                  <a:pt x="1808220" y="2506955"/>
                  <a:pt x="1789043" y="2517913"/>
                </a:cubicBezTo>
                <a:cubicBezTo>
                  <a:pt x="1762177" y="2533265"/>
                  <a:pt x="1689237" y="2541174"/>
                  <a:pt x="1669774" y="2544418"/>
                </a:cubicBezTo>
                <a:cubicBezTo>
                  <a:pt x="1554922" y="2535583"/>
                  <a:pt x="1438734" y="2537485"/>
                  <a:pt x="1325217" y="2517913"/>
                </a:cubicBezTo>
                <a:cubicBezTo>
                  <a:pt x="1306748" y="2514729"/>
                  <a:pt x="1299858" y="2490155"/>
                  <a:pt x="1285461" y="2478157"/>
                </a:cubicBezTo>
                <a:cubicBezTo>
                  <a:pt x="1273225" y="2467961"/>
                  <a:pt x="1257940" y="2461848"/>
                  <a:pt x="1245704" y="2451652"/>
                </a:cubicBezTo>
                <a:cubicBezTo>
                  <a:pt x="1231307" y="2439654"/>
                  <a:pt x="1217946" y="2426293"/>
                  <a:pt x="1205948" y="2411896"/>
                </a:cubicBezTo>
                <a:cubicBezTo>
                  <a:pt x="1195752" y="2399660"/>
                  <a:pt x="1191880" y="2382089"/>
                  <a:pt x="1179443" y="2372139"/>
                </a:cubicBezTo>
                <a:cubicBezTo>
                  <a:pt x="1168535" y="2363413"/>
                  <a:pt x="1152939" y="2363304"/>
                  <a:pt x="1139687" y="2358887"/>
                </a:cubicBezTo>
                <a:cubicBezTo>
                  <a:pt x="1122017" y="2341217"/>
                  <a:pt x="1100539" y="2326670"/>
                  <a:pt x="1086678" y="2305878"/>
                </a:cubicBezTo>
                <a:cubicBezTo>
                  <a:pt x="1077843" y="2292626"/>
                  <a:pt x="1071436" y="2277384"/>
                  <a:pt x="1060174" y="2266122"/>
                </a:cubicBezTo>
                <a:cubicBezTo>
                  <a:pt x="1022198" y="2228147"/>
                  <a:pt x="1023771" y="2247920"/>
                  <a:pt x="980661" y="2226365"/>
                </a:cubicBezTo>
                <a:cubicBezTo>
                  <a:pt x="966415" y="2219242"/>
                  <a:pt x="954156" y="2208696"/>
                  <a:pt x="940904" y="2199861"/>
                </a:cubicBezTo>
                <a:cubicBezTo>
                  <a:pt x="936487" y="2186609"/>
                  <a:pt x="933899" y="2172598"/>
                  <a:pt x="927652" y="2160104"/>
                </a:cubicBezTo>
                <a:cubicBezTo>
                  <a:pt x="920529" y="2145858"/>
                  <a:pt x="901369" y="2136273"/>
                  <a:pt x="901148" y="2120348"/>
                </a:cubicBezTo>
                <a:cubicBezTo>
                  <a:pt x="896915" y="1815545"/>
                  <a:pt x="906164" y="1510669"/>
                  <a:pt x="914400" y="1205948"/>
                </a:cubicBezTo>
                <a:cubicBezTo>
                  <a:pt x="915606" y="1161309"/>
                  <a:pt x="929698" y="1139151"/>
                  <a:pt x="940904" y="1099931"/>
                </a:cubicBezTo>
                <a:cubicBezTo>
                  <a:pt x="945908" y="1082418"/>
                  <a:pt x="946981" y="1063663"/>
                  <a:pt x="954156" y="1046922"/>
                </a:cubicBezTo>
                <a:cubicBezTo>
                  <a:pt x="960430" y="1032282"/>
                  <a:pt x="969399" y="1018427"/>
                  <a:pt x="980661" y="1007165"/>
                </a:cubicBezTo>
                <a:cubicBezTo>
                  <a:pt x="1032209" y="955617"/>
                  <a:pt x="1024532" y="985457"/>
                  <a:pt x="1060174" y="940904"/>
                </a:cubicBezTo>
                <a:cubicBezTo>
                  <a:pt x="1154767" y="822663"/>
                  <a:pt x="964105" y="1023721"/>
                  <a:pt x="1166191" y="821635"/>
                </a:cubicBezTo>
                <a:cubicBezTo>
                  <a:pt x="1195499" y="792327"/>
                  <a:pt x="1208804" y="773824"/>
                  <a:pt x="1245704" y="755374"/>
                </a:cubicBezTo>
                <a:cubicBezTo>
                  <a:pt x="1259258" y="748597"/>
                  <a:pt x="1328601" y="729558"/>
                  <a:pt x="1338469" y="728870"/>
                </a:cubicBezTo>
                <a:cubicBezTo>
                  <a:pt x="1510555" y="716864"/>
                  <a:pt x="1683026" y="711200"/>
                  <a:pt x="1855304" y="702365"/>
                </a:cubicBezTo>
                <a:cubicBezTo>
                  <a:pt x="1974574" y="706783"/>
                  <a:pt x="2094743" y="700344"/>
                  <a:pt x="2213113" y="715618"/>
                </a:cubicBezTo>
                <a:cubicBezTo>
                  <a:pt x="2235018" y="718444"/>
                  <a:pt x="2249499" y="740830"/>
                  <a:pt x="2266121" y="755374"/>
                </a:cubicBezTo>
                <a:cubicBezTo>
                  <a:pt x="2284927" y="771829"/>
                  <a:pt x="2305269" y="787591"/>
                  <a:pt x="2319130" y="808383"/>
                </a:cubicBezTo>
                <a:cubicBezTo>
                  <a:pt x="2327965" y="821635"/>
                  <a:pt x="2334372" y="836877"/>
                  <a:pt x="2345634" y="848139"/>
                </a:cubicBezTo>
                <a:cubicBezTo>
                  <a:pt x="2356896" y="859401"/>
                  <a:pt x="2373155" y="864448"/>
                  <a:pt x="2385391" y="874644"/>
                </a:cubicBezTo>
                <a:cubicBezTo>
                  <a:pt x="2399789" y="886642"/>
                  <a:pt x="2413150" y="900002"/>
                  <a:pt x="2425148" y="914400"/>
                </a:cubicBezTo>
                <a:cubicBezTo>
                  <a:pt x="2435344" y="926636"/>
                  <a:pt x="2439416" y="943961"/>
                  <a:pt x="2451652" y="954157"/>
                </a:cubicBezTo>
                <a:cubicBezTo>
                  <a:pt x="2466828" y="966804"/>
                  <a:pt x="2487509" y="970860"/>
                  <a:pt x="2504661" y="980661"/>
                </a:cubicBezTo>
                <a:cubicBezTo>
                  <a:pt x="2518489" y="988563"/>
                  <a:pt x="2529863" y="1000696"/>
                  <a:pt x="2544417" y="1007165"/>
                </a:cubicBezTo>
                <a:cubicBezTo>
                  <a:pt x="2569947" y="1018512"/>
                  <a:pt x="2596826" y="1026894"/>
                  <a:pt x="2623930" y="1033670"/>
                </a:cubicBezTo>
                <a:cubicBezTo>
                  <a:pt x="2680652" y="1047850"/>
                  <a:pt x="2681512" y="1048958"/>
                  <a:pt x="2743200" y="1060174"/>
                </a:cubicBezTo>
                <a:cubicBezTo>
                  <a:pt x="2803816" y="1071195"/>
                  <a:pt x="2821632" y="1070451"/>
                  <a:pt x="2875721" y="1086678"/>
                </a:cubicBezTo>
                <a:cubicBezTo>
                  <a:pt x="2902481" y="1094706"/>
                  <a:pt x="2928730" y="1104348"/>
                  <a:pt x="2955234" y="1113183"/>
                </a:cubicBezTo>
                <a:lnTo>
                  <a:pt x="2994991" y="1126435"/>
                </a:lnTo>
                <a:lnTo>
                  <a:pt x="3034748" y="1139687"/>
                </a:lnTo>
                <a:cubicBezTo>
                  <a:pt x="3039165" y="1152939"/>
                  <a:pt x="3038122" y="1169566"/>
                  <a:pt x="3048000" y="1179444"/>
                </a:cubicBezTo>
                <a:cubicBezTo>
                  <a:pt x="3073391" y="1204835"/>
                  <a:pt x="3122324" y="1209692"/>
                  <a:pt x="3154017" y="1219200"/>
                </a:cubicBezTo>
                <a:cubicBezTo>
                  <a:pt x="3180777" y="1227228"/>
                  <a:pt x="3207026" y="1236869"/>
                  <a:pt x="3233530" y="1245704"/>
                </a:cubicBezTo>
                <a:lnTo>
                  <a:pt x="3273287" y="1258957"/>
                </a:lnTo>
                <a:cubicBezTo>
                  <a:pt x="3361635" y="1254539"/>
                  <a:pt x="3450178" y="1253050"/>
                  <a:pt x="3538330" y="1245704"/>
                </a:cubicBezTo>
                <a:cubicBezTo>
                  <a:pt x="3556481" y="1244191"/>
                  <a:pt x="3579679" y="1246444"/>
                  <a:pt x="3591339" y="1232452"/>
                </a:cubicBezTo>
                <a:cubicBezTo>
                  <a:pt x="3605759" y="1215148"/>
                  <a:pt x="3600174" y="1188278"/>
                  <a:pt x="3604591" y="1166191"/>
                </a:cubicBezTo>
                <a:cubicBezTo>
                  <a:pt x="3595756" y="1051339"/>
                  <a:pt x="3594378" y="935669"/>
                  <a:pt x="3578087" y="821635"/>
                </a:cubicBezTo>
                <a:cubicBezTo>
                  <a:pt x="3576320" y="809266"/>
                  <a:pt x="3562296" y="801559"/>
                  <a:pt x="3551582" y="795131"/>
                </a:cubicBezTo>
                <a:cubicBezTo>
                  <a:pt x="3539604" y="787944"/>
                  <a:pt x="3511826" y="781878"/>
                  <a:pt x="3511826" y="781878"/>
                </a:cubicBezTo>
                <a:lnTo>
                  <a:pt x="3564834" y="887896"/>
                </a:lnTo>
              </a:path>
            </a:pathLst>
          </a:cu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3447521" y="2452799"/>
            <a:ext cx="116845" cy="3528392"/>
            <a:chOff x="3419872" y="2492896"/>
            <a:chExt cx="116845" cy="3528392"/>
          </a:xfrm>
        </p:grpSpPr>
        <p:sp>
          <p:nvSpPr>
            <p:cNvPr id="17" name="楕円 16"/>
            <p:cNvSpPr/>
            <p:nvPr/>
          </p:nvSpPr>
          <p:spPr>
            <a:xfrm>
              <a:off x="3419872" y="4090657"/>
              <a:ext cx="116845" cy="116845"/>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3491880" y="2492896"/>
              <a:ext cx="0" cy="3528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正方形/長方形 18"/>
          <p:cNvSpPr/>
          <p:nvPr/>
        </p:nvSpPr>
        <p:spPr>
          <a:xfrm>
            <a:off x="2667728" y="6136395"/>
            <a:ext cx="3808543" cy="307777"/>
          </a:xfrm>
          <a:prstGeom prst="rect">
            <a:avLst/>
          </a:prstGeom>
        </p:spPr>
        <p:txBody>
          <a:bodyPr wrap="none">
            <a:spAutoFit/>
          </a:bodyPr>
          <a:lstStyle/>
          <a:p>
            <a:pPr algn="ctr"/>
            <a:r>
              <a:rPr lang="en-US" altLang="ja-JP" sz="1400" dirty="0"/>
              <a:t>Figure </a:t>
            </a:r>
            <a:r>
              <a:rPr lang="en-US" altLang="ja-JP" sz="1400" dirty="0" smtClean="0"/>
              <a:t>39 The example of Convex and Non-convex</a:t>
            </a:r>
            <a:endParaRPr lang="en-US" altLang="ja-JP" sz="1400" dirty="0"/>
          </a:p>
        </p:txBody>
      </p:sp>
    </p:spTree>
    <p:extLst>
      <p:ext uri="{BB962C8B-B14F-4D97-AF65-F5344CB8AC3E}">
        <p14:creationId xmlns:p14="http://schemas.microsoft.com/office/powerpoint/2010/main" val="1734084588"/>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Appendix E (Euclidean Projection) </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64</a:t>
            </a:fld>
            <a:endParaRPr kumimoji="1" lang="ja-JP" altLang="en-US"/>
          </a:p>
        </p:txBody>
      </p:sp>
      <p:grpSp>
        <p:nvGrpSpPr>
          <p:cNvPr id="42" name="グループ化 41"/>
          <p:cNvGrpSpPr/>
          <p:nvPr/>
        </p:nvGrpSpPr>
        <p:grpSpPr>
          <a:xfrm>
            <a:off x="3131985" y="1447901"/>
            <a:ext cx="2880030" cy="4955193"/>
            <a:chOff x="826195" y="1322628"/>
            <a:chExt cx="2880030" cy="4955193"/>
          </a:xfrm>
        </p:grpSpPr>
        <p:sp>
          <p:nvSpPr>
            <p:cNvPr id="6" name="正方形/長方形 5"/>
            <p:cNvSpPr/>
            <p:nvPr/>
          </p:nvSpPr>
          <p:spPr>
            <a:xfrm rot="19800000">
              <a:off x="826195" y="3293939"/>
              <a:ext cx="2016224" cy="201622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chemeClr val="tx1"/>
                  </a:solidFill>
                </a:rPr>
                <a:t>1</a:t>
              </a:r>
              <a:endParaRPr kumimoji="1" lang="ja-JP" altLang="en-US" sz="3200" dirty="0">
                <a:solidFill>
                  <a:schemeClr val="tx1"/>
                </a:solidFill>
              </a:endParaRPr>
            </a:p>
          </p:txBody>
        </p:sp>
        <p:sp>
          <p:nvSpPr>
            <p:cNvPr id="7" name="楕円 6"/>
            <p:cNvSpPr/>
            <p:nvPr/>
          </p:nvSpPr>
          <p:spPr>
            <a:xfrm rot="1012939">
              <a:off x="2338073" y="2605413"/>
              <a:ext cx="1368152" cy="3672408"/>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chemeClr val="tx1"/>
                  </a:solidFill>
                </a:rPr>
                <a:t>2</a:t>
              </a:r>
              <a:endParaRPr kumimoji="1" lang="ja-JP" altLang="en-US" dirty="0">
                <a:solidFill>
                  <a:schemeClr val="tx1"/>
                </a:solidFill>
              </a:endParaRPr>
            </a:p>
          </p:txBody>
        </p:sp>
        <p:sp>
          <p:nvSpPr>
            <p:cNvPr id="10" name="楕円 9"/>
            <p:cNvSpPr/>
            <p:nvPr/>
          </p:nvSpPr>
          <p:spPr>
            <a:xfrm>
              <a:off x="2627784" y="132262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a:stCxn id="10" idx="0"/>
              <a:endCxn id="21" idx="7"/>
            </p:cNvCxnSpPr>
            <p:nvPr/>
          </p:nvCxnSpPr>
          <p:spPr>
            <a:xfrm flipH="1">
              <a:off x="2185191" y="1322628"/>
              <a:ext cx="478597" cy="15768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2123728" y="288894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2843808" y="314096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a:stCxn id="21" idx="7"/>
              <a:endCxn id="23" idx="1"/>
            </p:cNvCxnSpPr>
            <p:nvPr/>
          </p:nvCxnSpPr>
          <p:spPr>
            <a:xfrm>
              <a:off x="2185191" y="2899485"/>
              <a:ext cx="669162" cy="252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楕円 27"/>
            <p:cNvSpPr/>
            <p:nvPr/>
          </p:nvSpPr>
          <p:spPr>
            <a:xfrm>
              <a:off x="2447764" y="3366207"/>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a:stCxn id="23" idx="0"/>
            </p:cNvCxnSpPr>
            <p:nvPr/>
          </p:nvCxnSpPr>
          <p:spPr>
            <a:xfrm flipH="1">
              <a:off x="2460493" y="3140968"/>
              <a:ext cx="419319" cy="288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2"/>
            </p:cNvCxnSpPr>
            <p:nvPr/>
          </p:nvCxnSpPr>
          <p:spPr>
            <a:xfrm>
              <a:off x="2447764" y="3402211"/>
              <a:ext cx="216024" cy="45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楕円 39"/>
            <p:cNvSpPr/>
            <p:nvPr/>
          </p:nvSpPr>
          <p:spPr>
            <a:xfrm>
              <a:off x="2645786" y="342900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p:cNvSpPr/>
          <p:nvPr/>
        </p:nvSpPr>
        <p:spPr>
          <a:xfrm>
            <a:off x="2794112" y="6322190"/>
            <a:ext cx="3555782" cy="307777"/>
          </a:xfrm>
          <a:prstGeom prst="rect">
            <a:avLst/>
          </a:prstGeom>
        </p:spPr>
        <p:txBody>
          <a:bodyPr wrap="none">
            <a:spAutoFit/>
          </a:bodyPr>
          <a:lstStyle/>
          <a:p>
            <a:pPr algn="ctr"/>
            <a:r>
              <a:rPr lang="en-US" altLang="ja-JP" sz="1400" dirty="0"/>
              <a:t>Figure </a:t>
            </a:r>
            <a:r>
              <a:rPr lang="en-US" altLang="ja-JP" sz="1400" dirty="0" smtClean="0"/>
              <a:t>40 The example of Euclidean projection</a:t>
            </a:r>
            <a:endParaRPr lang="en-US" altLang="ja-JP" sz="1400" dirty="0"/>
          </a:p>
        </p:txBody>
      </p:sp>
      <p:sp>
        <p:nvSpPr>
          <p:cNvPr id="17" name="正方形/長方形 16"/>
          <p:cNvSpPr/>
          <p:nvPr/>
        </p:nvSpPr>
        <p:spPr>
          <a:xfrm>
            <a:off x="179512" y="6322190"/>
            <a:ext cx="1224136" cy="369332"/>
          </a:xfrm>
          <a:prstGeom prst="rect">
            <a:avLst/>
          </a:prstGeom>
        </p:spPr>
        <p:txBody>
          <a:bodyPr wrap="square">
            <a:spAutoFit/>
          </a:bodyPr>
          <a:lstStyle/>
          <a:p>
            <a:pPr algn="ctr"/>
            <a:r>
              <a:rPr lang="en-US" altLang="ja-JP" dirty="0" smtClean="0">
                <a:hlinkClick r:id="rId3" action="ppaction://hlinksldjump"/>
              </a:rPr>
              <a:t>Page 40</a:t>
            </a:r>
            <a:endParaRPr lang="en-US" altLang="ja-JP" dirty="0"/>
          </a:p>
        </p:txBody>
      </p:sp>
    </p:spTree>
    <p:extLst>
      <p:ext uri="{BB962C8B-B14F-4D97-AF65-F5344CB8AC3E}">
        <p14:creationId xmlns:p14="http://schemas.microsoft.com/office/powerpoint/2010/main" val="175148463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785818"/>
          </a:xfrm>
        </p:spPr>
        <p:txBody>
          <a:bodyPr>
            <a:normAutofit fontScale="90000"/>
          </a:bodyPr>
          <a:lstStyle/>
          <a:p>
            <a:r>
              <a:rPr lang="en-US" altLang="ja-JP" dirty="0"/>
              <a:t>The problem of using calculating </a:t>
            </a:r>
            <a:r>
              <a:rPr lang="en-US" altLang="ja-JP" dirty="0" smtClean="0"/>
              <a:t>method</a:t>
            </a:r>
            <a:br>
              <a:rPr lang="en-US" altLang="ja-JP" dirty="0" smtClean="0"/>
            </a:br>
            <a:r>
              <a:rPr lang="en-US" altLang="ja-JP" dirty="0" smtClean="0"/>
              <a:t>based </a:t>
            </a:r>
            <a:r>
              <a:rPr lang="en-US" altLang="ja-JP" dirty="0"/>
              <a:t>on contact </a:t>
            </a:r>
            <a:r>
              <a:rPr lang="en-US" altLang="ja-JP" dirty="0" smtClean="0"/>
              <a:t>points (1)</a:t>
            </a:r>
            <a:endParaRPr kumimoji="1" lang="ja-JP" altLang="en-US" dirty="0"/>
          </a:p>
        </p:txBody>
      </p:sp>
      <p:sp>
        <p:nvSpPr>
          <p:cNvPr id="3" name="コンテンツ プレースホルダー 2"/>
          <p:cNvSpPr>
            <a:spLocks noGrp="1"/>
          </p:cNvSpPr>
          <p:nvPr>
            <p:ph idx="1"/>
          </p:nvPr>
        </p:nvSpPr>
        <p:spPr>
          <a:xfrm>
            <a:off x="457200" y="1214422"/>
            <a:ext cx="8229600" cy="846426"/>
          </a:xfrm>
        </p:spPr>
        <p:txBody>
          <a:bodyPr/>
          <a:lstStyle/>
          <a:p>
            <a:r>
              <a:rPr lang="en-US" altLang="ja-JP" dirty="0" smtClean="0"/>
              <a:t>Method of calculating simultaneous equation based on contact points causes processing time to increase</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7</a:t>
            </a:fld>
            <a:endParaRPr kumimoji="1" lang="ja-JP" altLang="en-US"/>
          </a:p>
        </p:txBody>
      </p:sp>
      <p:grpSp>
        <p:nvGrpSpPr>
          <p:cNvPr id="5" name="グループ化 4"/>
          <p:cNvGrpSpPr/>
          <p:nvPr/>
        </p:nvGrpSpPr>
        <p:grpSpPr>
          <a:xfrm>
            <a:off x="427458" y="2834629"/>
            <a:ext cx="8287155" cy="2239247"/>
            <a:chOff x="677333" y="2993404"/>
            <a:chExt cx="9469234" cy="2558653"/>
          </a:xfrm>
        </p:grpSpPr>
        <p:sp>
          <p:nvSpPr>
            <p:cNvPr id="6" name="正方形/長方形 5"/>
            <p:cNvSpPr/>
            <p:nvPr/>
          </p:nvSpPr>
          <p:spPr>
            <a:xfrm>
              <a:off x="677333" y="2993404"/>
              <a:ext cx="2542783" cy="25427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flipV="1">
              <a:off x="901874" y="3319397"/>
              <a:ext cx="538619" cy="538619"/>
            </a:xfrm>
            <a:prstGeom prst="line">
              <a:avLst/>
            </a:prstGeom>
          </p:spPr>
          <p:style>
            <a:lnRef idx="1">
              <a:schemeClr val="accent1"/>
            </a:lnRef>
            <a:fillRef idx="0">
              <a:schemeClr val="accent1"/>
            </a:fillRef>
            <a:effectRef idx="0">
              <a:schemeClr val="accent1"/>
            </a:effectRef>
            <a:fontRef idx="minor">
              <a:schemeClr val="tx1"/>
            </a:fontRef>
          </p:style>
        </p:cxnSp>
        <p:sp>
          <p:nvSpPr>
            <p:cNvPr id="8" name="六角形 7"/>
            <p:cNvSpPr/>
            <p:nvPr/>
          </p:nvSpPr>
          <p:spPr>
            <a:xfrm>
              <a:off x="1026056" y="3469392"/>
              <a:ext cx="1845335" cy="1590806"/>
            </a:xfrm>
            <a:prstGeom prst="hexagon">
              <a:avLst/>
            </a:prstGeom>
            <a:solidFill>
              <a:srgbClr val="0070C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1384126" y="3411256"/>
              <a:ext cx="112734" cy="11273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2404073" y="3415433"/>
              <a:ext cx="112734" cy="11273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969688" y="4208428"/>
              <a:ext cx="112734" cy="11273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2827552" y="4208428"/>
              <a:ext cx="112734" cy="11273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1323585" y="4989462"/>
              <a:ext cx="112734" cy="11273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2460440" y="4987375"/>
              <a:ext cx="112734" cy="11273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3702368" y="3049770"/>
              <a:ext cx="1370196" cy="2502287"/>
              <a:chOff x="4183693" y="3049770"/>
              <a:chExt cx="1370196" cy="2502287"/>
            </a:xfrm>
          </p:grpSpPr>
          <mc:AlternateContent xmlns:mc="http://schemas.openxmlformats.org/markup-compatibility/2006" xmlns:a14="http://schemas.microsoft.com/office/drawing/2010/main">
            <mc:Choice Requires="a14">
              <p:sp>
                <p:nvSpPr>
                  <p:cNvPr id="44" name="正方形/長方形 43"/>
                  <p:cNvSpPr/>
                  <p:nvPr/>
                </p:nvSpPr>
                <p:spPr>
                  <a:xfrm>
                    <a:off x="4183696" y="3049770"/>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1</m:t>
                              </m:r>
                            </m:sub>
                          </m:sSub>
                        </m:oMath>
                      </m:oMathPara>
                    </a14:m>
                    <a:endParaRPr kumimoji="1" lang="en-US" altLang="ja-JP" dirty="0">
                      <a:solidFill>
                        <a:schemeClr val="tx1"/>
                      </a:solidFill>
                    </a:endParaRPr>
                  </a:p>
                </p:txBody>
              </p:sp>
            </mc:Choice>
            <mc:Fallback xmlns="">
              <p:sp>
                <p:nvSpPr>
                  <p:cNvPr id="41" name="正方形/長方形 40"/>
                  <p:cNvSpPr>
                    <a:spLocks noRot="1" noChangeAspect="1" noMove="1" noResize="1" noEditPoints="1" noAdjustHandles="1" noChangeArrowheads="1" noChangeShapeType="1" noTextEdit="1"/>
                  </p:cNvSpPr>
                  <p:nvPr/>
                </p:nvSpPr>
                <p:spPr>
                  <a:xfrm>
                    <a:off x="4183696" y="3049770"/>
                    <a:ext cx="1370193" cy="419622"/>
                  </a:xfrm>
                  <a:prstGeom prst="rect">
                    <a:avLst/>
                  </a:prstGeom>
                  <a:blipFill>
                    <a:blip r:embed="rId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正方形/長方形 44"/>
                  <p:cNvSpPr/>
                  <p:nvPr/>
                </p:nvSpPr>
                <p:spPr>
                  <a:xfrm>
                    <a:off x="4183695" y="3467623"/>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2</m:t>
                              </m:r>
                            </m:sub>
                          </m:sSub>
                        </m:oMath>
                      </m:oMathPara>
                    </a14:m>
                    <a:endParaRPr kumimoji="1" lang="en-US" altLang="ja-JP" dirty="0">
                      <a:solidFill>
                        <a:schemeClr val="tx1"/>
                      </a:solidFill>
                    </a:endParaRPr>
                  </a:p>
                </p:txBody>
              </p:sp>
            </mc:Choice>
            <mc:Fallback xmlns="">
              <p:sp>
                <p:nvSpPr>
                  <p:cNvPr id="42" name="正方形/長方形 41"/>
                  <p:cNvSpPr>
                    <a:spLocks noRot="1" noChangeAspect="1" noMove="1" noResize="1" noEditPoints="1" noAdjustHandles="1" noChangeArrowheads="1" noChangeShapeType="1" noTextEdit="1"/>
                  </p:cNvSpPr>
                  <p:nvPr/>
                </p:nvSpPr>
                <p:spPr>
                  <a:xfrm>
                    <a:off x="4183695" y="3467623"/>
                    <a:ext cx="1370193" cy="419622"/>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p:cNvSpPr/>
                  <p:nvPr/>
                </p:nvSpPr>
                <p:spPr>
                  <a:xfrm>
                    <a:off x="4183694" y="3882836"/>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3</m:t>
                              </m:r>
                            </m:sub>
                          </m:sSub>
                        </m:oMath>
                      </m:oMathPara>
                    </a14:m>
                    <a:endParaRPr kumimoji="1" lang="en-US" altLang="ja-JP" dirty="0">
                      <a:solidFill>
                        <a:schemeClr val="tx1"/>
                      </a:solidFill>
                    </a:endParaRPr>
                  </a:p>
                </p:txBody>
              </p:sp>
            </mc:Choice>
            <mc:Fallback xmlns="">
              <p:sp>
                <p:nvSpPr>
                  <p:cNvPr id="43" name="正方形/長方形 42"/>
                  <p:cNvSpPr>
                    <a:spLocks noRot="1" noChangeAspect="1" noMove="1" noResize="1" noEditPoints="1" noAdjustHandles="1" noChangeArrowheads="1" noChangeShapeType="1" noTextEdit="1"/>
                  </p:cNvSpPr>
                  <p:nvPr/>
                </p:nvSpPr>
                <p:spPr>
                  <a:xfrm>
                    <a:off x="4183694" y="3882836"/>
                    <a:ext cx="1370193" cy="419622"/>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正方形/長方形 46"/>
                  <p:cNvSpPr/>
                  <p:nvPr/>
                </p:nvSpPr>
                <p:spPr>
                  <a:xfrm>
                    <a:off x="4183694" y="4300689"/>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4</m:t>
                              </m:r>
                            </m:sub>
                          </m:sSub>
                        </m:oMath>
                      </m:oMathPara>
                    </a14:m>
                    <a:endParaRPr kumimoji="1" lang="en-US" altLang="ja-JP" dirty="0">
                      <a:solidFill>
                        <a:schemeClr val="tx1"/>
                      </a:solidFill>
                    </a:endParaRPr>
                  </a:p>
                </p:txBody>
              </p:sp>
            </mc:Choice>
            <mc:Fallback xmlns="">
              <p:sp>
                <p:nvSpPr>
                  <p:cNvPr id="44" name="正方形/長方形 43"/>
                  <p:cNvSpPr>
                    <a:spLocks noRot="1" noChangeAspect="1" noMove="1" noResize="1" noEditPoints="1" noAdjustHandles="1" noChangeArrowheads="1" noChangeShapeType="1" noTextEdit="1"/>
                  </p:cNvSpPr>
                  <p:nvPr/>
                </p:nvSpPr>
                <p:spPr>
                  <a:xfrm>
                    <a:off x="4183694" y="4300689"/>
                    <a:ext cx="1370193" cy="419622"/>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正方形/長方形 47"/>
                  <p:cNvSpPr/>
                  <p:nvPr/>
                </p:nvSpPr>
                <p:spPr>
                  <a:xfrm>
                    <a:off x="4183693" y="4717222"/>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5</m:t>
                              </m:r>
                            </m:sub>
                          </m:sSub>
                        </m:oMath>
                      </m:oMathPara>
                    </a14:m>
                    <a:endParaRPr kumimoji="1" lang="en-US" altLang="ja-JP" dirty="0">
                      <a:solidFill>
                        <a:schemeClr val="tx1"/>
                      </a:solidFill>
                    </a:endParaRPr>
                  </a:p>
                </p:txBody>
              </p:sp>
            </mc:Choice>
            <mc:Fallback xmlns="">
              <p:sp>
                <p:nvSpPr>
                  <p:cNvPr id="45" name="正方形/長方形 44"/>
                  <p:cNvSpPr>
                    <a:spLocks noRot="1" noChangeAspect="1" noMove="1" noResize="1" noEditPoints="1" noAdjustHandles="1" noChangeArrowheads="1" noChangeShapeType="1" noTextEdit="1"/>
                  </p:cNvSpPr>
                  <p:nvPr/>
                </p:nvSpPr>
                <p:spPr>
                  <a:xfrm>
                    <a:off x="4183693" y="4717222"/>
                    <a:ext cx="1370193" cy="419622"/>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正方形/長方形 48"/>
                  <p:cNvSpPr/>
                  <p:nvPr/>
                </p:nvSpPr>
                <p:spPr>
                  <a:xfrm>
                    <a:off x="4183693" y="5132435"/>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6</m:t>
                              </m:r>
                            </m:sub>
                          </m:sSub>
                        </m:oMath>
                      </m:oMathPara>
                    </a14:m>
                    <a:endParaRPr kumimoji="1" lang="en-US" altLang="ja-JP" dirty="0">
                      <a:solidFill>
                        <a:schemeClr val="tx1"/>
                      </a:solidFill>
                    </a:endParaRPr>
                  </a:p>
                </p:txBody>
              </p:sp>
            </mc:Choice>
            <mc:Fallback xmlns="">
              <p:sp>
                <p:nvSpPr>
                  <p:cNvPr id="46" name="正方形/長方形 45"/>
                  <p:cNvSpPr>
                    <a:spLocks noRot="1" noChangeAspect="1" noMove="1" noResize="1" noEditPoints="1" noAdjustHandles="1" noChangeArrowheads="1" noChangeShapeType="1" noTextEdit="1"/>
                  </p:cNvSpPr>
                  <p:nvPr/>
                </p:nvSpPr>
                <p:spPr>
                  <a:xfrm>
                    <a:off x="4183693" y="5132435"/>
                    <a:ext cx="1370193" cy="419622"/>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grpSp>
          <p:nvGrpSpPr>
            <p:cNvPr id="16" name="グループ化 15"/>
            <p:cNvGrpSpPr/>
            <p:nvPr/>
          </p:nvGrpSpPr>
          <p:grpSpPr>
            <a:xfrm>
              <a:off x="6233230" y="3049770"/>
              <a:ext cx="1370196" cy="2502287"/>
              <a:chOff x="4183693" y="3049770"/>
              <a:chExt cx="1370196" cy="2502287"/>
            </a:xfrm>
          </p:grpSpPr>
          <mc:AlternateContent xmlns:mc="http://schemas.openxmlformats.org/markup-compatibility/2006" xmlns:a14="http://schemas.microsoft.com/office/drawing/2010/main">
            <mc:Choice Requires="a14">
              <p:sp>
                <p:nvSpPr>
                  <p:cNvPr id="38" name="正方形/長方形 37"/>
                  <p:cNvSpPr/>
                  <p:nvPr/>
                </p:nvSpPr>
                <p:spPr>
                  <a:xfrm>
                    <a:off x="4183696" y="3049770"/>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a:solidFill>
                                    <a:schemeClr val="tx1"/>
                                  </a:solidFill>
                                  <a:latin typeface="Cambria Math" panose="02040503050406030204" pitchFamily="18" charset="0"/>
                                </a:rPr>
                              </m:ctrlPr>
                            </m:sSubPr>
                            <m:e>
                              <m:r>
                                <a:rPr kumimoji="1" lang="ja-JP" altLang="en-US" i="1" smtClean="0">
                                  <a:solidFill>
                                    <a:schemeClr val="tx1"/>
                                  </a:solidFill>
                                  <a:latin typeface="Cambria Math" panose="02040503050406030204" pitchFamily="18" charset="0"/>
                                </a:rPr>
                                <m:t>𝜆</m:t>
                              </m:r>
                            </m:e>
                            <m:sub>
                              <m:r>
                                <a:rPr kumimoji="1" lang="en-US" altLang="ja-JP" i="1">
                                  <a:solidFill>
                                    <a:schemeClr val="tx1"/>
                                  </a:solidFill>
                                  <a:latin typeface="Cambria Math" panose="02040503050406030204" pitchFamily="18" charset="0"/>
                                </a:rPr>
                                <m:t>1</m:t>
                              </m:r>
                            </m:sub>
                          </m:sSub>
                        </m:oMath>
                      </m:oMathPara>
                    </a14:m>
                    <a:endParaRPr kumimoji="1" lang="en-US" altLang="ja-JP" dirty="0">
                      <a:solidFill>
                        <a:schemeClr val="tx1"/>
                      </a:solidFill>
                    </a:endParaRPr>
                  </a:p>
                </p:txBody>
              </p:sp>
            </mc:Choice>
            <mc:Fallback xmlns="">
              <p:sp>
                <p:nvSpPr>
                  <p:cNvPr id="48" name="正方形/長方形 47"/>
                  <p:cNvSpPr>
                    <a:spLocks noRot="1" noChangeAspect="1" noMove="1" noResize="1" noEditPoints="1" noAdjustHandles="1" noChangeArrowheads="1" noChangeShapeType="1" noTextEdit="1"/>
                  </p:cNvSpPr>
                  <p:nvPr/>
                </p:nvSpPr>
                <p:spPr>
                  <a:xfrm>
                    <a:off x="4183696" y="3049770"/>
                    <a:ext cx="1370193" cy="419622"/>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4183695" y="3467623"/>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ja-JP" altLang="en-US" i="1">
                                  <a:solidFill>
                                    <a:schemeClr val="tx1"/>
                                  </a:solidFill>
                                  <a:latin typeface="Cambria Math" panose="02040503050406030204" pitchFamily="18" charset="0"/>
                                </a:rPr>
                                <m:t>𝜆</m:t>
                              </m:r>
                            </m:e>
                            <m:sub>
                              <m:r>
                                <a:rPr kumimoji="1" lang="en-US" altLang="ja-JP" b="0" i="1" smtClean="0">
                                  <a:solidFill>
                                    <a:schemeClr val="tx1"/>
                                  </a:solidFill>
                                  <a:latin typeface="Cambria Math" panose="02040503050406030204" pitchFamily="18" charset="0"/>
                                </a:rPr>
                                <m:t>2</m:t>
                              </m:r>
                            </m:sub>
                          </m:sSub>
                        </m:oMath>
                      </m:oMathPara>
                    </a14:m>
                    <a:endParaRPr kumimoji="1" lang="en-US" altLang="ja-JP" dirty="0">
                      <a:solidFill>
                        <a:schemeClr val="tx1"/>
                      </a:solidFill>
                    </a:endParaRPr>
                  </a:p>
                </p:txBody>
              </p:sp>
            </mc:Choice>
            <mc:Fallback xmlns="">
              <p:sp>
                <p:nvSpPr>
                  <p:cNvPr id="49" name="正方形/長方形 48"/>
                  <p:cNvSpPr>
                    <a:spLocks noRot="1" noChangeAspect="1" noMove="1" noResize="1" noEditPoints="1" noAdjustHandles="1" noChangeArrowheads="1" noChangeShapeType="1" noTextEdit="1"/>
                  </p:cNvSpPr>
                  <p:nvPr/>
                </p:nvSpPr>
                <p:spPr>
                  <a:xfrm>
                    <a:off x="4183695" y="3467623"/>
                    <a:ext cx="1370193" cy="419622"/>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4183694" y="3882836"/>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ja-JP" altLang="en-US" i="1">
                                  <a:solidFill>
                                    <a:schemeClr val="tx1"/>
                                  </a:solidFill>
                                  <a:latin typeface="Cambria Math" panose="02040503050406030204" pitchFamily="18" charset="0"/>
                                </a:rPr>
                                <m:t>𝜆</m:t>
                              </m:r>
                            </m:e>
                            <m:sub>
                              <m:r>
                                <a:rPr kumimoji="1" lang="en-US" altLang="ja-JP" b="0" i="1" smtClean="0">
                                  <a:solidFill>
                                    <a:schemeClr val="tx1"/>
                                  </a:solidFill>
                                  <a:latin typeface="Cambria Math" panose="02040503050406030204" pitchFamily="18" charset="0"/>
                                </a:rPr>
                                <m:t>3</m:t>
                              </m:r>
                            </m:sub>
                          </m:sSub>
                        </m:oMath>
                      </m:oMathPara>
                    </a14:m>
                    <a:endParaRPr kumimoji="1" lang="en-US" altLang="ja-JP" dirty="0">
                      <a:solidFill>
                        <a:schemeClr val="tx1"/>
                      </a:solidFill>
                    </a:endParaRPr>
                  </a:p>
                </p:txBody>
              </p:sp>
            </mc:Choice>
            <mc:Fallback xmlns="">
              <p:sp>
                <p:nvSpPr>
                  <p:cNvPr id="50" name="正方形/長方形 49"/>
                  <p:cNvSpPr>
                    <a:spLocks noRot="1" noChangeAspect="1" noMove="1" noResize="1" noEditPoints="1" noAdjustHandles="1" noChangeArrowheads="1" noChangeShapeType="1" noTextEdit="1"/>
                  </p:cNvSpPr>
                  <p:nvPr/>
                </p:nvSpPr>
                <p:spPr>
                  <a:xfrm>
                    <a:off x="4183694" y="3882836"/>
                    <a:ext cx="1370193" cy="419622"/>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正方形/長方形 40"/>
                  <p:cNvSpPr/>
                  <p:nvPr/>
                </p:nvSpPr>
                <p:spPr>
                  <a:xfrm>
                    <a:off x="4183694" y="4300689"/>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ja-JP" altLang="en-US" i="1">
                                  <a:solidFill>
                                    <a:schemeClr val="tx1"/>
                                  </a:solidFill>
                                  <a:latin typeface="Cambria Math" panose="02040503050406030204" pitchFamily="18" charset="0"/>
                                </a:rPr>
                                <m:t>𝜆</m:t>
                              </m:r>
                            </m:e>
                            <m:sub>
                              <m:r>
                                <a:rPr kumimoji="1" lang="en-US" altLang="ja-JP" b="0" i="1" smtClean="0">
                                  <a:solidFill>
                                    <a:schemeClr val="tx1"/>
                                  </a:solidFill>
                                  <a:latin typeface="Cambria Math" panose="02040503050406030204" pitchFamily="18" charset="0"/>
                                </a:rPr>
                                <m:t>4</m:t>
                              </m:r>
                            </m:sub>
                          </m:sSub>
                        </m:oMath>
                      </m:oMathPara>
                    </a14:m>
                    <a:endParaRPr kumimoji="1" lang="en-US" altLang="ja-JP" dirty="0">
                      <a:solidFill>
                        <a:schemeClr val="tx1"/>
                      </a:solidFill>
                    </a:endParaRPr>
                  </a:p>
                </p:txBody>
              </p:sp>
            </mc:Choice>
            <mc:Fallback xmlns="">
              <p:sp>
                <p:nvSpPr>
                  <p:cNvPr id="51" name="正方形/長方形 50"/>
                  <p:cNvSpPr>
                    <a:spLocks noRot="1" noChangeAspect="1" noMove="1" noResize="1" noEditPoints="1" noAdjustHandles="1" noChangeArrowheads="1" noChangeShapeType="1" noTextEdit="1"/>
                  </p:cNvSpPr>
                  <p:nvPr/>
                </p:nvSpPr>
                <p:spPr>
                  <a:xfrm>
                    <a:off x="4183694" y="4300689"/>
                    <a:ext cx="1370193" cy="419622"/>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正方形/長方形 41"/>
                  <p:cNvSpPr/>
                  <p:nvPr/>
                </p:nvSpPr>
                <p:spPr>
                  <a:xfrm>
                    <a:off x="4183693" y="4717222"/>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ja-JP" altLang="en-US" i="1">
                                  <a:solidFill>
                                    <a:schemeClr val="tx1"/>
                                  </a:solidFill>
                                  <a:latin typeface="Cambria Math" panose="02040503050406030204" pitchFamily="18" charset="0"/>
                                </a:rPr>
                                <m:t>𝜆</m:t>
                              </m:r>
                            </m:e>
                            <m:sub>
                              <m:r>
                                <a:rPr kumimoji="1" lang="en-US" altLang="ja-JP" b="0" i="1" smtClean="0">
                                  <a:solidFill>
                                    <a:schemeClr val="tx1"/>
                                  </a:solidFill>
                                  <a:latin typeface="Cambria Math" panose="02040503050406030204" pitchFamily="18" charset="0"/>
                                </a:rPr>
                                <m:t>5</m:t>
                              </m:r>
                            </m:sub>
                          </m:sSub>
                        </m:oMath>
                      </m:oMathPara>
                    </a14:m>
                    <a:endParaRPr kumimoji="1" lang="en-US" altLang="ja-JP" dirty="0">
                      <a:solidFill>
                        <a:schemeClr val="tx1"/>
                      </a:solidFill>
                    </a:endParaRPr>
                  </a:p>
                </p:txBody>
              </p:sp>
            </mc:Choice>
            <mc:Fallback xmlns="">
              <p:sp>
                <p:nvSpPr>
                  <p:cNvPr id="52" name="正方形/長方形 51"/>
                  <p:cNvSpPr>
                    <a:spLocks noRot="1" noChangeAspect="1" noMove="1" noResize="1" noEditPoints="1" noAdjustHandles="1" noChangeArrowheads="1" noChangeShapeType="1" noTextEdit="1"/>
                  </p:cNvSpPr>
                  <p:nvPr/>
                </p:nvSpPr>
                <p:spPr>
                  <a:xfrm>
                    <a:off x="4183693" y="4717222"/>
                    <a:ext cx="1370193" cy="419622"/>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4183693" y="5132435"/>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ja-JP" altLang="en-US" i="1">
                                  <a:solidFill>
                                    <a:schemeClr val="tx1"/>
                                  </a:solidFill>
                                  <a:latin typeface="Cambria Math" panose="02040503050406030204" pitchFamily="18" charset="0"/>
                                </a:rPr>
                                <m:t>𝜆</m:t>
                              </m:r>
                            </m:e>
                            <m:sub>
                              <m:r>
                                <a:rPr kumimoji="1" lang="en-US" altLang="ja-JP" b="0" i="1" smtClean="0">
                                  <a:solidFill>
                                    <a:schemeClr val="tx1"/>
                                  </a:solidFill>
                                  <a:latin typeface="Cambria Math" panose="02040503050406030204" pitchFamily="18" charset="0"/>
                                </a:rPr>
                                <m:t>6</m:t>
                              </m:r>
                            </m:sub>
                          </m:sSub>
                        </m:oMath>
                      </m:oMathPara>
                    </a14:m>
                    <a:endParaRPr kumimoji="1" lang="en-US" altLang="ja-JP" dirty="0">
                      <a:solidFill>
                        <a:schemeClr val="tx1"/>
                      </a:solidFill>
                    </a:endParaRPr>
                  </a:p>
                </p:txBody>
              </p:sp>
            </mc:Choice>
            <mc:Fallback xmlns="">
              <p:sp>
                <p:nvSpPr>
                  <p:cNvPr id="53" name="正方形/長方形 52"/>
                  <p:cNvSpPr>
                    <a:spLocks noRot="1" noChangeAspect="1" noMove="1" noResize="1" noEditPoints="1" noAdjustHandles="1" noChangeArrowheads="1" noChangeShapeType="1" noTextEdit="1"/>
                  </p:cNvSpPr>
                  <p:nvPr/>
                </p:nvSpPr>
                <p:spPr>
                  <a:xfrm>
                    <a:off x="4183693" y="5132435"/>
                    <a:ext cx="1370193" cy="419622"/>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grpSp>
        <p:grpSp>
          <p:nvGrpSpPr>
            <p:cNvPr id="17" name="グループ化 16"/>
            <p:cNvGrpSpPr/>
            <p:nvPr/>
          </p:nvGrpSpPr>
          <p:grpSpPr>
            <a:xfrm>
              <a:off x="8776371" y="3049770"/>
              <a:ext cx="1370196" cy="2502287"/>
              <a:chOff x="4183693" y="3049770"/>
              <a:chExt cx="1370196" cy="2502287"/>
            </a:xfrm>
          </p:grpSpPr>
          <mc:AlternateContent xmlns:mc="http://schemas.openxmlformats.org/markup-compatibility/2006" xmlns:a14="http://schemas.microsoft.com/office/drawing/2010/main">
            <mc:Choice Requires="a14">
              <p:sp>
                <p:nvSpPr>
                  <p:cNvPr id="32" name="正方形/長方形 31"/>
                  <p:cNvSpPr/>
                  <p:nvPr/>
                </p:nvSpPr>
                <p:spPr>
                  <a:xfrm>
                    <a:off x="4183696" y="3049770"/>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𝑏</m:t>
                              </m:r>
                            </m:e>
                            <m:sub>
                              <m:r>
                                <a:rPr kumimoji="1" lang="en-US" altLang="ja-JP" i="1">
                                  <a:solidFill>
                                    <a:schemeClr val="tx1"/>
                                  </a:solidFill>
                                  <a:latin typeface="Cambria Math" panose="02040503050406030204" pitchFamily="18" charset="0"/>
                                </a:rPr>
                                <m:t>1</m:t>
                              </m:r>
                            </m:sub>
                          </m:sSub>
                        </m:oMath>
                      </m:oMathPara>
                    </a14:m>
                    <a:endParaRPr kumimoji="1" lang="en-US" altLang="ja-JP" dirty="0">
                      <a:solidFill>
                        <a:schemeClr val="tx1"/>
                      </a:solidFill>
                    </a:endParaRPr>
                  </a:p>
                </p:txBody>
              </p:sp>
            </mc:Choice>
            <mc:Fallback xmlns="">
              <p:sp>
                <p:nvSpPr>
                  <p:cNvPr id="55" name="正方形/長方形 54"/>
                  <p:cNvSpPr>
                    <a:spLocks noRot="1" noChangeAspect="1" noMove="1" noResize="1" noEditPoints="1" noAdjustHandles="1" noChangeArrowheads="1" noChangeShapeType="1" noTextEdit="1"/>
                  </p:cNvSpPr>
                  <p:nvPr/>
                </p:nvSpPr>
                <p:spPr>
                  <a:xfrm>
                    <a:off x="4183696" y="3049770"/>
                    <a:ext cx="1370193" cy="419622"/>
                  </a:xfrm>
                  <a:prstGeom prst="rect">
                    <a:avLst/>
                  </a:prstGeom>
                  <a:blipFill>
                    <a:blip r:embed="rId1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p:cNvSpPr/>
                  <p:nvPr/>
                </p:nvSpPr>
                <p:spPr>
                  <a:xfrm>
                    <a:off x="4183695" y="3467623"/>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rPr>
                                <m:t>𝑏</m:t>
                              </m:r>
                            </m:e>
                            <m:sub>
                              <m:r>
                                <a:rPr kumimoji="1" lang="en-US" altLang="ja-JP" b="0" i="1" smtClean="0">
                                  <a:solidFill>
                                    <a:schemeClr val="tx1"/>
                                  </a:solidFill>
                                  <a:latin typeface="Cambria Math" panose="02040503050406030204" pitchFamily="18" charset="0"/>
                                </a:rPr>
                                <m:t>2</m:t>
                              </m:r>
                            </m:sub>
                          </m:sSub>
                        </m:oMath>
                      </m:oMathPara>
                    </a14:m>
                    <a:endParaRPr kumimoji="1" lang="en-US" altLang="ja-JP" dirty="0">
                      <a:solidFill>
                        <a:schemeClr val="tx1"/>
                      </a:solidFill>
                    </a:endParaRPr>
                  </a:p>
                </p:txBody>
              </p:sp>
            </mc:Choice>
            <mc:Fallback xmlns="">
              <p:sp>
                <p:nvSpPr>
                  <p:cNvPr id="56" name="正方形/長方形 55"/>
                  <p:cNvSpPr>
                    <a:spLocks noRot="1" noChangeAspect="1" noMove="1" noResize="1" noEditPoints="1" noAdjustHandles="1" noChangeArrowheads="1" noChangeShapeType="1" noTextEdit="1"/>
                  </p:cNvSpPr>
                  <p:nvPr/>
                </p:nvSpPr>
                <p:spPr>
                  <a:xfrm>
                    <a:off x="4183695" y="3467623"/>
                    <a:ext cx="1370193" cy="419622"/>
                  </a:xfrm>
                  <a:prstGeom prst="rect">
                    <a:avLst/>
                  </a:prstGeom>
                  <a:blipFill>
                    <a:blip r:embed="rId1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183694" y="3882836"/>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rPr>
                                <m:t>𝑏</m:t>
                              </m:r>
                            </m:e>
                            <m:sub>
                              <m:r>
                                <a:rPr kumimoji="1" lang="en-US" altLang="ja-JP" b="0" i="1" smtClean="0">
                                  <a:solidFill>
                                    <a:schemeClr val="tx1"/>
                                  </a:solidFill>
                                  <a:latin typeface="Cambria Math" panose="02040503050406030204" pitchFamily="18" charset="0"/>
                                </a:rPr>
                                <m:t>3</m:t>
                              </m:r>
                            </m:sub>
                          </m:sSub>
                        </m:oMath>
                      </m:oMathPara>
                    </a14:m>
                    <a:endParaRPr kumimoji="1" lang="en-US" altLang="ja-JP" dirty="0">
                      <a:solidFill>
                        <a:schemeClr val="tx1"/>
                      </a:solidFill>
                    </a:endParaRPr>
                  </a:p>
                </p:txBody>
              </p:sp>
            </mc:Choice>
            <mc:Fallback xmlns="">
              <p:sp>
                <p:nvSpPr>
                  <p:cNvPr id="57" name="正方形/長方形 56"/>
                  <p:cNvSpPr>
                    <a:spLocks noRot="1" noChangeAspect="1" noMove="1" noResize="1" noEditPoints="1" noAdjustHandles="1" noChangeArrowheads="1" noChangeShapeType="1" noTextEdit="1"/>
                  </p:cNvSpPr>
                  <p:nvPr/>
                </p:nvSpPr>
                <p:spPr>
                  <a:xfrm>
                    <a:off x="4183694" y="3882836"/>
                    <a:ext cx="1370193" cy="419622"/>
                  </a:xfrm>
                  <a:prstGeom prst="rect">
                    <a:avLst/>
                  </a:prstGeom>
                  <a:blipFill>
                    <a:blip r:embed="rId1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183694" y="4300689"/>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rPr>
                                <m:t>𝑏</m:t>
                              </m:r>
                            </m:e>
                            <m:sub>
                              <m:r>
                                <a:rPr kumimoji="1" lang="en-US" altLang="ja-JP" b="0" i="1" smtClean="0">
                                  <a:solidFill>
                                    <a:schemeClr val="tx1"/>
                                  </a:solidFill>
                                  <a:latin typeface="Cambria Math" panose="02040503050406030204" pitchFamily="18" charset="0"/>
                                </a:rPr>
                                <m:t>4</m:t>
                              </m:r>
                            </m:sub>
                          </m:sSub>
                        </m:oMath>
                      </m:oMathPara>
                    </a14:m>
                    <a:endParaRPr kumimoji="1" lang="en-US" altLang="ja-JP" dirty="0">
                      <a:solidFill>
                        <a:schemeClr val="tx1"/>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4183694" y="4300689"/>
                    <a:ext cx="1370193" cy="419622"/>
                  </a:xfrm>
                  <a:prstGeom prst="rect">
                    <a:avLst/>
                  </a:prstGeom>
                  <a:blipFill>
                    <a:blip r:embed="rId18"/>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183693" y="4717222"/>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rPr>
                                <m:t>𝑏</m:t>
                              </m:r>
                            </m:e>
                            <m:sub>
                              <m:r>
                                <a:rPr kumimoji="1" lang="en-US" altLang="ja-JP" b="0" i="1" smtClean="0">
                                  <a:solidFill>
                                    <a:schemeClr val="tx1"/>
                                  </a:solidFill>
                                  <a:latin typeface="Cambria Math" panose="02040503050406030204" pitchFamily="18" charset="0"/>
                                </a:rPr>
                                <m:t>5</m:t>
                              </m:r>
                            </m:sub>
                          </m:sSub>
                        </m:oMath>
                      </m:oMathPara>
                    </a14:m>
                    <a:endParaRPr kumimoji="1" lang="en-US" altLang="ja-JP" dirty="0">
                      <a:solidFill>
                        <a:schemeClr val="tx1"/>
                      </a:solidFill>
                    </a:endParaRPr>
                  </a:p>
                </p:txBody>
              </p:sp>
            </mc:Choice>
            <mc:Fallback xmlns="">
              <p:sp>
                <p:nvSpPr>
                  <p:cNvPr id="59" name="正方形/長方形 58"/>
                  <p:cNvSpPr>
                    <a:spLocks noRot="1" noChangeAspect="1" noMove="1" noResize="1" noEditPoints="1" noAdjustHandles="1" noChangeArrowheads="1" noChangeShapeType="1" noTextEdit="1"/>
                  </p:cNvSpPr>
                  <p:nvPr/>
                </p:nvSpPr>
                <p:spPr>
                  <a:xfrm>
                    <a:off x="4183693" y="4717222"/>
                    <a:ext cx="1370193" cy="419622"/>
                  </a:xfrm>
                  <a:prstGeom prst="rect">
                    <a:avLst/>
                  </a:prstGeom>
                  <a:blipFill>
                    <a:blip r:embed="rId19"/>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4183693" y="5132435"/>
                    <a:ext cx="1370193" cy="4196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rPr>
                                <m:t>𝑏</m:t>
                              </m:r>
                            </m:e>
                            <m:sub>
                              <m:r>
                                <a:rPr kumimoji="1" lang="en-US" altLang="ja-JP" b="0" i="1" smtClean="0">
                                  <a:solidFill>
                                    <a:schemeClr val="tx1"/>
                                  </a:solidFill>
                                  <a:latin typeface="Cambria Math" panose="02040503050406030204" pitchFamily="18" charset="0"/>
                                </a:rPr>
                                <m:t>6</m:t>
                              </m:r>
                            </m:sub>
                          </m:sSub>
                        </m:oMath>
                      </m:oMathPara>
                    </a14:m>
                    <a:endParaRPr kumimoji="1" lang="en-US" altLang="ja-JP" dirty="0">
                      <a:solidFill>
                        <a:schemeClr val="tx1"/>
                      </a:solidFill>
                    </a:endParaRPr>
                  </a:p>
                </p:txBody>
              </p:sp>
            </mc:Choice>
            <mc:Fallback xmlns="">
              <p:sp>
                <p:nvSpPr>
                  <p:cNvPr id="60" name="正方形/長方形 59"/>
                  <p:cNvSpPr>
                    <a:spLocks noRot="1" noChangeAspect="1" noMove="1" noResize="1" noEditPoints="1" noAdjustHandles="1" noChangeArrowheads="1" noChangeShapeType="1" noTextEdit="1"/>
                  </p:cNvSpPr>
                  <p:nvPr/>
                </p:nvSpPr>
                <p:spPr>
                  <a:xfrm>
                    <a:off x="4183693" y="5132435"/>
                    <a:ext cx="1370193" cy="419622"/>
                  </a:xfrm>
                  <a:prstGeom prst="rect">
                    <a:avLst/>
                  </a:prstGeom>
                  <a:blipFill>
                    <a:blip r:embed="rId20"/>
                    <a:stretch>
                      <a:fillRect/>
                    </a:stretch>
                  </a:blipFill>
                  <a:ln>
                    <a:solidFill>
                      <a:schemeClr val="tx1"/>
                    </a:solidFill>
                  </a:ln>
                </p:spPr>
                <p:txBody>
                  <a:bodyPr/>
                  <a:lstStyle/>
                  <a:p>
                    <a:r>
                      <a:rPr lang="ja-JP" altLang="en-US">
                        <a:noFill/>
                      </a:rPr>
                      <a:t> </a:t>
                    </a:r>
                  </a:p>
                </p:txBody>
              </p:sp>
            </mc:Fallback>
          </mc:AlternateContent>
        </p:grpSp>
        <p:sp>
          <p:nvSpPr>
            <p:cNvPr id="18" name="乗算 17"/>
            <p:cNvSpPr/>
            <p:nvPr/>
          </p:nvSpPr>
          <p:spPr>
            <a:xfrm>
              <a:off x="5072561" y="3695431"/>
              <a:ext cx="1160668" cy="1207876"/>
            </a:xfrm>
            <a:prstGeom prst="mathMultiply">
              <a:avLst>
                <a:gd name="adj1" fmla="val 1003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1265129" y="3302207"/>
              <a:ext cx="350729" cy="35072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850688" y="4089429"/>
              <a:ext cx="350729" cy="35072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1204587" y="4868377"/>
              <a:ext cx="350729" cy="35072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2285075" y="3292258"/>
              <a:ext cx="350729" cy="35072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2345298" y="4876654"/>
              <a:ext cx="350729" cy="35072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2708554" y="4084456"/>
              <a:ext cx="350729" cy="35072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カギ線コネクタ 24"/>
            <p:cNvCxnSpPr>
              <a:stCxn id="19" idx="0"/>
              <a:endCxn id="44" idx="1"/>
            </p:cNvCxnSpPr>
            <p:nvPr/>
          </p:nvCxnSpPr>
          <p:spPr>
            <a:xfrm rot="5400000" flipH="1" flipV="1">
              <a:off x="2550119" y="2149956"/>
              <a:ext cx="42626" cy="2261877"/>
            </a:xfrm>
            <a:prstGeom prst="bentConnector2">
              <a:avLst/>
            </a:prstGeom>
            <a:ln w="22225">
              <a:tailEnd type="triangle"/>
            </a:ln>
          </p:spPr>
          <p:style>
            <a:lnRef idx="1">
              <a:schemeClr val="dk1"/>
            </a:lnRef>
            <a:fillRef idx="0">
              <a:schemeClr val="dk1"/>
            </a:fillRef>
            <a:effectRef idx="0">
              <a:schemeClr val="dk1"/>
            </a:effectRef>
            <a:fontRef idx="minor">
              <a:schemeClr val="tx1"/>
            </a:fontRef>
          </p:style>
        </p:cxnSp>
        <p:cxnSp>
          <p:nvCxnSpPr>
            <p:cNvPr id="26" name="カギ線コネクタ 25"/>
            <p:cNvCxnSpPr>
              <a:stCxn id="22" idx="6"/>
              <a:endCxn id="45" idx="1"/>
            </p:cNvCxnSpPr>
            <p:nvPr/>
          </p:nvCxnSpPr>
          <p:spPr>
            <a:xfrm>
              <a:off x="2635804" y="3467623"/>
              <a:ext cx="1066566" cy="209811"/>
            </a:xfrm>
            <a:prstGeom prst="bentConnector3">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カギ線コネクタ 26"/>
            <p:cNvCxnSpPr>
              <a:stCxn id="24" idx="6"/>
              <a:endCxn id="46" idx="1"/>
            </p:cNvCxnSpPr>
            <p:nvPr/>
          </p:nvCxnSpPr>
          <p:spPr>
            <a:xfrm flipV="1">
              <a:off x="3059283" y="4092647"/>
              <a:ext cx="643086" cy="167174"/>
            </a:xfrm>
            <a:prstGeom prst="bentConnector3">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23" idx="6"/>
              <a:endCxn id="47" idx="1"/>
            </p:cNvCxnSpPr>
            <p:nvPr/>
          </p:nvCxnSpPr>
          <p:spPr>
            <a:xfrm flipV="1">
              <a:off x="2696027" y="4510500"/>
              <a:ext cx="1006342" cy="541519"/>
            </a:xfrm>
            <a:prstGeom prst="bentConnector3">
              <a:avLst>
                <a:gd name="adj1" fmla="val 43776"/>
              </a:avLst>
            </a:prstGeom>
            <a:ln w="22225">
              <a:tailEnd type="triangle"/>
            </a:ln>
          </p:spPr>
          <p:style>
            <a:lnRef idx="1">
              <a:schemeClr val="dk1"/>
            </a:lnRef>
            <a:fillRef idx="0">
              <a:schemeClr val="dk1"/>
            </a:fillRef>
            <a:effectRef idx="0">
              <a:schemeClr val="dk1"/>
            </a:effectRef>
            <a:fontRef idx="minor">
              <a:schemeClr val="tx1"/>
            </a:fontRef>
          </p:style>
        </p:cxnSp>
        <p:cxnSp>
          <p:nvCxnSpPr>
            <p:cNvPr id="29" name="カギ線コネクタ 28"/>
            <p:cNvCxnSpPr>
              <a:stCxn id="21" idx="4"/>
              <a:endCxn id="48" idx="1"/>
            </p:cNvCxnSpPr>
            <p:nvPr/>
          </p:nvCxnSpPr>
          <p:spPr>
            <a:xfrm rot="5400000" flipH="1" flipV="1">
              <a:off x="2395123" y="3911862"/>
              <a:ext cx="292073" cy="2322416"/>
            </a:xfrm>
            <a:prstGeom prst="bentConnector4">
              <a:avLst>
                <a:gd name="adj1" fmla="val -69692"/>
                <a:gd name="adj2" fmla="val 66720"/>
              </a:avLst>
            </a:prstGeom>
            <a:ln w="22225">
              <a:tailEnd type="triangle"/>
            </a:ln>
          </p:spPr>
          <p:style>
            <a:lnRef idx="1">
              <a:schemeClr val="dk1"/>
            </a:lnRef>
            <a:fillRef idx="0">
              <a:schemeClr val="dk1"/>
            </a:fillRef>
            <a:effectRef idx="0">
              <a:schemeClr val="dk1"/>
            </a:effectRef>
            <a:fontRef idx="minor">
              <a:schemeClr val="tx1"/>
            </a:fontRef>
          </p:style>
        </p:cxnSp>
        <p:cxnSp>
          <p:nvCxnSpPr>
            <p:cNvPr id="30" name="カギ線コネクタ 29"/>
            <p:cNvCxnSpPr>
              <a:stCxn id="20" idx="2"/>
              <a:endCxn id="49" idx="1"/>
            </p:cNvCxnSpPr>
            <p:nvPr/>
          </p:nvCxnSpPr>
          <p:spPr>
            <a:xfrm rot="10800000" flipH="1" flipV="1">
              <a:off x="850688" y="4264794"/>
              <a:ext cx="2851680" cy="1077452"/>
            </a:xfrm>
            <a:prstGeom prst="bentConnector3">
              <a:avLst>
                <a:gd name="adj1" fmla="val -2745"/>
              </a:avLst>
            </a:prstGeom>
            <a:ln w="22225">
              <a:tailEnd type="triangle"/>
            </a:ln>
          </p:spPr>
          <p:style>
            <a:lnRef idx="1">
              <a:schemeClr val="dk1"/>
            </a:lnRef>
            <a:fillRef idx="0">
              <a:schemeClr val="dk1"/>
            </a:fillRef>
            <a:effectRef idx="0">
              <a:schemeClr val="dk1"/>
            </a:effectRef>
            <a:fontRef idx="minor">
              <a:schemeClr val="tx1"/>
            </a:fontRef>
          </p:style>
        </p:cxnSp>
        <p:sp>
          <p:nvSpPr>
            <p:cNvPr id="31" name="加算 30"/>
            <p:cNvSpPr/>
            <p:nvPr/>
          </p:nvSpPr>
          <p:spPr>
            <a:xfrm>
              <a:off x="7732696" y="3842169"/>
              <a:ext cx="914400" cy="914400"/>
            </a:xfrm>
            <a:prstGeom prst="mathPlus">
              <a:avLst>
                <a:gd name="adj1" fmla="val 125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テキスト ボックス 49"/>
          <p:cNvSpPr txBox="1"/>
          <p:nvPr/>
        </p:nvSpPr>
        <p:spPr>
          <a:xfrm>
            <a:off x="2164421" y="5181590"/>
            <a:ext cx="4815157" cy="523220"/>
          </a:xfrm>
          <a:prstGeom prst="rect">
            <a:avLst/>
          </a:prstGeom>
          <a:noFill/>
        </p:spPr>
        <p:txBody>
          <a:bodyPr wrap="square" rtlCol="0">
            <a:spAutoFit/>
          </a:bodyPr>
          <a:lstStyle/>
          <a:p>
            <a:pPr algn="ctr"/>
            <a:r>
              <a:rPr lang="en-US" altLang="ja-JP" sz="1400" dirty="0" smtClean="0"/>
              <a:t>Figure </a:t>
            </a:r>
            <a:r>
              <a:rPr kumimoji="1" lang="en-US" altLang="ja-JP" sz="1400" dirty="0" smtClean="0"/>
              <a:t>3</a:t>
            </a:r>
            <a:r>
              <a:rPr kumimoji="1" lang="ja-JP" altLang="en-US" sz="1400" dirty="0" smtClean="0"/>
              <a:t> </a:t>
            </a:r>
            <a:r>
              <a:rPr kumimoji="1" lang="en-US" altLang="ja-JP" sz="1400" dirty="0" smtClean="0"/>
              <a:t>The relation between The number of contact points and The number of simultaneous equation</a:t>
            </a:r>
            <a:endParaRPr kumimoji="1" lang="ja-JP" altLang="en-US" sz="1400" dirty="0"/>
          </a:p>
        </p:txBody>
      </p:sp>
      <p:sp>
        <p:nvSpPr>
          <p:cNvPr id="51" name="テキスト ボックス 50"/>
          <p:cNvSpPr txBox="1"/>
          <p:nvPr/>
        </p:nvSpPr>
        <p:spPr>
          <a:xfrm>
            <a:off x="82710" y="6352143"/>
            <a:ext cx="1048198" cy="369332"/>
          </a:xfrm>
          <a:prstGeom prst="rect">
            <a:avLst/>
          </a:prstGeom>
          <a:noFill/>
        </p:spPr>
        <p:txBody>
          <a:bodyPr wrap="square" rtlCol="0">
            <a:spAutoFit/>
          </a:bodyPr>
          <a:lstStyle/>
          <a:p>
            <a:r>
              <a:rPr lang="en-US" altLang="ja-JP" dirty="0" smtClean="0">
                <a:hlinkClick r:id="rId21" action="ppaction://hlinksldjump"/>
              </a:rPr>
              <a:t>Page 10</a:t>
            </a:r>
            <a:endParaRPr kumimoji="1" lang="ja-JP" altLang="en-US" dirty="0"/>
          </a:p>
        </p:txBody>
      </p:sp>
    </p:spTree>
    <p:extLst>
      <p:ext uri="{BB962C8B-B14F-4D97-AF65-F5344CB8AC3E}">
        <p14:creationId xmlns:p14="http://schemas.microsoft.com/office/powerpoint/2010/main" val="416896285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785818"/>
          </a:xfrm>
        </p:spPr>
        <p:txBody>
          <a:bodyPr>
            <a:normAutofit fontScale="90000"/>
          </a:bodyPr>
          <a:lstStyle/>
          <a:p>
            <a:r>
              <a:rPr lang="en-US" altLang="ja-JP" dirty="0"/>
              <a:t>The problem of using calculating </a:t>
            </a:r>
            <a:r>
              <a:rPr lang="en-US" altLang="ja-JP" dirty="0" smtClean="0"/>
              <a:t>method</a:t>
            </a:r>
            <a:br>
              <a:rPr lang="en-US" altLang="ja-JP" dirty="0" smtClean="0"/>
            </a:br>
            <a:r>
              <a:rPr lang="en-US" altLang="ja-JP" dirty="0" smtClean="0"/>
              <a:t>based </a:t>
            </a:r>
            <a:r>
              <a:rPr lang="en-US" altLang="ja-JP" dirty="0"/>
              <a:t>on contact </a:t>
            </a:r>
            <a:r>
              <a:rPr lang="en-US" altLang="ja-JP" dirty="0" smtClean="0"/>
              <a:t>points (2)</a:t>
            </a:r>
            <a:endParaRPr kumimoji="1" lang="ja-JP" altLang="en-US" dirty="0"/>
          </a:p>
        </p:txBody>
      </p:sp>
      <p:sp>
        <p:nvSpPr>
          <p:cNvPr id="3" name="コンテンツ プレースホルダー 2"/>
          <p:cNvSpPr>
            <a:spLocks noGrp="1"/>
          </p:cNvSpPr>
          <p:nvPr>
            <p:ph idx="1"/>
          </p:nvPr>
        </p:nvSpPr>
        <p:spPr>
          <a:xfrm>
            <a:off x="457200" y="1214422"/>
            <a:ext cx="8229600" cy="1422490"/>
          </a:xfrm>
        </p:spPr>
        <p:txBody>
          <a:bodyPr>
            <a:normAutofit/>
          </a:bodyPr>
          <a:lstStyle/>
          <a:p>
            <a:r>
              <a:rPr lang="en-US" altLang="ja-JP" dirty="0"/>
              <a:t>Method of calculating simultaneous equation based on contact </a:t>
            </a:r>
            <a:r>
              <a:rPr lang="en-US" altLang="ja-JP" dirty="0" smtClean="0"/>
              <a:t>points causes ambiguity to set appropriate contact points when Convex object with shape of curve is collided</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8</a:t>
            </a:fld>
            <a:endParaRPr kumimoji="1" lang="ja-JP" altLang="en-US"/>
          </a:p>
        </p:txBody>
      </p:sp>
      <p:grpSp>
        <p:nvGrpSpPr>
          <p:cNvPr id="51" name="グループ化 50"/>
          <p:cNvGrpSpPr/>
          <p:nvPr/>
        </p:nvGrpSpPr>
        <p:grpSpPr>
          <a:xfrm>
            <a:off x="2148442" y="2996952"/>
            <a:ext cx="4835034" cy="2521090"/>
            <a:chOff x="2790363" y="3750461"/>
            <a:chExt cx="4835034" cy="2521090"/>
          </a:xfrm>
        </p:grpSpPr>
        <p:sp>
          <p:nvSpPr>
            <p:cNvPr id="52" name="直方体 51"/>
            <p:cNvSpPr/>
            <p:nvPr/>
          </p:nvSpPr>
          <p:spPr>
            <a:xfrm>
              <a:off x="2790363" y="4835204"/>
              <a:ext cx="1436347" cy="1436347"/>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柱 52"/>
            <p:cNvSpPr/>
            <p:nvPr/>
          </p:nvSpPr>
          <p:spPr>
            <a:xfrm>
              <a:off x="2902857" y="3750461"/>
              <a:ext cx="1091658" cy="1451908"/>
            </a:xfrm>
            <a:prstGeom prst="can">
              <a:avLst/>
            </a:prstGeom>
            <a:solidFill>
              <a:srgbClr val="0070C0">
                <a:alpha val="60000"/>
              </a:srgbClr>
            </a:solidFill>
            <a:ln cap="rnd" cmpd="sng">
              <a:solidFill>
                <a:schemeClr val="accent1">
                  <a:shade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右矢印 53"/>
            <p:cNvSpPr/>
            <p:nvPr/>
          </p:nvSpPr>
          <p:spPr>
            <a:xfrm>
              <a:off x="4803442" y="4958282"/>
              <a:ext cx="985557" cy="48817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6365731" y="4572535"/>
              <a:ext cx="1259666" cy="12596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365731" y="4572535"/>
              <a:ext cx="1259666" cy="1259666"/>
            </a:xfrm>
            <a:prstGeom prst="ellipse">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テキスト ボックス 56"/>
          <p:cNvSpPr txBox="1"/>
          <p:nvPr/>
        </p:nvSpPr>
        <p:spPr>
          <a:xfrm>
            <a:off x="2530064" y="5604728"/>
            <a:ext cx="4248472" cy="307777"/>
          </a:xfrm>
          <a:prstGeom prst="rect">
            <a:avLst/>
          </a:prstGeom>
          <a:noFill/>
        </p:spPr>
        <p:txBody>
          <a:bodyPr wrap="square" rtlCol="0">
            <a:spAutoFit/>
          </a:bodyPr>
          <a:lstStyle/>
          <a:p>
            <a:pPr algn="ctr"/>
            <a:r>
              <a:rPr lang="en-US" altLang="ja-JP" sz="1400" dirty="0" smtClean="0"/>
              <a:t>Figure </a:t>
            </a:r>
            <a:r>
              <a:rPr kumimoji="1" lang="en-US" altLang="ja-JP" sz="1400" dirty="0" smtClean="0"/>
              <a:t>4</a:t>
            </a:r>
            <a:r>
              <a:rPr kumimoji="1" lang="ja-JP" altLang="en-US" sz="1400" dirty="0" smtClean="0"/>
              <a:t> </a:t>
            </a:r>
            <a:r>
              <a:rPr kumimoji="1" lang="en-US" altLang="ja-JP" sz="1400" dirty="0" smtClean="0"/>
              <a:t>The contact manifold between cylinder and box</a:t>
            </a:r>
            <a:endParaRPr kumimoji="1" lang="ja-JP" altLang="en-US" sz="1400" dirty="0"/>
          </a:p>
        </p:txBody>
      </p:sp>
    </p:spTree>
    <p:extLst>
      <p:ext uri="{BB962C8B-B14F-4D97-AF65-F5344CB8AC3E}">
        <p14:creationId xmlns:p14="http://schemas.microsoft.com/office/powerpoint/2010/main" val="290370465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The problem of conventional method (1)</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The conventional method regards cylinder as the object with shape of polygon.</a:t>
            </a:r>
          </a:p>
          <a:p>
            <a:r>
              <a:rPr kumimoji="1" lang="en-US" altLang="ja-JP" dirty="0" smtClean="0"/>
              <a:t>But This method cause </a:t>
            </a:r>
            <a:r>
              <a:rPr lang="en-US" altLang="ja-JP" dirty="0" smtClean="0"/>
              <a:t>motion different from ideal moving when using polygon cylinder.</a:t>
            </a:r>
            <a:endParaRPr kumimoji="1" lang="ja-JP" altLang="en-US" dirty="0"/>
          </a:p>
        </p:txBody>
      </p:sp>
      <p:sp>
        <p:nvSpPr>
          <p:cNvPr id="4" name="スライド番号プレースホルダー 3"/>
          <p:cNvSpPr>
            <a:spLocks noGrp="1"/>
          </p:cNvSpPr>
          <p:nvPr>
            <p:ph type="sldNum" sz="quarter" idx="12"/>
          </p:nvPr>
        </p:nvSpPr>
        <p:spPr/>
        <p:txBody>
          <a:bodyPr/>
          <a:lstStyle/>
          <a:p>
            <a:fld id="{3BC5F85C-CA89-4DD9-8F34-0CEC0BCAD652}" type="slidenum">
              <a:rPr kumimoji="1" lang="ja-JP" altLang="en-US" smtClean="0"/>
              <a:pPr/>
              <a:t>9</a:t>
            </a:fld>
            <a:endParaRPr kumimoji="1" lang="ja-JP" altLang="en-US"/>
          </a:p>
        </p:txBody>
      </p:sp>
      <p:pic>
        <p:nvPicPr>
          <p:cNvPr id="5" name="bandicam 2018-09-19 13-02-58-743">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156913" y="2924944"/>
            <a:ext cx="4830174" cy="3233761"/>
          </a:xfrm>
          <a:prstGeom prst="rect">
            <a:avLst/>
          </a:prstGeom>
        </p:spPr>
      </p:pic>
      <p:sp>
        <p:nvSpPr>
          <p:cNvPr id="7" name="テキスト ボックス 6"/>
          <p:cNvSpPr txBox="1"/>
          <p:nvPr/>
        </p:nvSpPr>
        <p:spPr>
          <a:xfrm>
            <a:off x="2298859" y="6194550"/>
            <a:ext cx="4546281" cy="307777"/>
          </a:xfrm>
          <a:prstGeom prst="rect">
            <a:avLst/>
          </a:prstGeom>
          <a:noFill/>
        </p:spPr>
        <p:txBody>
          <a:bodyPr wrap="square" rtlCol="0">
            <a:spAutoFit/>
          </a:bodyPr>
          <a:lstStyle/>
          <a:p>
            <a:pPr algn="ctr"/>
            <a:r>
              <a:rPr lang="en-US" altLang="ja-JP" sz="1400" dirty="0" smtClean="0"/>
              <a:t>Movie </a:t>
            </a:r>
            <a:r>
              <a:rPr kumimoji="1" lang="en-US" altLang="ja-JP" sz="1400" dirty="0" smtClean="0"/>
              <a:t>1</a:t>
            </a:r>
            <a:r>
              <a:rPr kumimoji="1" lang="ja-JP" altLang="en-US" sz="1400" dirty="0" smtClean="0"/>
              <a:t> </a:t>
            </a:r>
            <a:r>
              <a:rPr kumimoji="1" lang="en-US" altLang="ja-JP" sz="1400" dirty="0" smtClean="0"/>
              <a:t>The example of different moving (72 polygon)</a:t>
            </a:r>
            <a:endParaRPr kumimoji="1" lang="ja-JP" altLang="en-US" sz="1400" dirty="0"/>
          </a:p>
        </p:txBody>
      </p:sp>
    </p:spTree>
    <p:extLst>
      <p:ext uri="{BB962C8B-B14F-4D97-AF65-F5344CB8AC3E}">
        <p14:creationId xmlns:p14="http://schemas.microsoft.com/office/powerpoint/2010/main" val="3818695657"/>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theme/theme1.xml><?xml version="1.0" encoding="utf-8"?>
<a:theme xmlns:a="http://schemas.openxmlformats.org/drawingml/2006/main" name="PopHaselabTitechHiragin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ezoe 発表用</Template>
  <TotalTime>28341</TotalTime>
  <Words>2763</Words>
  <Application>Microsoft Office PowerPoint</Application>
  <PresentationFormat>画面に合わせる (4:3)</PresentationFormat>
  <Paragraphs>526</Paragraphs>
  <Slides>64</Slides>
  <Notes>32</Notes>
  <HiddenSlides>0</HiddenSlides>
  <MMClips>8</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64</vt:i4>
      </vt:variant>
    </vt:vector>
  </HeadingPairs>
  <TitlesOfParts>
    <vt:vector size="73" baseType="lpstr">
      <vt:lpstr>ＭＳ Ｐゴシック</vt:lpstr>
      <vt:lpstr>ヒラギノ角ゴ Pro W3</vt:lpstr>
      <vt:lpstr>ヒラギノ角ゴ Pro W6</vt:lpstr>
      <vt:lpstr>ヒラギノ角ゴ Std W8</vt:lpstr>
      <vt:lpstr>Arial</vt:lpstr>
      <vt:lpstr>Calibri</vt:lpstr>
      <vt:lpstr>Cambria Math</vt:lpstr>
      <vt:lpstr>Wingdings</vt:lpstr>
      <vt:lpstr>PopHaselabTitechHiragino</vt:lpstr>
      <vt:lpstr>The proposal of calculating contact force  between two convex objects  by 6 DoF constraints （6自由度拘束による接触力計算手法の提案）</vt:lpstr>
      <vt:lpstr>Index</vt:lpstr>
      <vt:lpstr>Background</vt:lpstr>
      <vt:lpstr>What is the simulation based on  analytical method (1)</vt:lpstr>
      <vt:lpstr>What is the simulation based on  analytical method (2)</vt:lpstr>
      <vt:lpstr>How to calculate the contact in simulation based on analytical method</vt:lpstr>
      <vt:lpstr>The problem of using calculating method based on contact points (1)</vt:lpstr>
      <vt:lpstr>The problem of using calculating method based on contact points (2)</vt:lpstr>
      <vt:lpstr>The problem of conventional method (1)</vt:lpstr>
      <vt:lpstr>The problem of conventional method (2)</vt:lpstr>
      <vt:lpstr>The problem of related work (1)</vt:lpstr>
      <vt:lpstr>The problem of related work (2)</vt:lpstr>
      <vt:lpstr>Purpose</vt:lpstr>
      <vt:lpstr>Comparison between  conventional method and proposal (1)</vt:lpstr>
      <vt:lpstr>Comparison between  conventional method and proposal (2)</vt:lpstr>
      <vt:lpstr>Proposal (1)</vt:lpstr>
      <vt:lpstr>Proposal (2)</vt:lpstr>
      <vt:lpstr>Constraint by ZMP (1)</vt:lpstr>
      <vt:lpstr>Constraint by ZMP (2)</vt:lpstr>
      <vt:lpstr>Constraint by ZMP (3)</vt:lpstr>
      <vt:lpstr>Proposal (3)</vt:lpstr>
      <vt:lpstr>Proposal (4)</vt:lpstr>
      <vt:lpstr>Proposal (5)</vt:lpstr>
      <vt:lpstr>Proposal (6)</vt:lpstr>
      <vt:lpstr>Proposal (7)</vt:lpstr>
      <vt:lpstr>Proposal (8)</vt:lpstr>
      <vt:lpstr>Proposal (9)</vt:lpstr>
      <vt:lpstr>Evaluation (1)</vt:lpstr>
      <vt:lpstr>Evaluation (2)</vt:lpstr>
      <vt:lpstr>Evaluation (3)</vt:lpstr>
      <vt:lpstr>Evaluation (4)</vt:lpstr>
      <vt:lpstr>Evaluation (5)</vt:lpstr>
      <vt:lpstr>Evaluation (Calculation time-1)</vt:lpstr>
      <vt:lpstr>Evaluation (Calculation time-2)</vt:lpstr>
      <vt:lpstr>Evaluation (Calculation time-3)</vt:lpstr>
      <vt:lpstr>Evaluation (Fidelity-1)</vt:lpstr>
      <vt:lpstr>Evaluation (Fidelity-2)</vt:lpstr>
      <vt:lpstr>Conclusion</vt:lpstr>
      <vt:lpstr>Future work (1)</vt:lpstr>
      <vt:lpstr>Future work (2)</vt:lpstr>
      <vt:lpstr>Future work (3)</vt:lpstr>
      <vt:lpstr>Future work (4)</vt:lpstr>
      <vt:lpstr>Future work (5)</vt:lpstr>
      <vt:lpstr>Appendix A The data of Experiment (1)</vt:lpstr>
      <vt:lpstr>Appendix A The data of Experiment (2)</vt:lpstr>
      <vt:lpstr>Appendix A The data of Experiment (3)</vt:lpstr>
      <vt:lpstr>Appendix A The data of Experiment (4)</vt:lpstr>
      <vt:lpstr>Appendix A The data of Experiment (5)</vt:lpstr>
      <vt:lpstr>Appendix A The data of Experiment (6)</vt:lpstr>
      <vt:lpstr>Appendix A The data of Experiment (7)</vt:lpstr>
      <vt:lpstr>Appendix A The data of Experiment (8)</vt:lpstr>
      <vt:lpstr>Appendix A The data of Experiment (9)</vt:lpstr>
      <vt:lpstr>Appendix B Dynamical scene (1)</vt:lpstr>
      <vt:lpstr>Appendix B Dynamical scene (2)</vt:lpstr>
      <vt:lpstr>Appendix B Dynamical scene (3)</vt:lpstr>
      <vt:lpstr>Appendix C The Algorithm of finding  the closest point from constrained ZMP (1)</vt:lpstr>
      <vt:lpstr>Appendix C The Algorithm of finding  the closest point from constrained ZMP (2)</vt:lpstr>
      <vt:lpstr>Appendix C The Algorithm of finding  the closest point from constrained ZMP (3)</vt:lpstr>
      <vt:lpstr>Appendix D (Zero Moment Point) (1)</vt:lpstr>
      <vt:lpstr>Appendix D (Zero Moment Point) (2)</vt:lpstr>
      <vt:lpstr>Appendix D (Zero Moment Point) (3)</vt:lpstr>
      <vt:lpstr>Appendix D (Zero Moment Point) (4)</vt:lpstr>
      <vt:lpstr>Appendix D (Zero Moment Point) (5)</vt:lpstr>
      <vt:lpstr>Appendix E (Euclidean Projection) </vt:lpstr>
    </vt:vector>
  </TitlesOfParts>
  <Company>東京工業大学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パラメータ調整により キャラクタの個性を表現可能な 四足歩行制御の提案</dc:title>
  <dc:creator>ezoe</dc:creator>
  <cp:lastModifiedBy>bythedoor2@gmail.com</cp:lastModifiedBy>
  <cp:revision>183</cp:revision>
  <cp:lastPrinted>2013-05-01T07:40:02Z</cp:lastPrinted>
  <dcterms:created xsi:type="dcterms:W3CDTF">2014-02-12T15:12:52Z</dcterms:created>
  <dcterms:modified xsi:type="dcterms:W3CDTF">2019-03-17T12:14:21Z</dcterms:modified>
</cp:coreProperties>
</file>