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2" r:id="rId4"/>
    <p:sldId id="260" r:id="rId5"/>
    <p:sldId id="261" r:id="rId6"/>
    <p:sldId id="265" r:id="rId7"/>
    <p:sldId id="267" r:id="rId8"/>
    <p:sldId id="268" r:id="rId9"/>
    <p:sldId id="269" r:id="rId10"/>
    <p:sldId id="271" r:id="rId11"/>
    <p:sldId id="272" r:id="rId12"/>
    <p:sldId id="275" r:id="rId13"/>
    <p:sldId id="270" r:id="rId14"/>
    <p:sldId id="258" r:id="rId15"/>
    <p:sldId id="277" r:id="rId16"/>
    <p:sldId id="278" r:id="rId17"/>
    <p:sldId id="276" r:id="rId18"/>
  </p:sldIdLst>
  <p:sldSz cx="173482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57799" marR="57799" indent="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57799" marR="57799" indent="2667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57799" marR="57799" indent="5334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57799" marR="57799" indent="8001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57799" marR="57799" indent="10668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57799" marR="57799" indent="13335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57799" marR="57799" indent="16129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57799" marR="57799" indent="18796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57799" marR="57799" indent="2146300" algn="ct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4" autoAdjust="0"/>
  </p:normalViewPr>
  <p:slideViewPr>
    <p:cSldViewPr snapToGrid="0">
      <p:cViewPr varScale="1">
        <p:scale>
          <a:sx n="98" d="100"/>
          <a:sy n="98" d="100"/>
        </p:scale>
        <p:origin x="10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paton@alumnos.upm.es" userId="732e3bc8-d297-48a1-b55b-b754c201b64b" providerId="ADAL" clId="{95CC3930-C325-3A47-A00E-AAB8F7385DBF}"/>
    <pc:docChg chg="modSld">
      <pc:chgData name="v.paton@alumnos.upm.es" userId="732e3bc8-d297-48a1-b55b-b754c201b64b" providerId="ADAL" clId="{95CC3930-C325-3A47-A00E-AAB8F7385DBF}" dt="2022-11-07T12:42:32.756" v="11" actId="20577"/>
      <pc:docMkLst>
        <pc:docMk/>
      </pc:docMkLst>
      <pc:sldChg chg="modSp">
        <pc:chgData name="v.paton@alumnos.upm.es" userId="732e3bc8-d297-48a1-b55b-b754c201b64b" providerId="ADAL" clId="{95CC3930-C325-3A47-A00E-AAB8F7385DBF}" dt="2022-11-07T12:42:32.756" v="11" actId="20577"/>
        <pc:sldMkLst>
          <pc:docMk/>
          <pc:sldMk cId="41518542" sldId="277"/>
        </pc:sldMkLst>
        <pc:spChg chg="mod">
          <ac:chgData name="v.paton@alumnos.upm.es" userId="732e3bc8-d297-48a1-b55b-b754c201b64b" providerId="ADAL" clId="{95CC3930-C325-3A47-A00E-AAB8F7385DBF}" dt="2022-11-07T12:42:32.756" v="11" actId="20577"/>
          <ac:spMkLst>
            <pc:docMk/>
            <pc:sldMk cId="41518542" sldId="277"/>
            <ac:spMk id="3" creationId="{5A03D11C-6538-5F07-D992-F99649F7B52C}"/>
          </ac:spMkLst>
        </pc:spChg>
      </pc:sldChg>
    </pc:docChg>
  </pc:docChgLst>
  <pc:docChgLst>
    <pc:chgData name="v.paton@alumnos.upm.es" userId="732e3bc8-d297-48a1-b55b-b754c201b64b" providerId="ADAL" clId="{BB2970A8-55C5-48A1-A872-0CC283A3BB87}"/>
    <pc:docChg chg="undo custSel addSld delSld modSld sldOrd">
      <pc:chgData name="v.paton@alumnos.upm.es" userId="732e3bc8-d297-48a1-b55b-b754c201b64b" providerId="ADAL" clId="{BB2970A8-55C5-48A1-A872-0CC283A3BB87}" dt="2022-11-07T10:22:13.072" v="2510" actId="20577"/>
      <pc:docMkLst>
        <pc:docMk/>
      </pc:docMkLst>
      <pc:sldChg chg="addSp delSp modSp mod modNotesTx">
        <pc:chgData name="v.paton@alumnos.upm.es" userId="732e3bc8-d297-48a1-b55b-b754c201b64b" providerId="ADAL" clId="{BB2970A8-55C5-48A1-A872-0CC283A3BB87}" dt="2022-11-07T10:22:13.072" v="2510" actId="20577"/>
        <pc:sldMkLst>
          <pc:docMk/>
          <pc:sldMk cId="0" sldId="256"/>
        </pc:sldMkLst>
        <pc:spChg chg="add del mod">
          <ac:chgData name="v.paton@alumnos.upm.es" userId="732e3bc8-d297-48a1-b55b-b754c201b64b" providerId="ADAL" clId="{BB2970A8-55C5-48A1-A872-0CC283A3BB87}" dt="2022-11-07T10:19:02.956" v="1906" actId="478"/>
          <ac:spMkLst>
            <pc:docMk/>
            <pc:sldMk cId="0" sldId="256"/>
            <ac:spMk id="5" creationId="{1B1B1A25-602C-9C48-1581-90037B313645}"/>
          </ac:spMkLst>
        </pc:spChg>
        <pc:spChg chg="add del mod">
          <ac:chgData name="v.paton@alumnos.upm.es" userId="732e3bc8-d297-48a1-b55b-b754c201b64b" providerId="ADAL" clId="{BB2970A8-55C5-48A1-A872-0CC283A3BB87}" dt="2022-11-07T10:19:21.149" v="1910" actId="478"/>
          <ac:spMkLst>
            <pc:docMk/>
            <pc:sldMk cId="0" sldId="256"/>
            <ac:spMk id="7" creationId="{724E9CF3-8CF3-2C35-07A7-9BCCE957E0FE}"/>
          </ac:spMkLst>
        </pc:spChg>
        <pc:spChg chg="add del mod">
          <ac:chgData name="v.paton@alumnos.upm.es" userId="732e3bc8-d297-48a1-b55b-b754c201b64b" providerId="ADAL" clId="{BB2970A8-55C5-48A1-A872-0CC283A3BB87}" dt="2022-11-07T10:19:15.371" v="1908" actId="478"/>
          <ac:spMkLst>
            <pc:docMk/>
            <pc:sldMk cId="0" sldId="256"/>
            <ac:spMk id="9" creationId="{3C4CE90D-24C9-592D-1D66-9A9E9F71B723}"/>
          </ac:spMkLst>
        </pc:spChg>
        <pc:spChg chg="add del mod">
          <ac:chgData name="v.paton@alumnos.upm.es" userId="732e3bc8-d297-48a1-b55b-b754c201b64b" providerId="ADAL" clId="{BB2970A8-55C5-48A1-A872-0CC283A3BB87}" dt="2022-11-07T10:19:15.371" v="1908" actId="478"/>
          <ac:spMkLst>
            <pc:docMk/>
            <pc:sldMk cId="0" sldId="256"/>
            <ac:spMk id="11" creationId="{9B52320A-9CB3-E07B-79F8-763818525DF0}"/>
          </ac:spMkLst>
        </pc:spChg>
        <pc:spChg chg="add del mod">
          <ac:chgData name="v.paton@alumnos.upm.es" userId="732e3bc8-d297-48a1-b55b-b754c201b64b" providerId="ADAL" clId="{BB2970A8-55C5-48A1-A872-0CC283A3BB87}" dt="2022-11-07T10:19:19.485" v="1909" actId="478"/>
          <ac:spMkLst>
            <pc:docMk/>
            <pc:sldMk cId="0" sldId="256"/>
            <ac:spMk id="13" creationId="{3D301065-B7B7-2429-4171-97A364621805}"/>
          </ac:spMkLst>
        </pc:spChg>
        <pc:spChg chg="del">
          <ac:chgData name="v.paton@alumnos.upm.es" userId="732e3bc8-d297-48a1-b55b-b754c201b64b" providerId="ADAL" clId="{BB2970A8-55C5-48A1-A872-0CC283A3BB87}" dt="2022-11-07T10:18:58.972" v="1905" actId="478"/>
          <ac:spMkLst>
            <pc:docMk/>
            <pc:sldMk cId="0" sldId="256"/>
            <ac:spMk id="112" creationId="{00000000-0000-0000-0000-000000000000}"/>
          </ac:spMkLst>
        </pc:spChg>
        <pc:picChg chg="del">
          <ac:chgData name="v.paton@alumnos.upm.es" userId="732e3bc8-d297-48a1-b55b-b754c201b64b" providerId="ADAL" clId="{BB2970A8-55C5-48A1-A872-0CC283A3BB87}" dt="2022-11-07T10:19:15.371" v="1908" actId="478"/>
          <ac:picMkLst>
            <pc:docMk/>
            <pc:sldMk cId="0" sldId="256"/>
            <ac:picMk id="108" creationId="{00000000-0000-0000-0000-000000000000}"/>
          </ac:picMkLst>
        </pc:picChg>
        <pc:picChg chg="del">
          <ac:chgData name="v.paton@alumnos.upm.es" userId="732e3bc8-d297-48a1-b55b-b754c201b64b" providerId="ADAL" clId="{BB2970A8-55C5-48A1-A872-0CC283A3BB87}" dt="2022-11-07T10:19:11.812" v="1907" actId="478"/>
          <ac:picMkLst>
            <pc:docMk/>
            <pc:sldMk cId="0" sldId="256"/>
            <ac:picMk id="109" creationId="{00000000-0000-0000-0000-000000000000}"/>
          </ac:picMkLst>
        </pc:picChg>
        <pc:picChg chg="del">
          <ac:chgData name="v.paton@alumnos.upm.es" userId="732e3bc8-d297-48a1-b55b-b754c201b64b" providerId="ADAL" clId="{BB2970A8-55C5-48A1-A872-0CC283A3BB87}" dt="2022-11-07T10:19:11.812" v="1907" actId="478"/>
          <ac:picMkLst>
            <pc:docMk/>
            <pc:sldMk cId="0" sldId="256"/>
            <ac:picMk id="110" creationId="{00000000-0000-0000-0000-000000000000}"/>
          </ac:picMkLst>
        </pc:picChg>
        <pc:picChg chg="del">
          <ac:chgData name="v.paton@alumnos.upm.es" userId="732e3bc8-d297-48a1-b55b-b754c201b64b" providerId="ADAL" clId="{BB2970A8-55C5-48A1-A872-0CC283A3BB87}" dt="2022-11-07T10:19:11.812" v="1907" actId="478"/>
          <ac:picMkLst>
            <pc:docMk/>
            <pc:sldMk cId="0" sldId="256"/>
            <ac:picMk id="111" creationId="{00000000-0000-0000-0000-000000000000}"/>
          </ac:picMkLst>
        </pc:picChg>
        <pc:picChg chg="del">
          <ac:chgData name="v.paton@alumnos.upm.es" userId="732e3bc8-d297-48a1-b55b-b754c201b64b" providerId="ADAL" clId="{BB2970A8-55C5-48A1-A872-0CC283A3BB87}" dt="2022-11-07T10:19:11.812" v="1907" actId="478"/>
          <ac:picMkLst>
            <pc:docMk/>
            <pc:sldMk cId="0" sldId="256"/>
            <ac:picMk id="114" creationId="{00000000-0000-0000-0000-000000000000}"/>
          </ac:picMkLst>
        </pc:picChg>
      </pc:sldChg>
      <pc:sldChg chg="del">
        <pc:chgData name="v.paton@alumnos.upm.es" userId="732e3bc8-d297-48a1-b55b-b754c201b64b" providerId="ADAL" clId="{BB2970A8-55C5-48A1-A872-0CC283A3BB87}" dt="2022-11-03T23:38:10.960" v="962" actId="2696"/>
        <pc:sldMkLst>
          <pc:docMk/>
          <pc:sldMk cId="0" sldId="257"/>
        </pc:sldMkLst>
      </pc:sldChg>
      <pc:sldChg chg="modSp add del mod ord">
        <pc:chgData name="v.paton@alumnos.upm.es" userId="732e3bc8-d297-48a1-b55b-b754c201b64b" providerId="ADAL" clId="{BB2970A8-55C5-48A1-A872-0CC283A3BB87}" dt="2022-11-03T23:36:01.972" v="891" actId="20577"/>
        <pc:sldMkLst>
          <pc:docMk/>
          <pc:sldMk cId="3170153" sldId="258"/>
        </pc:sldMkLst>
        <pc:spChg chg="mod">
          <ac:chgData name="v.paton@alumnos.upm.es" userId="732e3bc8-d297-48a1-b55b-b754c201b64b" providerId="ADAL" clId="{BB2970A8-55C5-48A1-A872-0CC283A3BB87}" dt="2022-11-03T23:36:01.972" v="891" actId="20577"/>
          <ac:spMkLst>
            <pc:docMk/>
            <pc:sldMk cId="3170153" sldId="258"/>
            <ac:spMk id="2" creationId="{74B18E27-AB95-D1FD-C598-811048E60C83}"/>
          </ac:spMkLst>
        </pc:spChg>
      </pc:sldChg>
      <pc:sldChg chg="modSp mod">
        <pc:chgData name="v.paton@alumnos.upm.es" userId="732e3bc8-d297-48a1-b55b-b754c201b64b" providerId="ADAL" clId="{BB2970A8-55C5-48A1-A872-0CC283A3BB87}" dt="2022-11-04T12:20:29.960" v="1328"/>
        <pc:sldMkLst>
          <pc:docMk/>
          <pc:sldMk cId="2442304079" sldId="259"/>
        </pc:sldMkLst>
        <pc:spChg chg="mod">
          <ac:chgData name="v.paton@alumnos.upm.es" userId="732e3bc8-d297-48a1-b55b-b754c201b64b" providerId="ADAL" clId="{BB2970A8-55C5-48A1-A872-0CC283A3BB87}" dt="2022-11-04T10:43:43.976" v="1327" actId="20577"/>
          <ac:spMkLst>
            <pc:docMk/>
            <pc:sldMk cId="2442304079" sldId="259"/>
            <ac:spMk id="2" creationId="{EBD83036-3C83-2D56-30DC-498009AF8C40}"/>
          </ac:spMkLst>
        </pc:spChg>
        <pc:spChg chg="mod">
          <ac:chgData name="v.paton@alumnos.upm.es" userId="732e3bc8-d297-48a1-b55b-b754c201b64b" providerId="ADAL" clId="{BB2970A8-55C5-48A1-A872-0CC283A3BB87}" dt="2022-11-04T12:20:29.960" v="1328"/>
          <ac:spMkLst>
            <pc:docMk/>
            <pc:sldMk cId="2442304079" sldId="259"/>
            <ac:spMk id="3" creationId="{A23371B9-C4C8-2107-E394-DEEC8A154F96}"/>
          </ac:spMkLst>
        </pc:spChg>
      </pc:sldChg>
      <pc:sldChg chg="modSp mod">
        <pc:chgData name="v.paton@alumnos.upm.es" userId="732e3bc8-d297-48a1-b55b-b754c201b64b" providerId="ADAL" clId="{BB2970A8-55C5-48A1-A872-0CC283A3BB87}" dt="2022-11-04T12:24:32.390" v="1380" actId="20577"/>
        <pc:sldMkLst>
          <pc:docMk/>
          <pc:sldMk cId="689309402" sldId="260"/>
        </pc:sldMkLst>
        <pc:spChg chg="mod">
          <ac:chgData name="v.paton@alumnos.upm.es" userId="732e3bc8-d297-48a1-b55b-b754c201b64b" providerId="ADAL" clId="{BB2970A8-55C5-48A1-A872-0CC283A3BB87}" dt="2022-11-04T12:24:32.390" v="1380" actId="20577"/>
          <ac:spMkLst>
            <pc:docMk/>
            <pc:sldMk cId="689309402" sldId="260"/>
            <ac:spMk id="146" creationId="{1B3864F7-B260-18D1-A551-0E9212D9D391}"/>
          </ac:spMkLst>
        </pc:spChg>
      </pc:sldChg>
      <pc:sldChg chg="modSp mod">
        <pc:chgData name="v.paton@alumnos.upm.es" userId="732e3bc8-d297-48a1-b55b-b754c201b64b" providerId="ADAL" clId="{BB2970A8-55C5-48A1-A872-0CC283A3BB87}" dt="2022-11-04T12:25:14.881" v="1415" actId="20577"/>
        <pc:sldMkLst>
          <pc:docMk/>
          <pc:sldMk cId="3352396292" sldId="261"/>
        </pc:sldMkLst>
        <pc:spChg chg="mod">
          <ac:chgData name="v.paton@alumnos.upm.es" userId="732e3bc8-d297-48a1-b55b-b754c201b64b" providerId="ADAL" clId="{BB2970A8-55C5-48A1-A872-0CC283A3BB87}" dt="2022-11-04T12:25:14.881" v="1415" actId="20577"/>
          <ac:spMkLst>
            <pc:docMk/>
            <pc:sldMk cId="3352396292" sldId="261"/>
            <ac:spMk id="6" creationId="{02E1F3C0-DC0A-E445-E394-CFD25115BC22}"/>
          </ac:spMkLst>
        </pc:spChg>
      </pc:sldChg>
      <pc:sldChg chg="addSp modSp mod">
        <pc:chgData name="v.paton@alumnos.upm.es" userId="732e3bc8-d297-48a1-b55b-b754c201b64b" providerId="ADAL" clId="{BB2970A8-55C5-48A1-A872-0CC283A3BB87}" dt="2022-11-04T12:23:19.922" v="1351" actId="14100"/>
        <pc:sldMkLst>
          <pc:docMk/>
          <pc:sldMk cId="2853438539" sldId="262"/>
        </pc:sldMkLst>
        <pc:spChg chg="mod">
          <ac:chgData name="v.paton@alumnos.upm.es" userId="732e3bc8-d297-48a1-b55b-b754c201b64b" providerId="ADAL" clId="{BB2970A8-55C5-48A1-A872-0CC283A3BB87}" dt="2022-11-04T12:23:19.922" v="1351" actId="14100"/>
          <ac:spMkLst>
            <pc:docMk/>
            <pc:sldMk cId="2853438539" sldId="262"/>
            <ac:spMk id="5" creationId="{8B8AAAF3-7CB1-4CF1-03F1-E8290EC3BAFF}"/>
          </ac:spMkLst>
        </pc:spChg>
        <pc:spChg chg="add mod">
          <ac:chgData name="v.paton@alumnos.upm.es" userId="732e3bc8-d297-48a1-b55b-b754c201b64b" providerId="ADAL" clId="{BB2970A8-55C5-48A1-A872-0CC283A3BB87}" dt="2022-11-03T23:36:58.225" v="960" actId="1037"/>
          <ac:spMkLst>
            <pc:docMk/>
            <pc:sldMk cId="2853438539" sldId="262"/>
            <ac:spMk id="9" creationId="{66AA5D9D-1186-52F6-4807-979B6AAE050C}"/>
          </ac:spMkLst>
        </pc:spChg>
        <pc:cxnChg chg="add mod">
          <ac:chgData name="v.paton@alumnos.upm.es" userId="732e3bc8-d297-48a1-b55b-b754c201b64b" providerId="ADAL" clId="{BB2970A8-55C5-48A1-A872-0CC283A3BB87}" dt="2022-11-03T23:36:58.225" v="960" actId="1037"/>
          <ac:cxnSpMkLst>
            <pc:docMk/>
            <pc:sldMk cId="2853438539" sldId="262"/>
            <ac:cxnSpMk id="8" creationId="{18CA1D46-F955-677F-EA99-68653C1D4D16}"/>
          </ac:cxnSpMkLst>
        </pc:cxnChg>
      </pc:sldChg>
      <pc:sldChg chg="del">
        <pc:chgData name="v.paton@alumnos.upm.es" userId="732e3bc8-d297-48a1-b55b-b754c201b64b" providerId="ADAL" clId="{BB2970A8-55C5-48A1-A872-0CC283A3BB87}" dt="2022-11-03T23:37:03.420" v="961" actId="2696"/>
        <pc:sldMkLst>
          <pc:docMk/>
          <pc:sldMk cId="920273801" sldId="264"/>
        </pc:sldMkLst>
      </pc:sldChg>
      <pc:sldChg chg="modSp mod">
        <pc:chgData name="v.paton@alumnos.upm.es" userId="732e3bc8-d297-48a1-b55b-b754c201b64b" providerId="ADAL" clId="{BB2970A8-55C5-48A1-A872-0CC283A3BB87}" dt="2022-11-04T12:35:22.205" v="1428" actId="20577"/>
        <pc:sldMkLst>
          <pc:docMk/>
          <pc:sldMk cId="4031143607" sldId="265"/>
        </pc:sldMkLst>
        <pc:spChg chg="mod">
          <ac:chgData name="v.paton@alumnos.upm.es" userId="732e3bc8-d297-48a1-b55b-b754c201b64b" providerId="ADAL" clId="{BB2970A8-55C5-48A1-A872-0CC283A3BB87}" dt="2022-11-03T23:24:24.120" v="632" actId="1035"/>
          <ac:spMkLst>
            <pc:docMk/>
            <pc:sldMk cId="4031143607" sldId="265"/>
            <ac:spMk id="5" creationId="{8B8AAAF3-7CB1-4CF1-03F1-E8290EC3BAFF}"/>
          </ac:spMkLst>
        </pc:spChg>
        <pc:spChg chg="mod">
          <ac:chgData name="v.paton@alumnos.upm.es" userId="732e3bc8-d297-48a1-b55b-b754c201b64b" providerId="ADAL" clId="{BB2970A8-55C5-48A1-A872-0CC283A3BB87}" dt="2022-11-04T12:35:22.205" v="1428" actId="20577"/>
          <ac:spMkLst>
            <pc:docMk/>
            <pc:sldMk cId="4031143607" sldId="265"/>
            <ac:spMk id="7" creationId="{07723F25-80EB-85BE-C8C2-1CE0839FB320}"/>
          </ac:spMkLst>
        </pc:spChg>
        <pc:spChg chg="mod">
          <ac:chgData name="v.paton@alumnos.upm.es" userId="732e3bc8-d297-48a1-b55b-b754c201b64b" providerId="ADAL" clId="{BB2970A8-55C5-48A1-A872-0CC283A3BB87}" dt="2022-11-03T23:24:24.120" v="632" actId="1035"/>
          <ac:spMkLst>
            <pc:docMk/>
            <pc:sldMk cId="4031143607" sldId="265"/>
            <ac:spMk id="9" creationId="{4E921CC7-C312-FAED-F375-97020C770834}"/>
          </ac:spMkLst>
        </pc:spChg>
        <pc:spChg chg="mod">
          <ac:chgData name="v.paton@alumnos.upm.es" userId="732e3bc8-d297-48a1-b55b-b754c201b64b" providerId="ADAL" clId="{BB2970A8-55C5-48A1-A872-0CC283A3BB87}" dt="2022-11-03T23:24:24.120" v="632" actId="1035"/>
          <ac:spMkLst>
            <pc:docMk/>
            <pc:sldMk cId="4031143607" sldId="265"/>
            <ac:spMk id="14" creationId="{0ABD9DFC-87DA-E027-C0D7-BDF529C18EAC}"/>
          </ac:spMkLst>
        </pc:spChg>
        <pc:cxnChg chg="mod">
          <ac:chgData name="v.paton@alumnos.upm.es" userId="732e3bc8-d297-48a1-b55b-b754c201b64b" providerId="ADAL" clId="{BB2970A8-55C5-48A1-A872-0CC283A3BB87}" dt="2022-11-03T23:24:24.120" v="632" actId="1035"/>
          <ac:cxnSpMkLst>
            <pc:docMk/>
            <pc:sldMk cId="4031143607" sldId="265"/>
            <ac:cxnSpMk id="3" creationId="{97B37901-369D-C10C-2A67-82D4ABCF97A7}"/>
          </ac:cxnSpMkLst>
        </pc:cxnChg>
        <pc:cxnChg chg="mod">
          <ac:chgData name="v.paton@alumnos.upm.es" userId="732e3bc8-d297-48a1-b55b-b754c201b64b" providerId="ADAL" clId="{BB2970A8-55C5-48A1-A872-0CC283A3BB87}" dt="2022-11-03T23:24:24.120" v="632" actId="1035"/>
          <ac:cxnSpMkLst>
            <pc:docMk/>
            <pc:sldMk cId="4031143607" sldId="265"/>
            <ac:cxnSpMk id="13" creationId="{820308C8-577A-6603-9A4F-4F4B93209072}"/>
          </ac:cxnSpMkLst>
        </pc:cxnChg>
      </pc:sldChg>
      <pc:sldChg chg="addSp modSp mod">
        <pc:chgData name="v.paton@alumnos.upm.es" userId="732e3bc8-d297-48a1-b55b-b754c201b64b" providerId="ADAL" clId="{BB2970A8-55C5-48A1-A872-0CC283A3BB87}" dt="2022-11-07T09:53:24.142" v="1761" actId="20577"/>
        <pc:sldMkLst>
          <pc:docMk/>
          <pc:sldMk cId="1635167228" sldId="267"/>
        </pc:sldMkLst>
        <pc:spChg chg="add mod">
          <ac:chgData name="v.paton@alumnos.upm.es" userId="732e3bc8-d297-48a1-b55b-b754c201b64b" providerId="ADAL" clId="{BB2970A8-55C5-48A1-A872-0CC283A3BB87}" dt="2022-11-07T09:53:24.142" v="1761" actId="20577"/>
          <ac:spMkLst>
            <pc:docMk/>
            <pc:sldMk cId="1635167228" sldId="267"/>
            <ac:spMk id="3" creationId="{5A03D11C-6538-5F07-D992-F99649F7B52C}"/>
          </ac:spMkLst>
        </pc:spChg>
        <pc:spChg chg="mod">
          <ac:chgData name="v.paton@alumnos.upm.es" userId="732e3bc8-d297-48a1-b55b-b754c201b64b" providerId="ADAL" clId="{BB2970A8-55C5-48A1-A872-0CC283A3BB87}" dt="2022-11-04T12:35:55.680" v="1440" actId="20577"/>
          <ac:spMkLst>
            <pc:docMk/>
            <pc:sldMk cId="1635167228" sldId="267"/>
            <ac:spMk id="18" creationId="{83A64232-0053-7C2E-46EA-351B6C921D08}"/>
          </ac:spMkLst>
        </pc:spChg>
      </pc:sldChg>
      <pc:sldChg chg="addSp delSp modSp mod">
        <pc:chgData name="v.paton@alumnos.upm.es" userId="732e3bc8-d297-48a1-b55b-b754c201b64b" providerId="ADAL" clId="{BB2970A8-55C5-48A1-A872-0CC283A3BB87}" dt="2022-11-07T09:56:25.670" v="1762" actId="20577"/>
        <pc:sldMkLst>
          <pc:docMk/>
          <pc:sldMk cId="2727843216" sldId="270"/>
        </pc:sldMkLst>
        <pc:spChg chg="mod">
          <ac:chgData name="v.paton@alumnos.upm.es" userId="732e3bc8-d297-48a1-b55b-b754c201b64b" providerId="ADAL" clId="{BB2970A8-55C5-48A1-A872-0CC283A3BB87}" dt="2022-11-03T23:33:09.924" v="853" actId="20577"/>
          <ac:spMkLst>
            <pc:docMk/>
            <pc:sldMk cId="2727843216" sldId="270"/>
            <ac:spMk id="2" creationId="{4E1B8B96-19B5-69E0-CC18-2812DA7F068C}"/>
          </ac:spMkLst>
        </pc:spChg>
        <pc:spChg chg="add del mod">
          <ac:chgData name="v.paton@alumnos.upm.es" userId="732e3bc8-d297-48a1-b55b-b754c201b64b" providerId="ADAL" clId="{BB2970A8-55C5-48A1-A872-0CC283A3BB87}" dt="2022-11-03T23:00:44.131" v="2" actId="478"/>
          <ac:spMkLst>
            <pc:docMk/>
            <pc:sldMk cId="2727843216" sldId="270"/>
            <ac:spMk id="3" creationId="{ADD7B1C7-7479-CAAC-1211-DC7D6E8A8325}"/>
          </ac:spMkLst>
        </pc:spChg>
        <pc:spChg chg="add del mod">
          <ac:chgData name="v.paton@alumnos.upm.es" userId="732e3bc8-d297-48a1-b55b-b754c201b64b" providerId="ADAL" clId="{BB2970A8-55C5-48A1-A872-0CC283A3BB87}" dt="2022-11-03T23:02:19.460" v="14" actId="478"/>
          <ac:spMkLst>
            <pc:docMk/>
            <pc:sldMk cId="2727843216" sldId="270"/>
            <ac:spMk id="5" creationId="{954BD786-6F80-7792-5CAC-B7C0472F14B5}"/>
          </ac:spMkLst>
        </pc:spChg>
        <pc:spChg chg="add mod">
          <ac:chgData name="v.paton@alumnos.upm.es" userId="732e3bc8-d297-48a1-b55b-b754c201b64b" providerId="ADAL" clId="{BB2970A8-55C5-48A1-A872-0CC283A3BB87}" dt="2022-11-07T09:56:25.670" v="1762" actId="20577"/>
          <ac:spMkLst>
            <pc:docMk/>
            <pc:sldMk cId="2727843216" sldId="270"/>
            <ac:spMk id="6" creationId="{636F08D8-B463-3D21-099D-299B333AE599}"/>
          </ac:spMkLst>
        </pc:spChg>
        <pc:spChg chg="del">
          <ac:chgData name="v.paton@alumnos.upm.es" userId="732e3bc8-d297-48a1-b55b-b754c201b64b" providerId="ADAL" clId="{BB2970A8-55C5-48A1-A872-0CC283A3BB87}" dt="2022-11-03T23:03:11.359" v="54" actId="478"/>
          <ac:spMkLst>
            <pc:docMk/>
            <pc:sldMk cId="2727843216" sldId="270"/>
            <ac:spMk id="12" creationId="{6CB5AFA7-FE1C-A647-398E-669C247000BE}"/>
          </ac:spMkLst>
        </pc:spChg>
        <pc:spChg chg="del">
          <ac:chgData name="v.paton@alumnos.upm.es" userId="732e3bc8-d297-48a1-b55b-b754c201b64b" providerId="ADAL" clId="{BB2970A8-55C5-48A1-A872-0CC283A3BB87}" dt="2022-11-03T23:03:11.359" v="54" actId="478"/>
          <ac:spMkLst>
            <pc:docMk/>
            <pc:sldMk cId="2727843216" sldId="270"/>
            <ac:spMk id="17" creationId="{AB2F2172-31D8-F570-0A10-A8E361CAAB51}"/>
          </ac:spMkLst>
        </pc:spChg>
        <pc:spChg chg="mod">
          <ac:chgData name="v.paton@alumnos.upm.es" userId="732e3bc8-d297-48a1-b55b-b754c201b64b" providerId="ADAL" clId="{BB2970A8-55C5-48A1-A872-0CC283A3BB87}" dt="2022-11-03T23:25:50.671" v="706" actId="5793"/>
          <ac:spMkLst>
            <pc:docMk/>
            <pc:sldMk cId="2727843216" sldId="270"/>
            <ac:spMk id="18" creationId="{83A64232-0053-7C2E-46EA-351B6C921D08}"/>
          </ac:spMkLst>
        </pc:spChg>
      </pc:sldChg>
      <pc:sldChg chg="modSp add mod ord">
        <pc:chgData name="v.paton@alumnos.upm.es" userId="732e3bc8-d297-48a1-b55b-b754c201b64b" providerId="ADAL" clId="{BB2970A8-55C5-48A1-A872-0CC283A3BB87}" dt="2022-11-04T14:15:38.841" v="1720" actId="14826"/>
        <pc:sldMkLst>
          <pc:docMk/>
          <pc:sldMk cId="858244478" sldId="276"/>
        </pc:sldMkLst>
        <pc:spChg chg="mod">
          <ac:chgData name="v.paton@alumnos.upm.es" userId="732e3bc8-d297-48a1-b55b-b754c201b64b" providerId="ADAL" clId="{BB2970A8-55C5-48A1-A872-0CC283A3BB87}" dt="2022-11-04T14:07:16.857" v="1455" actId="20577"/>
          <ac:spMkLst>
            <pc:docMk/>
            <pc:sldMk cId="858244478" sldId="276"/>
            <ac:spMk id="2" creationId="{4E1B8B96-19B5-69E0-CC18-2812DA7F068C}"/>
          </ac:spMkLst>
        </pc:spChg>
        <pc:picChg chg="mod">
          <ac:chgData name="v.paton@alumnos.upm.es" userId="732e3bc8-d297-48a1-b55b-b754c201b64b" providerId="ADAL" clId="{BB2970A8-55C5-48A1-A872-0CC283A3BB87}" dt="2022-11-04T14:15:38.841" v="1720" actId="14826"/>
          <ac:picMkLst>
            <pc:docMk/>
            <pc:sldMk cId="858244478" sldId="276"/>
            <ac:picMk id="11" creationId="{DA8B49C3-8DB1-A355-ADA4-23312CF6D4FF}"/>
          </ac:picMkLst>
        </pc:picChg>
      </pc:sldChg>
      <pc:sldChg chg="addSp delSp modSp new del mod modClrScheme chgLayout">
        <pc:chgData name="v.paton@alumnos.upm.es" userId="732e3bc8-d297-48a1-b55b-b754c201b64b" providerId="ADAL" clId="{BB2970A8-55C5-48A1-A872-0CC283A3BB87}" dt="2022-11-03T23:02:54.396" v="18" actId="47"/>
        <pc:sldMkLst>
          <pc:docMk/>
          <pc:sldMk cId="1437778621" sldId="276"/>
        </pc:sldMkLst>
        <pc:spChg chg="del mod ord">
          <ac:chgData name="v.paton@alumnos.upm.es" userId="732e3bc8-d297-48a1-b55b-b754c201b64b" providerId="ADAL" clId="{BB2970A8-55C5-48A1-A872-0CC283A3BB87}" dt="2022-11-03T23:02:42.863" v="16" actId="700"/>
          <ac:spMkLst>
            <pc:docMk/>
            <pc:sldMk cId="1437778621" sldId="276"/>
            <ac:spMk id="2" creationId="{E0898AF4-1562-F9BF-3C71-1BFADE3E02EA}"/>
          </ac:spMkLst>
        </pc:spChg>
        <pc:spChg chg="del">
          <ac:chgData name="v.paton@alumnos.upm.es" userId="732e3bc8-d297-48a1-b55b-b754c201b64b" providerId="ADAL" clId="{BB2970A8-55C5-48A1-A872-0CC283A3BB87}" dt="2022-11-03T23:02:42.863" v="16" actId="700"/>
          <ac:spMkLst>
            <pc:docMk/>
            <pc:sldMk cId="1437778621" sldId="276"/>
            <ac:spMk id="3" creationId="{40B6ED4A-6958-ED5D-E790-F2D3072CE5BB}"/>
          </ac:spMkLst>
        </pc:spChg>
        <pc:spChg chg="mod ord">
          <ac:chgData name="v.paton@alumnos.upm.es" userId="732e3bc8-d297-48a1-b55b-b754c201b64b" providerId="ADAL" clId="{BB2970A8-55C5-48A1-A872-0CC283A3BB87}" dt="2022-11-03T23:02:46.819" v="17" actId="700"/>
          <ac:spMkLst>
            <pc:docMk/>
            <pc:sldMk cId="1437778621" sldId="276"/>
            <ac:spMk id="4" creationId="{0F521FF5-9F29-4091-7241-C986FF897E76}"/>
          </ac:spMkLst>
        </pc:spChg>
        <pc:spChg chg="add del mod ord">
          <ac:chgData name="v.paton@alumnos.upm.es" userId="732e3bc8-d297-48a1-b55b-b754c201b64b" providerId="ADAL" clId="{BB2970A8-55C5-48A1-A872-0CC283A3BB87}" dt="2022-11-03T23:02:46.819" v="17" actId="700"/>
          <ac:spMkLst>
            <pc:docMk/>
            <pc:sldMk cId="1437778621" sldId="276"/>
            <ac:spMk id="5" creationId="{A6E67741-8DA0-14D1-0D71-8B7E1CBD2677}"/>
          </ac:spMkLst>
        </pc:spChg>
        <pc:spChg chg="add mod ord">
          <ac:chgData name="v.paton@alumnos.upm.es" userId="732e3bc8-d297-48a1-b55b-b754c201b64b" providerId="ADAL" clId="{BB2970A8-55C5-48A1-A872-0CC283A3BB87}" dt="2022-11-03T23:02:46.819" v="17" actId="700"/>
          <ac:spMkLst>
            <pc:docMk/>
            <pc:sldMk cId="1437778621" sldId="276"/>
            <ac:spMk id="6" creationId="{31C40D03-429B-F4B8-9729-F93A68CC2BCE}"/>
          </ac:spMkLst>
        </pc:spChg>
      </pc:sldChg>
      <pc:sldChg chg="new del">
        <pc:chgData name="v.paton@alumnos.upm.es" userId="732e3bc8-d297-48a1-b55b-b754c201b64b" providerId="ADAL" clId="{BB2970A8-55C5-48A1-A872-0CC283A3BB87}" dt="2022-11-03T23:33:17.372" v="854" actId="47"/>
        <pc:sldMkLst>
          <pc:docMk/>
          <pc:sldMk cId="1973922628" sldId="276"/>
        </pc:sldMkLst>
      </pc:sldChg>
      <pc:sldChg chg="new del">
        <pc:chgData name="v.paton@alumnos.upm.es" userId="732e3bc8-d297-48a1-b55b-b754c201b64b" providerId="ADAL" clId="{BB2970A8-55C5-48A1-A872-0CC283A3BB87}" dt="2022-11-03T23:33:27.126" v="856" actId="47"/>
        <pc:sldMkLst>
          <pc:docMk/>
          <pc:sldMk cId="2618474608" sldId="276"/>
        </pc:sldMkLst>
      </pc:sldChg>
      <pc:sldChg chg="addSp delSp modSp new del mod modClrScheme chgLayout">
        <pc:chgData name="v.paton@alumnos.upm.es" userId="732e3bc8-d297-48a1-b55b-b754c201b64b" providerId="ADAL" clId="{BB2970A8-55C5-48A1-A872-0CC283A3BB87}" dt="2022-11-03T23:34:41.552" v="861" actId="47"/>
        <pc:sldMkLst>
          <pc:docMk/>
          <pc:sldMk cId="2649491103" sldId="276"/>
        </pc:sldMkLst>
        <pc:spChg chg="del mod ord">
          <ac:chgData name="v.paton@alumnos.upm.es" userId="732e3bc8-d297-48a1-b55b-b754c201b64b" providerId="ADAL" clId="{BB2970A8-55C5-48A1-A872-0CC283A3BB87}" dt="2022-11-03T23:33:51.297" v="858" actId="700"/>
          <ac:spMkLst>
            <pc:docMk/>
            <pc:sldMk cId="2649491103" sldId="276"/>
            <ac:spMk id="2" creationId="{8B397177-4460-4BC8-802D-F110896B51BC}"/>
          </ac:spMkLst>
        </pc:spChg>
        <pc:spChg chg="del">
          <ac:chgData name="v.paton@alumnos.upm.es" userId="732e3bc8-d297-48a1-b55b-b754c201b64b" providerId="ADAL" clId="{BB2970A8-55C5-48A1-A872-0CC283A3BB87}" dt="2022-11-03T23:33:51.297" v="858" actId="700"/>
          <ac:spMkLst>
            <pc:docMk/>
            <pc:sldMk cId="2649491103" sldId="276"/>
            <ac:spMk id="3" creationId="{B26BC1DD-310E-CB2F-9D35-87676404882D}"/>
          </ac:spMkLst>
        </pc:spChg>
        <pc:spChg chg="mod ord">
          <ac:chgData name="v.paton@alumnos.upm.es" userId="732e3bc8-d297-48a1-b55b-b754c201b64b" providerId="ADAL" clId="{BB2970A8-55C5-48A1-A872-0CC283A3BB87}" dt="2022-11-03T23:33:51.297" v="858" actId="700"/>
          <ac:spMkLst>
            <pc:docMk/>
            <pc:sldMk cId="2649491103" sldId="276"/>
            <ac:spMk id="4" creationId="{EB416C31-1D52-B43A-9B23-65BF29D073F5}"/>
          </ac:spMkLst>
        </pc:spChg>
        <pc:spChg chg="add mod ord">
          <ac:chgData name="v.paton@alumnos.upm.es" userId="732e3bc8-d297-48a1-b55b-b754c201b64b" providerId="ADAL" clId="{BB2970A8-55C5-48A1-A872-0CC283A3BB87}" dt="2022-11-03T23:33:51.297" v="858" actId="700"/>
          <ac:spMkLst>
            <pc:docMk/>
            <pc:sldMk cId="2649491103" sldId="276"/>
            <ac:spMk id="5" creationId="{5EDFB804-3564-C70F-9670-8A04791775BD}"/>
          </ac:spMkLst>
        </pc:spChg>
      </pc:sldChg>
      <pc:sldChg chg="delSp modSp add mod">
        <pc:chgData name="v.paton@alumnos.upm.es" userId="732e3bc8-d297-48a1-b55b-b754c201b64b" providerId="ADAL" clId="{BB2970A8-55C5-48A1-A872-0CC283A3BB87}" dt="2022-11-04T14:10:43.034" v="1717" actId="20577"/>
        <pc:sldMkLst>
          <pc:docMk/>
          <pc:sldMk cId="41518542" sldId="277"/>
        </pc:sldMkLst>
        <pc:spChg chg="mod">
          <ac:chgData name="v.paton@alumnos.upm.es" userId="732e3bc8-d297-48a1-b55b-b754c201b64b" providerId="ADAL" clId="{BB2970A8-55C5-48A1-A872-0CC283A3BB87}" dt="2022-11-04T14:10:43.034" v="1717" actId="20577"/>
          <ac:spMkLst>
            <pc:docMk/>
            <pc:sldMk cId="41518542" sldId="277"/>
            <ac:spMk id="2" creationId="{4E1B8B96-19B5-69E0-CC18-2812DA7F068C}"/>
          </ac:spMkLst>
        </pc:spChg>
        <pc:spChg chg="mod">
          <ac:chgData name="v.paton@alumnos.upm.es" userId="732e3bc8-d297-48a1-b55b-b754c201b64b" providerId="ADAL" clId="{BB2970A8-55C5-48A1-A872-0CC283A3BB87}" dt="2022-11-04T14:10:36.309" v="1716" actId="20577"/>
          <ac:spMkLst>
            <pc:docMk/>
            <pc:sldMk cId="41518542" sldId="277"/>
            <ac:spMk id="3" creationId="{5A03D11C-6538-5F07-D992-F99649F7B52C}"/>
          </ac:spMkLst>
        </pc:spChg>
        <pc:spChg chg="del">
          <ac:chgData name="v.paton@alumnos.upm.es" userId="732e3bc8-d297-48a1-b55b-b754c201b64b" providerId="ADAL" clId="{BB2970A8-55C5-48A1-A872-0CC283A3BB87}" dt="2022-11-04T14:07:49.927" v="1481" actId="478"/>
          <ac:spMkLst>
            <pc:docMk/>
            <pc:sldMk cId="41518542" sldId="277"/>
            <ac:spMk id="12" creationId="{6CB5AFA7-FE1C-A647-398E-669C247000BE}"/>
          </ac:spMkLst>
        </pc:spChg>
        <pc:spChg chg="mod">
          <ac:chgData name="v.paton@alumnos.upm.es" userId="732e3bc8-d297-48a1-b55b-b754c201b64b" providerId="ADAL" clId="{BB2970A8-55C5-48A1-A872-0CC283A3BB87}" dt="2022-11-04T14:09:15.699" v="1700" actId="1076"/>
          <ac:spMkLst>
            <pc:docMk/>
            <pc:sldMk cId="41518542" sldId="277"/>
            <ac:spMk id="17" creationId="{AB2F2172-31D8-F570-0A10-A8E361CAAB51}"/>
          </ac:spMkLst>
        </pc:spChg>
        <pc:spChg chg="mod">
          <ac:chgData name="v.paton@alumnos.upm.es" userId="732e3bc8-d297-48a1-b55b-b754c201b64b" providerId="ADAL" clId="{BB2970A8-55C5-48A1-A872-0CC283A3BB87}" dt="2022-11-04T14:09:11.282" v="1699" actId="20577"/>
          <ac:spMkLst>
            <pc:docMk/>
            <pc:sldMk cId="41518542" sldId="277"/>
            <ac:spMk id="18" creationId="{83A64232-0053-7C2E-46EA-351B6C921D08}"/>
          </ac:spMkLst>
        </pc:spChg>
      </pc:sldChg>
      <pc:sldChg chg="modSp add mod">
        <pc:chgData name="v.paton@alumnos.upm.es" userId="732e3bc8-d297-48a1-b55b-b754c201b64b" providerId="ADAL" clId="{BB2970A8-55C5-48A1-A872-0CC283A3BB87}" dt="2022-11-04T14:29:11.481" v="1748" actId="20577"/>
        <pc:sldMkLst>
          <pc:docMk/>
          <pc:sldMk cId="4207940633" sldId="278"/>
        </pc:sldMkLst>
        <pc:spChg chg="mod">
          <ac:chgData name="v.paton@alumnos.upm.es" userId="732e3bc8-d297-48a1-b55b-b754c201b64b" providerId="ADAL" clId="{BB2970A8-55C5-48A1-A872-0CC283A3BB87}" dt="2022-11-04T14:29:11.481" v="1748" actId="20577"/>
          <ac:spMkLst>
            <pc:docMk/>
            <pc:sldMk cId="4207940633" sldId="278"/>
            <ac:spMk id="2" creationId="{4E1B8B96-19B5-69E0-CC18-2812DA7F068C}"/>
          </ac:spMkLst>
        </pc:spChg>
        <pc:spChg chg="mod">
          <ac:chgData name="v.paton@alumnos.upm.es" userId="732e3bc8-d297-48a1-b55b-b754c201b64b" providerId="ADAL" clId="{BB2970A8-55C5-48A1-A872-0CC283A3BB87}" dt="2022-11-04T14:17:58.965" v="1736" actId="20577"/>
          <ac:spMkLst>
            <pc:docMk/>
            <pc:sldMk cId="4207940633" sldId="278"/>
            <ac:spMk id="8" creationId="{D34E989B-6C24-A63D-AC52-AE86670CD98F}"/>
          </ac:spMkLst>
        </pc:spChg>
        <pc:picChg chg="mod">
          <ac:chgData name="v.paton@alumnos.upm.es" userId="732e3bc8-d297-48a1-b55b-b754c201b64b" providerId="ADAL" clId="{BB2970A8-55C5-48A1-A872-0CC283A3BB87}" dt="2022-11-04T14:17:31.544" v="1724" actId="14826"/>
          <ac:picMkLst>
            <pc:docMk/>
            <pc:sldMk cId="4207940633" sldId="278"/>
            <ac:picMk id="7" creationId="{ADFE2E34-4277-53E3-A23D-E0453B3057F9}"/>
          </ac:picMkLst>
        </pc:picChg>
      </pc:sldChg>
      <pc:sldChg chg="new del">
        <pc:chgData name="v.paton@alumnos.upm.es" userId="732e3bc8-d297-48a1-b55b-b754c201b64b" providerId="ADAL" clId="{BB2970A8-55C5-48A1-A872-0CC283A3BB87}" dt="2022-11-07T10:07:26.744" v="1764" actId="680"/>
        <pc:sldMkLst>
          <pc:docMk/>
          <pc:sldMk cId="116658435" sldId="279"/>
        </pc:sldMkLst>
      </pc:sldChg>
      <pc:sldMasterChg chg="delSldLayout">
        <pc:chgData name="v.paton@alumnos.upm.es" userId="732e3bc8-d297-48a1-b55b-b754c201b64b" providerId="ADAL" clId="{BB2970A8-55C5-48A1-A872-0CC283A3BB87}" dt="2022-11-03T23:38:10.960" v="962" actId="2696"/>
        <pc:sldMasterMkLst>
          <pc:docMk/>
          <pc:sldMasterMk cId="0" sldId="2147483648"/>
        </pc:sldMasterMkLst>
        <pc:sldLayoutChg chg="del">
          <pc:chgData name="v.paton@alumnos.upm.es" userId="732e3bc8-d297-48a1-b55b-b754c201b64b" providerId="ADAL" clId="{BB2970A8-55C5-48A1-A872-0CC283A3BB87}" dt="2022-11-03T23:34:41.552" v="86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v.paton@alumnos.upm.es" userId="732e3bc8-d297-48a1-b55b-b754c201b64b" providerId="ADAL" clId="{BB2970A8-55C5-48A1-A872-0CC283A3BB87}" dt="2022-11-03T23:38:10.960" v="962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v.paton@alumnos.upm.es" userId="732e3bc8-d297-48a1-b55b-b754c201b64b" providerId="ADAL" clId="{BB2970A8-55C5-48A1-A872-0CC283A3BB87}" dt="2022-11-03T23:02:54.396" v="18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Arial"/>
      </a:defRPr>
    </a:lvl1pPr>
    <a:lvl2pPr indent="228600" defTabSz="457200" latinLnBrk="0">
      <a:defRPr sz="2200">
        <a:latin typeface="+mn-lt"/>
        <a:ea typeface="+mn-ea"/>
        <a:cs typeface="+mn-cs"/>
        <a:sym typeface="Arial"/>
      </a:defRPr>
    </a:lvl2pPr>
    <a:lvl3pPr indent="457200" defTabSz="457200" latinLnBrk="0">
      <a:defRPr sz="2200">
        <a:latin typeface="+mn-lt"/>
        <a:ea typeface="+mn-ea"/>
        <a:cs typeface="+mn-cs"/>
        <a:sym typeface="Arial"/>
      </a:defRPr>
    </a:lvl3pPr>
    <a:lvl4pPr indent="685800" defTabSz="457200" latinLnBrk="0">
      <a:defRPr sz="2200">
        <a:latin typeface="+mn-lt"/>
        <a:ea typeface="+mn-ea"/>
        <a:cs typeface="+mn-cs"/>
        <a:sym typeface="Arial"/>
      </a:defRPr>
    </a:lvl4pPr>
    <a:lvl5pPr indent="914400" defTabSz="457200" latinLnBrk="0">
      <a:defRPr sz="2200">
        <a:latin typeface="+mn-lt"/>
        <a:ea typeface="+mn-ea"/>
        <a:cs typeface="+mn-cs"/>
        <a:sym typeface="Arial"/>
      </a:defRPr>
    </a:lvl5pPr>
    <a:lvl6pPr indent="1143000" defTabSz="457200" latinLnBrk="0">
      <a:defRPr sz="2200">
        <a:latin typeface="+mn-lt"/>
        <a:ea typeface="+mn-ea"/>
        <a:cs typeface="+mn-cs"/>
        <a:sym typeface="Arial"/>
      </a:defRPr>
    </a:lvl6pPr>
    <a:lvl7pPr indent="1371600" defTabSz="457200" latinLnBrk="0">
      <a:defRPr sz="2200">
        <a:latin typeface="+mn-lt"/>
        <a:ea typeface="+mn-ea"/>
        <a:cs typeface="+mn-cs"/>
        <a:sym typeface="Arial"/>
      </a:defRPr>
    </a:lvl7pPr>
    <a:lvl8pPr indent="1600200" defTabSz="457200" latinLnBrk="0">
      <a:defRPr sz="2200">
        <a:latin typeface="+mn-lt"/>
        <a:ea typeface="+mn-ea"/>
        <a:cs typeface="+mn-cs"/>
        <a:sym typeface="Arial"/>
      </a:defRPr>
    </a:lvl8pPr>
    <a:lvl9pPr indent="1828800" defTabSz="457200" latinLnBrk="0">
      <a:defRPr sz="2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Welcome</a:t>
            </a:r>
            <a:r>
              <a:rPr lang="es-ES" dirty="0"/>
              <a:t> </a:t>
            </a:r>
            <a:r>
              <a:rPr lang="es-ES" dirty="0" err="1"/>
              <a:t>everyone</a:t>
            </a:r>
            <a:r>
              <a:rPr lang="es-ES" dirty="0"/>
              <a:t> to my presentation of the results of the Project I have been </a:t>
            </a:r>
            <a:r>
              <a:rPr lang="es-ES" dirty="0" err="1"/>
              <a:t>working</a:t>
            </a:r>
            <a:r>
              <a:rPr lang="es-ES" dirty="0"/>
              <a:t> on in the last </a:t>
            </a:r>
            <a:r>
              <a:rPr lang="es-ES" dirty="0" err="1"/>
              <a:t>couple</a:t>
            </a:r>
            <a:r>
              <a:rPr lang="es-ES" dirty="0"/>
              <a:t> </a:t>
            </a:r>
            <a:r>
              <a:rPr lang="es-ES" dirty="0" err="1"/>
              <a:t>months</a:t>
            </a:r>
            <a:r>
              <a:rPr lang="es-ES" dirty="0"/>
              <a:t>. The Project,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omics</a:t>
            </a:r>
            <a:r>
              <a:rPr lang="es-ES" dirty="0"/>
              <a:t> </a:t>
            </a:r>
            <a:r>
              <a:rPr lang="es-ES" dirty="0" err="1"/>
              <a:t>preprocessing</a:t>
            </a:r>
            <a:r>
              <a:rPr lang="es-ES" dirty="0"/>
              <a:t> benchmarking, Will explore the effects of alternative </a:t>
            </a:r>
            <a:r>
              <a:rPr lang="es-ES" dirty="0" err="1"/>
              <a:t>omics</a:t>
            </a:r>
            <a:r>
              <a:rPr lang="es-ES" dirty="0"/>
              <a:t> </a:t>
            </a:r>
            <a:r>
              <a:rPr lang="es-ES" dirty="0" err="1"/>
              <a:t>preprocessing</a:t>
            </a:r>
            <a:r>
              <a:rPr lang="es-ES" dirty="0"/>
              <a:t> pipelines in </a:t>
            </a:r>
            <a:r>
              <a:rPr lang="es-ES" dirty="0" err="1"/>
              <a:t>downstream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results. If </a:t>
            </a:r>
            <a:r>
              <a:rPr lang="es-ES" dirty="0" err="1"/>
              <a:t>something</a:t>
            </a:r>
            <a:r>
              <a:rPr lang="es-ES" dirty="0"/>
              <a:t> is not </a:t>
            </a:r>
            <a:r>
              <a:rPr lang="es-ES" dirty="0" err="1"/>
              <a:t>clear</a:t>
            </a:r>
            <a:r>
              <a:rPr lang="es-ES" dirty="0"/>
              <a:t>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interrupt</a:t>
            </a:r>
            <a:r>
              <a:rPr lang="es-ES" dirty="0"/>
              <a:t> me and we can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/>
              <a:t> again.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48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96939" y="1878486"/>
            <a:ext cx="12455543" cy="1897154"/>
          </a:xfrm>
          <a:prstGeom prst="rect">
            <a:avLst/>
          </a:prstGeom>
        </p:spPr>
        <p:txBody>
          <a:bodyPr anchor="ctr">
            <a:spAutoFit/>
          </a:bodyPr>
          <a:lstStyle>
            <a:lvl1pPr marL="57799" indent="0">
              <a:spcBef>
                <a:spcPts val="0"/>
              </a:spcBef>
              <a:buClrTx/>
              <a:buSzTx/>
              <a:buNone/>
              <a:defRPr sz="6100" b="1"/>
            </a:lvl1pPr>
          </a:lstStyle>
          <a:p>
            <a:r>
              <a:t>Title </a:t>
            </a:r>
          </a:p>
        </p:txBody>
      </p:sp>
      <p:sp>
        <p:nvSpPr>
          <p:cNvPr id="15" name="Image"/>
          <p:cNvSpPr>
            <a:spLocks noGrp="1"/>
          </p:cNvSpPr>
          <p:nvPr>
            <p:ph type="pic" sz="quarter" idx="22"/>
          </p:nvPr>
        </p:nvSpPr>
        <p:spPr>
          <a:xfrm>
            <a:off x="13188337" y="8056444"/>
            <a:ext cx="3588777" cy="973141"/>
          </a:xfrm>
          <a:prstGeom prst="rect">
            <a:avLst/>
          </a:prstGeom>
          <a:ln>
            <a:round/>
          </a:ln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" name="Saez-Rodriguez Group"/>
          <p:cNvSpPr txBox="1"/>
          <p:nvPr/>
        </p:nvSpPr>
        <p:spPr>
          <a:xfrm>
            <a:off x="839795" y="7417564"/>
            <a:ext cx="5075513" cy="52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 anchor="ctr">
            <a:spAutoFit/>
          </a:bodyPr>
          <a:lstStyle>
            <a:lvl1pPr algn="l">
              <a:defRPr sz="2700" b="1"/>
            </a:lvl1pPr>
          </a:lstStyle>
          <a:p>
            <a:r>
              <a:t>Saez-Rodriguez Group</a:t>
            </a:r>
          </a:p>
        </p:txBody>
      </p:sp>
      <p:pic>
        <p:nvPicPr>
          <p:cNvPr id="17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527" y="7487904"/>
            <a:ext cx="628750" cy="433140"/>
          </a:xfrm>
          <a:prstGeom prst="rect">
            <a:avLst/>
          </a:prstGeom>
          <a:ln w="12700"/>
        </p:spPr>
      </p:pic>
      <p:sp>
        <p:nvSpPr>
          <p:cNvPr id="18" name="@saezlab"/>
          <p:cNvSpPr txBox="1"/>
          <p:nvPr/>
        </p:nvSpPr>
        <p:spPr>
          <a:xfrm>
            <a:off x="9654884" y="7440983"/>
            <a:ext cx="1744988" cy="52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>
              <a:defRPr sz="2700"/>
            </a:lvl1pPr>
          </a:lstStyle>
          <a:p>
            <a:r>
              <a:t>@saezlab</a:t>
            </a:r>
          </a:p>
        </p:txBody>
      </p:sp>
      <p:pic>
        <p:nvPicPr>
          <p:cNvPr id="19" name="logo_saezlab.pdf" descr="logo_saezlab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56" y="7246528"/>
            <a:ext cx="919852" cy="919852"/>
          </a:xfrm>
          <a:prstGeom prst="rect">
            <a:avLst/>
          </a:prstGeom>
          <a:ln w="12700"/>
        </p:spPr>
      </p:pic>
      <p:sp>
        <p:nvSpPr>
          <p:cNvPr id="20" name="www.saezlab.org"/>
          <p:cNvSpPr txBox="1"/>
          <p:nvPr/>
        </p:nvSpPr>
        <p:spPr>
          <a:xfrm>
            <a:off x="6080916" y="7388090"/>
            <a:ext cx="2960004" cy="58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 anchor="ctr"/>
          <a:lstStyle>
            <a:lvl1pPr algn="l">
              <a:spcBef>
                <a:spcPts val="1100"/>
              </a:spcBef>
              <a:buClr>
                <a:srgbClr val="434ED6"/>
              </a:buClr>
              <a:buFont typeface="Wingdings"/>
              <a:defRPr sz="2800"/>
            </a:lvl1pPr>
          </a:lstStyle>
          <a:p>
            <a:r>
              <a:t>www.saezlab.org</a:t>
            </a:r>
          </a:p>
        </p:txBody>
      </p:sp>
      <p:sp>
        <p:nvSpPr>
          <p:cNvPr id="21" name="Image"/>
          <p:cNvSpPr>
            <a:spLocks noGrp="1"/>
          </p:cNvSpPr>
          <p:nvPr>
            <p:ph type="pic" sz="quarter" idx="23"/>
          </p:nvPr>
        </p:nvSpPr>
        <p:spPr>
          <a:xfrm>
            <a:off x="10369967" y="8591291"/>
            <a:ext cx="973142" cy="973142"/>
          </a:xfrm>
          <a:prstGeom prst="rect">
            <a:avLst/>
          </a:prstGeom>
          <a:ln>
            <a:round/>
          </a:ln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Image"/>
          <p:cNvSpPr>
            <a:spLocks noGrp="1"/>
          </p:cNvSpPr>
          <p:nvPr>
            <p:ph type="pic" sz="quarter" idx="24"/>
          </p:nvPr>
        </p:nvSpPr>
        <p:spPr>
          <a:xfrm>
            <a:off x="11616187" y="8330307"/>
            <a:ext cx="1236520" cy="1236520"/>
          </a:xfrm>
          <a:prstGeom prst="rect">
            <a:avLst/>
          </a:prstGeom>
          <a:ln>
            <a:round/>
          </a:ln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sz="quarter" idx="25"/>
          </p:nvPr>
        </p:nvSpPr>
        <p:spPr>
          <a:xfrm>
            <a:off x="13265486" y="8963827"/>
            <a:ext cx="3195620" cy="643850"/>
          </a:xfrm>
          <a:prstGeom prst="rect">
            <a:avLst/>
          </a:prstGeom>
          <a:ln>
            <a:round/>
          </a:ln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4" name="Image"/>
          <p:cNvSpPr>
            <a:spLocks noGrp="1"/>
          </p:cNvSpPr>
          <p:nvPr>
            <p:ph type="pic" sz="quarter" idx="26"/>
          </p:nvPr>
        </p:nvSpPr>
        <p:spPr>
          <a:xfrm>
            <a:off x="16266321" y="8779623"/>
            <a:ext cx="1044878" cy="783658"/>
          </a:xfrm>
          <a:prstGeom prst="rect">
            <a:avLst/>
          </a:prstGeom>
          <a:ln>
            <a:round/>
          </a:ln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" name="Institute for Computational Biomedicine, Heidelberg University, Faculty of Medicine, Bioquant…"/>
          <p:cNvSpPr txBox="1">
            <a:spLocks noGrp="1"/>
          </p:cNvSpPr>
          <p:nvPr>
            <p:ph type="body" sz="quarter" idx="27"/>
          </p:nvPr>
        </p:nvSpPr>
        <p:spPr>
          <a:xfrm>
            <a:off x="545940" y="8068937"/>
            <a:ext cx="11764916" cy="147986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40640" marR="40640" indent="0" defTabSz="914400">
              <a:spcBef>
                <a:spcPts val="700"/>
              </a:spcBef>
              <a:buClr>
                <a:srgbClr val="434ED6"/>
              </a:buClr>
              <a:buSzTx/>
              <a:buFont typeface="Wingdings"/>
              <a:buNone/>
              <a:defRPr sz="2100"/>
            </a:pPr>
            <a:r>
              <a:t>Institute for Computational Biomedicine, Heidelberg University, Faculty of Medicine, Bioquant</a:t>
            </a:r>
          </a:p>
          <a:p>
            <a:pPr marL="40640" marR="40640" indent="0" defTabSz="914400">
              <a:spcBef>
                <a:spcPts val="700"/>
              </a:spcBef>
              <a:buClr>
                <a:srgbClr val="434ED6"/>
              </a:buClr>
              <a:buSzTx/>
              <a:buFont typeface="Wingdings"/>
              <a:buNone/>
              <a:defRPr sz="2100"/>
            </a:pPr>
            <a:r>
              <a:t>JRC Computational Biomedicine RWTH Aachen, Faculty of Medicine</a:t>
            </a:r>
          </a:p>
          <a:p>
            <a:pPr marL="40640" marR="40640" indent="0" defTabSz="914400">
              <a:spcBef>
                <a:spcPts val="700"/>
              </a:spcBef>
              <a:buClr>
                <a:srgbClr val="434ED6"/>
              </a:buClr>
              <a:buSzTx/>
              <a:buFont typeface="Wingdings"/>
              <a:buNone/>
              <a:defRPr sz="2100"/>
            </a:pPr>
            <a:r>
              <a:t>EMBL - University Hospital Heidelberg Molecular Medicine Partnership Unit</a:t>
            </a:r>
          </a:p>
        </p:txBody>
      </p:sp>
      <p:sp>
        <p:nvSpPr>
          <p:cNvPr id="26" name="Name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839795" y="6505724"/>
            <a:ext cx="5075513" cy="736648"/>
          </a:xfrm>
          <a:prstGeom prst="rect">
            <a:avLst/>
          </a:prstGeom>
        </p:spPr>
        <p:txBody>
          <a:bodyPr anchor="ctr">
            <a:spAutoFit/>
          </a:bodyPr>
          <a:lstStyle>
            <a:lvl1pPr marL="57799" indent="0">
              <a:spcBef>
                <a:spcPts val="0"/>
              </a:spcBef>
              <a:buClrTx/>
              <a:buSzTx/>
              <a:buNone/>
              <a:defRPr sz="3200" b="1"/>
            </a:lvl1pPr>
          </a:lstStyle>
          <a:p>
            <a:r>
              <a:t>Name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7101" y="9211733"/>
            <a:ext cx="693998" cy="674810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SR_COMB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aezLab-Ques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"/>
          <p:cNvSpPr/>
          <p:nvPr/>
        </p:nvSpPr>
        <p:spPr>
          <a:xfrm>
            <a:off x="-104218" y="-43308"/>
            <a:ext cx="17670711" cy="9934328"/>
          </a:xfrm>
          <a:prstGeom prst="rect">
            <a:avLst/>
          </a:prstGeom>
          <a:solidFill>
            <a:srgbClr val="000000"/>
          </a:solidFill>
          <a:ln w="12700"/>
        </p:spPr>
        <p:txBody>
          <a:bodyPr lIns="72248" tIns="72248" rIns="72248" bIns="72248" anchor="ctr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2712051" y="3838391"/>
            <a:ext cx="11924098" cy="1131825"/>
          </a:xfrm>
          <a:prstGeom prst="rect">
            <a:avLst/>
          </a:prstGeom>
        </p:spPr>
        <p:txBody>
          <a:bodyPr/>
          <a:lstStyle>
            <a:lvl1pPr algn="ctr">
              <a:defRPr sz="4600"/>
            </a:lvl1pPr>
          </a:lstStyle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886740" y="9283982"/>
            <a:ext cx="467977" cy="4655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5543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94285" y="-163238"/>
            <a:ext cx="17736771" cy="1298054"/>
          </a:xfrm>
          <a:prstGeom prst="rect">
            <a:avLst/>
          </a:prstGeom>
          <a:solidFill>
            <a:srgbClr val="0F466B"/>
          </a:solidFill>
          <a:ln w="12700"/>
        </p:spPr>
        <p:txBody>
          <a:bodyPr lIns="72248" tIns="72248" rIns="72248" bIns="72248" anchor="ctr"/>
          <a:lstStyle/>
          <a:p>
            <a:pPr marL="57799" marR="57799">
              <a:defRPr>
                <a:solidFill>
                  <a:srgbClr val="022488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5956" y="3563"/>
            <a:ext cx="16328299" cy="113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30664" y="2069604"/>
            <a:ext cx="14847775" cy="658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2pPr marL="615461" indent="-234461">
              <a:spcBef>
                <a:spcPts val="900"/>
              </a:spcBef>
              <a:defRPr sz="3200"/>
            </a:lvl2pPr>
            <a:lvl3pPr marL="1038167" indent="-210127">
              <a:spcBef>
                <a:spcPts val="800"/>
              </a:spcBef>
              <a:defRPr sz="2800"/>
            </a:lvl3pPr>
            <a:lvl4pPr marL="1717039" indent="-304800">
              <a:spcBef>
                <a:spcPts val="600"/>
              </a:spcBef>
              <a:defRPr sz="2400"/>
            </a:lvl4pPr>
            <a:lvl5pPr marL="2174239" indent="-304800">
              <a:spcBef>
                <a:spcPts val="6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899440" y="9283982"/>
            <a:ext cx="467977" cy="465558"/>
          </a:xfrm>
          <a:prstGeom prst="rect">
            <a:avLst/>
          </a:prstGeom>
          <a:ln w="12700">
            <a:miter lim="400000"/>
          </a:ln>
        </p:spPr>
        <p:txBody>
          <a:bodyPr wrap="none" lIns="72248" tIns="72248" rIns="72248" bIns="72248">
            <a:spAutoFit/>
          </a:bodyPr>
          <a:lstStyle>
            <a:lvl1pPr marL="0" marR="0" defTabSz="650240">
              <a:defRPr sz="2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Circle"/>
          <p:cNvSpPr/>
          <p:nvPr/>
        </p:nvSpPr>
        <p:spPr>
          <a:xfrm>
            <a:off x="181038" y="241948"/>
            <a:ext cx="699489" cy="699490"/>
          </a:xfrm>
          <a:prstGeom prst="ellipse">
            <a:avLst/>
          </a:prstGeom>
          <a:solidFill>
            <a:srgbClr val="FFFFFF"/>
          </a:solidFill>
          <a:ln w="12700"/>
        </p:spPr>
        <p:txBody>
          <a:bodyPr lIns="72248" tIns="72248" rIns="72248" bIns="72248" anchor="ctr"/>
          <a:lstStyle/>
          <a:p>
            <a:pPr marL="57799" marR="57799"/>
            <a:endParaRPr/>
          </a:p>
        </p:txBody>
      </p:sp>
      <p:pic>
        <p:nvPicPr>
          <p:cNvPr id="7" name="logo_saezlab.pdf" descr="logo_saezlab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75" y="229389"/>
            <a:ext cx="735615" cy="735615"/>
          </a:xfrm>
          <a:prstGeom prst="rect">
            <a:avLst/>
          </a:prstGeom>
          <a:ln w="12700"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transition spd="med"/>
  <p:hf hdr="0" ftr="0" dt="0"/>
  <p:txStyles>
    <p:titleStyle>
      <a:lvl1pPr marL="57799" marR="57799" indent="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57799" marR="57799" indent="2286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57799" marR="57799" indent="4572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57799" marR="57799" indent="6858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57799" marR="57799" indent="9144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57799" marR="57799" indent="11430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57799" marR="57799" indent="13716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57799" marR="57799" indent="16002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57799" marR="57799" indent="1828800" algn="l" defTabSz="130048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259926" marR="57799" indent="-244686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630115" marR="57799" indent="-249115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083194" marR="57799" indent="-255154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8440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3012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3012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23012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23012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2301239" marR="57799" indent="-431800" algn="l" defTabSz="1300480" latinLnBrk="0">
        <a:lnSpc>
          <a:spcPct val="100000"/>
        </a:lnSpc>
        <a:spcBef>
          <a:spcPts val="1100"/>
        </a:spcBef>
        <a:spcAft>
          <a:spcPts val="0"/>
        </a:spcAft>
        <a:buClr>
          <a:srgbClr val="011C93"/>
        </a:buClr>
        <a:buSzPct val="125000"/>
        <a:buFontTx/>
        <a:buChar char="•"/>
        <a:tabLst/>
        <a:defRPr sz="3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6502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"/>
          <p:cNvSpPr txBox="1">
            <a:spLocks noGrp="1"/>
          </p:cNvSpPr>
          <p:nvPr>
            <p:ph type="body" idx="21"/>
          </p:nvPr>
        </p:nvSpPr>
        <p:spPr>
          <a:xfrm>
            <a:off x="839795" y="1180097"/>
            <a:ext cx="12455543" cy="2854341"/>
          </a:xfrm>
          <a:prstGeom prst="rect">
            <a:avLst/>
          </a:prstGeom>
        </p:spPr>
        <p:txBody>
          <a:bodyPr/>
          <a:lstStyle/>
          <a:p>
            <a:r>
              <a:rPr lang="en-US" sz="4400" dirty="0" err="1">
                <a:latin typeface="+mj-lt"/>
                <a:cs typeface="Calibri" panose="020F0502020204030204" pitchFamily="34" charset="0"/>
              </a:rPr>
              <a:t>F</a:t>
            </a:r>
            <a:r>
              <a:rPr lang="en-US" sz="4400" dirty="0" err="1">
                <a:latin typeface="Arial Nova Light" panose="020B0304020202020204" pitchFamily="34" charset="0"/>
                <a:cs typeface="Calibri" panose="020F0502020204030204" pitchFamily="34" charset="0"/>
              </a:rPr>
              <a:t>unctiona</a:t>
            </a:r>
            <a:r>
              <a:rPr lang="en-US" sz="4400" dirty="0" err="1">
                <a:latin typeface="+mj-lt"/>
                <a:cs typeface="Calibri" panose="020F0502020204030204" pitchFamily="34" charset="0"/>
              </a:rPr>
              <a:t>L</a:t>
            </a:r>
            <a:r>
              <a:rPr lang="en-US" sz="4400" dirty="0">
                <a:latin typeface="Arial Nova Light" panose="020B030402020202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latin typeface="+mj-lt"/>
                <a:cs typeface="Calibri" panose="020F0502020204030204" pitchFamily="34" charset="0"/>
              </a:rPr>
              <a:t>O</a:t>
            </a:r>
            <a:r>
              <a:rPr lang="en-US" sz="4400" dirty="0">
                <a:latin typeface="Arial Nova Light" panose="020B0304020202020204" pitchFamily="34" charset="0"/>
                <a:cs typeface="Calibri" panose="020F0502020204030204" pitchFamily="34" charset="0"/>
              </a:rPr>
              <a:t>mics </a:t>
            </a:r>
            <a:r>
              <a:rPr lang="en-US" sz="4400" dirty="0">
                <a:latin typeface="+mj-lt"/>
                <a:cs typeface="Calibri" panose="020F0502020204030204" pitchFamily="34" charset="0"/>
              </a:rPr>
              <a:t>P</a:t>
            </a:r>
            <a:r>
              <a:rPr lang="en-US" sz="4400" dirty="0">
                <a:latin typeface="Arial Nova Light" panose="020B0304020202020204" pitchFamily="34" charset="0"/>
                <a:cs typeface="Calibri" panose="020F0502020204030204" pitchFamily="34" charset="0"/>
              </a:rPr>
              <a:t>reprocessing benchmarking: </a:t>
            </a:r>
          </a:p>
          <a:p>
            <a:r>
              <a:rPr lang="en-US" sz="4400" b="0" dirty="0">
                <a:latin typeface="Arial Nova Light" panose="020B0304020202020204" pitchFamily="34" charset="0"/>
                <a:cs typeface="Calibri" panose="020F0502020204030204" pitchFamily="34" charset="0"/>
              </a:rPr>
              <a:t>Exploring the effects of alternative omics preprocessing pipelines in downstream functional results</a:t>
            </a:r>
            <a:endParaRPr sz="4400" b="0" dirty="0">
              <a:latin typeface="Arial Nova Light" panose="020B03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Name"/>
          <p:cNvSpPr txBox="1">
            <a:spLocks noGrp="1"/>
          </p:cNvSpPr>
          <p:nvPr>
            <p:ph type="body" idx="28"/>
          </p:nvPr>
        </p:nvSpPr>
        <p:spPr>
          <a:xfrm>
            <a:off x="839795" y="6231481"/>
            <a:ext cx="5813668" cy="699905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>
              <a:defRPr sz="3200"/>
            </a:pPr>
            <a:r>
              <a:rPr lang="es-ES" sz="3600" b="0" dirty="0">
                <a:latin typeface="Arial Nova Light" panose="020B0304020202020204" pitchFamily="34" charset="0"/>
                <a:cs typeface="Calibri" panose="020F0502020204030204" pitchFamily="34" charset="0"/>
              </a:rPr>
              <a:t>Víctor Patón González</a:t>
            </a:r>
            <a:endParaRPr sz="3600" b="0" dirty="0">
              <a:latin typeface="Arial Nova Light" panose="020B03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31FA74-72F4-CD89-3A3B-8F63C9692639}"/>
              </a:ext>
            </a:extLst>
          </p:cNvPr>
          <p:cNvSpPr txBox="1"/>
          <p:nvPr/>
        </p:nvSpPr>
        <p:spPr>
          <a:xfrm>
            <a:off x="6117630" y="7060088"/>
            <a:ext cx="2610809" cy="12539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248" tIns="72248" rIns="72248" bIns="72248" numCol="1" spcCol="38100" rtlCol="0" anchor="ctr">
            <a:spAutoFit/>
          </a:bodyPr>
          <a:lstStyle/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www.saezlab.org</a:t>
            </a:r>
          </a:p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925ECA-B589-D3FF-F32C-533F45072309}"/>
              </a:ext>
            </a:extLst>
          </p:cNvPr>
          <p:cNvSpPr txBox="1"/>
          <p:nvPr/>
        </p:nvSpPr>
        <p:spPr>
          <a:xfrm>
            <a:off x="9722137" y="7074709"/>
            <a:ext cx="1634121" cy="12539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248" tIns="72248" rIns="72248" bIns="72248" numCol="1" spcCol="38100" rtlCol="0" anchor="ctr">
            <a:spAutoFit/>
          </a:bodyPr>
          <a:lstStyle/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@saezlab</a:t>
            </a:r>
          </a:p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FE2E34-4277-53E3-A23D-E0453B30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751" y="2187535"/>
            <a:ext cx="15200697" cy="7096446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P values were also combined across pathways and cell lines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3A8E1C3-95C8-9923-6CF6-1835E76342D8}"/>
              </a:ext>
            </a:extLst>
          </p:cNvPr>
          <p:cNvCxnSpPr/>
          <p:nvPr/>
        </p:nvCxnSpPr>
        <p:spPr>
          <a:xfrm>
            <a:off x="885956" y="2187535"/>
            <a:ext cx="0" cy="6903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E88A110-52E5-0B9C-4990-662C44D5CDBE}"/>
              </a:ext>
            </a:extLst>
          </p:cNvPr>
          <p:cNvCxnSpPr/>
          <p:nvPr/>
        </p:nvCxnSpPr>
        <p:spPr>
          <a:xfrm>
            <a:off x="1532587" y="9283981"/>
            <a:ext cx="1331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49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11</a:t>
            </a:fld>
            <a:endParaRPr lang="es-ES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P values were also combined across pathways and cell lines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Fischer’s method of sum of logarithms was used: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E76864-7643-7634-F160-2301A15B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22" y="2467653"/>
            <a:ext cx="2801487" cy="10396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8B49C3-8DB1-A355-ADA4-23312CF6D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7635" y="4965003"/>
            <a:ext cx="13692929" cy="45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24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B8BAC2A-8485-9AB2-28B8-BFBFAAB2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7636" y="1588592"/>
            <a:ext cx="13692927" cy="45517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12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8B49C3-8DB1-A355-ADA4-23312CF6D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7635" y="4965003"/>
            <a:ext cx="13692929" cy="45517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76296DD-C3D4-A416-3E0E-BA892DE9AB79}"/>
              </a:ext>
            </a:extLst>
          </p:cNvPr>
          <p:cNvSpPr txBox="1"/>
          <p:nvPr/>
        </p:nvSpPr>
        <p:spPr>
          <a:xfrm rot="16200000">
            <a:off x="194562" y="3238994"/>
            <a:ext cx="2448987" cy="5152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248" tIns="72248" rIns="72248" bIns="72248" numCol="1" spcCol="38100" rtlCol="0" anchor="ctr">
            <a:spAutoFit/>
          </a:bodyPr>
          <a:lstStyle/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T-</a:t>
            </a:r>
            <a:r>
              <a:rPr kumimoji="0" lang="es-E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values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72267D-BB92-1AE1-6FCA-B6ADA47EB86E}"/>
              </a:ext>
            </a:extLst>
          </p:cNvPr>
          <p:cNvSpPr txBox="1"/>
          <p:nvPr/>
        </p:nvSpPr>
        <p:spPr>
          <a:xfrm rot="16200000">
            <a:off x="226184" y="6623993"/>
            <a:ext cx="2448987" cy="5152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248" tIns="72248" rIns="72248" bIns="72248" numCol="1" spcCol="38100" rtlCol="0" anchor="ctr">
            <a:spAutoFit/>
          </a:bodyPr>
          <a:lstStyle/>
          <a:p>
            <a:pPr marL="57799" marR="57799" indent="0" algn="ct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logFC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9407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13</a:t>
            </a:fld>
            <a:endParaRPr lang="es-ES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3A64232-0053-7C2E-46EA-351B6C92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2186367"/>
            <a:ext cx="13692929" cy="775773"/>
          </a:xfrm>
        </p:spPr>
        <p:txBody>
          <a:bodyPr/>
          <a:lstStyle/>
          <a:p>
            <a:pPr marL="381000" lvl="1" indent="0">
              <a:buNone/>
            </a:pPr>
            <a:r>
              <a:rPr lang="en-GB" b="1" dirty="0">
                <a:latin typeface="Arial Nova Light" panose="020B0304020202020204" pitchFamily="34" charset="0"/>
              </a:rPr>
              <a:t>Conclusions</a:t>
            </a:r>
            <a:r>
              <a:rPr lang="en-GB" dirty="0">
                <a:latin typeface="Arial Nova Light" panose="020B0304020202020204" pitchFamily="34" charset="0"/>
              </a:rPr>
              <a:t>: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636F08D8-B463-3D21-099D-299B333AE599}"/>
              </a:ext>
            </a:extLst>
          </p:cNvPr>
          <p:cNvSpPr txBox="1">
            <a:spLocks/>
          </p:cNvSpPr>
          <p:nvPr/>
        </p:nvSpPr>
        <p:spPr>
          <a:xfrm>
            <a:off x="885955" y="3027521"/>
            <a:ext cx="13692929" cy="453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1" hangingPunct="1"/>
            <a:r>
              <a:rPr lang="en-GB" dirty="0">
                <a:latin typeface="Arial Nova Light" panose="020B0304020202020204" pitchFamily="34" charset="0"/>
              </a:rPr>
              <a:t>There were significant differences when comparing different normalization methods, in contrast to few significant differences when fitting for differential expression methods.</a:t>
            </a:r>
          </a:p>
          <a:p>
            <a:pPr lvl="1" hangingPunct="1"/>
            <a:endParaRPr lang="en-GB" dirty="0">
              <a:latin typeface="Arial Nova Light" panose="020B0304020202020204" pitchFamily="34" charset="0"/>
            </a:endParaRPr>
          </a:p>
          <a:p>
            <a:pPr lvl="1" hangingPunct="1"/>
            <a:r>
              <a:rPr lang="en-GB" dirty="0">
                <a:latin typeface="Arial Nova Light" panose="020B0304020202020204" pitchFamily="34" charset="0"/>
              </a:rPr>
              <a:t>The greater importance of normalization over differential expression methods in variance explanation was consistent across cell lines, pathways and parameters used in Decoupler</a:t>
            </a:r>
          </a:p>
          <a:p>
            <a:pPr lvl="1" hangingPunct="1"/>
            <a:endParaRPr lang="en-GB" dirty="0">
              <a:latin typeface="Arial Nova Light" panose="020B0304020202020204" pitchFamily="34" charset="0"/>
            </a:endParaRPr>
          </a:p>
          <a:p>
            <a:pPr lvl="1" hangingPunct="1"/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432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8E27-AB95-D1FD-C598-811048E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Questions / </a:t>
            </a:r>
            <a:r>
              <a:rPr lang="es-ES" dirty="0" err="1"/>
              <a:t>comments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01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Additional</a:t>
            </a:r>
            <a:r>
              <a:rPr lang="es-ES" dirty="0"/>
              <a:t>: </a:t>
            </a:r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15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2F2172-31D8-F570-0A10-A8E361CAAB51}"/>
                  </a:ext>
                </a:extLst>
              </p:cNvPr>
              <p:cNvSpPr txBox="1"/>
              <p:nvPr/>
            </p:nvSpPr>
            <p:spPr>
              <a:xfrm>
                <a:off x="1480647" y="4160396"/>
                <a:ext cx="7371057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57799" marR="57799" indent="0" algn="ctr" defTabSz="130048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𝑝𝑖𝑝𝑒𝑙𝑖𝑛𝑒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(1|treatment)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2F2172-31D8-F570-0A10-A8E361CA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47" y="4160396"/>
                <a:ext cx="7371057" cy="584775"/>
              </a:xfrm>
              <a:prstGeom prst="rect">
                <a:avLst/>
              </a:prstGeom>
              <a:blipFill>
                <a:blip r:embed="rId2"/>
                <a:stretch>
                  <a:fillRect t="-23958" r="-2812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3A64232-0053-7C2E-46EA-351B6C92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2186367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Normalization and differential expression were combined in a single variable, called pipeline, resulting in 5 different pipelines.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A non-linear mixed-effects model was fitted: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3D11C-6538-5F07-D992-F99649F7B52C}"/>
              </a:ext>
            </a:extLst>
          </p:cNvPr>
          <p:cNvSpPr txBox="1">
            <a:spLocks/>
          </p:cNvSpPr>
          <p:nvPr/>
        </p:nvSpPr>
        <p:spPr>
          <a:xfrm>
            <a:off x="885955" y="6279536"/>
            <a:ext cx="13692929" cy="77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1" hangingPunct="1"/>
            <a:r>
              <a:rPr lang="en-GB" dirty="0">
                <a:latin typeface="Arial Nova Light" panose="020B0304020202020204" pitchFamily="34" charset="0"/>
              </a:rPr>
              <a:t>Treatment is a random </a:t>
            </a:r>
            <a:r>
              <a:rPr lang="es-ES" dirty="0" err="1">
                <a:latin typeface="Arial Nova Light" panose="020B0304020202020204" pitchFamily="34" charset="0"/>
              </a:rPr>
              <a:t>effect</a:t>
            </a:r>
            <a:r>
              <a:rPr lang="en-GB" dirty="0">
                <a:latin typeface="Arial Nova Light" panose="020B0304020202020204" pitchFamily="34" charset="0"/>
              </a:rPr>
              <a:t>, pipeline is a fixed </a:t>
            </a:r>
            <a:r>
              <a:rPr lang="es-ES">
                <a:latin typeface="Arial Nova Light" panose="020B0304020202020204" pitchFamily="34" charset="0"/>
              </a:rPr>
              <a:t>effect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5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Additional</a:t>
            </a:r>
            <a:r>
              <a:rPr lang="es-ES" dirty="0"/>
              <a:t>: </a:t>
            </a:r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FE2E34-4277-53E3-A23D-E0453B30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653" y="2187535"/>
            <a:ext cx="14192892" cy="7096446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Using </a:t>
            </a:r>
            <a:r>
              <a:rPr lang="en-GB" dirty="0" err="1">
                <a:latin typeface="Arial Nova Light" panose="020B0304020202020204" pitchFamily="34" charset="0"/>
              </a:rPr>
              <a:t>logFC</a:t>
            </a:r>
            <a:r>
              <a:rPr lang="en-GB" dirty="0">
                <a:latin typeface="Arial Nova Light" panose="020B0304020202020204" pitchFamily="34" charset="0"/>
              </a:rPr>
              <a:t> or t-values as input for Decoupler:</a:t>
            </a:r>
          </a:p>
        </p:txBody>
      </p:sp>
    </p:spTree>
    <p:extLst>
      <p:ext uri="{BB962C8B-B14F-4D97-AF65-F5344CB8AC3E}">
        <p14:creationId xmlns:p14="http://schemas.microsoft.com/office/powerpoint/2010/main" val="42079406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Additional</a:t>
            </a:r>
            <a:r>
              <a:rPr lang="es-ES" dirty="0"/>
              <a:t>: </a:t>
            </a:r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17</a:t>
            </a:fld>
            <a:endParaRPr lang="es-ES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P values were also combined across pathways and cell lines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Fischer’s method of sum of logarithms was used: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E76864-7643-7634-F160-2301A15B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22" y="2467653"/>
            <a:ext cx="2801487" cy="10396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8B49C3-8DB1-A355-ADA4-23312CF6D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001" y="4965003"/>
            <a:ext cx="13674197" cy="45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44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3036-3C83-2D56-30DC-498009A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Hypothesis</a:t>
            </a:r>
            <a:r>
              <a:rPr lang="es-ES" dirty="0"/>
              <a:t> and general </a:t>
            </a:r>
            <a:r>
              <a:rPr lang="es-ES" dirty="0" err="1"/>
              <a:t>lines</a:t>
            </a:r>
            <a:r>
              <a:rPr lang="es-ES" dirty="0"/>
              <a:t> of the </a:t>
            </a:r>
            <a:r>
              <a:rPr lang="es-ES" dirty="0" err="1"/>
              <a:t>project</a:t>
            </a:r>
            <a:r>
              <a:rPr lang="es-ES" dirty="0"/>
              <a:t>  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371B9-C4C8-2107-E394-DEEC8A15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3066736"/>
            <a:ext cx="14847775" cy="3620127"/>
          </a:xfrm>
        </p:spPr>
        <p:txBody>
          <a:bodyPr/>
          <a:lstStyle/>
          <a:p>
            <a:r>
              <a:rPr lang="en-GB" dirty="0"/>
              <a:t>Hypothesis:</a:t>
            </a:r>
            <a:r>
              <a:rPr lang="en-GB" dirty="0">
                <a:latin typeface="Arial Nova Light" panose="020B0304020202020204" pitchFamily="34" charset="0"/>
              </a:rPr>
              <a:t> the choice of specific normalization and differential expression analysis tools during bulk </a:t>
            </a:r>
            <a:r>
              <a:rPr lang="en-GB" dirty="0" err="1">
                <a:latin typeface="Arial Nova Light" panose="020B0304020202020204" pitchFamily="34" charset="0"/>
              </a:rPr>
              <a:t>RNAseq</a:t>
            </a:r>
            <a:r>
              <a:rPr lang="en-GB" dirty="0">
                <a:latin typeface="Arial Nova Light" panose="020B0304020202020204" pitchFamily="34" charset="0"/>
              </a:rPr>
              <a:t> data analysis might have a significant effect on the resulting functional space</a:t>
            </a:r>
          </a:p>
          <a:p>
            <a:endParaRPr lang="en-GB" b="1" dirty="0">
              <a:latin typeface="Arial Nova Light" panose="020B0304020202020204" pitchFamily="34" charset="0"/>
            </a:endParaRPr>
          </a:p>
          <a:p>
            <a:r>
              <a:rPr lang="en-GB" b="1" dirty="0">
                <a:latin typeface="Arial Nova Light" panose="020B0304020202020204" pitchFamily="34" charset="0"/>
              </a:rPr>
              <a:t>Methodology</a:t>
            </a:r>
            <a:r>
              <a:rPr lang="en-GB" dirty="0">
                <a:latin typeface="Arial Nova Light" panose="020B0304020202020204" pitchFamily="34" charset="0"/>
              </a:rPr>
              <a:t>: implementation of a workflow combining several methods for normalization and differential expression analysis, followed by the fitting of non-linear mixed effects models for statistical analysis. </a:t>
            </a: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D48D5-6580-78E2-9A54-A851B64E82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3040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8B8AAAF3-7CB1-4CF1-03F1-E8290EC3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5" y="6153957"/>
            <a:ext cx="12926298" cy="2305318"/>
          </a:xfrm>
        </p:spPr>
        <p:txBody>
          <a:bodyPr/>
          <a:lstStyle/>
          <a:p>
            <a:r>
              <a:rPr lang="en-GB" b="1" dirty="0">
                <a:latin typeface="Arial Nova Light" panose="020B0304020202020204" pitchFamily="34" charset="0"/>
              </a:rPr>
              <a:t>PANACEA: Drug-perturbed </a:t>
            </a:r>
            <a:r>
              <a:rPr lang="en-GB" b="1" dirty="0" err="1">
                <a:latin typeface="Arial Nova Light" panose="020B0304020202020204" pitchFamily="34" charset="0"/>
              </a:rPr>
              <a:t>RNAseq</a:t>
            </a:r>
            <a:r>
              <a:rPr lang="en-GB" b="1" dirty="0">
                <a:latin typeface="Arial Nova Light" panose="020B0304020202020204" pitchFamily="34" charset="0"/>
              </a:rPr>
              <a:t> dataset on cancer cell lines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11 Cell lines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32 treatments + ctrl(DMSO)</a:t>
            </a:r>
          </a:p>
          <a:p>
            <a:pPr lvl="1"/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7457FB-3DE8-9075-5E11-4BE35487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5" y="1916582"/>
            <a:ext cx="10627757" cy="345618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CA1D46-F955-677F-EA99-68653C1D4D16}"/>
              </a:ext>
            </a:extLst>
          </p:cNvPr>
          <p:cNvCxnSpPr/>
          <p:nvPr/>
        </p:nvCxnSpPr>
        <p:spPr>
          <a:xfrm>
            <a:off x="6838680" y="7366714"/>
            <a:ext cx="243410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6AA5D9D-1186-52F6-4807-979B6AAE050C}"/>
              </a:ext>
            </a:extLst>
          </p:cNvPr>
          <p:cNvSpPr txBox="1">
            <a:spLocks/>
          </p:cNvSpPr>
          <p:nvPr/>
        </p:nvSpPr>
        <p:spPr>
          <a:xfrm>
            <a:off x="9272787" y="7030790"/>
            <a:ext cx="6697014" cy="671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81000" lvl="1" indent="0" hangingPunct="1">
              <a:buNone/>
            </a:pPr>
            <a:r>
              <a:rPr lang="en-GB" dirty="0">
                <a:latin typeface="Arial Nova Light" panose="020B0304020202020204" pitchFamily="34" charset="0"/>
              </a:rPr>
              <a:t>352 datasets Treatment - Control</a:t>
            </a:r>
          </a:p>
        </p:txBody>
      </p:sp>
    </p:spTree>
    <p:extLst>
      <p:ext uri="{BB962C8B-B14F-4D97-AF65-F5344CB8AC3E}">
        <p14:creationId xmlns:p14="http://schemas.microsoft.com/office/powerpoint/2010/main" val="28534385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3036-3C83-2D56-30DC-498009A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Workflow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D48D5-6580-78E2-9A54-A851B64E82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4</a:t>
            </a:fld>
            <a:endParaRPr lang="es-ES"/>
          </a:p>
        </p:txBody>
      </p: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090B2487-BFFF-BEC7-DEB4-F71D5A5F511C}"/>
              </a:ext>
            </a:extLst>
          </p:cNvPr>
          <p:cNvGrpSpPr/>
          <p:nvPr/>
        </p:nvGrpSpPr>
        <p:grpSpPr>
          <a:xfrm>
            <a:off x="1614572" y="3187387"/>
            <a:ext cx="1584114" cy="1563231"/>
            <a:chOff x="687976" y="2759528"/>
            <a:chExt cx="1158241" cy="1213513"/>
          </a:xfrm>
        </p:grpSpPr>
        <p:pic>
          <p:nvPicPr>
            <p:cNvPr id="131" name="Gráfico 130" descr="Tabla contorno">
              <a:extLst>
                <a:ext uri="{FF2B5EF4-FFF2-40B4-BE49-F238E27FC236}">
                  <a16:creationId xmlns:a16="http://schemas.microsoft.com/office/drawing/2014/main" id="{507B422D-4487-3A5A-E196-5A81A100F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7976" y="2759528"/>
              <a:ext cx="1158241" cy="1158241"/>
            </a:xfrm>
            <a:prstGeom prst="rect">
              <a:avLst/>
            </a:prstGeom>
          </p:spPr>
        </p:pic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97850C36-7F23-ED02-F067-18FC0E57D712}"/>
                </a:ext>
              </a:extLst>
            </p:cNvPr>
            <p:cNvSpPr txBox="1"/>
            <p:nvPr/>
          </p:nvSpPr>
          <p:spPr>
            <a:xfrm>
              <a:off x="883304" y="3634487"/>
              <a:ext cx="76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Counts</a:t>
              </a:r>
              <a:endParaRPr lang="es-ES" sz="1600" dirty="0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8BB42D89-9B28-82DB-10C0-DE8B03B649AD}"/>
              </a:ext>
            </a:extLst>
          </p:cNvPr>
          <p:cNvGrpSpPr/>
          <p:nvPr/>
        </p:nvGrpSpPr>
        <p:grpSpPr>
          <a:xfrm>
            <a:off x="5850018" y="3215461"/>
            <a:ext cx="1682879" cy="1912435"/>
            <a:chOff x="4162692" y="2717228"/>
            <a:chExt cx="1230454" cy="1484595"/>
          </a:xfrm>
        </p:grpSpPr>
        <p:pic>
          <p:nvPicPr>
            <p:cNvPr id="134" name="Gráfico 133" descr="Distribución normal contorno">
              <a:extLst>
                <a:ext uri="{FF2B5EF4-FFF2-40B4-BE49-F238E27FC236}">
                  <a16:creationId xmlns:a16="http://schemas.microsoft.com/office/drawing/2014/main" id="{CED8AD1F-6607-6858-F0D7-9EA860EC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3216" y="2717228"/>
              <a:ext cx="1059180" cy="1059180"/>
            </a:xfrm>
            <a:prstGeom prst="rect">
              <a:avLst/>
            </a:prstGeom>
          </p:spPr>
        </p:pic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C26A7CC7-1DCB-55C8-579B-984E1D200DAA}"/>
                </a:ext>
              </a:extLst>
            </p:cNvPr>
            <p:cNvSpPr txBox="1"/>
            <p:nvPr/>
          </p:nvSpPr>
          <p:spPr>
            <a:xfrm>
              <a:off x="4162692" y="3617048"/>
              <a:ext cx="1230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Normalised</a:t>
              </a:r>
              <a:r>
                <a:rPr lang="es-ES" sz="1600" dirty="0"/>
                <a:t> </a:t>
              </a:r>
              <a:r>
                <a:rPr lang="es-ES" sz="1600" dirty="0" err="1"/>
                <a:t>counts</a:t>
              </a:r>
              <a:endParaRPr lang="es-ES" sz="1600" dirty="0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53C79FBB-12CE-0F97-BCAD-8B007ACBEE6D}"/>
              </a:ext>
            </a:extLst>
          </p:cNvPr>
          <p:cNvGrpSpPr/>
          <p:nvPr/>
        </p:nvGrpSpPr>
        <p:grpSpPr>
          <a:xfrm>
            <a:off x="9791927" y="3571707"/>
            <a:ext cx="2806900" cy="1252148"/>
            <a:chOff x="6062633" y="3024323"/>
            <a:chExt cx="2052293" cy="972024"/>
          </a:xfrm>
        </p:grpSpPr>
        <p:grpSp>
          <p:nvGrpSpPr>
            <p:cNvPr id="137" name="Gráfico 10" descr="Gráfico de barras con tendencia alcista contorno">
              <a:extLst>
                <a:ext uri="{FF2B5EF4-FFF2-40B4-BE49-F238E27FC236}">
                  <a16:creationId xmlns:a16="http://schemas.microsoft.com/office/drawing/2014/main" id="{9ABBEA55-7822-DA73-538C-79CF9621B109}"/>
                </a:ext>
              </a:extLst>
            </p:cNvPr>
            <p:cNvGrpSpPr/>
            <p:nvPr/>
          </p:nvGrpSpPr>
          <p:grpSpPr>
            <a:xfrm>
              <a:off x="6650630" y="3024323"/>
              <a:ext cx="647700" cy="647700"/>
              <a:chOff x="6650630" y="3024323"/>
              <a:chExt cx="647700" cy="647700"/>
            </a:xfrm>
            <a:solidFill>
              <a:srgbClr val="000000"/>
            </a:solidFill>
          </p:grpSpPr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DA5112CF-22D5-ED2E-04B3-C9385914C1E6}"/>
                  </a:ext>
                </a:extLst>
              </p:cNvPr>
              <p:cNvSpPr/>
              <p:nvPr/>
            </p:nvSpPr>
            <p:spPr>
              <a:xfrm>
                <a:off x="6650630" y="3024323"/>
                <a:ext cx="647414" cy="647700"/>
              </a:xfrm>
              <a:custGeom>
                <a:avLst/>
                <a:gdLst>
                  <a:gd name="connsiteX0" fmla="*/ 647414 w 647414"/>
                  <a:gd name="connsiteY0" fmla="*/ 628650 h 647700"/>
                  <a:gd name="connsiteX1" fmla="*/ 19050 w 647414"/>
                  <a:gd name="connsiteY1" fmla="*/ 628650 h 647700"/>
                  <a:gd name="connsiteX2" fmla="*/ 19050 w 647414"/>
                  <a:gd name="connsiteY2" fmla="*/ 0 h 647700"/>
                  <a:gd name="connsiteX3" fmla="*/ 0 w 647414"/>
                  <a:gd name="connsiteY3" fmla="*/ 0 h 647700"/>
                  <a:gd name="connsiteX4" fmla="*/ 0 w 647414"/>
                  <a:gd name="connsiteY4" fmla="*/ 647700 h 647700"/>
                  <a:gd name="connsiteX5" fmla="*/ 647414 w 647414"/>
                  <a:gd name="connsiteY5" fmla="*/ 647700 h 647700"/>
                  <a:gd name="connsiteX6" fmla="*/ 647414 w 647414"/>
                  <a:gd name="connsiteY6" fmla="*/ 6286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414" h="647700">
                    <a:moveTo>
                      <a:pt x="647414" y="628650"/>
                    </a:moveTo>
                    <a:lnTo>
                      <a:pt x="19050" y="628650"/>
                    </a:lnTo>
                    <a:lnTo>
                      <a:pt x="19050" y="0"/>
                    </a:lnTo>
                    <a:lnTo>
                      <a:pt x="0" y="0"/>
                    </a:lnTo>
                    <a:lnTo>
                      <a:pt x="0" y="647700"/>
                    </a:lnTo>
                    <a:lnTo>
                      <a:pt x="647414" y="647700"/>
                    </a:lnTo>
                    <a:lnTo>
                      <a:pt x="647414" y="6286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400"/>
              </a:p>
            </p:txBody>
          </p:sp>
          <p:sp>
            <p:nvSpPr>
              <p:cNvPr id="140" name="Forma libre: forma 139">
                <a:extLst>
                  <a:ext uri="{FF2B5EF4-FFF2-40B4-BE49-F238E27FC236}">
                    <a16:creationId xmlns:a16="http://schemas.microsoft.com/office/drawing/2014/main" id="{D846C33D-CF40-2524-5D5C-2D4633070FB1}"/>
                  </a:ext>
                </a:extLst>
              </p:cNvPr>
              <p:cNvSpPr/>
              <p:nvPr/>
            </p:nvSpPr>
            <p:spPr>
              <a:xfrm>
                <a:off x="7145930" y="3024323"/>
                <a:ext cx="152400" cy="571500"/>
              </a:xfrm>
              <a:custGeom>
                <a:avLst/>
                <a:gdLst>
                  <a:gd name="connsiteX0" fmla="*/ 152400 w 152400"/>
                  <a:gd name="connsiteY0" fmla="*/ 0 h 571500"/>
                  <a:gd name="connsiteX1" fmla="*/ 0 w 152400"/>
                  <a:gd name="connsiteY1" fmla="*/ 0 h 571500"/>
                  <a:gd name="connsiteX2" fmla="*/ 0 w 152400"/>
                  <a:gd name="connsiteY2" fmla="*/ 571500 h 571500"/>
                  <a:gd name="connsiteX3" fmla="*/ 152400 w 152400"/>
                  <a:gd name="connsiteY3" fmla="*/ 571500 h 571500"/>
                  <a:gd name="connsiteX4" fmla="*/ 133350 w 152400"/>
                  <a:gd name="connsiteY4" fmla="*/ 552450 h 571500"/>
                  <a:gd name="connsiteX5" fmla="*/ 19050 w 152400"/>
                  <a:gd name="connsiteY5" fmla="*/ 552450 h 571500"/>
                  <a:gd name="connsiteX6" fmla="*/ 19050 w 152400"/>
                  <a:gd name="connsiteY6" fmla="*/ 19050 h 571500"/>
                  <a:gd name="connsiteX7" fmla="*/ 133350 w 152400"/>
                  <a:gd name="connsiteY7" fmla="*/ 190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5715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152400" y="571500"/>
                    </a:lnTo>
                    <a:close/>
                    <a:moveTo>
                      <a:pt x="133350" y="552450"/>
                    </a:moveTo>
                    <a:lnTo>
                      <a:pt x="19050" y="552450"/>
                    </a:lnTo>
                    <a:lnTo>
                      <a:pt x="19050" y="19050"/>
                    </a:lnTo>
                    <a:lnTo>
                      <a:pt x="1333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400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B7E4F48D-1D89-1BF4-9115-22FA3C18DFE7}"/>
                  </a:ext>
                </a:extLst>
              </p:cNvPr>
              <p:cNvSpPr/>
              <p:nvPr/>
            </p:nvSpPr>
            <p:spPr>
              <a:xfrm>
                <a:off x="6936380" y="3233873"/>
                <a:ext cx="152400" cy="361950"/>
              </a:xfrm>
              <a:custGeom>
                <a:avLst/>
                <a:gdLst>
                  <a:gd name="connsiteX0" fmla="*/ 0 w 152400"/>
                  <a:gd name="connsiteY0" fmla="*/ 361950 h 361950"/>
                  <a:gd name="connsiteX1" fmla="*/ 152400 w 152400"/>
                  <a:gd name="connsiteY1" fmla="*/ 361950 h 361950"/>
                  <a:gd name="connsiteX2" fmla="*/ 152400 w 152400"/>
                  <a:gd name="connsiteY2" fmla="*/ 0 h 361950"/>
                  <a:gd name="connsiteX3" fmla="*/ 0 w 152400"/>
                  <a:gd name="connsiteY3" fmla="*/ 0 h 361950"/>
                  <a:gd name="connsiteX4" fmla="*/ 19050 w 152400"/>
                  <a:gd name="connsiteY4" fmla="*/ 19050 h 361950"/>
                  <a:gd name="connsiteX5" fmla="*/ 133350 w 152400"/>
                  <a:gd name="connsiteY5" fmla="*/ 19050 h 361950"/>
                  <a:gd name="connsiteX6" fmla="*/ 133350 w 152400"/>
                  <a:gd name="connsiteY6" fmla="*/ 342900 h 361950"/>
                  <a:gd name="connsiteX7" fmla="*/ 19050 w 152400"/>
                  <a:gd name="connsiteY7" fmla="*/ 34290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361950">
                    <a:moveTo>
                      <a:pt x="0" y="361950"/>
                    </a:moveTo>
                    <a:lnTo>
                      <a:pt x="152400" y="361950"/>
                    </a:lnTo>
                    <a:lnTo>
                      <a:pt x="152400" y="0"/>
                    </a:lnTo>
                    <a:lnTo>
                      <a:pt x="0" y="0"/>
                    </a:lnTo>
                    <a:close/>
                    <a:moveTo>
                      <a:pt x="19050" y="19050"/>
                    </a:moveTo>
                    <a:lnTo>
                      <a:pt x="133350" y="19050"/>
                    </a:lnTo>
                    <a:lnTo>
                      <a:pt x="133350" y="342900"/>
                    </a:lnTo>
                    <a:lnTo>
                      <a:pt x="19050" y="3429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400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E3DDCCD6-906E-F02D-8684-9CF795E78897}"/>
                  </a:ext>
                </a:extLst>
              </p:cNvPr>
              <p:cNvSpPr/>
              <p:nvPr/>
            </p:nvSpPr>
            <p:spPr>
              <a:xfrm>
                <a:off x="6726830" y="3405323"/>
                <a:ext cx="152400" cy="190500"/>
              </a:xfrm>
              <a:custGeom>
                <a:avLst/>
                <a:gdLst>
                  <a:gd name="connsiteX0" fmla="*/ 0 w 152400"/>
                  <a:gd name="connsiteY0" fmla="*/ 190500 h 190500"/>
                  <a:gd name="connsiteX1" fmla="*/ 152400 w 152400"/>
                  <a:gd name="connsiteY1" fmla="*/ 190500 h 190500"/>
                  <a:gd name="connsiteX2" fmla="*/ 152400 w 152400"/>
                  <a:gd name="connsiteY2" fmla="*/ 0 h 190500"/>
                  <a:gd name="connsiteX3" fmla="*/ 0 w 152400"/>
                  <a:gd name="connsiteY3" fmla="*/ 0 h 190500"/>
                  <a:gd name="connsiteX4" fmla="*/ 19050 w 152400"/>
                  <a:gd name="connsiteY4" fmla="*/ 19050 h 190500"/>
                  <a:gd name="connsiteX5" fmla="*/ 133350 w 152400"/>
                  <a:gd name="connsiteY5" fmla="*/ 19050 h 190500"/>
                  <a:gd name="connsiteX6" fmla="*/ 133350 w 152400"/>
                  <a:gd name="connsiteY6" fmla="*/ 171450 h 190500"/>
                  <a:gd name="connsiteX7" fmla="*/ 19050 w 152400"/>
                  <a:gd name="connsiteY7" fmla="*/ 1714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190500">
                    <a:moveTo>
                      <a:pt x="0" y="190500"/>
                    </a:moveTo>
                    <a:lnTo>
                      <a:pt x="152400" y="190500"/>
                    </a:lnTo>
                    <a:lnTo>
                      <a:pt x="152400" y="0"/>
                    </a:lnTo>
                    <a:lnTo>
                      <a:pt x="0" y="0"/>
                    </a:lnTo>
                    <a:close/>
                    <a:moveTo>
                      <a:pt x="19050" y="19050"/>
                    </a:moveTo>
                    <a:lnTo>
                      <a:pt x="133350" y="19050"/>
                    </a:lnTo>
                    <a:lnTo>
                      <a:pt x="133350" y="171450"/>
                    </a:lnTo>
                    <a:lnTo>
                      <a:pt x="1905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400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24FF9A1D-D267-3DC5-4AF2-F1E792978367}"/>
                  </a:ext>
                </a:extLst>
              </p:cNvPr>
              <p:cNvSpPr/>
              <p:nvPr/>
            </p:nvSpPr>
            <p:spPr>
              <a:xfrm>
                <a:off x="6720095" y="3024323"/>
                <a:ext cx="311562" cy="311534"/>
              </a:xfrm>
              <a:custGeom>
                <a:avLst/>
                <a:gdLst>
                  <a:gd name="connsiteX0" fmla="*/ 13468 w 311562"/>
                  <a:gd name="connsiteY0" fmla="*/ 311534 h 311534"/>
                  <a:gd name="connsiteX1" fmla="*/ 292351 w 311562"/>
                  <a:gd name="connsiteY1" fmla="*/ 32652 h 311534"/>
                  <a:gd name="connsiteX2" fmla="*/ 292485 w 311562"/>
                  <a:gd name="connsiteY2" fmla="*/ 32653 h 311534"/>
                  <a:gd name="connsiteX3" fmla="*/ 292513 w 311562"/>
                  <a:gd name="connsiteY3" fmla="*/ 32718 h 311534"/>
                  <a:gd name="connsiteX4" fmla="*/ 292513 w 311562"/>
                  <a:gd name="connsiteY4" fmla="*/ 123825 h 311534"/>
                  <a:gd name="connsiteX5" fmla="*/ 311563 w 311562"/>
                  <a:gd name="connsiteY5" fmla="*/ 123825 h 311534"/>
                  <a:gd name="connsiteX6" fmla="*/ 311563 w 311562"/>
                  <a:gd name="connsiteY6" fmla="*/ 0 h 311534"/>
                  <a:gd name="connsiteX7" fmla="*/ 187995 w 311562"/>
                  <a:gd name="connsiteY7" fmla="*/ 0 h 311534"/>
                  <a:gd name="connsiteX8" fmla="*/ 187995 w 311562"/>
                  <a:gd name="connsiteY8" fmla="*/ 19050 h 311534"/>
                  <a:gd name="connsiteX9" fmla="*/ 278787 w 311562"/>
                  <a:gd name="connsiteY9" fmla="*/ 19050 h 311534"/>
                  <a:gd name="connsiteX10" fmla="*/ 278882 w 311562"/>
                  <a:gd name="connsiteY10" fmla="*/ 19146 h 311534"/>
                  <a:gd name="connsiteX11" fmla="*/ 278854 w 311562"/>
                  <a:gd name="connsiteY11" fmla="*/ 19212 h 311534"/>
                  <a:gd name="connsiteX12" fmla="*/ 0 w 311562"/>
                  <a:gd name="connsiteY12" fmla="*/ 298066 h 3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1562" h="311534">
                    <a:moveTo>
                      <a:pt x="13468" y="311534"/>
                    </a:moveTo>
                    <a:lnTo>
                      <a:pt x="292351" y="32652"/>
                    </a:lnTo>
                    <a:cubicBezTo>
                      <a:pt x="292388" y="32615"/>
                      <a:pt x="292449" y="32616"/>
                      <a:pt x="292485" y="32653"/>
                    </a:cubicBezTo>
                    <a:cubicBezTo>
                      <a:pt x="292502" y="32671"/>
                      <a:pt x="292513" y="32694"/>
                      <a:pt x="292513" y="32718"/>
                    </a:cubicBezTo>
                    <a:lnTo>
                      <a:pt x="292513" y="123825"/>
                    </a:lnTo>
                    <a:lnTo>
                      <a:pt x="311563" y="123825"/>
                    </a:lnTo>
                    <a:lnTo>
                      <a:pt x="311563" y="0"/>
                    </a:lnTo>
                    <a:lnTo>
                      <a:pt x="187995" y="0"/>
                    </a:lnTo>
                    <a:lnTo>
                      <a:pt x="187995" y="19050"/>
                    </a:lnTo>
                    <a:lnTo>
                      <a:pt x="278787" y="19050"/>
                    </a:lnTo>
                    <a:cubicBezTo>
                      <a:pt x="278840" y="19051"/>
                      <a:pt x="278882" y="19094"/>
                      <a:pt x="278882" y="19146"/>
                    </a:cubicBezTo>
                    <a:cubicBezTo>
                      <a:pt x="278881" y="19171"/>
                      <a:pt x="278871" y="19195"/>
                      <a:pt x="278854" y="19212"/>
                    </a:cubicBezTo>
                    <a:lnTo>
                      <a:pt x="0" y="298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400"/>
              </a:p>
            </p:txBody>
          </p:sp>
        </p:grp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BE52B17C-5C87-3C5C-E65A-2115476666BB}"/>
                </a:ext>
              </a:extLst>
            </p:cNvPr>
            <p:cNvSpPr txBox="1"/>
            <p:nvPr/>
          </p:nvSpPr>
          <p:spPr>
            <a:xfrm>
              <a:off x="6062633" y="3657793"/>
              <a:ext cx="2052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Differential</a:t>
              </a:r>
              <a:r>
                <a:rPr lang="es-ES" sz="1600" dirty="0"/>
                <a:t> </a:t>
              </a:r>
              <a:r>
                <a:rPr lang="es-ES" sz="1600" dirty="0" err="1"/>
                <a:t>expression</a:t>
              </a:r>
              <a:endParaRPr lang="es-ES" sz="1600" dirty="0"/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E1A98F2D-1734-C648-0654-43779B682EB2}"/>
              </a:ext>
            </a:extLst>
          </p:cNvPr>
          <p:cNvGrpSpPr/>
          <p:nvPr/>
        </p:nvGrpSpPr>
        <p:grpSpPr>
          <a:xfrm>
            <a:off x="14630092" y="3012601"/>
            <a:ext cx="2168293" cy="1392427"/>
            <a:chOff x="8562522" y="2937312"/>
            <a:chExt cx="1585369" cy="1080920"/>
          </a:xfrm>
        </p:grpSpPr>
        <p:pic>
          <p:nvPicPr>
            <p:cNvPr id="145" name="Gráfico 144" descr="Red contorno">
              <a:extLst>
                <a:ext uri="{FF2B5EF4-FFF2-40B4-BE49-F238E27FC236}">
                  <a16:creationId xmlns:a16="http://schemas.microsoft.com/office/drawing/2014/main" id="{91BAF25B-FB80-2747-4F46-46202599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8006" y="2937312"/>
              <a:ext cx="914400" cy="914400"/>
            </a:xfrm>
            <a:prstGeom prst="rect">
              <a:avLst/>
            </a:prstGeom>
          </p:spPr>
        </p:pic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1B3864F7-B260-18D1-A551-0E9212D9D391}"/>
                </a:ext>
              </a:extLst>
            </p:cNvPr>
            <p:cNvSpPr txBox="1"/>
            <p:nvPr/>
          </p:nvSpPr>
          <p:spPr>
            <a:xfrm>
              <a:off x="8562522" y="3755418"/>
              <a:ext cx="1585369" cy="26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Functional</a:t>
              </a:r>
              <a:r>
                <a:rPr lang="es-ES" sz="1600" dirty="0"/>
                <a:t> scores</a:t>
              </a:r>
            </a:p>
          </p:txBody>
        </p:sp>
      </p:grp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4B1310D5-A1D6-2BA9-EB73-78A45C64ED77}"/>
              </a:ext>
            </a:extLst>
          </p:cNvPr>
          <p:cNvCxnSpPr>
            <a:cxnSpLocks/>
          </p:cNvCxnSpPr>
          <p:nvPr/>
        </p:nvCxnSpPr>
        <p:spPr>
          <a:xfrm>
            <a:off x="3097604" y="4150268"/>
            <a:ext cx="26317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33B080DA-5F74-825C-9EA4-7ACEF22168B1}"/>
              </a:ext>
            </a:extLst>
          </p:cNvPr>
          <p:cNvCxnSpPr>
            <a:cxnSpLocks/>
          </p:cNvCxnSpPr>
          <p:nvPr/>
        </p:nvCxnSpPr>
        <p:spPr>
          <a:xfrm>
            <a:off x="12634098" y="4185205"/>
            <a:ext cx="21682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381494A-67E3-0D01-0EF8-6496C89E5477}"/>
              </a:ext>
            </a:extLst>
          </p:cNvPr>
          <p:cNvSpPr txBox="1"/>
          <p:nvPr/>
        </p:nvSpPr>
        <p:spPr>
          <a:xfrm>
            <a:off x="3214876" y="4426578"/>
            <a:ext cx="95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+mj-lt"/>
              </a:rPr>
              <a:t>TMM</a:t>
            </a:r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3FF86C2A-CD74-1E2D-AFC3-9DC4DA428458}"/>
              </a:ext>
            </a:extLst>
          </p:cNvPr>
          <p:cNvGrpSpPr/>
          <p:nvPr/>
        </p:nvGrpSpPr>
        <p:grpSpPr>
          <a:xfrm>
            <a:off x="5842182" y="5667453"/>
            <a:ext cx="1877054" cy="873202"/>
            <a:chOff x="4085775" y="4967262"/>
            <a:chExt cx="1372427" cy="677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uadroTexto 150">
                  <a:extLst>
                    <a:ext uri="{FF2B5EF4-FFF2-40B4-BE49-F238E27FC236}">
                      <a16:creationId xmlns:a16="http://schemas.microsoft.com/office/drawing/2014/main" id="{9B06E0F1-37B5-45A7-B365-DD3AB67F81B3}"/>
                    </a:ext>
                  </a:extLst>
                </p:cNvPr>
                <p:cNvSpPr txBox="1"/>
                <p:nvPr/>
              </p:nvSpPr>
              <p:spPr>
                <a:xfrm>
                  <a:off x="4268838" y="4967262"/>
                  <a:ext cx="9480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" sz="2400" i="1" dirty="0">
                    <a:latin typeface="Candara Light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E15C091C-748C-3DB6-EC1B-AAC1BA13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838" y="4967262"/>
                  <a:ext cx="94808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487" r="-11538" b="-3442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7E2DE38F-545A-DB64-5443-0A86D53D5DAD}"/>
                </a:ext>
              </a:extLst>
            </p:cNvPr>
            <p:cNvSpPr txBox="1"/>
            <p:nvPr/>
          </p:nvSpPr>
          <p:spPr>
            <a:xfrm>
              <a:off x="4085775" y="5306562"/>
              <a:ext cx="137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Scaling</a:t>
              </a:r>
              <a:r>
                <a:rPr lang="es-ES" sz="1600" dirty="0"/>
                <a:t> </a:t>
              </a:r>
              <a:r>
                <a:rPr lang="es-ES" sz="1600" dirty="0" err="1"/>
                <a:t>factors</a:t>
              </a:r>
              <a:endParaRPr lang="es-ES" sz="1600" dirty="0"/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B846BF4D-EF95-B838-6E47-A6160704FAB3}"/>
              </a:ext>
            </a:extLst>
          </p:cNvPr>
          <p:cNvGrpSpPr/>
          <p:nvPr/>
        </p:nvGrpSpPr>
        <p:grpSpPr>
          <a:xfrm>
            <a:off x="3097604" y="4323352"/>
            <a:ext cx="2631792" cy="1685960"/>
            <a:chOff x="4268625" y="4387672"/>
            <a:chExt cx="2225413" cy="1685960"/>
          </a:xfrm>
        </p:grpSpPr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08E58632-056E-F01E-A3A8-C74B92B6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8625" y="4387672"/>
              <a:ext cx="2225413" cy="1203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: angular 153">
              <a:extLst>
                <a:ext uri="{FF2B5EF4-FFF2-40B4-BE49-F238E27FC236}">
                  <a16:creationId xmlns:a16="http://schemas.microsoft.com/office/drawing/2014/main" id="{EA0C2370-A37B-7F40-39B9-FE8455221510}"/>
                </a:ext>
              </a:extLst>
            </p:cNvPr>
            <p:cNvCxnSpPr>
              <a:cxnSpLocks/>
            </p:cNvCxnSpPr>
            <p:nvPr/>
          </p:nvCxnSpPr>
          <p:spPr>
            <a:xfrm>
              <a:off x="4268625" y="4392314"/>
              <a:ext cx="2225410" cy="1681318"/>
            </a:xfrm>
            <a:prstGeom prst="bent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7426937-21E3-6B25-25F4-37C6B9B2B821}"/>
              </a:ext>
            </a:extLst>
          </p:cNvPr>
          <p:cNvSpPr txBox="1"/>
          <p:nvPr/>
        </p:nvSpPr>
        <p:spPr>
          <a:xfrm>
            <a:off x="3110204" y="3531178"/>
            <a:ext cx="122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>
                <a:latin typeface="+mj-lt"/>
              </a:rPr>
              <a:t>vsn</a:t>
            </a:r>
            <a:endParaRPr lang="es-ES" sz="1600" i="1" dirty="0">
              <a:latin typeface="+mj-lt"/>
            </a:endParaRPr>
          </a:p>
          <a:p>
            <a:r>
              <a:rPr lang="es-ES" sz="1600" i="1" dirty="0" err="1">
                <a:latin typeface="+mj-lt"/>
              </a:rPr>
              <a:t>qnorm</a:t>
            </a:r>
            <a:endParaRPr lang="es-ES" sz="1600" i="1" dirty="0">
              <a:latin typeface="+mj-lt"/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B45DEE45-A1E2-D7DC-4393-5FE4B897C237}"/>
              </a:ext>
            </a:extLst>
          </p:cNvPr>
          <p:cNvSpPr txBox="1"/>
          <p:nvPr/>
        </p:nvSpPr>
        <p:spPr>
          <a:xfrm>
            <a:off x="6154399" y="6892182"/>
            <a:ext cx="1043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>
                <a:latin typeface="+mj-lt"/>
              </a:rPr>
              <a:t>EdgeR</a:t>
            </a:r>
            <a:endParaRPr lang="es-ES" sz="1600" i="1" dirty="0">
              <a:latin typeface="+mj-lt"/>
            </a:endParaRPr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7CFDC168-2396-5D5C-79BC-0DB45AD763A3}"/>
              </a:ext>
            </a:extLst>
          </p:cNvPr>
          <p:cNvGrpSpPr/>
          <p:nvPr/>
        </p:nvGrpSpPr>
        <p:grpSpPr>
          <a:xfrm>
            <a:off x="2362717" y="4744010"/>
            <a:ext cx="8944932" cy="3002957"/>
            <a:chOff x="1993653" y="3925238"/>
            <a:chExt cx="5543222" cy="2052129"/>
          </a:xfrm>
        </p:grpSpPr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E6F3157A-A4E2-CC1A-28BA-AC03A92E6C5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611" y="3925238"/>
              <a:ext cx="0" cy="205212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52A991F9-8D52-9373-72E7-3448C18A836E}"/>
                </a:ext>
              </a:extLst>
            </p:cNvPr>
            <p:cNvCxnSpPr/>
            <p:nvPr/>
          </p:nvCxnSpPr>
          <p:spPr>
            <a:xfrm>
              <a:off x="1993653" y="5977249"/>
              <a:ext cx="554322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de flecha 159">
              <a:extLst>
                <a:ext uri="{FF2B5EF4-FFF2-40B4-BE49-F238E27FC236}">
                  <a16:creationId xmlns:a16="http://schemas.microsoft.com/office/drawing/2014/main" id="{B21C1974-0299-A94B-4FB7-3682AE249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6875" y="4028314"/>
              <a:ext cx="0" cy="194905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393C932E-1CE1-B0E2-8EDC-B496A9C3EA77}"/>
              </a:ext>
            </a:extLst>
          </p:cNvPr>
          <p:cNvSpPr txBox="1"/>
          <p:nvPr/>
        </p:nvSpPr>
        <p:spPr>
          <a:xfrm>
            <a:off x="6031011" y="7767988"/>
            <a:ext cx="123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+mj-lt"/>
              </a:rPr>
              <a:t>DESeq2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FD73D886-BC30-AFDB-61D0-03132E35AE7A}"/>
              </a:ext>
            </a:extLst>
          </p:cNvPr>
          <p:cNvSpPr txBox="1"/>
          <p:nvPr/>
        </p:nvSpPr>
        <p:spPr>
          <a:xfrm>
            <a:off x="12963976" y="3811714"/>
            <a:ext cx="147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>
                <a:latin typeface="+mj-lt"/>
              </a:rPr>
              <a:t>DecoupleR</a:t>
            </a:r>
            <a:endParaRPr lang="es-ES" sz="1600" i="1" dirty="0">
              <a:latin typeface="+mj-lt"/>
            </a:endParaRPr>
          </a:p>
        </p:txBody>
      </p: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8E145DFA-62FA-4935-9ED2-74E12654C432}"/>
              </a:ext>
            </a:extLst>
          </p:cNvPr>
          <p:cNvGrpSpPr/>
          <p:nvPr/>
        </p:nvGrpSpPr>
        <p:grpSpPr>
          <a:xfrm>
            <a:off x="2474929" y="4743879"/>
            <a:ext cx="8433061" cy="2176356"/>
            <a:chOff x="1993653" y="3925238"/>
            <a:chExt cx="5543222" cy="2052129"/>
          </a:xfrm>
        </p:grpSpPr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A58D700E-D7CD-23D6-1425-A7F5338D8567}"/>
                </a:ext>
              </a:extLst>
            </p:cNvPr>
            <p:cNvGrpSpPr/>
            <p:nvPr/>
          </p:nvGrpSpPr>
          <p:grpSpPr>
            <a:xfrm>
              <a:off x="1993653" y="3925238"/>
              <a:ext cx="5543222" cy="2052129"/>
              <a:chOff x="1993653" y="3925238"/>
              <a:chExt cx="5543222" cy="2052129"/>
            </a:xfrm>
          </p:grpSpPr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5A60C25F-F398-02C2-1EA1-94B63FEF2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7611" y="3925238"/>
                <a:ext cx="0" cy="2052129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282786A3-7263-E805-4F5C-9789AC78F52D}"/>
                  </a:ext>
                </a:extLst>
              </p:cNvPr>
              <p:cNvCxnSpPr/>
              <p:nvPr/>
            </p:nvCxnSpPr>
            <p:spPr>
              <a:xfrm>
                <a:off x="1993653" y="5977249"/>
                <a:ext cx="5543220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de flecha 167">
                <a:extLst>
                  <a:ext uri="{FF2B5EF4-FFF2-40B4-BE49-F238E27FC236}">
                    <a16:creationId xmlns:a16="http://schemas.microsoft.com/office/drawing/2014/main" id="{DF7E449D-3CF4-A486-3AD1-DA170BDA5373}"/>
                  </a:ext>
                </a:extLst>
              </p:cNvPr>
              <p:cNvCxnSpPr/>
              <p:nvPr/>
            </p:nvCxnSpPr>
            <p:spPr>
              <a:xfrm flipV="1">
                <a:off x="7536875" y="4067622"/>
                <a:ext cx="0" cy="1909745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F502DD20-2B38-8984-CB22-D3334E5EEFE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66" y="5577444"/>
              <a:ext cx="0" cy="39865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6F4D3E2C-E291-9B98-DAFA-380A46B20002}"/>
              </a:ext>
            </a:extLst>
          </p:cNvPr>
          <p:cNvSpPr txBox="1"/>
          <p:nvPr/>
        </p:nvSpPr>
        <p:spPr>
          <a:xfrm>
            <a:off x="8453315" y="3835489"/>
            <a:ext cx="132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>
                <a:latin typeface="+mj-lt"/>
              </a:rPr>
              <a:t>Limma</a:t>
            </a:r>
            <a:endParaRPr lang="es-ES" sz="1600" i="1" dirty="0">
              <a:latin typeface="+mj-lt"/>
            </a:endParaRPr>
          </a:p>
        </p:txBody>
      </p: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B5884399-E8A6-F423-64E2-F0D75D686970}"/>
              </a:ext>
            </a:extLst>
          </p:cNvPr>
          <p:cNvCxnSpPr>
            <a:cxnSpLocks/>
          </p:cNvCxnSpPr>
          <p:nvPr/>
        </p:nvCxnSpPr>
        <p:spPr>
          <a:xfrm>
            <a:off x="7563091" y="4183241"/>
            <a:ext cx="26325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2D6D9CC1-C3F4-1AF7-9E2F-20DD627EBDA9}"/>
              </a:ext>
            </a:extLst>
          </p:cNvPr>
          <p:cNvGrpSpPr/>
          <p:nvPr/>
        </p:nvGrpSpPr>
        <p:grpSpPr>
          <a:xfrm>
            <a:off x="12515850" y="5335295"/>
            <a:ext cx="1357540" cy="1447395"/>
            <a:chOff x="9512133" y="4610205"/>
            <a:chExt cx="992579" cy="1123591"/>
          </a:xfrm>
        </p:grpSpPr>
        <p:pic>
          <p:nvPicPr>
            <p:cNvPr id="172" name="Gráfico 171" descr="Ciclismo en compañía contorno">
              <a:extLst>
                <a:ext uri="{FF2B5EF4-FFF2-40B4-BE49-F238E27FC236}">
                  <a16:creationId xmlns:a16="http://schemas.microsoft.com/office/drawing/2014/main" id="{1718079C-B1F0-058D-137D-B355F4119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31926" y="4610205"/>
              <a:ext cx="914400" cy="914400"/>
            </a:xfrm>
            <a:prstGeom prst="rect">
              <a:avLst/>
            </a:prstGeom>
          </p:spPr>
        </p:pic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191DE29A-FC6A-32CD-2C3A-7DBA834A4D3E}"/>
                </a:ext>
              </a:extLst>
            </p:cNvPr>
            <p:cNvSpPr txBox="1"/>
            <p:nvPr/>
          </p:nvSpPr>
          <p:spPr>
            <a:xfrm>
              <a:off x="9512133" y="5395242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Metadata</a:t>
              </a:r>
              <a:endParaRPr lang="es-ES" sz="1600" dirty="0"/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E1E8926-69FE-88C9-F60C-02EAC52C0DF1}"/>
              </a:ext>
            </a:extLst>
          </p:cNvPr>
          <p:cNvGrpSpPr/>
          <p:nvPr/>
        </p:nvGrpSpPr>
        <p:grpSpPr>
          <a:xfrm>
            <a:off x="10904193" y="6396724"/>
            <a:ext cx="1704931" cy="187475"/>
            <a:chOff x="7376891" y="4617380"/>
            <a:chExt cx="1049439" cy="67126"/>
          </a:xfrm>
        </p:grpSpPr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E41CE1C2-550B-F4E3-E06C-12CCDB167834}"/>
                </a:ext>
              </a:extLst>
            </p:cNvPr>
            <p:cNvCxnSpPr>
              <a:cxnSpLocks/>
            </p:cNvCxnSpPr>
            <p:nvPr/>
          </p:nvCxnSpPr>
          <p:spPr>
            <a:xfrm>
              <a:off x="7669835" y="4682662"/>
              <a:ext cx="75649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B2991CDB-5CA2-48B4-5DE6-B6989E9E946D}"/>
                </a:ext>
              </a:extLst>
            </p:cNvPr>
            <p:cNvCxnSpPr/>
            <p:nvPr/>
          </p:nvCxnSpPr>
          <p:spPr>
            <a:xfrm flipV="1">
              <a:off x="7672570" y="4619649"/>
              <a:ext cx="0" cy="6485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36C84F0-1434-E190-BFB6-21940787C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850" y="4619577"/>
              <a:ext cx="167527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72D23FF5-B6DD-4373-80D6-D7870B9F4528}"/>
                </a:ext>
              </a:extLst>
            </p:cNvPr>
            <p:cNvCxnSpPr/>
            <p:nvPr/>
          </p:nvCxnSpPr>
          <p:spPr>
            <a:xfrm flipV="1">
              <a:off x="7516388" y="4617380"/>
              <a:ext cx="0" cy="6485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8BE70502-AF85-7283-53E9-5057CE14F04E}"/>
                </a:ext>
              </a:extLst>
            </p:cNvPr>
            <p:cNvCxnSpPr>
              <a:cxnSpLocks/>
            </p:cNvCxnSpPr>
            <p:nvPr/>
          </p:nvCxnSpPr>
          <p:spPr>
            <a:xfrm>
              <a:off x="7376891" y="4678978"/>
              <a:ext cx="14403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A83A4557-301A-4C14-2C83-B72CF2BB0FE5}"/>
              </a:ext>
            </a:extLst>
          </p:cNvPr>
          <p:cNvGrpSpPr/>
          <p:nvPr/>
        </p:nvGrpSpPr>
        <p:grpSpPr>
          <a:xfrm>
            <a:off x="9180111" y="4178779"/>
            <a:ext cx="3418716" cy="1868697"/>
            <a:chOff x="6258714" y="3032112"/>
            <a:chExt cx="2166188" cy="1160987"/>
          </a:xfrm>
        </p:grpSpPr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DE38B165-FA8C-BA3F-5F8B-39B7AFE6497C}"/>
                </a:ext>
              </a:extLst>
            </p:cNvPr>
            <p:cNvGrpSpPr/>
            <p:nvPr/>
          </p:nvGrpSpPr>
          <p:grpSpPr>
            <a:xfrm>
              <a:off x="6258714" y="4052501"/>
              <a:ext cx="2166188" cy="140598"/>
              <a:chOff x="6992559" y="4619436"/>
              <a:chExt cx="1064153" cy="65070"/>
            </a:xfrm>
          </p:grpSpPr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1DA99729-08D5-6EDB-A0B3-4DB733F6C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2570" y="4681542"/>
                <a:ext cx="384142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F3B1F192-EBFE-5C81-5E52-741FEDC138C6}"/>
                  </a:ext>
                </a:extLst>
              </p:cNvPr>
              <p:cNvCxnSpPr/>
              <p:nvPr/>
            </p:nvCxnSpPr>
            <p:spPr>
              <a:xfrm flipV="1">
                <a:off x="7672570" y="4619649"/>
                <a:ext cx="0" cy="6485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DC0AD3FE-8228-C8DA-F421-A4E8AE817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4328" y="4621964"/>
                <a:ext cx="158242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67AC0805-2B10-326E-5FF5-2BFC5F77C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5932" y="4619436"/>
                <a:ext cx="0" cy="58668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E653823B-0645-3E6E-A778-6E4C6CC05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559" y="4675881"/>
                <a:ext cx="521769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404C72A7-8682-35D0-5B38-6C9113F3C989}"/>
                </a:ext>
              </a:extLst>
            </p:cNvPr>
            <p:cNvCxnSpPr/>
            <p:nvPr/>
          </p:nvCxnSpPr>
          <p:spPr>
            <a:xfrm flipV="1">
              <a:off x="6258714" y="3032112"/>
              <a:ext cx="0" cy="114720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3094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3036-3C83-2D56-30DC-498009A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Workflow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D48D5-6580-78E2-9A54-A851B64E82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CA44B46-1E44-ADF8-0BDE-9E071A9E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78" y="1692309"/>
            <a:ext cx="9124950" cy="7734300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2E1F3C0-DC0A-E445-E394-CFD25115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3371163"/>
            <a:ext cx="9256525" cy="4376592"/>
          </a:xfrm>
        </p:spPr>
        <p:txBody>
          <a:bodyPr/>
          <a:lstStyle/>
          <a:p>
            <a:r>
              <a:rPr lang="en-GB" sz="3200" b="1" dirty="0">
                <a:latin typeface="Arial Nova Light" panose="020B0304020202020204" pitchFamily="34" charset="0"/>
              </a:rPr>
              <a:t>Normalization</a:t>
            </a:r>
            <a:r>
              <a:rPr lang="en-GB" sz="3200" dirty="0">
                <a:latin typeface="Arial Nova Light" panose="020B0304020202020204" pitchFamily="34" charset="0"/>
              </a:rPr>
              <a:t>: </a:t>
            </a:r>
            <a:r>
              <a:rPr lang="en-GB" sz="3200" dirty="0" err="1">
                <a:latin typeface="Arial Nova Light" panose="020B0304020202020204" pitchFamily="34" charset="0"/>
              </a:rPr>
              <a:t>vsn</a:t>
            </a:r>
            <a:r>
              <a:rPr lang="en-GB" sz="3200" dirty="0">
                <a:latin typeface="Arial Nova Light" panose="020B0304020202020204" pitchFamily="34" charset="0"/>
              </a:rPr>
              <a:t>, </a:t>
            </a:r>
            <a:r>
              <a:rPr lang="en-GB" sz="3200" dirty="0" err="1">
                <a:latin typeface="Arial Nova Light" panose="020B0304020202020204" pitchFamily="34" charset="0"/>
              </a:rPr>
              <a:t>tmm</a:t>
            </a:r>
            <a:r>
              <a:rPr lang="en-GB" sz="3200" dirty="0">
                <a:latin typeface="Arial Nova Light" panose="020B0304020202020204" pitchFamily="34" charset="0"/>
              </a:rPr>
              <a:t>, </a:t>
            </a:r>
            <a:r>
              <a:rPr lang="en-GB" sz="3200" dirty="0" err="1">
                <a:latin typeface="Arial Nova Light" panose="020B0304020202020204" pitchFamily="34" charset="0"/>
              </a:rPr>
              <a:t>logquant</a:t>
            </a:r>
            <a:endParaRPr lang="en-GB" sz="3200" dirty="0">
              <a:latin typeface="Arial Nova Light" panose="020B0304020202020204" pitchFamily="34" charset="0"/>
            </a:endParaRPr>
          </a:p>
          <a:p>
            <a:r>
              <a:rPr lang="en-GB" sz="3200" b="1" dirty="0">
                <a:latin typeface="Arial Nova Light" panose="020B0304020202020204" pitchFamily="34" charset="0"/>
              </a:rPr>
              <a:t>Differential expression</a:t>
            </a:r>
            <a:r>
              <a:rPr lang="en-GB" sz="3200" dirty="0">
                <a:latin typeface="Arial Nova Light" panose="020B0304020202020204" pitchFamily="34" charset="0"/>
              </a:rPr>
              <a:t>: </a:t>
            </a:r>
            <a:r>
              <a:rPr lang="en-GB" sz="3200" dirty="0" err="1">
                <a:latin typeface="Arial Nova Light" panose="020B0304020202020204" pitchFamily="34" charset="0"/>
              </a:rPr>
              <a:t>edgeR</a:t>
            </a:r>
            <a:r>
              <a:rPr lang="en-GB" sz="3200" dirty="0">
                <a:latin typeface="Arial Nova Light" panose="020B0304020202020204" pitchFamily="34" charset="0"/>
              </a:rPr>
              <a:t>, </a:t>
            </a:r>
            <a:r>
              <a:rPr lang="en-GB" sz="3200" dirty="0" err="1">
                <a:latin typeface="Arial Nova Light" panose="020B0304020202020204" pitchFamily="34" charset="0"/>
              </a:rPr>
              <a:t>limma</a:t>
            </a:r>
            <a:r>
              <a:rPr lang="en-GB" sz="3200" dirty="0">
                <a:latin typeface="Arial Nova Light" panose="020B0304020202020204" pitchFamily="34" charset="0"/>
              </a:rPr>
              <a:t>, DESeq2</a:t>
            </a:r>
          </a:p>
          <a:p>
            <a:r>
              <a:rPr lang="en-GB" sz="3200" b="1" dirty="0">
                <a:latin typeface="Arial Nova Light" panose="020B0304020202020204" pitchFamily="34" charset="0"/>
              </a:rPr>
              <a:t>Statistics</a:t>
            </a:r>
            <a:r>
              <a:rPr lang="en-GB" sz="3200" dirty="0">
                <a:latin typeface="Arial Nova Light" panose="020B0304020202020204" pitchFamily="34" charset="0"/>
              </a:rPr>
              <a:t>: t-values, </a:t>
            </a:r>
            <a:r>
              <a:rPr lang="en-GB" sz="3200" dirty="0" err="1">
                <a:latin typeface="Arial Nova Light" panose="020B0304020202020204" pitchFamily="34" charset="0"/>
              </a:rPr>
              <a:t>logFC</a:t>
            </a:r>
            <a:endParaRPr lang="en-GB" sz="3200" dirty="0">
              <a:latin typeface="Arial Nova Light" panose="020B0304020202020204" pitchFamily="34" charset="0"/>
            </a:endParaRPr>
          </a:p>
          <a:p>
            <a:endParaRPr lang="en-GB" sz="3200" dirty="0">
              <a:latin typeface="Arial Nova Light" panose="020B0304020202020204" pitchFamily="34" charset="0"/>
            </a:endParaRPr>
          </a:p>
          <a:p>
            <a:r>
              <a:rPr lang="en-GB" sz="3200" dirty="0">
                <a:latin typeface="Arial Nova Light" panose="020B0304020202020204" pitchFamily="34" charset="0"/>
              </a:rPr>
              <a:t>Progeny as source of prior knowledge</a:t>
            </a:r>
          </a:p>
          <a:p>
            <a:r>
              <a:rPr lang="en-GB" sz="3200" dirty="0">
                <a:latin typeface="Arial Nova Light" panose="020B0304020202020204" pitchFamily="34" charset="0"/>
              </a:rPr>
              <a:t>A </a:t>
            </a:r>
            <a:r>
              <a:rPr lang="en-GB" sz="3200" dirty="0" err="1">
                <a:latin typeface="Arial Nova Light" panose="020B0304020202020204" pitchFamily="34" charset="0"/>
              </a:rPr>
              <a:t>Nextflow</a:t>
            </a:r>
            <a:r>
              <a:rPr lang="en-GB" sz="3200" dirty="0">
                <a:latin typeface="Arial Nova Light" panose="020B0304020202020204" pitchFamily="34" charset="0"/>
              </a:rPr>
              <a:t> workflow was created to parallelise tasks for more computational efficiency, scaling and reproducible analysis</a:t>
            </a:r>
          </a:p>
        </p:txBody>
      </p:sp>
    </p:spTree>
    <p:extLst>
      <p:ext uri="{BB962C8B-B14F-4D97-AF65-F5344CB8AC3E}">
        <p14:creationId xmlns:p14="http://schemas.microsoft.com/office/powerpoint/2010/main" val="33523962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8B8AAAF3-7CB1-4CF1-03F1-E8290EC3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3224009"/>
            <a:ext cx="6892883" cy="3962399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Layers of complexity: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Normalization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Differential expression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Pathway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Cell line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Treatment</a:t>
            </a:r>
          </a:p>
          <a:p>
            <a:pPr lvl="2"/>
            <a:r>
              <a:rPr lang="en-GB" dirty="0">
                <a:latin typeface="Arial Nova Light" panose="020B0304020202020204" pitchFamily="34" charset="0"/>
              </a:rPr>
              <a:t>Statistic used as input to Decoupler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7B37901-369D-C10C-2A67-82D4ABCF97A7}"/>
              </a:ext>
            </a:extLst>
          </p:cNvPr>
          <p:cNvCxnSpPr>
            <a:cxnSpLocks/>
          </p:cNvCxnSpPr>
          <p:nvPr/>
        </p:nvCxnSpPr>
        <p:spPr>
          <a:xfrm>
            <a:off x="5975797" y="4386191"/>
            <a:ext cx="38250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7723F25-80EB-85BE-C8C2-1CE0839FB320}"/>
              </a:ext>
            </a:extLst>
          </p:cNvPr>
          <p:cNvSpPr txBox="1">
            <a:spLocks/>
          </p:cNvSpPr>
          <p:nvPr/>
        </p:nvSpPr>
        <p:spPr>
          <a:xfrm>
            <a:off x="9113409" y="4075531"/>
            <a:ext cx="6892883" cy="876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828040" lvl="2" indent="0" hangingPunct="1">
              <a:buNone/>
            </a:pPr>
            <a:r>
              <a:rPr lang="en-GB" dirty="0">
                <a:latin typeface="Arial Nova Light" panose="020B0304020202020204" pitchFamily="34" charset="0"/>
              </a:rPr>
              <a:t>Fixed effects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4E921CC7-C312-FAED-F375-97020C770834}"/>
              </a:ext>
            </a:extLst>
          </p:cNvPr>
          <p:cNvSpPr/>
          <p:nvPr/>
        </p:nvSpPr>
        <p:spPr>
          <a:xfrm>
            <a:off x="5718220" y="4075531"/>
            <a:ext cx="257577" cy="63813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20308C8-577A-6603-9A4F-4F4B93209072}"/>
              </a:ext>
            </a:extLst>
          </p:cNvPr>
          <p:cNvCxnSpPr>
            <a:cxnSpLocks/>
          </p:cNvCxnSpPr>
          <p:nvPr/>
        </p:nvCxnSpPr>
        <p:spPr>
          <a:xfrm>
            <a:off x="5975797" y="6218976"/>
            <a:ext cx="38250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ABD9DFC-87DA-E027-C0D7-BDF529C18EAC}"/>
              </a:ext>
            </a:extLst>
          </p:cNvPr>
          <p:cNvSpPr txBox="1">
            <a:spLocks/>
          </p:cNvSpPr>
          <p:nvPr/>
        </p:nvSpPr>
        <p:spPr>
          <a:xfrm>
            <a:off x="9113409" y="5908316"/>
            <a:ext cx="6892883" cy="876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828040" lvl="2" indent="0" hangingPunct="1">
              <a:buNone/>
            </a:pPr>
            <a:r>
              <a:rPr lang="en-GB" dirty="0">
                <a:latin typeface="Arial Nova Light" panose="020B0304020202020204" pitchFamily="34" charset="0"/>
              </a:rPr>
              <a:t>Random effect</a:t>
            </a:r>
          </a:p>
        </p:txBody>
      </p:sp>
    </p:spTree>
    <p:extLst>
      <p:ext uri="{BB962C8B-B14F-4D97-AF65-F5344CB8AC3E}">
        <p14:creationId xmlns:p14="http://schemas.microsoft.com/office/powerpoint/2010/main" val="40311436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B5AFA7-FE1C-A647-398E-669C247000BE}"/>
                  </a:ext>
                </a:extLst>
              </p:cNvPr>
              <p:cNvSpPr txBox="1"/>
              <p:nvPr/>
            </p:nvSpPr>
            <p:spPr>
              <a:xfrm>
                <a:off x="1384395" y="3699596"/>
                <a:ext cx="8748870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57799" marR="57799" indent="0" algn="ctr" defTabSz="130048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𝑛𝑜𝑟𝑚𝑎𝑙𝑖𝑧𝑎𝑡𝑖𝑜𝑛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(1|treatment)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B5AFA7-FE1C-A647-398E-669C2470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95" y="3699596"/>
                <a:ext cx="8748870" cy="584775"/>
              </a:xfrm>
              <a:prstGeom prst="rect">
                <a:avLst/>
              </a:prstGeom>
              <a:blipFill>
                <a:blip r:embed="rId2"/>
                <a:stretch>
                  <a:fillRect t="-25000" r="-2230" b="-489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2F2172-31D8-F570-0A10-A8E361CAAB51}"/>
                  </a:ext>
                </a:extLst>
              </p:cNvPr>
              <p:cNvSpPr txBox="1"/>
              <p:nvPr/>
            </p:nvSpPr>
            <p:spPr>
              <a:xfrm>
                <a:off x="1384395" y="4907168"/>
                <a:ext cx="10849830" cy="58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57799" marR="57799" indent="0" algn="ctr" defTabSz="130048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𝑒𝑥𝑝𝑟𝑒𝑠𝑠𝑖𝑜𝑛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(1|treatment)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2F2172-31D8-F570-0A10-A8E361CA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95" y="4907168"/>
                <a:ext cx="10849830" cy="584775"/>
              </a:xfrm>
              <a:prstGeom prst="rect">
                <a:avLst/>
              </a:prstGeom>
              <a:blipFill>
                <a:blip r:embed="rId3"/>
                <a:stretch>
                  <a:fillRect t="-25000" r="-1685" b="-489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3A64232-0053-7C2E-46EA-351B6C92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2186367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2 different nonlinear mixed-effects models fitted, one for each </a:t>
            </a:r>
            <a:r>
              <a:rPr lang="en-GB">
                <a:latin typeface="Arial Nova Light" panose="020B0304020202020204" pitchFamily="34" charset="0"/>
              </a:rPr>
              <a:t>fixed effect: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3D11C-6538-5F07-D992-F99649F7B52C}"/>
              </a:ext>
            </a:extLst>
          </p:cNvPr>
          <p:cNvSpPr txBox="1">
            <a:spLocks/>
          </p:cNvSpPr>
          <p:nvPr/>
        </p:nvSpPr>
        <p:spPr>
          <a:xfrm>
            <a:off x="885955" y="6279536"/>
            <a:ext cx="13692929" cy="77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248" tIns="72248" rIns="72248" bIns="72248"/>
          <a:lstStyle>
            <a:lvl1pPr marL="259926" marR="57799" indent="-244686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615461" marR="57799" indent="-234461" algn="l" defTabSz="130048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038167" marR="57799" indent="-210127" algn="l" defTabSz="130048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7170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174239" marR="57799" indent="-304800" algn="l" defTabSz="130048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  <a:lvl6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301239" marR="57799" indent="-431800" algn="l" defTabSz="130048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1C93"/>
              </a:buClr>
              <a:buSzPct val="125000"/>
              <a:buFontTx/>
              <a:buChar char="•"/>
              <a:tabLst/>
              <a:defRPr sz="3400" b="0" i="0" u="none" strike="noStrike" cap="none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1" hangingPunct="1"/>
            <a:r>
              <a:rPr lang="en-GB" dirty="0">
                <a:latin typeface="Arial Nova Light" panose="020B0304020202020204" pitchFamily="34" charset="0"/>
              </a:rPr>
              <a:t>Treatment is a random effect, normalization and differential expression are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6351672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DFE2E34-4277-53E3-A23D-E0453B30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" y="2187535"/>
            <a:ext cx="15200697" cy="7096447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Using t-stats as input for Decoupler:</a:t>
            </a:r>
          </a:p>
        </p:txBody>
      </p:sp>
    </p:spTree>
    <p:extLst>
      <p:ext uri="{BB962C8B-B14F-4D97-AF65-F5344CB8AC3E}">
        <p14:creationId xmlns:p14="http://schemas.microsoft.com/office/powerpoint/2010/main" val="31423689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B8B96-19B5-69E0-CC18-2812DA7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analysis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AF937-A6D7-7F3D-9DDC-88E94039F7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t>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FE2E34-4277-53E3-A23D-E0453B30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751" y="2187535"/>
            <a:ext cx="15200697" cy="7096446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D34E989B-6C24-A63D-AC52-AE86670C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956" y="1413634"/>
            <a:ext cx="13692929" cy="775773"/>
          </a:xfrm>
        </p:spPr>
        <p:txBody>
          <a:bodyPr/>
          <a:lstStyle/>
          <a:p>
            <a:pPr lvl="1"/>
            <a:r>
              <a:rPr lang="en-GB" dirty="0">
                <a:latin typeface="Arial Nova Light" panose="020B0304020202020204" pitchFamily="34" charset="0"/>
              </a:rPr>
              <a:t>Using </a:t>
            </a:r>
            <a:r>
              <a:rPr lang="en-GB" dirty="0" err="1">
                <a:latin typeface="Arial Nova Light" panose="020B0304020202020204" pitchFamily="34" charset="0"/>
              </a:rPr>
              <a:t>logFC</a:t>
            </a:r>
            <a:r>
              <a:rPr lang="en-GB" dirty="0">
                <a:latin typeface="Arial Nova Light" panose="020B0304020202020204" pitchFamily="34" charset="0"/>
              </a:rPr>
              <a:t> as input for Decoupler:</a:t>
            </a:r>
          </a:p>
        </p:txBody>
      </p:sp>
    </p:spTree>
    <p:extLst>
      <p:ext uri="{BB962C8B-B14F-4D97-AF65-F5344CB8AC3E}">
        <p14:creationId xmlns:p14="http://schemas.microsoft.com/office/powerpoint/2010/main" val="18089727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ED6"/>
        </a:solidFill>
        <a:ln w="12700" cap="flat">
          <a:noFill/>
          <a:round/>
        </a:ln>
        <a:effectLst/>
        <a:sp3d/>
      </a:spPr>
      <a:bodyPr rot="0" spcFirstLastPara="1" vertOverflow="overflow" horzOverflow="overflow" vert="horz" wrap="square" lIns="72248" tIns="72248" rIns="72248" bIns="72248" numCol="1" spcCol="38100" rtlCol="0" anchor="ctr">
        <a:spAutoFit/>
      </a:bodyPr>
      <a:lstStyle>
        <a:defPPr marL="57799" marR="57799" indent="0" algn="ct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248" tIns="72248" rIns="72248" bIns="72248" numCol="1" spcCol="38100" rtlCol="0" anchor="ctr">
        <a:spAutoFit/>
      </a:bodyPr>
      <a:lstStyle>
        <a:defPPr marL="57799" marR="57799" indent="0" algn="ct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ED6"/>
        </a:solidFill>
        <a:ln w="12700" cap="flat">
          <a:noFill/>
          <a:round/>
        </a:ln>
        <a:effectLst/>
        <a:sp3d/>
      </a:spPr>
      <a:bodyPr rot="0" spcFirstLastPara="1" vertOverflow="overflow" horzOverflow="overflow" vert="horz" wrap="square" lIns="72248" tIns="72248" rIns="72248" bIns="72248" numCol="1" spcCol="38100" rtlCol="0" anchor="ctr">
        <a:spAutoFit/>
      </a:bodyPr>
      <a:lstStyle>
        <a:defPPr marL="57799" marR="57799" indent="0" algn="ct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2248" tIns="72248" rIns="72248" bIns="72248" numCol="1" spcCol="38100" rtlCol="0" anchor="ctr">
        <a:spAutoFit/>
      </a:bodyPr>
      <a:lstStyle>
        <a:defPPr marL="57799" marR="57799" indent="0" algn="ct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525</Words>
  <Application>Microsoft Office PowerPoint</Application>
  <PresentationFormat>Personalizado</PresentationFormat>
  <Paragraphs>100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White</vt:lpstr>
      <vt:lpstr>Presentación de PowerPoint</vt:lpstr>
      <vt:lpstr>Hypothesis and general lines of the project   </vt:lpstr>
      <vt:lpstr>Datasets</vt:lpstr>
      <vt:lpstr>Workflow</vt:lpstr>
      <vt:lpstr>Workflow</vt:lpstr>
      <vt:lpstr>Statistical analysis</vt:lpstr>
      <vt:lpstr>Statistical analysis</vt:lpstr>
      <vt:lpstr>Statistical analysis</vt:lpstr>
      <vt:lpstr>Statistical analysis</vt:lpstr>
      <vt:lpstr>Statistical analysis</vt:lpstr>
      <vt:lpstr>Statistical analysis</vt:lpstr>
      <vt:lpstr>Statistical analysis</vt:lpstr>
      <vt:lpstr>Conclusions</vt:lpstr>
      <vt:lpstr>Questions / comments?</vt:lpstr>
      <vt:lpstr>Additional: Statistical analysis</vt:lpstr>
      <vt:lpstr>Additional: Statistical analysis</vt:lpstr>
      <vt:lpstr>Additional: 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Paton Gonzalez</dc:creator>
  <cp:lastModifiedBy>Victor Paton Gonzalez</cp:lastModifiedBy>
  <cp:revision>2</cp:revision>
  <dcterms:modified xsi:type="dcterms:W3CDTF">2022-11-07T12:42:36Z</dcterms:modified>
</cp:coreProperties>
</file>