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5" r:id="rId6"/>
    <p:sldId id="264" r:id="rId7"/>
    <p:sldId id="262" r:id="rId8"/>
    <p:sldId id="263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A25"/>
    <a:srgbClr val="F3FCFF"/>
    <a:srgbClr val="1C232B"/>
    <a:srgbClr val="171E26"/>
    <a:srgbClr val="161B23"/>
    <a:srgbClr val="0A0D12"/>
    <a:srgbClr val="1A1F23"/>
    <a:srgbClr val="151A27"/>
    <a:srgbClr val="15171B"/>
    <a:srgbClr val="161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>
        <p:scale>
          <a:sx n="160" d="100"/>
          <a:sy n="160" d="100"/>
        </p:scale>
        <p:origin x="-4002" y="-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6CF1-84C6-4FBC-B0B8-78B3A419D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21B45-B83F-418A-9FFB-4925ED1B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ABA4-0EA0-4F76-BCC7-430690DA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C1E-C489-4526-9951-376DEB7D4AD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90792-512B-4BFE-861E-599596A1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5DBF-0458-466D-96D5-74213855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DD4-C474-4BAE-8389-C360E673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3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F7E4-7A66-4467-8F67-1716F9F1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AF5BF-7080-4297-9836-EBFAE2BE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2065-39BA-4A09-822D-3DD8122C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C1E-C489-4526-9951-376DEB7D4AD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9C7C-5ADD-492B-8BDD-9C908C6B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65C16-2A2E-4D27-82B5-51B3F778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DD4-C474-4BAE-8389-C360E673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66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1B6DE-B9A5-4C65-B2F6-D0D4728BD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F487A-E702-4F05-AB1D-C836D8A2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5FA7-EA7E-492C-94AD-DC97A02A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C1E-C489-4526-9951-376DEB7D4AD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FC03D-0A99-43D3-921C-5275B258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B1D1-7D04-4921-BD31-AFFCDBAF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DD4-C474-4BAE-8389-C360E673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42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2E24-C5A5-4E44-965B-C968CEC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8A6A-8A8B-433E-A64E-20C47E377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B8690-4C66-4973-BFF9-312C1A0E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C1E-C489-4526-9951-376DEB7D4AD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67E3-5442-4BE0-884E-FC22F61F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FA7A-231F-49C0-B4F4-55F99B24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DD4-C474-4BAE-8389-C360E673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01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5E86-A3DD-4F1F-90BF-B50ED461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3ED02-9B99-4ADD-996C-3CEFDA650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6BA3-63E3-4138-8011-49BFCB2A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C1E-C489-4526-9951-376DEB7D4AD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F11D-F98C-4F3F-94C8-42B86B66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BBE40-E97F-4494-A851-A100BE80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DD4-C474-4BAE-8389-C360E673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23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F438-F535-4E57-B39E-6990ED86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F99F-7DE7-4A34-AB7D-E668BCEE8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F30A5-7555-4E62-9944-707BEC412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22EC-013D-475B-82F3-3A337828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C1E-C489-4526-9951-376DEB7D4AD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8670-C0E3-46FA-8D23-34142E4C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A4F33-CA75-4782-BE5E-01559B6E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DD4-C474-4BAE-8389-C360E673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58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BE65-0E34-42BC-AB07-FF941BFD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B574-27A3-4372-9CD4-E1F4BAA04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10B3-EC78-4CC1-9842-04BC38EDC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4A788-C1D1-42A6-AC66-A2069D991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CC071-81EB-4435-B9EC-D4BA6CC33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93D53-9657-4517-9D6B-A946029A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C1E-C489-4526-9951-376DEB7D4AD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5F7BD-F8E5-4DF4-8701-FCFD3F60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C4AF8-B29D-452E-B961-2BB63042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DD4-C474-4BAE-8389-C360E673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55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D3CB-24A9-4E43-AF62-A12746A8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1ECE-A465-455F-A27E-87CF0F93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C1E-C489-4526-9951-376DEB7D4AD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E9890-BEF8-4E7F-9173-D3E93B34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4D2FD-E22F-49D0-BB1A-C368336F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DD4-C474-4BAE-8389-C360E673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8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87482-EBB3-4B8E-AF90-A02341C6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C1E-C489-4526-9951-376DEB7D4AD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21C0B-3BA5-4B1A-80C9-4C4BDB4A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B4A1D-1E3A-474C-A57E-AD014C45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DD4-C474-4BAE-8389-C360E673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18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9D55-AA7F-46FB-8190-E9B928E1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3609-2D54-4A25-B70C-AFC7BEEF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70313-5E3D-4E3C-BE7F-03ECA6FE1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5C25-70E4-48D8-A907-124A96E9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C1E-C489-4526-9951-376DEB7D4AD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A91E9-5AF9-4831-9078-FE67C3DF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FDDDE-8D4D-44AB-8DC7-0DCE0DD9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DD4-C474-4BAE-8389-C360E673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08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2662-22A1-417A-AD13-74243C8BF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86985-11D5-492E-9684-32B16CC07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B9822-3467-41FA-8FA1-4E1A5407E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5CAD3-84D7-43DD-B7B9-935A3142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C1E-C489-4526-9951-376DEB7D4AD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6029E-3578-4751-839C-08F2518B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7DCC1-D099-4A27-A477-9DA0AF6D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DD4-C474-4BAE-8389-C360E673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0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D298-64B4-4D41-A3B1-F09F7B81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8BCF-348C-45AA-B4F2-27BC323E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F349-7B14-4850-93A9-BB165C721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DC1E-C489-4526-9951-376DEB7D4AD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4323-C22D-4ADE-BEAC-59A24B45D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07DB-D6B9-4322-9D35-DB5A39B40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0DD4-C474-4BAE-8389-C360E673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94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1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microsoft.com/office/2007/relationships/hdphoto" Target="../media/hdphoto3.wdp"/><Relationship Id="rId2" Type="http://schemas.openxmlformats.org/officeDocument/2006/relationships/image" Target="../media/image1.jp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12.png"/><Relationship Id="rId15" Type="http://schemas.openxmlformats.org/officeDocument/2006/relationships/image" Target="../media/image16.png"/><Relationship Id="rId10" Type="http://schemas.openxmlformats.org/officeDocument/2006/relationships/image" Target="../media/image6.png"/><Relationship Id="rId19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F60B7-1C81-41A8-B6A3-CBA86344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072" y="0"/>
            <a:ext cx="6931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2EA6427-A9DD-4B03-B781-6725D019AAF5}"/>
              </a:ext>
            </a:extLst>
          </p:cNvPr>
          <p:cNvGrpSpPr/>
          <p:nvPr/>
        </p:nvGrpSpPr>
        <p:grpSpPr>
          <a:xfrm>
            <a:off x="3216537" y="548640"/>
            <a:ext cx="5680038" cy="5561704"/>
            <a:chOff x="3216537" y="548640"/>
            <a:chExt cx="5680038" cy="55617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4F60B7-1C81-41A8-B6A3-CBA863444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0" t="8000" r="9599" b="10902"/>
            <a:stretch/>
          </p:blipFill>
          <p:spPr>
            <a:xfrm>
              <a:off x="3216537" y="548640"/>
              <a:ext cx="5680038" cy="5561704"/>
            </a:xfrm>
            <a:prstGeom prst="rect">
              <a:avLst/>
            </a:prstGeom>
          </p:spPr>
        </p:pic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D607FF0E-ADD7-41A2-96E6-CFFB323D98D4}"/>
                </a:ext>
              </a:extLst>
            </p:cNvPr>
            <p:cNvSpPr/>
            <p:nvPr/>
          </p:nvSpPr>
          <p:spPr>
            <a:xfrm rot="2975316">
              <a:off x="6841165" y="1971479"/>
              <a:ext cx="502170" cy="543544"/>
            </a:xfrm>
            <a:prstGeom prst="trapezoid">
              <a:avLst>
                <a:gd name="adj" fmla="val 38145"/>
              </a:avLst>
            </a:prstGeom>
            <a:solidFill>
              <a:srgbClr val="181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BCBA9609-68E8-4F22-9BEF-8A1EB4C1D6FA}"/>
                </a:ext>
              </a:extLst>
            </p:cNvPr>
            <p:cNvSpPr/>
            <p:nvPr/>
          </p:nvSpPr>
          <p:spPr>
            <a:xfrm rot="2823432" flipV="1">
              <a:off x="6332752" y="2215008"/>
              <a:ext cx="340193" cy="1199576"/>
            </a:xfrm>
            <a:prstGeom prst="trapezoid">
              <a:avLst>
                <a:gd name="adj" fmla="val 23771"/>
              </a:avLst>
            </a:prstGeom>
            <a:solidFill>
              <a:srgbClr val="1517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6FE03F1-69DA-4E08-AA1C-EEB416FE2E6D}"/>
                </a:ext>
              </a:extLst>
            </p:cNvPr>
            <p:cNvGrpSpPr/>
            <p:nvPr/>
          </p:nvGrpSpPr>
          <p:grpSpPr>
            <a:xfrm>
              <a:off x="6339899" y="2654208"/>
              <a:ext cx="1305169" cy="1316891"/>
              <a:chOff x="5490308" y="2563446"/>
              <a:chExt cx="1305169" cy="131689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73054A8-1F48-48CF-83EF-F625195EC0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38" t="39033" r="27733" b="42050"/>
              <a:stretch/>
            </p:blipFill>
            <p:spPr>
              <a:xfrm>
                <a:off x="5490308" y="2582984"/>
                <a:ext cx="1305169" cy="1297353"/>
              </a:xfrm>
              <a:prstGeom prst="ellipse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8DA7C48-F563-4A39-8818-215836B9C8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154" b="46308" l="64764" r="72222">
                            <a14:foregroundMark x1="65297" y1="39692" x2="71461" y2="45462"/>
                            <a14:foregroundMark x1="65449" y1="40462" x2="69254" y2="45385"/>
                            <a14:foregroundMark x1="68189" y1="45846" x2="71461" y2="4561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95" t="39033" r="27733" b="54015"/>
              <a:stretch/>
            </p:blipFill>
            <p:spPr>
              <a:xfrm rot="204627" flipH="1">
                <a:off x="5521572" y="2563446"/>
                <a:ext cx="504093" cy="476739"/>
              </a:xfrm>
              <a:prstGeom prst="rect">
                <a:avLst/>
              </a:prstGeom>
            </p:spPr>
          </p:pic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2A0C9E1D-5EFA-4E24-A874-E8F04744530A}"/>
                  </a:ext>
                </a:extLst>
              </p:cNvPr>
              <p:cNvSpPr/>
              <p:nvPr/>
            </p:nvSpPr>
            <p:spPr>
              <a:xfrm>
                <a:off x="6068653" y="2711938"/>
                <a:ext cx="164115" cy="273537"/>
              </a:xfrm>
              <a:prstGeom prst="triangle">
                <a:avLst/>
              </a:prstGeom>
              <a:solidFill>
                <a:srgbClr val="171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E8B9873E-7096-405C-B6E5-B0FB651D9F3F}"/>
                  </a:ext>
                </a:extLst>
              </p:cNvPr>
              <p:cNvSpPr/>
              <p:nvPr/>
            </p:nvSpPr>
            <p:spPr>
              <a:xfrm flipV="1">
                <a:off x="6060834" y="2985475"/>
                <a:ext cx="164115" cy="273537"/>
              </a:xfrm>
              <a:prstGeom prst="triangle">
                <a:avLst/>
              </a:prstGeom>
              <a:solidFill>
                <a:srgbClr val="171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7CEF754-B43A-4F5D-B8CB-D5AA68046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65" t="20284" r="50000" b="31846"/>
              <a:stretch/>
            </p:blipFill>
            <p:spPr>
              <a:xfrm>
                <a:off x="5978437" y="2729521"/>
                <a:ext cx="164800" cy="230554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3A46537-FD0D-4835-A197-13B0BDCF69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743" t="49973" r="30833" b="47121"/>
              <a:stretch/>
            </p:blipFill>
            <p:spPr>
              <a:xfrm>
                <a:off x="6140933" y="2745152"/>
                <a:ext cx="168031" cy="199292"/>
              </a:xfrm>
              <a:prstGeom prst="ellipse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474A989-550B-4C7F-A350-065F755285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036" t="48932" r="34103" b="49359"/>
              <a:stretch/>
            </p:blipFill>
            <p:spPr>
              <a:xfrm rot="14343924">
                <a:off x="6082325" y="3001566"/>
                <a:ext cx="128955" cy="117231"/>
              </a:xfrm>
              <a:prstGeom prst="rect">
                <a:avLst/>
              </a:prstGeom>
            </p:spPr>
          </p:pic>
        </p:grp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F86274E1-EAC2-48DA-9159-FFFD77DBE869}"/>
                </a:ext>
              </a:extLst>
            </p:cNvPr>
            <p:cNvSpPr/>
            <p:nvPr/>
          </p:nvSpPr>
          <p:spPr>
            <a:xfrm flipV="1">
              <a:off x="5852103" y="3798276"/>
              <a:ext cx="243898" cy="286802"/>
            </a:xfrm>
            <a:prstGeom prst="trapezoid">
              <a:avLst>
                <a:gd name="adj" fmla="val 23771"/>
              </a:avLst>
            </a:prstGeom>
            <a:solidFill>
              <a:srgbClr val="1517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5551224C-4895-4A22-9EB8-733A4A01BCFE}"/>
                </a:ext>
              </a:extLst>
            </p:cNvPr>
            <p:cNvSpPr/>
            <p:nvPr/>
          </p:nvSpPr>
          <p:spPr>
            <a:xfrm flipV="1">
              <a:off x="5852101" y="3429000"/>
              <a:ext cx="243898" cy="210158"/>
            </a:xfrm>
            <a:prstGeom prst="trapezoid">
              <a:avLst>
                <a:gd name="adj" fmla="val 23771"/>
              </a:avLst>
            </a:prstGeom>
            <a:solidFill>
              <a:srgbClr val="1517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4059125-9E6B-4083-99E6-1421869BDD8B}"/>
                </a:ext>
              </a:extLst>
            </p:cNvPr>
            <p:cNvSpPr/>
            <p:nvPr/>
          </p:nvSpPr>
          <p:spPr>
            <a:xfrm flipV="1">
              <a:off x="5932610" y="2568666"/>
              <a:ext cx="128221" cy="608287"/>
            </a:xfrm>
            <a:prstGeom prst="trapezoid">
              <a:avLst>
                <a:gd name="adj" fmla="val 23771"/>
              </a:avLst>
            </a:prstGeom>
            <a:solidFill>
              <a:srgbClr val="1517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D0EFE326-253C-4441-90FC-C95C34BBF77F}"/>
                </a:ext>
              </a:extLst>
            </p:cNvPr>
            <p:cNvSpPr/>
            <p:nvPr/>
          </p:nvSpPr>
          <p:spPr>
            <a:xfrm rot="18352057" flipV="1">
              <a:off x="5415538" y="2568629"/>
              <a:ext cx="340193" cy="829034"/>
            </a:xfrm>
            <a:prstGeom prst="trapezoid">
              <a:avLst>
                <a:gd name="adj" fmla="val 17098"/>
              </a:avLst>
            </a:prstGeom>
            <a:solidFill>
              <a:srgbClr val="151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A4EFD5F0-43BC-404D-8F45-8DE1933C26AA}"/>
                </a:ext>
              </a:extLst>
            </p:cNvPr>
            <p:cNvSpPr/>
            <p:nvPr/>
          </p:nvSpPr>
          <p:spPr>
            <a:xfrm rot="18448034">
              <a:off x="4977327" y="2511541"/>
              <a:ext cx="340193" cy="299585"/>
            </a:xfrm>
            <a:prstGeom prst="trapezoid">
              <a:avLst>
                <a:gd name="adj" fmla="val 17098"/>
              </a:avLst>
            </a:prstGeom>
            <a:solidFill>
              <a:srgbClr val="151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872A491-333A-4150-9996-879A9F777145}"/>
                </a:ext>
              </a:extLst>
            </p:cNvPr>
            <p:cNvGrpSpPr/>
            <p:nvPr/>
          </p:nvGrpSpPr>
          <p:grpSpPr>
            <a:xfrm rot="-60000">
              <a:off x="4355618" y="2619078"/>
              <a:ext cx="1329267" cy="1299633"/>
              <a:chOff x="5317067" y="2523067"/>
              <a:chExt cx="1329267" cy="1299633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C8D0EC4-8F5C-4CDA-9BCA-312965ABD5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22" t="38272" r="56168" b="42778"/>
              <a:stretch/>
            </p:blipFill>
            <p:spPr>
              <a:xfrm>
                <a:off x="5317067" y="2523067"/>
                <a:ext cx="1303866" cy="1299633"/>
              </a:xfrm>
              <a:prstGeom prst="ellipse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6925781-7BD0-414F-8053-F484487E3C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8231" b="48000" l="24810" r="34779">
                            <a14:foregroundMark x1="26712" y1="47769" x2="28463" y2="42923"/>
                            <a14:foregroundMark x1="26941" y1="42769" x2="30137" y2="39462"/>
                            <a14:foregroundMark x1="30137" y1="39615" x2="34399" y2="38385"/>
                            <a14:foregroundMark x1="29224" y1="44538" x2="31583" y2="42308"/>
                            <a14:foregroundMark x1="31431" y1="41385" x2="34627" y2="40308"/>
                            <a14:foregroundMark x1="26941" y1="47231" x2="29528" y2="44308"/>
                            <a14:foregroundMark x1="27245" y1="43154" x2="25799" y2="47769"/>
                            <a14:backgroundMark x1="27778" y1="46692" x2="30365" y2="48000"/>
                            <a14:backgroundMark x1="33257" y1="41077" x2="33790" y2="43308"/>
                            <a14:backgroundMark x1="34094" y1="37846" x2="27702" y2="400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22" t="38272" r="65207" b="52099"/>
              <a:stretch/>
            </p:blipFill>
            <p:spPr>
              <a:xfrm rot="185257" flipH="1">
                <a:off x="5969000" y="2539999"/>
                <a:ext cx="677334" cy="660400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8A640B-98DA-45AF-B156-70DF609D70EE}"/>
                  </a:ext>
                </a:extLst>
              </p:cNvPr>
              <p:cNvSpPr/>
              <p:nvPr/>
            </p:nvSpPr>
            <p:spPr>
              <a:xfrm>
                <a:off x="5913967" y="2688167"/>
                <a:ext cx="131233" cy="402166"/>
              </a:xfrm>
              <a:prstGeom prst="rect">
                <a:avLst/>
              </a:prstGeom>
              <a:solidFill>
                <a:srgbClr val="1A1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5921809-6180-4C27-BFB2-989BD21D74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036" t="48932" r="34103" b="49359"/>
              <a:stretch/>
            </p:blipFill>
            <p:spPr>
              <a:xfrm rot="14343924">
                <a:off x="5915105" y="2946280"/>
                <a:ext cx="128955" cy="117231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391F87DE-DFD4-43CA-B2AC-6056BC5148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9967" b="52387" l="56606" r="5846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74" t="49665" r="41305" b="47311"/>
              <a:stretch/>
            </p:blipFill>
            <p:spPr>
              <a:xfrm>
                <a:off x="5935132" y="2675463"/>
                <a:ext cx="160868" cy="207435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4BB96D7-90C9-4BA8-92C9-02BECFD86667}"/>
                </a:ext>
              </a:extLst>
            </p:cNvPr>
            <p:cNvGrpSpPr/>
            <p:nvPr/>
          </p:nvGrpSpPr>
          <p:grpSpPr>
            <a:xfrm>
              <a:off x="5334817" y="3634932"/>
              <a:ext cx="1297354" cy="1301262"/>
              <a:chOff x="4435232" y="3302000"/>
              <a:chExt cx="1297354" cy="1301262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526BC88-5CF6-4447-83D4-BCCEBF670D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782" t="52878" r="42503" b="28148"/>
              <a:stretch/>
            </p:blipFill>
            <p:spPr>
              <a:xfrm>
                <a:off x="4435232" y="3302000"/>
                <a:ext cx="1297354" cy="1301262"/>
              </a:xfrm>
              <a:prstGeom prst="ellipse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7664E5A0-C9EE-4F4C-9C26-A2DDC8F630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0000" b="64462" l="38737" r="43836">
                            <a14:foregroundMark x1="39574" y1="64308" x2="39650" y2="60308"/>
                            <a14:foregroundMark x1="39269" y1="64231" x2="39269" y2="62231"/>
                            <a14:foregroundMark x1="39269" y1="61769" x2="39574" y2="60077"/>
                            <a14:foregroundMark x1="40639" y1="64154" x2="40335" y2="62231"/>
                            <a14:foregroundMark x1="40563" y1="61923" x2="40791" y2="60231"/>
                            <a14:foregroundMark x1="39650" y1="60231" x2="42922" y2="60231"/>
                            <a14:foregroundMark x1="39422" y1="64154" x2="43075" y2="64385"/>
                            <a14:foregroundMark x1="42085" y1="64154" x2="42085" y2="60308"/>
                            <a14:foregroundMark x1="43151" y1="64231" x2="42998" y2="600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782" t="60000" r="56314" b="35499"/>
              <a:stretch/>
            </p:blipFill>
            <p:spPr>
              <a:xfrm rot="5400000">
                <a:off x="4921740" y="3329355"/>
                <a:ext cx="339968" cy="308707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7B9F9947-E1EF-4677-9C3C-9587AB9D4C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0000" b="64462" l="38737" r="43836">
                            <a14:foregroundMark x1="39574" y1="64308" x2="39650" y2="60308"/>
                            <a14:foregroundMark x1="39269" y1="64231" x2="39269" y2="62231"/>
                            <a14:foregroundMark x1="39269" y1="61769" x2="39574" y2="60077"/>
                            <a14:foregroundMark x1="40639" y1="64154" x2="40335" y2="62231"/>
                            <a14:foregroundMark x1="40563" y1="61923" x2="40791" y2="60231"/>
                            <a14:foregroundMark x1="39650" y1="60231" x2="42922" y2="60231"/>
                            <a14:foregroundMark x1="39422" y1="64154" x2="43075" y2="64385"/>
                            <a14:foregroundMark x1="42085" y1="64154" x2="42085" y2="60308"/>
                            <a14:foregroundMark x1="43151" y1="64231" x2="42998" y2="600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06" t="62564" r="56877" b="35670"/>
              <a:stretch/>
            </p:blipFill>
            <p:spPr>
              <a:xfrm rot="5400000">
                <a:off x="4956908" y="3608758"/>
                <a:ext cx="132861" cy="121138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ED4BF1D8-0EBF-4106-B1D3-EC1C356271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0000" b="64462" l="38737" r="43836">
                            <a14:foregroundMark x1="39574" y1="64308" x2="39650" y2="60308"/>
                            <a14:foregroundMark x1="39269" y1="64231" x2="39269" y2="62231"/>
                            <a14:foregroundMark x1="39269" y1="61769" x2="39574" y2="60077"/>
                            <a14:foregroundMark x1="40639" y1="64154" x2="40335" y2="62231"/>
                            <a14:foregroundMark x1="40563" y1="61923" x2="40791" y2="60231"/>
                            <a14:foregroundMark x1="39650" y1="60231" x2="42922" y2="60231"/>
                            <a14:foregroundMark x1="39422" y1="64154" x2="43075" y2="64385"/>
                            <a14:foregroundMark x1="42085" y1="64154" x2="42085" y2="60308"/>
                            <a14:foregroundMark x1="43151" y1="64231" x2="42998" y2="600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06" t="62564" r="56877" b="35670"/>
              <a:stretch/>
            </p:blipFill>
            <p:spPr>
              <a:xfrm rot="5400000">
                <a:off x="5078046" y="3608758"/>
                <a:ext cx="132861" cy="121138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638AF71B-9963-45E5-BB9F-72A1063F06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0000" b="64462" l="38737" r="43836">
                            <a14:foregroundMark x1="39574" y1="64308" x2="39650" y2="60308"/>
                            <a14:foregroundMark x1="39269" y1="64231" x2="39269" y2="62231"/>
                            <a14:foregroundMark x1="39269" y1="61769" x2="39574" y2="60077"/>
                            <a14:foregroundMark x1="40639" y1="64154" x2="40335" y2="62231"/>
                            <a14:foregroundMark x1="40563" y1="61923" x2="40791" y2="60231"/>
                            <a14:foregroundMark x1="39650" y1="60231" x2="42922" y2="60231"/>
                            <a14:foregroundMark x1="39422" y1="64154" x2="43075" y2="64385"/>
                            <a14:foregroundMark x1="42085" y1="64154" x2="42085" y2="60308"/>
                            <a14:foregroundMark x1="43151" y1="64231" x2="42998" y2="600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06" t="62564" r="56877" b="35670"/>
              <a:stretch/>
            </p:blipFill>
            <p:spPr>
              <a:xfrm rot="3316347">
                <a:off x="5227138" y="3697861"/>
                <a:ext cx="132861" cy="121138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42A4DB8-864C-4CF4-BE61-828A817938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0000" b="64462" l="38737" r="43836">
                            <a14:foregroundMark x1="39574" y1="64308" x2="39650" y2="60308"/>
                            <a14:foregroundMark x1="39269" y1="64231" x2="39269" y2="62231"/>
                            <a14:foregroundMark x1="39269" y1="61769" x2="39574" y2="60077"/>
                            <a14:foregroundMark x1="40639" y1="64154" x2="40335" y2="62231"/>
                            <a14:foregroundMark x1="40563" y1="61923" x2="40791" y2="60231"/>
                            <a14:foregroundMark x1="39650" y1="60231" x2="42922" y2="60231"/>
                            <a14:foregroundMark x1="39422" y1="64154" x2="43075" y2="64385"/>
                            <a14:foregroundMark x1="42085" y1="64154" x2="42085" y2="60308"/>
                            <a14:foregroundMark x1="43151" y1="64231" x2="42998" y2="600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06" t="62564" r="56877" b="35670"/>
              <a:stretch/>
            </p:blipFill>
            <p:spPr>
              <a:xfrm rot="3316347">
                <a:off x="5315211" y="3631429"/>
                <a:ext cx="132861" cy="121138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F17967E8-5CA7-4B6A-84C5-CB304C2583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0000" b="64462" l="38737" r="43836">
                            <a14:foregroundMark x1="39574" y1="64308" x2="39650" y2="60308"/>
                            <a14:foregroundMark x1="39269" y1="64231" x2="39269" y2="62231"/>
                            <a14:foregroundMark x1="39269" y1="61769" x2="39574" y2="60077"/>
                            <a14:foregroundMark x1="40639" y1="64154" x2="40335" y2="62231"/>
                            <a14:foregroundMark x1="40563" y1="61923" x2="40791" y2="60231"/>
                            <a14:foregroundMark x1="39650" y1="60231" x2="42922" y2="60231"/>
                            <a14:foregroundMark x1="39422" y1="64154" x2="43075" y2="64385"/>
                            <a14:foregroundMark x1="42085" y1="64154" x2="42085" y2="60308"/>
                            <a14:foregroundMark x1="43151" y1="64231" x2="42998" y2="600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06" t="62564" r="56877" b="35670"/>
              <a:stretch/>
            </p:blipFill>
            <p:spPr>
              <a:xfrm rot="3316347">
                <a:off x="5362706" y="3627521"/>
                <a:ext cx="132861" cy="121138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DB1D8F3F-0066-4C49-A18A-5D45AD59C5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0000" b="64462" l="38737" r="43836">
                            <a14:foregroundMark x1="39574" y1="64308" x2="39650" y2="60308"/>
                            <a14:foregroundMark x1="39269" y1="64231" x2="39269" y2="62231"/>
                            <a14:foregroundMark x1="39269" y1="61769" x2="39574" y2="60077"/>
                            <a14:foregroundMark x1="40639" y1="64154" x2="40335" y2="62231"/>
                            <a14:foregroundMark x1="40563" y1="61923" x2="40791" y2="60231"/>
                            <a14:foregroundMark x1="39650" y1="60231" x2="42922" y2="60231"/>
                            <a14:foregroundMark x1="39422" y1="64154" x2="43075" y2="64385"/>
                            <a14:foregroundMark x1="42085" y1="64154" x2="42085" y2="60308"/>
                            <a14:foregroundMark x1="43151" y1="64231" x2="42998" y2="600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06" t="62564" r="56877" b="35670"/>
              <a:stretch/>
            </p:blipFill>
            <p:spPr>
              <a:xfrm rot="3316347">
                <a:off x="5135833" y="3797142"/>
                <a:ext cx="132861" cy="121138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6AEA9221-B926-4028-BFDF-C0070114E9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0000" b="64462" l="38737" r="43836">
                            <a14:foregroundMark x1="39574" y1="64308" x2="39650" y2="60308"/>
                            <a14:foregroundMark x1="39269" y1="64231" x2="39269" y2="62231"/>
                            <a14:foregroundMark x1="39269" y1="61769" x2="39574" y2="60077"/>
                            <a14:foregroundMark x1="40639" y1="64154" x2="40335" y2="62231"/>
                            <a14:foregroundMark x1="40563" y1="61923" x2="40791" y2="60231"/>
                            <a14:foregroundMark x1="39650" y1="60231" x2="42922" y2="60231"/>
                            <a14:foregroundMark x1="39422" y1="64154" x2="43075" y2="64385"/>
                            <a14:foregroundMark x1="42085" y1="64154" x2="42085" y2="60308"/>
                            <a14:foregroundMark x1="43151" y1="64231" x2="42998" y2="600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06" t="62564" r="56877" b="35670"/>
              <a:stretch/>
            </p:blipFill>
            <p:spPr>
              <a:xfrm rot="4157002">
                <a:off x="5275081" y="3762746"/>
                <a:ext cx="132861" cy="121138"/>
              </a:xfrm>
              <a:prstGeom prst="rect">
                <a:avLst/>
              </a:prstGeom>
            </p:spPr>
          </p:pic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246AA774-D2B6-44C3-BBF0-A4F5160A927D}"/>
                  </a:ext>
                </a:extLst>
              </p:cNvPr>
              <p:cNvSpPr/>
              <p:nvPr/>
            </p:nvSpPr>
            <p:spPr>
              <a:xfrm>
                <a:off x="4940313" y="4255477"/>
                <a:ext cx="275492" cy="308708"/>
              </a:xfrm>
              <a:prstGeom prst="roundRect">
                <a:avLst>
                  <a:gd name="adj" fmla="val 27957"/>
                </a:avLst>
              </a:prstGeom>
              <a:solidFill>
                <a:srgbClr val="0A0D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E57C3AE-8386-4663-BADB-45BAD44DBA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4692" b="43692" l="37291" r="46804">
                          <a14:foregroundMark x1="40411" y1="35846" x2="46271" y2="41000"/>
                          <a14:foregroundMark x1="38204" y1="35846" x2="46119" y2="42923"/>
                          <a14:foregroundMark x1="39422" y1="35308" x2="46804" y2="41769"/>
                          <a14:foregroundMark x1="41553" y1="36000" x2="46575" y2="404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21" t="33574" r="52119" b="55181"/>
            <a:stretch/>
          </p:blipFill>
          <p:spPr>
            <a:xfrm>
              <a:off x="5133859" y="2302525"/>
              <a:ext cx="815249" cy="77118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CC88E67-B8BE-4BEF-936F-729759A004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4692" b="43692" l="37291" r="46804">
                          <a14:foregroundMark x1="40411" y1="35846" x2="46271" y2="41000"/>
                          <a14:foregroundMark x1="38204" y1="35846" x2="46119" y2="42923"/>
                          <a14:foregroundMark x1="39422" y1="35308" x2="46804" y2="41769"/>
                          <a14:foregroundMark x1="41553" y1="36000" x2="46575" y2="404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21" t="33574" r="52119" b="55181"/>
            <a:stretch/>
          </p:blipFill>
          <p:spPr>
            <a:xfrm rot="3064097">
              <a:off x="5538168" y="2561931"/>
              <a:ext cx="859113" cy="81267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F439335-0D47-4C1F-8285-6756800B67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4692" b="43692" l="37291" r="46804">
                          <a14:foregroundMark x1="40411" y1="35846" x2="46271" y2="41000"/>
                          <a14:foregroundMark x1="38204" y1="35846" x2="46119" y2="42923"/>
                          <a14:foregroundMark x1="39422" y1="35308" x2="46804" y2="41769"/>
                          <a14:foregroundMark x1="41553" y1="36000" x2="46575" y2="404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21" t="33574" r="52119" b="55181"/>
            <a:stretch/>
          </p:blipFill>
          <p:spPr>
            <a:xfrm rot="3064097">
              <a:off x="5354028" y="2799470"/>
              <a:ext cx="859113" cy="81267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859DB35-9EA6-4B65-AB6C-FFB216012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4692" b="43692" l="37291" r="46804">
                          <a14:foregroundMark x1="40411" y1="35846" x2="46271" y2="41000"/>
                          <a14:foregroundMark x1="38204" y1="35846" x2="46119" y2="42923"/>
                          <a14:foregroundMark x1="39422" y1="35308" x2="46804" y2="41769"/>
                          <a14:foregroundMark x1="41553" y1="36000" x2="46575" y2="404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21" t="33574" r="52119" b="55181"/>
            <a:stretch/>
          </p:blipFill>
          <p:spPr>
            <a:xfrm rot="3064097">
              <a:off x="5516523" y="2795906"/>
              <a:ext cx="859113" cy="81267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2137E7D-4A19-4EA4-99B6-251FD827A4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8077" b="37615" l="33942" r="47717">
                          <a14:foregroundMark x1="34018" y1="36385" x2="40868" y2="30769"/>
                          <a14:foregroundMark x1="41020" y1="30846" x2="45358" y2="29231"/>
                          <a14:foregroundMark x1="45358" y1="29231" x2="45358" y2="29231"/>
                          <a14:foregroundMark x1="45434" y1="29385" x2="47412" y2="29000"/>
                          <a14:backgroundMark x1="40944" y1="32462" x2="41705" y2="352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43" t="27018" r="52198" b="61929"/>
            <a:stretch/>
          </p:blipFill>
          <p:spPr>
            <a:xfrm rot="3896616">
              <a:off x="6251774" y="1962162"/>
              <a:ext cx="974559" cy="757991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4D7023A-64CD-476F-80D1-20AB5E970514}"/>
                </a:ext>
              </a:extLst>
            </p:cNvPr>
            <p:cNvSpPr/>
            <p:nvPr/>
          </p:nvSpPr>
          <p:spPr>
            <a:xfrm rot="20847845">
              <a:off x="7092751" y="2102033"/>
              <a:ext cx="258721" cy="248439"/>
            </a:xfrm>
            <a:prstGeom prst="rect">
              <a:avLst/>
            </a:prstGeom>
            <a:solidFill>
              <a:srgbClr val="161B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6938421-7232-4A9A-9781-7482CF3BB14D}"/>
                </a:ext>
              </a:extLst>
            </p:cNvPr>
            <p:cNvSpPr/>
            <p:nvPr/>
          </p:nvSpPr>
          <p:spPr>
            <a:xfrm rot="19014265">
              <a:off x="7032242" y="2141511"/>
              <a:ext cx="258721" cy="248439"/>
            </a:xfrm>
            <a:prstGeom prst="rect">
              <a:avLst/>
            </a:prstGeom>
            <a:solidFill>
              <a:srgbClr val="161B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7BF1F08-F133-4885-AA6E-D4BEA84E9C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8077" b="37615" l="33942" r="47717">
                          <a14:foregroundMark x1="34018" y1="36385" x2="40868" y2="30769"/>
                          <a14:foregroundMark x1="41020" y1="30846" x2="45358" y2="29231"/>
                          <a14:foregroundMark x1="45358" y1="29231" x2="45358" y2="29231"/>
                          <a14:foregroundMark x1="45434" y1="29385" x2="47412" y2="29000"/>
                          <a14:backgroundMark x1="40944" y1="32462" x2="41705" y2="352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60" t="27018" r="52198" b="68775"/>
            <a:stretch/>
          </p:blipFill>
          <p:spPr>
            <a:xfrm rot="3734730">
              <a:off x="7170077" y="1973084"/>
              <a:ext cx="432702" cy="288519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EA0FC17-CD5C-4650-BDA6-42152A24A2B3}"/>
                </a:ext>
              </a:extLst>
            </p:cNvPr>
            <p:cNvSpPr/>
            <p:nvPr/>
          </p:nvSpPr>
          <p:spPr>
            <a:xfrm>
              <a:off x="5998986" y="1725264"/>
              <a:ext cx="45719" cy="872008"/>
            </a:xfrm>
            <a:prstGeom prst="rect">
              <a:avLst/>
            </a:prstGeom>
            <a:solidFill>
              <a:srgbClr val="161B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E418787-0B72-4498-943C-2558C0B03A72}"/>
                </a:ext>
              </a:extLst>
            </p:cNvPr>
            <p:cNvSpPr/>
            <p:nvPr/>
          </p:nvSpPr>
          <p:spPr>
            <a:xfrm rot="386468">
              <a:off x="5947092" y="1348347"/>
              <a:ext cx="181635" cy="599661"/>
            </a:xfrm>
            <a:prstGeom prst="triangle">
              <a:avLst>
                <a:gd name="adj" fmla="val 42070"/>
              </a:avLst>
            </a:prstGeom>
            <a:solidFill>
              <a:srgbClr val="1C23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5D9D94-CB8E-4076-8802-782A62BE00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538" b="39692" l="65601" r="7130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10" t="33833" r="28784" b="60167"/>
            <a:stretch/>
          </p:blipFill>
          <p:spPr>
            <a:xfrm>
              <a:off x="5943101" y="1531476"/>
              <a:ext cx="388621" cy="41148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1F8B587-5FE9-4B0F-9AFD-8E3F44B904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1385" b="55615" l="32116" r="3592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31" t="52000" r="63906" b="44834"/>
            <a:stretch/>
          </p:blipFill>
          <p:spPr>
            <a:xfrm>
              <a:off x="5913734" y="1360427"/>
              <a:ext cx="192840" cy="17447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E4EB20D-68FC-4BC9-85A6-4293D45F5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955" y="1985094"/>
              <a:ext cx="388620" cy="305147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3F5D9FA-0690-4EC8-A360-08FDFCEE6A92}"/>
                </a:ext>
              </a:extLst>
            </p:cNvPr>
            <p:cNvSpPr/>
            <p:nvPr/>
          </p:nvSpPr>
          <p:spPr>
            <a:xfrm>
              <a:off x="5883980" y="2171432"/>
              <a:ext cx="510400" cy="88570"/>
            </a:xfrm>
            <a:prstGeom prst="rect">
              <a:avLst/>
            </a:prstGeom>
            <a:solidFill>
              <a:srgbClr val="161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3255704-5A94-4CC0-AE1B-A6E7CFDF9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165" y="2143761"/>
              <a:ext cx="339804" cy="162906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600442D-CCEC-4ECB-BE79-F6B1B675B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669" y="2190229"/>
              <a:ext cx="354408" cy="366603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8CFF9A2D-89E0-4CB2-882F-95BDA6C3E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216" y="2332164"/>
              <a:ext cx="267649" cy="403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223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F60B7-1C81-41A8-B6A3-CBA863444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1" t="52000" r="63906" b="44834"/>
          <a:stretch/>
        </p:blipFill>
        <p:spPr>
          <a:xfrm>
            <a:off x="4892039" y="3566160"/>
            <a:ext cx="240031" cy="21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8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F60B7-1C81-41A8-B6A3-CBA863444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92" b="51615" l="33790" r="51750">
                        <a14:foregroundMark x1="50000" y1="46923" x2="49772" y2="49308"/>
                        <a14:backgroundMark x1="49239" y1="45615" x2="51598" y2="47231"/>
                        <a14:backgroundMark x1="47793" y1="45692" x2="49239" y2="45615"/>
                        <a14:backgroundMark x1="47565" y1="50154" x2="49619" y2="50385"/>
                        <a14:backgroundMark x1="36530" y1="42000" x2="46271" y2="47846"/>
                        <a14:backgroundMark x1="34094" y1="37769" x2="36682" y2="42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11" t="34646" r="47002" b="47374"/>
          <a:stretch/>
        </p:blipFill>
        <p:spPr>
          <a:xfrm rot="3307985">
            <a:off x="5488519" y="3209406"/>
            <a:ext cx="1385454" cy="123305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BC7A20-BE40-4F48-9B1C-4E92F8B931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846" b="50462" l="59817" r="66286">
                        <a14:backgroundMark x1="62633" y1="41692" x2="61796" y2="45231"/>
                        <a14:backgroundMark x1="63318" y1="41615" x2="64384" y2="44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94" t="38687" r="32911" b="48990"/>
          <a:stretch/>
        </p:blipFill>
        <p:spPr>
          <a:xfrm>
            <a:off x="7302125" y="3619258"/>
            <a:ext cx="554181" cy="84512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08277A-BC59-45D5-92F8-FA4263224B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538" b="51462" l="45967" r="68798">
                        <a14:foregroundMark x1="50457" y1="46846" x2="65830" y2="34462"/>
                        <a14:foregroundMark x1="67504" y1="30615" x2="66134" y2="34615"/>
                        <a14:foregroundMark x1="48021" y1="47846" x2="48782" y2="47769"/>
                        <a14:foregroundMark x1="49924" y1="47692" x2="50228" y2="46769"/>
                        <a14:backgroundMark x1="47869" y1="45692" x2="49163" y2="45538"/>
                        <a14:backgroundMark x1="67884" y1="33000" x2="48326" y2="49385"/>
                        <a14:backgroundMark x1="66134" y1="34385" x2="66134" y2="34385"/>
                        <a14:backgroundMark x1="66591" y1="34000" x2="66591" y2="34000"/>
                        <a14:backgroundMark x1="66286" y1="34692" x2="66286" y2="346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04" t="28182" r="30313" b="47374"/>
          <a:stretch/>
        </p:blipFill>
        <p:spPr>
          <a:xfrm rot="18771757">
            <a:off x="8099725" y="2987733"/>
            <a:ext cx="1808018" cy="167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E50745B-E4EE-4389-9A97-C8DDB6F94E9B}"/>
              </a:ext>
            </a:extLst>
          </p:cNvPr>
          <p:cNvGrpSpPr/>
          <p:nvPr/>
        </p:nvGrpSpPr>
        <p:grpSpPr>
          <a:xfrm>
            <a:off x="3551636" y="1588782"/>
            <a:ext cx="554181" cy="2964873"/>
            <a:chOff x="3551636" y="1588782"/>
            <a:chExt cx="554181" cy="296487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4CF3C73-B7F7-40C0-8454-C896F3B99307}"/>
                </a:ext>
              </a:extLst>
            </p:cNvPr>
            <p:cNvGrpSpPr/>
            <p:nvPr/>
          </p:nvGrpSpPr>
          <p:grpSpPr>
            <a:xfrm>
              <a:off x="3551636" y="1588782"/>
              <a:ext cx="554181" cy="2964873"/>
              <a:chOff x="3551636" y="1588782"/>
              <a:chExt cx="554181" cy="296487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9141EA4-63CB-40E1-8B76-785010C28E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9538" b="60077" l="45662" r="52131">
                            <a14:foregroundMark x1="49315" y1="21231" x2="48174" y2="59077"/>
                            <a14:foregroundMark x1="47869" y1="47077" x2="47489" y2="47923"/>
                            <a14:foregroundMark x1="48935" y1="46769" x2="49467" y2="48000"/>
                            <a14:foregroundMark x1="48782" y1="25000" x2="48478" y2="27000"/>
                            <a14:foregroundMark x1="48782" y1="28077" x2="48250" y2="46308"/>
                            <a14:foregroundMark x1="48478" y1="38308" x2="48250" y2="46615"/>
                            <a14:backgroundMark x1="47565" y1="59769" x2="49696" y2="59077"/>
                            <a14:backgroundMark x1="49619" y1="22615" x2="50381" y2="28846"/>
                            <a14:backgroundMark x1="48935" y1="20231" x2="47793" y2="30077"/>
                            <a14:backgroundMark x1="49163" y1="20462" x2="48858" y2="22846"/>
                            <a14:backgroundMark x1="49467" y1="29154" x2="49315" y2="38231"/>
                            <a14:backgroundMark x1="48478" y1="29308" x2="48097" y2="40923"/>
                            <a14:backgroundMark x1="49087" y1="45846" x2="49391" y2="46769"/>
                            <a14:backgroundMark x1="47945" y1="45615" x2="45738" y2="50231"/>
                            <a14:backgroundMark x1="48630" y1="28154" x2="48097" y2="45923"/>
                            <a14:backgroundMark x1="48630" y1="29923" x2="48250" y2="46077"/>
                            <a14:backgroundMark x1="49315" y1="28538" x2="49011" y2="46231"/>
                            <a14:backgroundMark x1="47945" y1="49154" x2="47717" y2="56769"/>
                            <a14:backgroundMark x1="47869" y1="50308" x2="48021" y2="54000"/>
                            <a14:backgroundMark x1="48858" y1="49308" x2="48858" y2="5669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003" t="17576" r="47002" b="39192"/>
              <a:stretch/>
            </p:blipFill>
            <p:spPr>
              <a:xfrm>
                <a:off x="3551636" y="1588782"/>
                <a:ext cx="554181" cy="2964873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1152937-33C4-4255-B8EE-E83C683DD2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81697" y="2272937"/>
                <a:ext cx="33966" cy="1303020"/>
              </a:xfrm>
              <a:prstGeom prst="line">
                <a:avLst/>
              </a:prstGeom>
              <a:ln w="12700">
                <a:solidFill>
                  <a:srgbClr val="6564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429552B-26D9-4A71-9297-5177D6F62DF7}"/>
                  </a:ext>
                </a:extLst>
              </p:cNvPr>
              <p:cNvCxnSpPr/>
              <p:nvPr/>
            </p:nvCxnSpPr>
            <p:spPr>
              <a:xfrm flipH="1">
                <a:off x="3812466" y="2272937"/>
                <a:ext cx="26126" cy="1303020"/>
              </a:xfrm>
              <a:prstGeom prst="line">
                <a:avLst/>
              </a:prstGeom>
              <a:ln w="12700">
                <a:solidFill>
                  <a:srgbClr val="6564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B1771A1-C09E-4CA6-B79B-EE28569CD5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51651" y="3732711"/>
                <a:ext cx="11758" cy="573677"/>
              </a:xfrm>
              <a:prstGeom prst="line">
                <a:avLst/>
              </a:prstGeom>
              <a:ln w="12700">
                <a:solidFill>
                  <a:srgbClr val="6564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68CCE9F-61CA-4F9B-B76B-CD87E8297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63409" y="3732710"/>
                <a:ext cx="11758" cy="573677"/>
              </a:xfrm>
              <a:prstGeom prst="line">
                <a:avLst/>
              </a:prstGeom>
              <a:ln w="12700">
                <a:solidFill>
                  <a:srgbClr val="6564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D2026E-55B1-4047-99E7-62B6F08AA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3984" y="2266961"/>
              <a:ext cx="52448" cy="2052911"/>
            </a:xfrm>
            <a:prstGeom prst="line">
              <a:avLst/>
            </a:prstGeom>
            <a:ln w="12700">
              <a:solidFill>
                <a:srgbClr val="6564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9C50AA-3EB3-4696-BD14-B894CBA0C3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0701" y="2266961"/>
              <a:ext cx="52448" cy="2052911"/>
            </a:xfrm>
            <a:prstGeom prst="line">
              <a:avLst/>
            </a:prstGeom>
            <a:ln w="12700">
              <a:solidFill>
                <a:srgbClr val="6564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25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F60B7-1C81-41A8-B6A3-CBA863444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10" t="33833" r="28784" b="60167"/>
          <a:stretch/>
        </p:blipFill>
        <p:spPr>
          <a:xfrm>
            <a:off x="7178039" y="2320290"/>
            <a:ext cx="388621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4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F60B7-1C81-41A8-B6A3-CBA863444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77" b="37615" l="33942" r="47717">
                        <a14:foregroundMark x1="34018" y1="36385" x2="40868" y2="30769"/>
                        <a14:foregroundMark x1="41020" y1="30846" x2="45358" y2="29231"/>
                        <a14:foregroundMark x1="45358" y1="29231" x2="45358" y2="29231"/>
                        <a14:foregroundMark x1="45434" y1="29385" x2="47412" y2="29000"/>
                        <a14:backgroundMark x1="40944" y1="32462" x2="41705" y2="35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43" t="27018" r="52198" b="61929"/>
          <a:stretch/>
        </p:blipFill>
        <p:spPr>
          <a:xfrm>
            <a:off x="4969041" y="1852862"/>
            <a:ext cx="974559" cy="75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0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F60B7-1C81-41A8-B6A3-CBA863444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692" b="43692" l="37291" r="46804">
                        <a14:foregroundMark x1="40411" y1="35846" x2="46271" y2="41000"/>
                        <a14:foregroundMark x1="38204" y1="35846" x2="46119" y2="42923"/>
                        <a14:foregroundMark x1="39422" y1="35308" x2="46804" y2="41769"/>
                        <a14:foregroundMark x1="41553" y1="36000" x2="46575" y2="40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21" t="33574" r="52119" b="55181"/>
          <a:stretch/>
        </p:blipFill>
        <p:spPr>
          <a:xfrm>
            <a:off x="5133859" y="2302525"/>
            <a:ext cx="815249" cy="77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5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807D9D7-E45D-439C-AF60-1FAD0E789624}"/>
              </a:ext>
            </a:extLst>
          </p:cNvPr>
          <p:cNvGrpSpPr/>
          <p:nvPr/>
        </p:nvGrpSpPr>
        <p:grpSpPr>
          <a:xfrm>
            <a:off x="4435232" y="3302000"/>
            <a:ext cx="1297354" cy="1301262"/>
            <a:chOff x="4435232" y="3302000"/>
            <a:chExt cx="1297354" cy="13012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4F60B7-1C81-41A8-B6A3-CBA863444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82" t="52878" r="42503" b="28148"/>
            <a:stretch/>
          </p:blipFill>
          <p:spPr>
            <a:xfrm>
              <a:off x="4435232" y="3302000"/>
              <a:ext cx="1297354" cy="1301262"/>
            </a:xfrm>
            <a:prstGeom prst="ellipse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7C89C7-A57A-4D9A-B929-CC86952ED7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000" b="64462" l="38737" r="43836">
                          <a14:foregroundMark x1="39574" y1="64308" x2="39650" y2="60308"/>
                          <a14:foregroundMark x1="39269" y1="64231" x2="39269" y2="62231"/>
                          <a14:foregroundMark x1="39269" y1="61769" x2="39574" y2="60077"/>
                          <a14:foregroundMark x1="40639" y1="64154" x2="40335" y2="62231"/>
                          <a14:foregroundMark x1="40563" y1="61923" x2="40791" y2="60231"/>
                          <a14:foregroundMark x1="39650" y1="60231" x2="42922" y2="60231"/>
                          <a14:foregroundMark x1="39422" y1="64154" x2="43075" y2="64385"/>
                          <a14:foregroundMark x1="42085" y1="64154" x2="42085" y2="60308"/>
                          <a14:foregroundMark x1="43151" y1="64231" x2="42998" y2="600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82" t="60000" r="56314" b="35499"/>
            <a:stretch/>
          </p:blipFill>
          <p:spPr>
            <a:xfrm rot="5400000">
              <a:off x="4921740" y="3329355"/>
              <a:ext cx="339968" cy="30870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1F1FA5-1D96-48B6-BD66-4B507C1BC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000" b="64462" l="38737" r="43836">
                          <a14:foregroundMark x1="39574" y1="64308" x2="39650" y2="60308"/>
                          <a14:foregroundMark x1="39269" y1="64231" x2="39269" y2="62231"/>
                          <a14:foregroundMark x1="39269" y1="61769" x2="39574" y2="60077"/>
                          <a14:foregroundMark x1="40639" y1="64154" x2="40335" y2="62231"/>
                          <a14:foregroundMark x1="40563" y1="61923" x2="40791" y2="60231"/>
                          <a14:foregroundMark x1="39650" y1="60231" x2="42922" y2="60231"/>
                          <a14:foregroundMark x1="39422" y1="64154" x2="43075" y2="64385"/>
                          <a14:foregroundMark x1="42085" y1="64154" x2="42085" y2="60308"/>
                          <a14:foregroundMark x1="43151" y1="64231" x2="42998" y2="600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06" t="62564" r="56877" b="35670"/>
            <a:stretch/>
          </p:blipFill>
          <p:spPr>
            <a:xfrm rot="5400000">
              <a:off x="4956908" y="3608758"/>
              <a:ext cx="132861" cy="1211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CDA9546-CB4C-4707-9788-ED3B71FEB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000" b="64462" l="38737" r="43836">
                          <a14:foregroundMark x1="39574" y1="64308" x2="39650" y2="60308"/>
                          <a14:foregroundMark x1="39269" y1="64231" x2="39269" y2="62231"/>
                          <a14:foregroundMark x1="39269" y1="61769" x2="39574" y2="60077"/>
                          <a14:foregroundMark x1="40639" y1="64154" x2="40335" y2="62231"/>
                          <a14:foregroundMark x1="40563" y1="61923" x2="40791" y2="60231"/>
                          <a14:foregroundMark x1="39650" y1="60231" x2="42922" y2="60231"/>
                          <a14:foregroundMark x1="39422" y1="64154" x2="43075" y2="64385"/>
                          <a14:foregroundMark x1="42085" y1="64154" x2="42085" y2="60308"/>
                          <a14:foregroundMark x1="43151" y1="64231" x2="42998" y2="600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06" t="62564" r="56877" b="35670"/>
            <a:stretch/>
          </p:blipFill>
          <p:spPr>
            <a:xfrm rot="5400000">
              <a:off x="5078046" y="3608758"/>
              <a:ext cx="132861" cy="1211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7323BC-E4FE-4C1E-A614-CC0933168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000" b="64462" l="38737" r="43836">
                          <a14:foregroundMark x1="39574" y1="64308" x2="39650" y2="60308"/>
                          <a14:foregroundMark x1="39269" y1="64231" x2="39269" y2="62231"/>
                          <a14:foregroundMark x1="39269" y1="61769" x2="39574" y2="60077"/>
                          <a14:foregroundMark x1="40639" y1="64154" x2="40335" y2="62231"/>
                          <a14:foregroundMark x1="40563" y1="61923" x2="40791" y2="60231"/>
                          <a14:foregroundMark x1="39650" y1="60231" x2="42922" y2="60231"/>
                          <a14:foregroundMark x1="39422" y1="64154" x2="43075" y2="64385"/>
                          <a14:foregroundMark x1="42085" y1="64154" x2="42085" y2="60308"/>
                          <a14:foregroundMark x1="43151" y1="64231" x2="42998" y2="600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06" t="62564" r="56877" b="35670"/>
            <a:stretch/>
          </p:blipFill>
          <p:spPr>
            <a:xfrm rot="3316347">
              <a:off x="5227138" y="3697861"/>
              <a:ext cx="132861" cy="1211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B9E18AD-D392-45BB-BA92-0C956AC39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000" b="64462" l="38737" r="43836">
                          <a14:foregroundMark x1="39574" y1="64308" x2="39650" y2="60308"/>
                          <a14:foregroundMark x1="39269" y1="64231" x2="39269" y2="62231"/>
                          <a14:foregroundMark x1="39269" y1="61769" x2="39574" y2="60077"/>
                          <a14:foregroundMark x1="40639" y1="64154" x2="40335" y2="62231"/>
                          <a14:foregroundMark x1="40563" y1="61923" x2="40791" y2="60231"/>
                          <a14:foregroundMark x1="39650" y1="60231" x2="42922" y2="60231"/>
                          <a14:foregroundMark x1="39422" y1="64154" x2="43075" y2="64385"/>
                          <a14:foregroundMark x1="42085" y1="64154" x2="42085" y2="60308"/>
                          <a14:foregroundMark x1="43151" y1="64231" x2="42998" y2="600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06" t="62564" r="56877" b="35670"/>
            <a:stretch/>
          </p:blipFill>
          <p:spPr>
            <a:xfrm rot="3316347">
              <a:off x="5315211" y="3631429"/>
              <a:ext cx="132861" cy="12113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98526A-3FEC-4CA1-ABEE-84BEE04A9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000" b="64462" l="38737" r="43836">
                          <a14:foregroundMark x1="39574" y1="64308" x2="39650" y2="60308"/>
                          <a14:foregroundMark x1="39269" y1="64231" x2="39269" y2="62231"/>
                          <a14:foregroundMark x1="39269" y1="61769" x2="39574" y2="60077"/>
                          <a14:foregroundMark x1="40639" y1="64154" x2="40335" y2="62231"/>
                          <a14:foregroundMark x1="40563" y1="61923" x2="40791" y2="60231"/>
                          <a14:foregroundMark x1="39650" y1="60231" x2="42922" y2="60231"/>
                          <a14:foregroundMark x1="39422" y1="64154" x2="43075" y2="64385"/>
                          <a14:foregroundMark x1="42085" y1="64154" x2="42085" y2="60308"/>
                          <a14:foregroundMark x1="43151" y1="64231" x2="42998" y2="600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06" t="62564" r="56877" b="35670"/>
            <a:stretch/>
          </p:blipFill>
          <p:spPr>
            <a:xfrm rot="3316347">
              <a:off x="5362706" y="3627521"/>
              <a:ext cx="132861" cy="1211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3E9EEF-25DB-49B1-9CA6-CFF774391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000" b="64462" l="38737" r="43836">
                          <a14:foregroundMark x1="39574" y1="64308" x2="39650" y2="60308"/>
                          <a14:foregroundMark x1="39269" y1="64231" x2="39269" y2="62231"/>
                          <a14:foregroundMark x1="39269" y1="61769" x2="39574" y2="60077"/>
                          <a14:foregroundMark x1="40639" y1="64154" x2="40335" y2="62231"/>
                          <a14:foregroundMark x1="40563" y1="61923" x2="40791" y2="60231"/>
                          <a14:foregroundMark x1="39650" y1="60231" x2="42922" y2="60231"/>
                          <a14:foregroundMark x1="39422" y1="64154" x2="43075" y2="64385"/>
                          <a14:foregroundMark x1="42085" y1="64154" x2="42085" y2="60308"/>
                          <a14:foregroundMark x1="43151" y1="64231" x2="42998" y2="600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06" t="62564" r="56877" b="35670"/>
            <a:stretch/>
          </p:blipFill>
          <p:spPr>
            <a:xfrm rot="3316347">
              <a:off x="5135833" y="3797142"/>
              <a:ext cx="132861" cy="1211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3C0AB9-AAD2-47A0-BF5A-3AC3DB5AD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000" b="64462" l="38737" r="43836">
                          <a14:foregroundMark x1="39574" y1="64308" x2="39650" y2="60308"/>
                          <a14:foregroundMark x1="39269" y1="64231" x2="39269" y2="62231"/>
                          <a14:foregroundMark x1="39269" y1="61769" x2="39574" y2="60077"/>
                          <a14:foregroundMark x1="40639" y1="64154" x2="40335" y2="62231"/>
                          <a14:foregroundMark x1="40563" y1="61923" x2="40791" y2="60231"/>
                          <a14:foregroundMark x1="39650" y1="60231" x2="42922" y2="60231"/>
                          <a14:foregroundMark x1="39422" y1="64154" x2="43075" y2="64385"/>
                          <a14:foregroundMark x1="42085" y1="64154" x2="42085" y2="60308"/>
                          <a14:foregroundMark x1="43151" y1="64231" x2="42998" y2="600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06" t="62564" r="56877" b="35670"/>
            <a:stretch/>
          </p:blipFill>
          <p:spPr>
            <a:xfrm rot="4157002">
              <a:off x="5275081" y="3762746"/>
              <a:ext cx="132861" cy="121138"/>
            </a:xfrm>
            <a:prstGeom prst="rect">
              <a:avLst/>
            </a:prstGeom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39009B2-9095-4767-93C9-1A85442B8436}"/>
                </a:ext>
              </a:extLst>
            </p:cNvPr>
            <p:cNvSpPr/>
            <p:nvPr/>
          </p:nvSpPr>
          <p:spPr>
            <a:xfrm>
              <a:off x="4929555" y="4255477"/>
              <a:ext cx="275492" cy="308708"/>
            </a:xfrm>
            <a:prstGeom prst="roundRect">
              <a:avLst>
                <a:gd name="adj" fmla="val 27957"/>
              </a:avLst>
            </a:prstGeom>
            <a:solidFill>
              <a:srgbClr val="0A0D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5896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0C83ECE-7C79-43ED-B3A9-C85DF8D7BA2E}"/>
              </a:ext>
            </a:extLst>
          </p:cNvPr>
          <p:cNvGrpSpPr/>
          <p:nvPr/>
        </p:nvGrpSpPr>
        <p:grpSpPr>
          <a:xfrm>
            <a:off x="5317067" y="2523067"/>
            <a:ext cx="1329267" cy="1299633"/>
            <a:chOff x="5317067" y="2523067"/>
            <a:chExt cx="1329267" cy="12996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4F60B7-1C81-41A8-B6A3-CBA863444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2" t="38272" r="56168" b="42778"/>
            <a:stretch/>
          </p:blipFill>
          <p:spPr>
            <a:xfrm>
              <a:off x="5317067" y="2523067"/>
              <a:ext cx="1303866" cy="1299633"/>
            </a:xfrm>
            <a:prstGeom prst="ellipse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0B2307-A4B5-4437-BCA8-99413C1995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31" b="48000" l="24810" r="34779">
                          <a14:foregroundMark x1="26712" y1="47769" x2="28463" y2="42923"/>
                          <a14:foregroundMark x1="26941" y1="42769" x2="30137" y2="39462"/>
                          <a14:foregroundMark x1="30137" y1="39615" x2="34399" y2="38385"/>
                          <a14:foregroundMark x1="29224" y1="44538" x2="31583" y2="42308"/>
                          <a14:foregroundMark x1="31431" y1="41385" x2="34627" y2="40308"/>
                          <a14:foregroundMark x1="26941" y1="47231" x2="29528" y2="44308"/>
                          <a14:foregroundMark x1="27245" y1="43154" x2="25799" y2="47769"/>
                          <a14:backgroundMark x1="27778" y1="46692" x2="30365" y2="48000"/>
                          <a14:backgroundMark x1="33257" y1="41077" x2="33790" y2="43308"/>
                          <a14:backgroundMark x1="34094" y1="37846" x2="27702" y2="400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2" t="38272" r="65207" b="52099"/>
            <a:stretch/>
          </p:blipFill>
          <p:spPr>
            <a:xfrm rot="185257" flipH="1">
              <a:off x="5969000" y="2539999"/>
              <a:ext cx="677334" cy="6604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5566AF3-1675-4BE5-A0B9-01A840FF2086}"/>
                </a:ext>
              </a:extLst>
            </p:cNvPr>
            <p:cNvSpPr/>
            <p:nvPr/>
          </p:nvSpPr>
          <p:spPr>
            <a:xfrm>
              <a:off x="5913967" y="2688167"/>
              <a:ext cx="131233" cy="402166"/>
            </a:xfrm>
            <a:prstGeom prst="rect">
              <a:avLst/>
            </a:prstGeom>
            <a:solidFill>
              <a:srgbClr val="1A1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3EE1AF-4705-40ED-A0B5-BA58C56FE5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036" t="48932" r="34103" b="49359"/>
            <a:stretch/>
          </p:blipFill>
          <p:spPr>
            <a:xfrm rot="14343924">
              <a:off x="5915105" y="2946280"/>
              <a:ext cx="128955" cy="11723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15CC348-9087-4BD7-BC3C-C464421102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9967" b="52387" l="56606" r="5846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74" t="49665" r="41305" b="47311"/>
            <a:stretch/>
          </p:blipFill>
          <p:spPr>
            <a:xfrm>
              <a:off x="5935132" y="2675463"/>
              <a:ext cx="160868" cy="20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37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E5982D2-4208-4120-9531-27F9FC62C5C3}"/>
              </a:ext>
            </a:extLst>
          </p:cNvPr>
          <p:cNvGrpSpPr/>
          <p:nvPr/>
        </p:nvGrpSpPr>
        <p:grpSpPr>
          <a:xfrm>
            <a:off x="5490308" y="2563446"/>
            <a:ext cx="1305169" cy="1316891"/>
            <a:chOff x="5490308" y="2563446"/>
            <a:chExt cx="1305169" cy="131689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4F60B7-1C81-41A8-B6A3-CBA863444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38" t="39033" r="27733" b="42050"/>
            <a:stretch/>
          </p:blipFill>
          <p:spPr>
            <a:xfrm>
              <a:off x="5490308" y="2582984"/>
              <a:ext cx="1305169" cy="1297353"/>
            </a:xfrm>
            <a:prstGeom prst="ellipse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61B6559-1226-44E4-8DD9-10EA4FD9B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9154" b="46308" l="64764" r="72222">
                          <a14:foregroundMark x1="65297" y1="39692" x2="71461" y2="45462"/>
                          <a14:foregroundMark x1="65449" y1="40462" x2="69254" y2="45385"/>
                          <a14:foregroundMark x1="68189" y1="45846" x2="71461" y2="456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95" t="39033" r="27733" b="54015"/>
            <a:stretch/>
          </p:blipFill>
          <p:spPr>
            <a:xfrm rot="204627" flipH="1">
              <a:off x="5521572" y="2563446"/>
              <a:ext cx="504093" cy="476739"/>
            </a:xfrm>
            <a:prstGeom prst="rect">
              <a:avLst/>
            </a:prstGeom>
          </p:spPr>
        </p:pic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1F9BAF88-79F0-424F-A11E-F866F21E36AB}"/>
                </a:ext>
              </a:extLst>
            </p:cNvPr>
            <p:cNvSpPr/>
            <p:nvPr/>
          </p:nvSpPr>
          <p:spPr>
            <a:xfrm>
              <a:off x="6068653" y="2711938"/>
              <a:ext cx="164115" cy="273537"/>
            </a:xfrm>
            <a:prstGeom prst="triangle">
              <a:avLst/>
            </a:prstGeom>
            <a:solidFill>
              <a:srgbClr val="171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D4935E5-35CE-4976-AD03-A2EB35A90A6C}"/>
                </a:ext>
              </a:extLst>
            </p:cNvPr>
            <p:cNvSpPr/>
            <p:nvPr/>
          </p:nvSpPr>
          <p:spPr>
            <a:xfrm flipV="1">
              <a:off x="6060834" y="2985475"/>
              <a:ext cx="164115" cy="273537"/>
            </a:xfrm>
            <a:prstGeom prst="triangle">
              <a:avLst/>
            </a:prstGeom>
            <a:solidFill>
              <a:srgbClr val="171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BF1ED5B-209C-46A0-989D-2ABDC24B7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5" t="20284" r="50000" b="31846"/>
            <a:stretch/>
          </p:blipFill>
          <p:spPr>
            <a:xfrm>
              <a:off x="5978437" y="2729521"/>
              <a:ext cx="164800" cy="2305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7839DA-FFEC-4F30-8670-5461EB2B7C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43" t="49973" r="30833" b="47121"/>
            <a:stretch/>
          </p:blipFill>
          <p:spPr>
            <a:xfrm>
              <a:off x="6140933" y="2745152"/>
              <a:ext cx="168031" cy="199292"/>
            </a:xfrm>
            <a:prstGeom prst="ellipse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1EDF772-98F9-485A-A44F-52133613E1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036" t="48932" r="34103" b="49359"/>
            <a:stretch/>
          </p:blipFill>
          <p:spPr>
            <a:xfrm rot="14343924">
              <a:off x="6082325" y="3001566"/>
              <a:ext cx="128955" cy="117231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464FCFE-9DF7-4C10-B586-8DEF24E390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967" b="52387" l="56606" r="584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374" t="49665" r="41305" b="47311"/>
          <a:stretch/>
        </p:blipFill>
        <p:spPr>
          <a:xfrm>
            <a:off x="3784600" y="3509433"/>
            <a:ext cx="160868" cy="2074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1D03A5-AB7E-4EC1-95E6-6D7577EE59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154" b="46308" l="64764" r="72222">
                        <a14:foregroundMark x1="65297" y1="39692" x2="71461" y2="45462"/>
                        <a14:foregroundMark x1="65449" y1="40462" x2="69254" y2="45385"/>
                        <a14:foregroundMark x1="68189" y1="45846" x2="71461" y2="45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995" t="39033" r="27733" b="54015"/>
          <a:stretch/>
        </p:blipFill>
        <p:spPr>
          <a:xfrm rot="204627" flipH="1">
            <a:off x="3578712" y="2463797"/>
            <a:ext cx="504093" cy="476739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BE6B273-E046-4CFD-B613-FD2831866450}"/>
              </a:ext>
            </a:extLst>
          </p:cNvPr>
          <p:cNvSpPr/>
          <p:nvPr/>
        </p:nvSpPr>
        <p:spPr>
          <a:xfrm>
            <a:off x="4125793" y="2612289"/>
            <a:ext cx="164115" cy="273537"/>
          </a:xfrm>
          <a:prstGeom prst="triangle">
            <a:avLst/>
          </a:prstGeom>
          <a:solidFill>
            <a:srgbClr val="171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81642FF-D973-41AB-86FC-BDC9FE3F5629}"/>
              </a:ext>
            </a:extLst>
          </p:cNvPr>
          <p:cNvSpPr/>
          <p:nvPr/>
        </p:nvSpPr>
        <p:spPr>
          <a:xfrm flipV="1">
            <a:off x="4117974" y="2885826"/>
            <a:ext cx="164115" cy="273537"/>
          </a:xfrm>
          <a:prstGeom prst="triangle">
            <a:avLst/>
          </a:prstGeom>
          <a:solidFill>
            <a:srgbClr val="171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F14FC2-540F-46C9-BBF3-DAB85C3E80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5" t="20284" r="50000" b="31846"/>
          <a:stretch/>
        </p:blipFill>
        <p:spPr>
          <a:xfrm>
            <a:off x="4035577" y="2629872"/>
            <a:ext cx="164800" cy="2305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CB7F57-6E10-4F41-8C99-ED97B6326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3" t="49973" r="30833" b="47121"/>
          <a:stretch/>
        </p:blipFill>
        <p:spPr>
          <a:xfrm>
            <a:off x="4198073" y="2645503"/>
            <a:ext cx="168031" cy="199292"/>
          </a:xfrm>
          <a:prstGeom prst="ellipse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4C42AA-F3CE-4F79-9C3A-6C46F40BBB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6" t="48932" r="34103" b="49359"/>
          <a:stretch/>
        </p:blipFill>
        <p:spPr>
          <a:xfrm rot="14343924">
            <a:off x="4139465" y="2901917"/>
            <a:ext cx="128955" cy="1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3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8</cp:revision>
  <dcterms:created xsi:type="dcterms:W3CDTF">2018-01-27T20:54:08Z</dcterms:created>
  <dcterms:modified xsi:type="dcterms:W3CDTF">2018-01-27T21:52:48Z</dcterms:modified>
</cp:coreProperties>
</file>