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0B0B"/>
    <a:srgbClr val="7EB4D1"/>
    <a:srgbClr val="06070C"/>
    <a:srgbClr val="0C0C0C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>
        <p:scale>
          <a:sx n="60" d="100"/>
          <a:sy n="60" d="100"/>
        </p:scale>
        <p:origin x="48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DA33-186F-4CFD-BE2A-34DFDA1B4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28BF0-3B48-4DAC-8F10-72127748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7725-EE49-4A02-997C-35600D9F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DDEC-08C8-43DF-AC5A-A22CEC67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7912-8A57-49FD-AE5E-E9B5EE96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5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1E7F-85DA-4DFC-A946-1FD2FF22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1817F-CD8C-418E-AD39-D81F7998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8597-D24C-414B-9D5D-7AB4A38B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78D8-F396-41E5-B6A8-EFA217D3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0764-0F2F-4BBD-BF2F-75582BA5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C0BCE-AAE6-4918-9424-E5FF1C27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E16A5-848D-43E1-8915-8CF3D0748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6E01-93F4-4BD3-871C-91F27092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EB91-49DE-4D48-8293-D7C7BA38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5340-D7A5-4825-A999-E9D47989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7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9C7-3674-4DB9-97DA-682E1383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4928-D12B-437E-8906-D227A1CA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28D6-EF72-4EF4-B240-ADCEA826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EEEF-C7ED-40FD-8F1F-E9D63815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D101-77F8-4AF6-9FB9-9833E824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9102-3033-4908-9675-AF85A9A0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A9471-AEB2-4A07-824B-985EC436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D893-17F6-4E36-AFAC-A48170FA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2C0E-E207-4957-8FE4-8B140F7D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D016-AA83-4F2F-AD0F-D0544F31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96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58DF-3588-4239-A16F-FB53AD8E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D4B9-1094-491E-81F6-2A2D2DF6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4EBDD-A711-4684-B7EB-4BECEA521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DEA63-9418-4643-A428-AF3E949D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8DDB3-ADAC-4BE6-AAE5-D5662D4A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4B644-26FD-42A7-9873-AACFDC2F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0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3A47-C3BE-4CDA-B417-10B624A0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68F4-CD71-47BF-8A9B-4673570E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4ABC-7573-4081-AAFD-221406B9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35DC1-FCCE-4F90-92D1-582D4833A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6A554-1A44-4D6C-8E9C-76164FA68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2D65B-FECA-48C6-B562-4F09D728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B6D80-134C-40DD-95F1-43C1C326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F5BCD-8184-467B-91D1-1F9F1AA4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3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C1B5-658D-44EB-96A1-ECE18545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44A73-B660-4166-9A55-0E72F222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4316F-D81F-4806-9E4A-AD774154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D8A54-70CE-4E6C-A1F2-A516B436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45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A42CB-D24D-4B67-8533-162004EB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99BE4-3837-42CB-808D-BBE16D1F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2DC7-1A72-496A-AF85-189C2F8E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3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FDAD-95A7-4472-B503-9DD045F2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2DB6-30DF-4C5B-AC2F-CFF47F9C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ABA38-7749-4926-AAF8-EEAA013A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8BC8-8D0F-42AA-B603-0FB5EA4A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7D8CA-A1FD-4292-9256-B0080431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9E816-8229-47E2-A5E6-1D8DAB68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54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8646-BE85-4BCE-9689-F68A2A68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82BDA-53C9-41AF-83AE-C07EAE98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552FF-DCA5-457F-BB25-E5AF26C18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7CB6E-C546-4FEA-9995-E12DD354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3DE5B-D8B1-4294-847E-D1389555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598F-440F-480B-B1E7-8D1D08C3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0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F29ED-5A77-4AD3-A07E-6C116796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F176-A836-4204-998D-0DBF3784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398F-A41A-40B7-9DCC-71151CDD9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34030-A0FE-4ED9-9C21-FA66110C5460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9DCC-FF5A-46D3-8748-3C995E8C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08B2-7FE0-46F4-9E26-2467EFE7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DA47F-73A6-40F1-918C-0F9DD5ECC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4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A0B37C-2EA6-4F22-A894-0809EE02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23862"/>
            <a:ext cx="60960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5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A0B37C-2EA6-4F22-A894-0809EE02C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40" b="52298" l="36250" r="39375">
                        <a14:foregroundMark x1="37656" y1="44691" x2="37188" y2="45800"/>
                        <a14:foregroundMark x1="37188" y1="46117" x2="37344" y2="47861"/>
                        <a14:foregroundMark x1="37969" y1="45483" x2="37969" y2="47702"/>
                        <a14:foregroundMark x1="37969" y1="47861" x2="37656" y2="48494"/>
                        <a14:foregroundMark x1="37656" y1="48811" x2="37656" y2="51664"/>
                        <a14:foregroundMark x1="37813" y1="44691" x2="37969" y2="45166"/>
                        <a14:foregroundMark x1="37813" y1="48653" x2="38125" y2="49128"/>
                        <a14:backgroundMark x1="37188" y1="43106" x2="39375" y2="46910"/>
                        <a14:backgroundMark x1="38281" y1="42789" x2="36719" y2="45959"/>
                        <a14:backgroundMark x1="37969" y1="48653" x2="38750" y2="46910"/>
                        <a14:backgroundMark x1="38281" y1="48653" x2="38594" y2="49287"/>
                        <a14:backgroundMark x1="38438" y1="49287" x2="38438" y2="50238"/>
                      </a14:backgroundRemoval>
                    </a14:imgEffect>
                  </a14:imgLayer>
                </a14:imgProps>
              </a:ext>
            </a:extLst>
          </a:blip>
          <a:srcRect l="36010" t="43234" r="60193" b="46651"/>
          <a:stretch/>
        </p:blipFill>
        <p:spPr>
          <a:xfrm>
            <a:off x="2935766" y="1924443"/>
            <a:ext cx="395785" cy="1039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468D5-42B5-482D-B318-1205B3F193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385" b="52298" l="47188" r="52031">
                        <a14:foregroundMark x1="49531" y1="48177" x2="49531" y2="51189"/>
                        <a14:foregroundMark x1="48125" y1="49287" x2="51094" y2="49762"/>
                      </a14:backgroundRemoval>
                    </a14:imgEffect>
                  </a14:imgLayer>
                </a14:imgProps>
              </a:ext>
            </a:extLst>
          </a:blip>
          <a:srcRect l="48013" t="47881" r="48863" b="48777"/>
          <a:stretch/>
        </p:blipFill>
        <p:spPr>
          <a:xfrm>
            <a:off x="9389327" y="4050123"/>
            <a:ext cx="325615" cy="343458"/>
          </a:xfrm>
          <a:prstGeom prst="ellipse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F4CB64C-F6B5-4F2A-9DDE-D2773793CE42}"/>
              </a:ext>
            </a:extLst>
          </p:cNvPr>
          <p:cNvGrpSpPr/>
          <p:nvPr/>
        </p:nvGrpSpPr>
        <p:grpSpPr>
          <a:xfrm>
            <a:off x="7361075" y="1653385"/>
            <a:ext cx="1705970" cy="2235313"/>
            <a:chOff x="8783473" y="1581509"/>
            <a:chExt cx="1705970" cy="2235313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029A86-70A3-4E35-8F12-3F6C0EE64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401" b="51664" l="48594" r="66563">
                          <a14:foregroundMark x1="49688" y1="48019" x2="61719" y2="39620"/>
                          <a14:foregroundMark x1="61875" y1="39461" x2="65781" y2="38669"/>
                          <a14:foregroundMark x1="65469" y1="38986" x2="63750" y2="42155"/>
                          <a14:foregroundMark x1="51250" y1="49921" x2="63750" y2="42155"/>
                          <a14:backgroundMark x1="67188" y1="37242" x2="62031" y2="45325"/>
                          <a14:backgroundMark x1="50313" y1="51189" x2="67969" y2="39937"/>
                          <a14:backgroundMark x1="60469" y1="38669" x2="61094" y2="38193"/>
                          <a14:backgroundMark x1="60625" y1="39303" x2="67344" y2="38193"/>
                        </a14:backgroundRemoval>
                      </a14:imgEffect>
                    </a14:imgLayer>
                  </a14:imgProps>
                </a:ext>
              </a:extLst>
            </a:blip>
            <a:srcRect l="46594" t="36749" r="32697" b="46651"/>
            <a:stretch/>
          </p:blipFill>
          <p:spPr>
            <a:xfrm rot="18267733">
              <a:off x="8557147" y="1884526"/>
              <a:ext cx="2158622" cy="170597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F9B78F-2D7E-4073-9845-86066D20D1F0}"/>
                </a:ext>
              </a:extLst>
            </p:cNvPr>
            <p:cNvCxnSpPr/>
            <p:nvPr/>
          </p:nvCxnSpPr>
          <p:spPr>
            <a:xfrm flipH="1">
              <a:off x="9431547" y="1581509"/>
              <a:ext cx="195532" cy="409926"/>
            </a:xfrm>
            <a:prstGeom prst="line">
              <a:avLst/>
            </a:prstGeom>
            <a:ln w="28575">
              <a:solidFill>
                <a:srgbClr val="0607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9BC53B-36B2-4738-8A60-CBC4FE86327F}"/>
                </a:ext>
              </a:extLst>
            </p:cNvPr>
            <p:cNvCxnSpPr>
              <a:cxnSpLocks/>
            </p:cNvCxnSpPr>
            <p:nvPr/>
          </p:nvCxnSpPr>
          <p:spPr>
            <a:xfrm>
              <a:off x="9627079" y="1609630"/>
              <a:ext cx="184030" cy="381805"/>
            </a:xfrm>
            <a:prstGeom prst="line">
              <a:avLst/>
            </a:prstGeom>
            <a:ln w="28575">
              <a:solidFill>
                <a:srgbClr val="0607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0EFE21-C9B7-4C4A-82D5-7D8C9C74F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351" y="1991435"/>
              <a:ext cx="51758" cy="1539644"/>
            </a:xfrm>
            <a:prstGeom prst="line">
              <a:avLst/>
            </a:prstGeom>
            <a:ln w="28575">
              <a:solidFill>
                <a:srgbClr val="0607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A6BC86-0CF9-42B2-BACC-B26D77097223}"/>
                </a:ext>
              </a:extLst>
            </p:cNvPr>
            <p:cNvCxnSpPr>
              <a:cxnSpLocks/>
            </p:cNvCxnSpPr>
            <p:nvPr/>
          </p:nvCxnSpPr>
          <p:spPr>
            <a:xfrm>
              <a:off x="9431547" y="1991435"/>
              <a:ext cx="0" cy="1539644"/>
            </a:xfrm>
            <a:prstGeom prst="line">
              <a:avLst/>
            </a:prstGeom>
            <a:ln w="28575">
              <a:solidFill>
                <a:srgbClr val="0607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2E4BCB-D090-4242-95DD-449CB53C58DE}"/>
              </a:ext>
            </a:extLst>
          </p:cNvPr>
          <p:cNvGrpSpPr/>
          <p:nvPr/>
        </p:nvGrpSpPr>
        <p:grpSpPr>
          <a:xfrm>
            <a:off x="5377217" y="1924443"/>
            <a:ext cx="1437565" cy="1570521"/>
            <a:chOff x="5377217" y="1924443"/>
            <a:chExt cx="1437565" cy="157052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6A1450-8A47-4657-B4A3-67148DA73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571" b="53090" l="38750" r="52812"/>
                      </a14:imgEffect>
                    </a14:imgLayer>
                  </a14:imgProps>
                </a:ext>
              </a:extLst>
            </a:blip>
            <a:srcRect l="37952" t="39361" r="46990" b="46651"/>
            <a:stretch/>
          </p:blipFill>
          <p:spPr>
            <a:xfrm rot="3254900">
              <a:off x="5311253" y="1991435"/>
              <a:ext cx="1569493" cy="1437565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2D76EB-4804-4365-9898-48A13E31B78E}"/>
                </a:ext>
              </a:extLst>
            </p:cNvPr>
            <p:cNvCxnSpPr>
              <a:cxnSpLocks/>
            </p:cNvCxnSpPr>
            <p:nvPr/>
          </p:nvCxnSpPr>
          <p:spPr>
            <a:xfrm>
              <a:off x="5940725" y="2093343"/>
              <a:ext cx="17252" cy="989163"/>
            </a:xfrm>
            <a:prstGeom prst="line">
              <a:avLst/>
            </a:prstGeom>
            <a:ln w="28575">
              <a:solidFill>
                <a:srgbClr val="7EB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911868-8FA3-47F8-872C-51A12F332F2B}"/>
                </a:ext>
              </a:extLst>
            </p:cNvPr>
            <p:cNvCxnSpPr/>
            <p:nvPr/>
          </p:nvCxnSpPr>
          <p:spPr>
            <a:xfrm>
              <a:off x="6225396" y="2110807"/>
              <a:ext cx="0" cy="994914"/>
            </a:xfrm>
            <a:prstGeom prst="line">
              <a:avLst/>
            </a:prstGeom>
            <a:ln w="28575">
              <a:solidFill>
                <a:srgbClr val="7EB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BA9053-5E1A-48AE-B298-3A15AC7B92E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98" y="1926566"/>
              <a:ext cx="152398" cy="200741"/>
            </a:xfrm>
            <a:prstGeom prst="line">
              <a:avLst/>
            </a:prstGeom>
            <a:ln w="28575">
              <a:solidFill>
                <a:srgbClr val="7EB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8A48D6-3E6B-4B10-AF14-5AB3FD2C5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2022" y="1924443"/>
              <a:ext cx="175403" cy="186364"/>
            </a:xfrm>
            <a:prstGeom prst="line">
              <a:avLst/>
            </a:prstGeom>
            <a:ln w="28575">
              <a:solidFill>
                <a:srgbClr val="7EB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832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A0B37C-2EA6-4F22-A894-0809EE02C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4" t="37413" r="62289" b="57010"/>
          <a:stretch/>
        </p:blipFill>
        <p:spPr>
          <a:xfrm flipH="1">
            <a:off x="4148920" y="2142699"/>
            <a:ext cx="696036" cy="5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41D3CD-D70F-4474-BA08-329DAA72F87B}"/>
              </a:ext>
            </a:extLst>
          </p:cNvPr>
          <p:cNvGrpSpPr/>
          <p:nvPr/>
        </p:nvGrpSpPr>
        <p:grpSpPr>
          <a:xfrm>
            <a:off x="3038901" y="185209"/>
            <a:ext cx="6114197" cy="6487582"/>
            <a:chOff x="3038901" y="185209"/>
            <a:chExt cx="6114197" cy="64875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D91CB1B-A8BE-4143-B560-FEBFCDB2A521}"/>
                </a:ext>
              </a:extLst>
            </p:cNvPr>
            <p:cNvGrpSpPr/>
            <p:nvPr/>
          </p:nvGrpSpPr>
          <p:grpSpPr>
            <a:xfrm>
              <a:off x="3038901" y="185209"/>
              <a:ext cx="6114197" cy="6487582"/>
              <a:chOff x="3029803" y="140020"/>
              <a:chExt cx="6114197" cy="648758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CA0B37C-2EA6-4F22-A894-0809EE02CF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298" t="17926" r="21045" b="18947"/>
              <a:stretch/>
            </p:blipFill>
            <p:spPr>
              <a:xfrm>
                <a:off x="3029803" y="140020"/>
                <a:ext cx="6114197" cy="6487582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BFD221F-1401-4A69-BB18-BBC4DABFDBE5}"/>
                  </a:ext>
                </a:extLst>
              </p:cNvPr>
              <p:cNvSpPr/>
              <p:nvPr/>
            </p:nvSpPr>
            <p:spPr>
              <a:xfrm rot="2278604">
                <a:off x="4756688" y="2867816"/>
                <a:ext cx="1701763" cy="387445"/>
              </a:xfrm>
              <a:prstGeom prst="rect">
                <a:avLst/>
              </a:prstGeom>
              <a:solidFill>
                <a:srgbClr val="0B0B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29CE27-684A-450F-9844-8C88E55863AF}"/>
                  </a:ext>
                </a:extLst>
              </p:cNvPr>
              <p:cNvSpPr/>
              <p:nvPr/>
            </p:nvSpPr>
            <p:spPr>
              <a:xfrm rot="19570888">
                <a:off x="5841256" y="2583727"/>
                <a:ext cx="2201465" cy="581494"/>
              </a:xfrm>
              <a:prstGeom prst="rect">
                <a:avLst/>
              </a:prstGeom>
              <a:solidFill>
                <a:srgbClr val="0B0B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60A1DB-B08B-4A37-9056-10DB9F3EF445}"/>
                  </a:ext>
                </a:extLst>
              </p:cNvPr>
              <p:cNvSpPr/>
              <p:nvPr/>
            </p:nvSpPr>
            <p:spPr>
              <a:xfrm rot="5400000">
                <a:off x="4507024" y="3193001"/>
                <a:ext cx="761952" cy="296047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2E2781E-5564-4F0F-9E6A-B2ACF50DDE4B}"/>
                  </a:ext>
                </a:extLst>
              </p:cNvPr>
              <p:cNvSpPr/>
              <p:nvPr/>
            </p:nvSpPr>
            <p:spPr>
              <a:xfrm>
                <a:off x="4712680" y="2830201"/>
                <a:ext cx="245659" cy="364962"/>
              </a:xfrm>
              <a:prstGeom prst="triangle">
                <a:avLst/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FC72061-08A3-494C-B3C1-4F226C83B0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7971" b="42432" l="31702" r="37043"/>
                        </a14:imgEffect>
                      </a14:imgLayer>
                    </a14:imgProps>
                  </a:ext>
                </a:extLst>
              </a:blip>
              <a:srcRect l="31034" t="37413" r="62289" b="57010"/>
              <a:stretch/>
            </p:blipFill>
            <p:spPr>
              <a:xfrm flipH="1">
                <a:off x="7366871" y="2165557"/>
                <a:ext cx="696036" cy="573205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28FD20-AEFD-445E-B8A5-86771A57029C}"/>
                </a:ext>
              </a:extLst>
            </p:cNvPr>
            <p:cNvSpPr/>
            <p:nvPr/>
          </p:nvSpPr>
          <p:spPr>
            <a:xfrm>
              <a:off x="5397190" y="2731449"/>
              <a:ext cx="2100890" cy="1158096"/>
            </a:xfrm>
            <a:prstGeom prst="rect">
              <a:avLst/>
            </a:prstGeom>
            <a:solidFill>
              <a:srgbClr val="0B0B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80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1250F-D58F-4F2C-AEBF-CD0E94E6A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48" t="17480" r="38679" b="43004"/>
          <a:stretch/>
        </p:blipFill>
        <p:spPr>
          <a:xfrm>
            <a:off x="1830987" y="2073982"/>
            <a:ext cx="2691084" cy="2710036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98D8AA-C324-48B3-ABDA-F285BA90F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45" t="17354" r="38530" b="42847"/>
          <a:stretch/>
        </p:blipFill>
        <p:spPr>
          <a:xfrm>
            <a:off x="7274995" y="2073982"/>
            <a:ext cx="2734010" cy="27294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1530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AE20937-9896-4A60-80DA-D0E3A6512E49}"/>
              </a:ext>
            </a:extLst>
          </p:cNvPr>
          <p:cNvGrpSpPr/>
          <p:nvPr/>
        </p:nvGrpSpPr>
        <p:grpSpPr>
          <a:xfrm>
            <a:off x="0" y="0"/>
            <a:ext cx="12204235" cy="6874329"/>
            <a:chOff x="-685800" y="7116"/>
            <a:chExt cx="12204235" cy="687432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3922BE-B65F-4926-BC3F-84B8E8046CEF}"/>
                </a:ext>
              </a:extLst>
            </p:cNvPr>
            <p:cNvGrpSpPr/>
            <p:nvPr/>
          </p:nvGrpSpPr>
          <p:grpSpPr>
            <a:xfrm>
              <a:off x="-685800" y="7116"/>
              <a:ext cx="12204235" cy="6874329"/>
              <a:chOff x="0" y="-16329"/>
              <a:chExt cx="12204235" cy="687432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6DDD63-4906-4ED2-A670-4A2D8852DBF2}"/>
                  </a:ext>
                </a:extLst>
              </p:cNvPr>
              <p:cNvSpPr/>
              <p:nvPr/>
            </p:nvSpPr>
            <p:spPr>
              <a:xfrm>
                <a:off x="6096001" y="0"/>
                <a:ext cx="6108234" cy="685800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845D38-5A6F-4CD4-BB69-21DBB109D936}"/>
                  </a:ext>
                </a:extLst>
              </p:cNvPr>
              <p:cNvSpPr/>
              <p:nvPr/>
            </p:nvSpPr>
            <p:spPr>
              <a:xfrm>
                <a:off x="0" y="0"/>
                <a:ext cx="6096000" cy="685800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5D20E4-A81E-46DD-8EE1-FE2CE162A64D}"/>
                  </a:ext>
                </a:extLst>
              </p:cNvPr>
              <p:cNvSpPr txBox="1"/>
              <p:nvPr/>
            </p:nvSpPr>
            <p:spPr>
              <a:xfrm>
                <a:off x="4867528" y="328880"/>
                <a:ext cx="2504212" cy="70788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Based on Panerai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Luminor and Radiomir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515240-B30A-4E50-B832-1E1702C2B436}"/>
                  </a:ext>
                </a:extLst>
              </p:cNvPr>
              <p:cNvSpPr txBox="1"/>
              <p:nvPr/>
            </p:nvSpPr>
            <p:spPr>
              <a:xfrm>
                <a:off x="5235605" y="5943600"/>
                <a:ext cx="1720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Made by tha700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B972877-F080-4FBA-8C16-AACE89DC2259}"/>
                  </a:ext>
                </a:extLst>
              </p:cNvPr>
              <p:cNvGrpSpPr/>
              <p:nvPr/>
            </p:nvGrpSpPr>
            <p:grpSpPr>
              <a:xfrm>
                <a:off x="532801" y="-16329"/>
                <a:ext cx="4645339" cy="6858000"/>
                <a:chOff x="532801" y="-51498"/>
                <a:chExt cx="4645339" cy="6858000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1E7FB303-793A-45EC-8BAC-118E1B60A8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0" b="100000" l="34700" r="65100">
                              <a14:foregroundMark x1="39500" y1="98100" x2="39500" y2="98100"/>
                              <a14:foregroundMark x1="39900" y1="97300" x2="39900" y2="97300"/>
                              <a14:foregroundMark x1="60000" y1="96800" x2="60000" y2="96800"/>
                              <a14:foregroundMark x1="60200" y1="98300" x2="60200" y2="98300"/>
                              <a14:foregroundMark x1="38000" y1="2100" x2="64100" y2="19300"/>
                              <a14:foregroundMark x1="60700" y1="1900" x2="61000" y2="5300"/>
                              <a14:foregroundMark x1="39500" y1="1900" x2="38500" y2="3900"/>
                              <a14:backgroundMark x1="38800" y1="99300" x2="63400" y2="99300"/>
                              <a14:backgroundMark x1="41900" y1="99300" x2="62100" y2="9880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5397" r="35512"/>
                <a:stretch/>
              </p:blipFill>
              <p:spPr>
                <a:xfrm>
                  <a:off x="1851636" y="-51498"/>
                  <a:ext cx="1995055" cy="6858000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A93EAC44-E311-4EC8-959D-E83517984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7000" b="85167" l="27875" r="73375">
                              <a14:foregroundMark x1="40250" y1="18667" x2="38625" y2="24000"/>
                              <a14:foregroundMark x1="42375" y1="76000" x2="46375" y2="77667"/>
                              <a14:foregroundMark x1="46625" y1="78000" x2="49625" y2="78167"/>
                              <a14:foregroundMark x1="49875" y1="78000" x2="52625" y2="77833"/>
                              <a14:foregroundMark x1="52750" y1="77833" x2="55625" y2="77333"/>
                              <a14:foregroundMark x1="52375" y1="78333" x2="58125" y2="77333"/>
                              <a14:foregroundMark x1="42500" y1="77167" x2="46500" y2="78333"/>
                              <a14:foregroundMark x1="47750" y1="78333" x2="50875" y2="78167"/>
                              <a14:foregroundMark x1="47875" y1="78500" x2="51750" y2="78667"/>
                              <a14:foregroundMark x1="42500" y1="23833" x2="49250" y2="22500"/>
                              <a14:foregroundMark x1="49500" y1="22500" x2="53875" y2="22833"/>
                              <a14:foregroundMark x1="54000" y1="22833" x2="58375" y2="23667"/>
                              <a14:foregroundMark x1="41000" y1="83500" x2="39875" y2="81000"/>
                              <a14:foregroundMark x1="60375" y1="82833" x2="61250" y2="81167"/>
                              <a14:backgroundMark x1="41875" y1="21833" x2="58625" y2="21000"/>
                              <a14:backgroundMark x1="41375" y1="79833" x2="60000" y2="79500"/>
                              <a14:backgroundMark x1="62750" y1="82000" x2="62750" y2="83500"/>
                              <a14:backgroundMark x1="41375" y1="81833" x2="41375" y2="85000"/>
                              <a14:backgroundMark x1="38375" y1="82167" x2="41875" y2="84167"/>
                              <a14:backgroundMark x1="40750" y1="17833" x2="41125" y2="21333"/>
                              <a14:backgroundMark x1="41000" y1="24333" x2="42125" y2="24167"/>
                              <a14:backgroundMark x1="58500" y1="23833" x2="59500" y2="24167"/>
                              <a14:backgroundMark x1="41250" y1="76667" x2="42250" y2="77833"/>
                              <a14:backgroundMark x1="59750" y1="76667" x2="58625" y2="778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7662" t="16182" r="26675" b="14831"/>
                <a:stretch/>
              </p:blipFill>
              <p:spPr>
                <a:xfrm>
                  <a:off x="532801" y="644770"/>
                  <a:ext cx="4645339" cy="5263661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94B3243-5DDA-4E39-BF07-7A414CAA9A89}"/>
                  </a:ext>
                </a:extLst>
              </p:cNvPr>
              <p:cNvGrpSpPr/>
              <p:nvPr/>
            </p:nvGrpSpPr>
            <p:grpSpPr>
              <a:xfrm>
                <a:off x="7029776" y="-3455"/>
                <a:ext cx="4645339" cy="6858000"/>
                <a:chOff x="7029776" y="-38624"/>
                <a:chExt cx="4645339" cy="685800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E1DDF001-9E94-4533-9E6B-430B6DFEC0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9253" t="16797" r="38734" b="43550"/>
                <a:stretch/>
              </p:blipFill>
              <p:spPr>
                <a:xfrm>
                  <a:off x="7842739" y="1743294"/>
                  <a:ext cx="2990784" cy="3030484"/>
                </a:xfrm>
                <a:prstGeom prst="ellipse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ABAB3FA9-67BD-40FD-AEEA-8AF450328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0" b="100000" l="34700" r="65100">
                              <a14:foregroundMark x1="39500" y1="98100" x2="39500" y2="98100"/>
                              <a14:foregroundMark x1="39900" y1="97300" x2="39900" y2="97300"/>
                              <a14:foregroundMark x1="60000" y1="96800" x2="60000" y2="96800"/>
                              <a14:foregroundMark x1="60200" y1="98300" x2="60200" y2="98300"/>
                              <a14:foregroundMark x1="38000" y1="2100" x2="64100" y2="19300"/>
                              <a14:foregroundMark x1="60700" y1="1900" x2="61000" y2="5300"/>
                              <a14:foregroundMark x1="39500" y1="1900" x2="38500" y2="3900"/>
                              <a14:backgroundMark x1="38800" y1="99300" x2="63400" y2="99300"/>
                              <a14:backgroundMark x1="41900" y1="99300" x2="62100" y2="9880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5397" r="35512"/>
                <a:stretch/>
              </p:blipFill>
              <p:spPr>
                <a:xfrm>
                  <a:off x="8363849" y="-38624"/>
                  <a:ext cx="1995055" cy="6858000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C2DC2BD9-CB96-4EC5-A590-8ADBE9B6E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7000" b="85167" l="27875" r="73375">
                              <a14:foregroundMark x1="40250" y1="18667" x2="38625" y2="24000"/>
                              <a14:foregroundMark x1="42375" y1="76000" x2="46375" y2="77667"/>
                              <a14:foregroundMark x1="46625" y1="78000" x2="49625" y2="78167"/>
                              <a14:foregroundMark x1="49875" y1="78000" x2="52625" y2="77833"/>
                              <a14:foregroundMark x1="52750" y1="77833" x2="55625" y2="77333"/>
                              <a14:foregroundMark x1="52375" y1="78333" x2="58125" y2="77333"/>
                              <a14:foregroundMark x1="42500" y1="77167" x2="46500" y2="78333"/>
                              <a14:foregroundMark x1="47750" y1="78333" x2="50875" y2="78167"/>
                              <a14:foregroundMark x1="47875" y1="78500" x2="51750" y2="78667"/>
                              <a14:foregroundMark x1="42500" y1="23833" x2="49250" y2="22500"/>
                              <a14:foregroundMark x1="49500" y1="22500" x2="53875" y2="22833"/>
                              <a14:foregroundMark x1="54000" y1="22833" x2="58375" y2="23667"/>
                              <a14:foregroundMark x1="41000" y1="83500" x2="39875" y2="81000"/>
                              <a14:foregroundMark x1="60375" y1="82833" x2="61250" y2="81167"/>
                              <a14:backgroundMark x1="41875" y1="21833" x2="58625" y2="21000"/>
                              <a14:backgroundMark x1="41375" y1="79833" x2="60000" y2="79500"/>
                              <a14:backgroundMark x1="62750" y1="82000" x2="62750" y2="83500"/>
                              <a14:backgroundMark x1="41375" y1="81833" x2="41375" y2="85000"/>
                              <a14:backgroundMark x1="38375" y1="82167" x2="41875" y2="84167"/>
                              <a14:backgroundMark x1="40750" y1="17833" x2="41125" y2="21333"/>
                              <a14:backgroundMark x1="40750" y1="24167" x2="42250" y2="24167"/>
                              <a14:backgroundMark x1="58500" y1="23500" x2="59750" y2="24500"/>
                              <a14:backgroundMark x1="41250" y1="76667" x2="42000" y2="77833"/>
                              <a14:backgroundMark x1="59875" y1="76667" x2="58500" y2="778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7662" t="16182" r="26675" b="14831"/>
                <a:stretch/>
              </p:blipFill>
              <p:spPr>
                <a:xfrm>
                  <a:off x="7029776" y="644770"/>
                  <a:ext cx="4645339" cy="526366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352741-BBA3-4885-8F17-66EDBD8E5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9248" t="17480" r="38679" b="43004"/>
            <a:stretch/>
          </p:blipFill>
          <p:spPr>
            <a:xfrm>
              <a:off x="662003" y="1840007"/>
              <a:ext cx="2980501" cy="3001491"/>
            </a:xfrm>
            <a:prstGeom prst="ellipse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AFE1F82-7887-4C4E-98BC-89387CB46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9045" t="17354" r="38530" b="42847"/>
            <a:stretch/>
          </p:blipFill>
          <p:spPr>
            <a:xfrm>
              <a:off x="7134490" y="1848902"/>
              <a:ext cx="3013233" cy="3008171"/>
            </a:xfrm>
            <a:prstGeom prst="ellipse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B57999-A58F-489D-BD3C-72226CF900B7}"/>
                </a:ext>
              </a:extLst>
            </p:cNvPr>
            <p:cNvSpPr/>
            <p:nvPr/>
          </p:nvSpPr>
          <p:spPr>
            <a:xfrm>
              <a:off x="1747886" y="6754969"/>
              <a:ext cx="888642" cy="795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6668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6</cp:revision>
  <dcterms:created xsi:type="dcterms:W3CDTF">2018-01-26T08:29:35Z</dcterms:created>
  <dcterms:modified xsi:type="dcterms:W3CDTF">2018-01-26T09:10:14Z</dcterms:modified>
</cp:coreProperties>
</file>