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6DE2-4848-4547-9134-7735D5F8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4A5CB-9286-4017-BEEE-05B15EDA0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CCEC-434E-43B3-9CB7-7D224657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B101-C6DB-4D5E-81C8-D72529B6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7898-0407-4AF9-85EB-9F62F3F6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1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8033-CF46-4871-A25A-5DA562B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35B3F-E51E-4BF6-AA5F-E95B45535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255D-8F43-4607-8D3F-9C4FD087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6693E-03DE-4109-B2E2-63FC26A5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501A-71E8-4562-82FA-F4852278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7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4DCA7-A076-430D-A03C-18281C1F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BA41A-5DA6-4521-BDC3-889108AFC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F264-1B79-4B87-92FB-7299E9F7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5801-486F-4892-B746-3DA52054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78F0-1F70-4AC4-92F9-24022720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8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3A3A-C639-4A98-B68C-B0DB4025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84B1-4BB1-4272-9EA9-DB1066C5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DC33-8646-491F-BC39-8B45B6F5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979A-2A5B-4E70-970B-6ECB9BA1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2520A-6F25-452A-BECD-9B1C09C5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6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B081-5675-46F0-9696-62A71218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26B1-2195-4FE3-8AFB-AAFB1D8A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B4E0-7B13-4DED-A8FD-2F06B71C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0E93-C687-4851-8D52-868F0267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16C4-1765-4B7E-812F-2904A958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22BF-88FB-4A28-B9E6-0A07892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2FB09-3615-4CAB-AD24-695B52F1B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8BEC3-642E-4C88-98C3-4AB722758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310CD-9928-426D-B76D-FEC40775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980C-4C4D-466B-B24D-783C0A36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7D923-5D30-44F8-8B9B-8189452C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31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CE96-DF23-4350-8B0B-4A97823E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58794-BA38-4F6A-AC8C-FCC288F0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E9664-465B-4C9E-AAFD-856E25130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35F2E-289F-450D-9BDC-2AFCAE3BD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183D7-6194-4A92-96AE-9F5F4B991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41B88-4728-408D-A143-5D646037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810C1-A0DD-42BF-9BFB-F90C023A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517D1-B84A-411E-9071-483E20B4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8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D81F-65AE-4369-AC69-7DB989A1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D25B-DCA1-4BA9-90E6-49B8F44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C8579-6234-4615-BE50-30EA58CC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B775-0F5F-43D9-8150-3C084012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4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792EB-10A4-4B6E-AFE1-CB627191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1B98-68A5-4CFC-AC78-10323D65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89D1C-1D7D-4B6C-ACEB-D0E8861A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9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3493-F00A-44AE-9FB3-373E05A5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4312-B610-46E0-998B-C83D4F0B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CE315-FF7C-4735-BF9A-F2B6D29A4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880C2-379B-414D-A260-745FBB9A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5C8B7-47F2-4F1B-A6CE-C6D0D02B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8FD9-66A8-42B2-A3DE-30E9A9EA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6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71E5-323A-43B6-B748-E9A8908D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B3288-96FB-4CC7-927F-95E981E1F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B5E00-5475-493F-8176-94A31C87A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6A27-7CE7-4EF1-97F6-44E5F3AB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96B8C-5F86-4FD8-A933-DC86BCC0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F2AAB-08C3-4C18-AE30-FDCF7CA4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BD788-DC37-45E8-AA7F-56CFF600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7593-065C-4DD1-89E6-BD869CFB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5760-D253-493F-BB20-71E9F917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F312-0AB3-467F-AC19-EFC11819C2D9}" type="datetimeFigureOut">
              <a:rPr lang="en-GB" smtClean="0"/>
              <a:t>26/01/2018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FD86-12AB-4E7F-A6EE-45FD566E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5D2C-3CCA-4C66-ADC4-01C47FAD7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96EB-98AF-4DF0-ACD9-C45D9B9E30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8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84347-51C4-4B71-A105-9A7F0E09B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1F3340-EFF2-4A3D-B72F-221DB3A97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00" b="53700" l="37800" r="52200">
                        <a14:foregroundMark x1="38700" y1="42500" x2="51100" y2="51400"/>
                        <a14:foregroundMark x1="38600" y1="42500" x2="40600" y2="42400"/>
                        <a14:foregroundMark x1="40800" y1="42400" x2="51400" y2="50200"/>
                        <a14:foregroundMark x1="38600" y1="42700" x2="39200" y2="44200"/>
                        <a14:foregroundMark x1="49400" y1="49800" x2="50900" y2="50600"/>
                        <a14:foregroundMark x1="39500" y1="44300" x2="50400" y2="52000"/>
                        <a14:foregroundMark x1="48500" y1="50900" x2="49900" y2="52000"/>
                        <a14:backgroundMark x1="38200" y1="40300" x2="53000" y2="50500"/>
                        <a14:backgroundMark x1="49900" y1="52900" x2="52300" y2="50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395" t="40919" r="47906" b="44481"/>
          <a:stretch/>
        </p:blipFill>
        <p:spPr>
          <a:xfrm rot="3359565">
            <a:off x="7632982" y="2651762"/>
            <a:ext cx="1008069" cy="10012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70D9D4E-818A-4E37-AB25-2FDCE3630DD4}"/>
              </a:ext>
            </a:extLst>
          </p:cNvPr>
          <p:cNvGrpSpPr/>
          <p:nvPr/>
        </p:nvGrpSpPr>
        <p:grpSpPr>
          <a:xfrm>
            <a:off x="4656320" y="2103967"/>
            <a:ext cx="1259174" cy="1522549"/>
            <a:chOff x="4656320" y="2103967"/>
            <a:chExt cx="1259174" cy="1522549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884347-51C4-4B71-A105-9A7F0E09B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000" b="53700" l="47300" r="67000">
                          <a14:foregroundMark x1="48700" y1="50500" x2="64600" y2="39200"/>
                          <a14:foregroundMark x1="49600" y1="51800" x2="65200" y2="40300"/>
                          <a14:foregroundMark x1="64600" y1="39200" x2="66000" y2="39000"/>
                          <a14:foregroundMark x1="48800" y1="49500" x2="50900" y2="51500"/>
                          <a14:foregroundMark x1="48600" y1="49900" x2="48700" y2="51500"/>
                          <a14:backgroundMark x1="66900" y1="37400" x2="65400" y2="42400"/>
                          <a14:backgroundMark x1="52300" y1="50200" x2="66400" y2="40000"/>
                          <a14:backgroundMark x1="50400" y1="48400" x2="65600" y2="37900"/>
                          <a14:backgroundMark x1="47500" y1="50700" x2="50100" y2="52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98" t="37158" r="32878" b="44481"/>
            <a:stretch/>
          </p:blipFill>
          <p:spPr>
            <a:xfrm rot="18366197">
              <a:off x="4589008" y="2300030"/>
              <a:ext cx="1393798" cy="1259174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1A1140-87D8-421D-B277-106564BBF9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0434" y="2222500"/>
              <a:ext cx="16933" cy="1168715"/>
            </a:xfrm>
            <a:prstGeom prst="line">
              <a:avLst/>
            </a:prstGeom>
            <a:ln w="19050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7E6DD90-4E25-4431-B726-3AE3A199F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1668" y="2222500"/>
              <a:ext cx="16933" cy="1168715"/>
            </a:xfrm>
            <a:prstGeom prst="line">
              <a:avLst/>
            </a:prstGeom>
            <a:ln w="19050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30B861-319B-4C52-BBB9-9468B2265A35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2103967"/>
              <a:ext cx="64090" cy="133349"/>
            </a:xfrm>
            <a:prstGeom prst="line">
              <a:avLst/>
            </a:prstGeom>
            <a:ln w="19050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CF764C-A273-4C11-B8B2-9B1503C35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366" y="2108200"/>
              <a:ext cx="71856" cy="114298"/>
            </a:xfrm>
            <a:prstGeom prst="line">
              <a:avLst/>
            </a:prstGeom>
            <a:ln w="19050">
              <a:solidFill>
                <a:srgbClr val="1717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53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84347-51C4-4B71-A105-9A7F0E09B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00" b="44100" l="61800" r="69000">
                        <a14:foregroundMark x1="62900" y1="42500" x2="67500" y2="39900"/>
                        <a14:foregroundMark x1="62600" y1="42700" x2="62600" y2="43700"/>
                        <a14:foregroundMark x1="62900" y1="43700" x2="63500" y2="43400"/>
                        <a14:foregroundMark x1="63700" y1="43600" x2="68200" y2="40800"/>
                        <a14:foregroundMark x1="67700" y1="39700" x2="68300" y2="39800"/>
                        <a14:foregroundMark x1="68300" y1="40200" x2="68300" y2="40700"/>
                        <a14:foregroundMark x1="62400" y1="42700" x2="64700" y2="41400"/>
                        <a14:backgroundMark x1="60900" y1="43700" x2="66300" y2="39700"/>
                        <a14:backgroundMark x1="62900" y1="44600" x2="69200" y2="40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591" t="39226" r="31141" b="55851"/>
          <a:stretch/>
        </p:blipFill>
        <p:spPr>
          <a:xfrm>
            <a:off x="6890951" y="2689654"/>
            <a:ext cx="498390" cy="3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2C44FE-B9D9-439F-9253-1AB480612EF8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884347-51C4-4B71-A105-9A7F0E09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F90B51-6E2D-4069-879B-3F2BB68B1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7" t="54356" r="35015" b="43368"/>
            <a:stretch/>
          </p:blipFill>
          <p:spPr>
            <a:xfrm>
              <a:off x="5266038" y="3013348"/>
              <a:ext cx="1863810" cy="15615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70D35E-5934-4668-ADAA-A39675B8A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7" t="54536" r="38078" b="43483"/>
            <a:stretch/>
          </p:blipFill>
          <p:spPr>
            <a:xfrm>
              <a:off x="5342239" y="3188043"/>
              <a:ext cx="1651686" cy="1359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FCCECD-3A97-416C-A867-BFDEF4D28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7" t="54536" r="38078" b="43483"/>
            <a:stretch/>
          </p:blipFill>
          <p:spPr>
            <a:xfrm>
              <a:off x="5410201" y="3323968"/>
              <a:ext cx="1651686" cy="1359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90A08F-672C-4C09-A302-4D5F18B0F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7" t="54536" r="38078" b="43483"/>
            <a:stretch/>
          </p:blipFill>
          <p:spPr>
            <a:xfrm>
              <a:off x="5410201" y="3383694"/>
              <a:ext cx="1651686" cy="1359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84DC42-DED2-4C3C-9D55-F2E55D45E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7" t="54536" r="38078" b="43483"/>
            <a:stretch/>
          </p:blipFill>
          <p:spPr>
            <a:xfrm>
              <a:off x="5478162" y="3529920"/>
              <a:ext cx="1651686" cy="1359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263226-9F95-48EB-9FD5-3EC88C035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7" t="54536" r="56667" b="42403"/>
            <a:stretch/>
          </p:blipFill>
          <p:spPr>
            <a:xfrm>
              <a:off x="5266038" y="2885299"/>
              <a:ext cx="376881" cy="2100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20D907-E3A4-4B31-B54A-19EBCCDAA5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7" t="54536" r="57748" b="42403"/>
            <a:stretch/>
          </p:blipFill>
          <p:spPr>
            <a:xfrm>
              <a:off x="6617045" y="2891474"/>
              <a:ext cx="302740" cy="21006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1246373-82FB-48FE-96DF-C01FB5E0F1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7" t="54536" r="57748" b="42403"/>
            <a:stretch/>
          </p:blipFill>
          <p:spPr>
            <a:xfrm>
              <a:off x="6763266" y="2749378"/>
              <a:ext cx="302740" cy="21006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52D11B-2DA0-49DC-87B6-BCE2BBE42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37" t="54536" r="57748" b="42403"/>
            <a:stretch/>
          </p:blipFill>
          <p:spPr>
            <a:xfrm>
              <a:off x="6914636" y="2609333"/>
              <a:ext cx="302740" cy="21006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35AA1E9-F23E-45FC-88D7-E11D032F6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200" b="44100" l="61800" r="69000">
                          <a14:foregroundMark x1="62900" y1="42500" x2="67500" y2="39900"/>
                          <a14:foregroundMark x1="62600" y1="42700" x2="62600" y2="43700"/>
                          <a14:foregroundMark x1="62900" y1="43700" x2="63500" y2="43400"/>
                          <a14:foregroundMark x1="63700" y1="43600" x2="68200" y2="40800"/>
                          <a14:foregroundMark x1="67700" y1="39700" x2="68300" y2="39800"/>
                          <a14:foregroundMark x1="68300" y1="40200" x2="68300" y2="40700"/>
                          <a14:foregroundMark x1="62400" y1="42700" x2="64700" y2="41400"/>
                          <a14:backgroundMark x1="60900" y1="43700" x2="66300" y2="39700"/>
                          <a14:backgroundMark x1="62900" y1="44600" x2="69200" y2="407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91" t="39226" r="31141" b="55851"/>
            <a:stretch/>
          </p:blipFill>
          <p:spPr>
            <a:xfrm>
              <a:off x="6890951" y="2689654"/>
              <a:ext cx="498390" cy="33775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FC5D406-C435-4F7A-B055-34823F00D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7" t="54356" r="35015" b="43368"/>
            <a:stretch/>
          </p:blipFill>
          <p:spPr>
            <a:xfrm>
              <a:off x="5266038" y="3157514"/>
              <a:ext cx="1863810" cy="156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22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3</cp:revision>
  <dcterms:created xsi:type="dcterms:W3CDTF">2018-01-25T17:30:45Z</dcterms:created>
  <dcterms:modified xsi:type="dcterms:W3CDTF">2018-01-26T09:10:26Z</dcterms:modified>
</cp:coreProperties>
</file>