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ABABAB"/>
    <a:srgbClr val="B6B6B6"/>
    <a:srgbClr val="ECECE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42" d="100"/>
          <a:sy n="42" d="100"/>
        </p:scale>
        <p:origin x="1470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B383A-B030-4034-AE10-46D1C279F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DE1BF-1D58-4C0B-BDDA-1049E28FA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0363-4791-4DA0-8E6C-3ADFB481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5B3AB-461A-4872-91B8-3A5310CF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DFEF-48C4-46E7-9610-CE2C9A29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6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A043-A9F6-4691-BA4D-0C6B62D0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5F0F1-DE0B-48D9-80BC-2CE9F7F47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2004E-7EEE-4ED7-BD99-B518C4C3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C0DB-8BC1-4D1C-BB0A-CDDD0BB0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6DC2F-11D3-4B47-9650-9AE7C737D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09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3D44E5-8A4B-4282-85A9-22DEB4C40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10252-19DA-4B2F-9D1F-EAB617EE4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B88B5-D3D0-46D4-B223-301FC6979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CCE3-9A09-477A-942E-00FA1786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5BB09-D7E4-4917-B1DE-47E82FCC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6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0B9FF-873D-4665-9202-CB4F296A6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C78B-AE3C-4A15-BE96-4E975D33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4C1FF-5CE7-4A57-B6F7-DFC140D0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51F00-6AB5-4966-94FF-2AC3110C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2877-543E-424A-9F0D-2DA960E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13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E3BBD-8045-4199-AB73-AE8A4AD80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763D9-79BC-4DD5-95D3-0CC88F0E6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D4EB0-A6E8-4A27-96BD-35450377F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6B23-D6C9-48CE-A608-BA990B5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B662C-96EF-4016-9BCC-07A41B17E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3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18FCE-E27D-4BA8-A912-13D93ECE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14A72-2391-4FE7-864A-01D403C1C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15DC0-5050-47DA-928F-B07B9F6D7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23FB8-359B-4393-B8B7-672DA0870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90835-0F9F-4588-96F4-1128B28B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C5AC1-1056-4599-8095-57B724B2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0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3B33-34B7-46DA-88D7-BDE016A1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6B290-33E8-4CAB-920E-719B8FB42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67F79-FA97-4C89-9AF5-0B6C9A0B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06679-D6C5-42DF-9E70-C00D9D0C9F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92C96-1F52-477E-96F3-B6AC1A73C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57A87-4E4B-4E69-9BB5-DAAE8A1C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308C9-48C5-49B3-8855-D6C22753B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08DB62-B591-448D-90BF-122361B2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42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85AE-3E95-4D35-8DD4-6FD8182B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339663-E9A2-4EAA-9098-5A6FFDA9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DCD1DB-3EBD-4FFD-B486-0489A7724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4B652-5ED7-400B-B181-BCFFB61A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840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EDE62-2163-4585-9A52-BB1D64FF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2886-A97E-492C-A4DB-A6122D23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EBDD1-D89B-4161-87C1-8CFFFD6E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28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33F6-2F95-435A-9283-61A994E1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0D18-2E18-428A-BDA3-1AD0271F9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9DB4-BB25-465C-B297-FFB6DE16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762F5-C334-4CC1-89C7-DB53E9DB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83088-4BDB-412B-9399-8E5972D2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18A43-B7D1-4EF8-8690-C49E9A9B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36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A5DC-333F-41B8-ADDD-A0B0CF94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9C2F3-B5F6-45C2-BE64-597DDA110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099B35-C714-47D5-BECC-48DAE2ECB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B0532-9E6F-46AF-9CF0-4DA16DB6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CB9D0-0A15-4554-85AB-7C2C925C5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C0CE0-F5A4-4925-8B0F-9B8F3D67E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63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B6200-760A-48E3-B9AF-A26AAF66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9A4FD-4175-4B99-889F-E73CCD259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B338-6D30-4CBE-B644-F9EA18F71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56BD9-258F-4BAF-8B93-E8F683B12948}" type="datetimeFigureOut">
              <a:rPr lang="en-GB" smtClean="0"/>
              <a:t>27/01/2018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D8AF8-2879-4D8D-B6BD-87D69F35A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11FD1-3A00-41F7-844C-CDF980337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C86F6-34DA-49AB-83C7-4462A9108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422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3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AF31C-1E4D-461D-B4CF-2790F342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74" t="18125" r="29121" b="19791"/>
          <a:stretch/>
        </p:blipFill>
        <p:spPr>
          <a:xfrm>
            <a:off x="2867025" y="232207"/>
            <a:ext cx="6457950" cy="63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6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AF31C-1E4D-461D-B4CF-2790F342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00" b="50800" l="42733" r="50667"/>
                    </a14:imgEffect>
                  </a14:imgLayer>
                </a14:imgProps>
              </a:ext>
            </a:extLst>
          </a:blip>
          <a:srcRect l="41802" t="39654" r="48368" b="47027"/>
          <a:stretch/>
        </p:blipFill>
        <p:spPr>
          <a:xfrm rot="3363360">
            <a:off x="4719510" y="2680062"/>
            <a:ext cx="1518557" cy="13716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5F2EB36-14B9-4079-9B04-6627F4D415B7}"/>
              </a:ext>
            </a:extLst>
          </p:cNvPr>
          <p:cNvGrpSpPr/>
          <p:nvPr/>
        </p:nvGrpSpPr>
        <p:grpSpPr>
          <a:xfrm>
            <a:off x="10386735" y="802260"/>
            <a:ext cx="1414180" cy="2281680"/>
            <a:chOff x="9196670" y="801699"/>
            <a:chExt cx="1414180" cy="2281680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2F7D87A-0E44-4C9C-A07B-F5ABC1431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400" b="51800" l="48467" r="61333">
                          <a14:foregroundMark x1="50533" y1="49500" x2="51200" y2="48600"/>
                          <a14:backgroundMark x1="58600" y1="44100" x2="60733" y2="42200"/>
                          <a14:backgroundMark x1="50267" y1="47800" x2="54000" y2="44900"/>
                          <a14:backgroundMark x1="49933" y1="46900" x2="46800" y2="51700"/>
                          <a14:backgroundMark x1="48600" y1="48000" x2="48733" y2="53100"/>
                          <a14:backgroundMark x1="48533" y1="49600" x2="50200" y2="53000"/>
                          <a14:backgroundMark x1="51267" y1="49600" x2="49400" y2="50800"/>
                        </a14:backgroundRemoval>
                      </a14:imgEffect>
                    </a14:imgLayer>
                  </a14:imgProps>
                </a:ext>
              </a:extLst>
            </a:blip>
            <a:srcRect l="47439" t="39178" r="37798" b="47503"/>
            <a:stretch/>
          </p:blipFill>
          <p:spPr>
            <a:xfrm rot="17862476">
              <a:off x="8784772" y="1257300"/>
              <a:ext cx="2280556" cy="137160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818148-5A33-46B8-B282-E974E8D20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400" b="51800" l="48467" r="61333">
                          <a14:foregroundMark x1="50533" y1="49500" x2="51200" y2="48600"/>
                          <a14:backgroundMark x1="58600" y1="44100" x2="60733" y2="42200"/>
                          <a14:backgroundMark x1="50267" y1="47800" x2="54000" y2="44900"/>
                          <a14:backgroundMark x1="49933" y1="46900" x2="46800" y2="51700"/>
                          <a14:backgroundMark x1="48600" y1="48000" x2="48733" y2="53100"/>
                          <a14:backgroundMark x1="48533" y1="49600" x2="50200" y2="53000"/>
                          <a14:backgroundMark x1="51267" y1="49600" x2="49400" y2="50800"/>
                        </a14:backgroundRemoval>
                      </a14:imgEffect>
                    </a14:imgLayer>
                  </a14:imgProps>
                </a:ext>
              </a:extLst>
            </a:blip>
            <a:srcRect l="47439" t="39178" r="37798" b="47503"/>
            <a:stretch/>
          </p:blipFill>
          <p:spPr>
            <a:xfrm rot="3782608" flipH="1">
              <a:off x="8742193" y="1256176"/>
              <a:ext cx="2280556" cy="137160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01F691-F4F6-41F4-9FA5-454F63284A57}"/>
              </a:ext>
            </a:extLst>
          </p:cNvPr>
          <p:cNvGrpSpPr/>
          <p:nvPr/>
        </p:nvGrpSpPr>
        <p:grpSpPr>
          <a:xfrm>
            <a:off x="7142468" y="653143"/>
            <a:ext cx="2694215" cy="2712719"/>
            <a:chOff x="7142468" y="653143"/>
            <a:chExt cx="2694215" cy="2712719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AA5AA20-8D20-401D-9ADF-0C8CFD595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3100" b="63300" l="40067" r="54067">
                          <a14:foregroundMark x1="48600" y1="51200" x2="53067" y2="44400"/>
                          <a14:backgroundMark x1="51600" y1="45800" x2="46467" y2="51600"/>
                          <a14:backgroundMark x1="53200" y1="45400" x2="48867" y2="53400"/>
                          <a14:backgroundMark x1="44267" y1="49300" x2="47200" y2="42400"/>
                          <a14:backgroundMark x1="45600" y1="56400" x2="47933" y2="52700"/>
                          <a14:backgroundMark x1="43600" y1="46900" x2="46667" y2="42100"/>
                          <a14:backgroundMark x1="49867" y1="48500" x2="50200" y2="47600"/>
                          <a14:backgroundMark x1="49067" y1="51200" x2="51067" y2="49700"/>
                          <a14:backgroundMark x1="49400" y1="50500" x2="49467" y2="51200"/>
                          <a14:backgroundMark x1="49000" y1="49900" x2="48400" y2="50700"/>
                          <a14:backgroundMark x1="45933" y1="55500" x2="49067" y2="50800"/>
                        </a14:backgroundRemoval>
                      </a14:imgEffect>
                    </a14:imgLayer>
                  </a14:imgProps>
                </a:ext>
              </a:extLst>
            </a:blip>
            <a:srcRect l="39582" t="39178" r="45338" b="34660"/>
            <a:stretch/>
          </p:blipFill>
          <p:spPr>
            <a:xfrm rot="8094722">
              <a:off x="7324804" y="785535"/>
              <a:ext cx="2329543" cy="2694215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D10F62-328C-4BC1-8164-3EA6213A3E25}"/>
                </a:ext>
              </a:extLst>
            </p:cNvPr>
            <p:cNvCxnSpPr>
              <a:cxnSpLocks/>
            </p:cNvCxnSpPr>
            <p:nvPr/>
          </p:nvCxnSpPr>
          <p:spPr>
            <a:xfrm>
              <a:off x="8431142" y="1511559"/>
              <a:ext cx="0" cy="1003973"/>
            </a:xfrm>
            <a:prstGeom prst="line">
              <a:avLst/>
            </a:prstGeom>
            <a:ln w="1905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29E9FE-0489-4F73-BB08-9ED1158FE727}"/>
                </a:ext>
              </a:extLst>
            </p:cNvPr>
            <p:cNvCxnSpPr>
              <a:cxnSpLocks/>
            </p:cNvCxnSpPr>
            <p:nvPr/>
          </p:nvCxnSpPr>
          <p:spPr>
            <a:xfrm>
              <a:off x="8441717" y="2683484"/>
              <a:ext cx="0" cy="682378"/>
            </a:xfrm>
            <a:prstGeom prst="line">
              <a:avLst/>
            </a:prstGeom>
            <a:ln w="1905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882138-17AB-4F88-AEA5-8917DE0E9ADF}"/>
                </a:ext>
              </a:extLst>
            </p:cNvPr>
            <p:cNvCxnSpPr>
              <a:cxnSpLocks/>
            </p:cNvCxnSpPr>
            <p:nvPr/>
          </p:nvCxnSpPr>
          <p:spPr>
            <a:xfrm>
              <a:off x="8366450" y="2683484"/>
              <a:ext cx="0" cy="682378"/>
            </a:xfrm>
            <a:prstGeom prst="line">
              <a:avLst/>
            </a:prstGeom>
            <a:ln w="1905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854FD1-069C-4A89-A72D-B717831D6CA4}"/>
                </a:ext>
              </a:extLst>
            </p:cNvPr>
            <p:cNvCxnSpPr>
              <a:cxnSpLocks/>
            </p:cNvCxnSpPr>
            <p:nvPr/>
          </p:nvCxnSpPr>
          <p:spPr>
            <a:xfrm>
              <a:off x="8385639" y="1511559"/>
              <a:ext cx="0" cy="1003973"/>
            </a:xfrm>
            <a:prstGeom prst="line">
              <a:avLst/>
            </a:prstGeom>
            <a:ln w="1905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530E9E0-F93C-44B1-B3A8-6F0D0A1B4362}"/>
                </a:ext>
              </a:extLst>
            </p:cNvPr>
            <p:cNvCxnSpPr>
              <a:cxnSpLocks/>
            </p:cNvCxnSpPr>
            <p:nvPr/>
          </p:nvCxnSpPr>
          <p:spPr>
            <a:xfrm>
              <a:off x="8419946" y="653143"/>
              <a:ext cx="0" cy="623285"/>
            </a:xfrm>
            <a:prstGeom prst="line">
              <a:avLst/>
            </a:prstGeom>
            <a:ln w="1270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F77EEA2-C30D-464B-AC93-6D012C0445AA}"/>
                </a:ext>
              </a:extLst>
            </p:cNvPr>
            <p:cNvCxnSpPr>
              <a:cxnSpLocks/>
            </p:cNvCxnSpPr>
            <p:nvPr/>
          </p:nvCxnSpPr>
          <p:spPr>
            <a:xfrm>
              <a:off x="8439133" y="653143"/>
              <a:ext cx="0" cy="627017"/>
            </a:xfrm>
            <a:prstGeom prst="line">
              <a:avLst/>
            </a:prstGeom>
            <a:ln w="12700">
              <a:solidFill>
                <a:srgbClr val="ABAB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B215C63-2EB0-4E20-B5C1-0BC788EA97BA}"/>
                </a:ext>
              </a:extLst>
            </p:cNvPr>
            <p:cNvSpPr/>
            <p:nvPr/>
          </p:nvSpPr>
          <p:spPr>
            <a:xfrm>
              <a:off x="8314722" y="2515532"/>
              <a:ext cx="187330" cy="194078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0958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6AF31C-1E4D-461D-B4CF-2790F3429A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0" b="35100" l="49200" r="51733"/>
                    </a14:imgEffect>
                  </a14:imgLayer>
                </a14:imgProps>
              </a:ext>
            </a:extLst>
          </a:blip>
          <a:srcRect l="48881" t="29353" r="47831" b="63905"/>
          <a:stretch/>
        </p:blipFill>
        <p:spPr>
          <a:xfrm>
            <a:off x="5926667" y="1388533"/>
            <a:ext cx="508000" cy="6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26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D5052BC-3C11-4269-97AE-FE79BFCFB71C}"/>
              </a:ext>
            </a:extLst>
          </p:cNvPr>
          <p:cNvGrpSpPr/>
          <p:nvPr/>
        </p:nvGrpSpPr>
        <p:grpSpPr>
          <a:xfrm>
            <a:off x="2867025" y="232207"/>
            <a:ext cx="6457950" cy="6393586"/>
            <a:chOff x="2867025" y="232207"/>
            <a:chExt cx="6457950" cy="639358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F6AF31C-1E4D-461D-B4CF-2790F3429A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9074" t="18125" r="29121" b="19791"/>
            <a:stretch/>
          </p:blipFill>
          <p:spPr>
            <a:xfrm>
              <a:off x="2867025" y="232207"/>
              <a:ext cx="6457950" cy="639358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6E1C13-C204-4736-8EA8-D13B84847F46}"/>
                </a:ext>
              </a:extLst>
            </p:cNvPr>
            <p:cNvSpPr/>
            <p:nvPr/>
          </p:nvSpPr>
          <p:spPr>
            <a:xfrm>
              <a:off x="4514851" y="2871789"/>
              <a:ext cx="2743200" cy="8143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5C506861-8B69-49D6-8999-87F185475BF2}"/>
                </a:ext>
              </a:extLst>
            </p:cNvPr>
            <p:cNvSpPr/>
            <p:nvPr/>
          </p:nvSpPr>
          <p:spPr>
            <a:xfrm rot="20669981">
              <a:off x="4829175" y="2500312"/>
              <a:ext cx="457200" cy="485775"/>
            </a:xfrm>
            <a:prstGeom prst="triangle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F4D9D9-BC10-4FC9-9E1C-E4C6AD682CAC}"/>
                </a:ext>
              </a:extLst>
            </p:cNvPr>
            <p:cNvSpPr/>
            <p:nvPr/>
          </p:nvSpPr>
          <p:spPr>
            <a:xfrm>
              <a:off x="5172075" y="2728911"/>
              <a:ext cx="570392" cy="295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E878E8-89E5-429A-B2B7-5DC36F2DCE8D}"/>
                </a:ext>
              </a:extLst>
            </p:cNvPr>
            <p:cNvSpPr/>
            <p:nvPr/>
          </p:nvSpPr>
          <p:spPr>
            <a:xfrm flipV="1">
              <a:off x="5238747" y="2700335"/>
              <a:ext cx="570392" cy="29514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3FE28C0-5FBA-41D4-A278-A9078DB7726A}"/>
                </a:ext>
              </a:extLst>
            </p:cNvPr>
            <p:cNvSpPr/>
            <p:nvPr/>
          </p:nvSpPr>
          <p:spPr>
            <a:xfrm flipV="1">
              <a:off x="7006190" y="2571750"/>
              <a:ext cx="837647" cy="4237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AAE8BF9-A8A2-4A74-9177-FA841E59D27A}"/>
                </a:ext>
              </a:extLst>
            </p:cNvPr>
            <p:cNvSpPr/>
            <p:nvPr/>
          </p:nvSpPr>
          <p:spPr>
            <a:xfrm rot="18827529" flipV="1">
              <a:off x="4340427" y="4029272"/>
              <a:ext cx="1834259" cy="22389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C7B062E-2BDF-4603-B7E3-9F4F4BA5A3B4}"/>
                </a:ext>
              </a:extLst>
            </p:cNvPr>
            <p:cNvSpPr/>
            <p:nvPr/>
          </p:nvSpPr>
          <p:spPr>
            <a:xfrm flipV="1">
              <a:off x="5153976" y="3475763"/>
              <a:ext cx="1834259" cy="4732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D0F13-139B-4F4F-BD5C-9313986CD0B1}"/>
                </a:ext>
              </a:extLst>
            </p:cNvPr>
            <p:cNvSpPr/>
            <p:nvPr/>
          </p:nvSpPr>
          <p:spPr>
            <a:xfrm rot="1918581" flipV="1">
              <a:off x="5151342" y="4141143"/>
              <a:ext cx="152927" cy="47321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0414343-3834-4B93-8AB2-9F3CC7EDF2C5}"/>
                </a:ext>
              </a:extLst>
            </p:cNvPr>
            <p:cNvSpPr/>
            <p:nvPr/>
          </p:nvSpPr>
          <p:spPr>
            <a:xfrm>
              <a:off x="5504806" y="3988700"/>
              <a:ext cx="1109846" cy="227399"/>
            </a:xfrm>
            <a:prstGeom prst="roundRect">
              <a:avLst/>
            </a:prstGeom>
            <a:noFill/>
            <a:ln w="28575">
              <a:solidFill>
                <a:srgbClr val="ECECE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1759A8-0D73-4C82-8CB0-FC24102C52A1}"/>
                </a:ext>
              </a:extLst>
            </p:cNvPr>
            <p:cNvSpPr/>
            <p:nvPr/>
          </p:nvSpPr>
          <p:spPr>
            <a:xfrm>
              <a:off x="7447935" y="3333136"/>
              <a:ext cx="265471" cy="26547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44A695-BCDD-4EEC-8902-D42C07D3CFBA}"/>
                </a:ext>
              </a:extLst>
            </p:cNvPr>
            <p:cNvSpPr/>
            <p:nvPr/>
          </p:nvSpPr>
          <p:spPr>
            <a:xfrm>
              <a:off x="6449535" y="2719689"/>
              <a:ext cx="825468" cy="8143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6C4885-2408-40FD-80D3-031B70BED7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0000" b="35100" l="49200" r="51733"/>
                      </a14:imgEffect>
                    </a14:imgLayer>
                  </a14:imgProps>
                </a:ext>
              </a:extLst>
            </a:blip>
            <a:srcRect l="48881" t="29353" r="47831" b="63905"/>
            <a:stretch/>
          </p:blipFill>
          <p:spPr>
            <a:xfrm>
              <a:off x="7357585" y="2301214"/>
              <a:ext cx="508000" cy="694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632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D3C7E5A-0462-4349-8E54-C9C9BB83CEF4}"/>
              </a:ext>
            </a:extLst>
          </p:cNvPr>
          <p:cNvGrpSpPr/>
          <p:nvPr/>
        </p:nvGrpSpPr>
        <p:grpSpPr>
          <a:xfrm>
            <a:off x="0" y="0"/>
            <a:ext cx="12204235" cy="6874329"/>
            <a:chOff x="0" y="0"/>
            <a:chExt cx="12204235" cy="68743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AE20937-9896-4A60-80DA-D0E3A6512E49}"/>
                </a:ext>
              </a:extLst>
            </p:cNvPr>
            <p:cNvGrpSpPr/>
            <p:nvPr/>
          </p:nvGrpSpPr>
          <p:grpSpPr>
            <a:xfrm>
              <a:off x="0" y="0"/>
              <a:ext cx="12204235" cy="6874329"/>
              <a:chOff x="-685800" y="7116"/>
              <a:chExt cx="12204235" cy="6874329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D3922BE-B65F-4926-BC3F-84B8E8046CEF}"/>
                  </a:ext>
                </a:extLst>
              </p:cNvPr>
              <p:cNvGrpSpPr/>
              <p:nvPr/>
            </p:nvGrpSpPr>
            <p:grpSpPr>
              <a:xfrm>
                <a:off x="-685800" y="7116"/>
                <a:ext cx="12204235" cy="6874329"/>
                <a:chOff x="0" y="-16329"/>
                <a:chExt cx="12204235" cy="6874329"/>
              </a:xfrm>
            </p:grpSpPr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36DDD63-4906-4ED2-A670-4A2D8852DBF2}"/>
                    </a:ext>
                  </a:extLst>
                </p:cNvPr>
                <p:cNvSpPr/>
                <p:nvPr/>
              </p:nvSpPr>
              <p:spPr>
                <a:xfrm>
                  <a:off x="6096001" y="0"/>
                  <a:ext cx="6108234" cy="68580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5845D38-5A6F-4CD4-BB69-21DBB109D936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6096000" cy="6858000"/>
                </a:xfrm>
                <a:prstGeom prst="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C5D20E4-A81E-46DD-8EE1-FE2CE162A64D}"/>
                    </a:ext>
                  </a:extLst>
                </p:cNvPr>
                <p:cNvSpPr txBox="1"/>
                <p:nvPr/>
              </p:nvSpPr>
              <p:spPr>
                <a:xfrm>
                  <a:off x="5005613" y="328880"/>
                  <a:ext cx="2228046" cy="1015663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Based on Bell&amp;Ross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2000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latin typeface="Calibri" panose="020F0502020204030204"/>
                    </a:rPr>
                    <a:t>HYDROMAX and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Breitling COLT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F515240-B30A-4E50-B832-1E1702C2B436}"/>
                    </a:ext>
                  </a:extLst>
                </p:cNvPr>
                <p:cNvSpPr txBox="1"/>
                <p:nvPr/>
              </p:nvSpPr>
              <p:spPr>
                <a:xfrm>
                  <a:off x="5235605" y="5943600"/>
                  <a:ext cx="17207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1800" b="0" i="0" u="none" strike="noStrike" kern="1200" cap="none" spc="0" normalizeH="0" baseline="0" noProof="0" dirty="0">
                      <a:ln w="0"/>
                      <a:solidFill>
                        <a:prstClr val="white"/>
                      </a:solidFill>
                      <a:effectLst>
                        <a:outerShdw blurRad="38100" dist="1905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Made by tha700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6B972877-F080-4FBA-8C16-AACE89DC2259}"/>
                    </a:ext>
                  </a:extLst>
                </p:cNvPr>
                <p:cNvGrpSpPr/>
                <p:nvPr/>
              </p:nvGrpSpPr>
              <p:grpSpPr>
                <a:xfrm>
                  <a:off x="532801" y="-16329"/>
                  <a:ext cx="4645339" cy="6858000"/>
                  <a:chOff x="532801" y="-51498"/>
                  <a:chExt cx="4645339" cy="6858000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1E7FB303-793A-45EC-8BAC-118E1B60A8C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00" b="100000" l="34700" r="65100">
                                <a14:foregroundMark x1="39500" y1="98100" x2="39500" y2="98100"/>
                                <a14:foregroundMark x1="39900" y1="97300" x2="39900" y2="97300"/>
                                <a14:foregroundMark x1="60000" y1="96800" x2="60000" y2="96800"/>
                                <a14:foregroundMark x1="60200" y1="98300" x2="60200" y2="98300"/>
                                <a14:foregroundMark x1="38000" y1="2100" x2="64100" y2="19300"/>
                                <a14:foregroundMark x1="60700" y1="1900" x2="61000" y2="5300"/>
                                <a14:foregroundMark x1="39500" y1="1900" x2="38500" y2="3900"/>
                                <a14:backgroundMark x1="38800" y1="99300" x2="63400" y2="99300"/>
                                <a14:backgroundMark x1="41900" y1="99300" x2="62100" y2="988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35397" r="35512"/>
                  <a:stretch/>
                </p:blipFill>
                <p:spPr>
                  <a:xfrm>
                    <a:off x="1851636" y="-51498"/>
                    <a:ext cx="1995055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3" name="Picture 2">
                    <a:extLst>
                      <a:ext uri="{FF2B5EF4-FFF2-40B4-BE49-F238E27FC236}">
                        <a16:creationId xmlns:a16="http://schemas.microsoft.com/office/drawing/2014/main" id="{A93EAC44-E311-4EC8-959D-E83517984A3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7000" b="85167" l="27875" r="73375">
                                <a14:foregroundMark x1="40250" y1="18667" x2="38625" y2="24000"/>
                                <a14:foregroundMark x1="42375" y1="76000" x2="46375" y2="77667"/>
                                <a14:foregroundMark x1="46625" y1="78000" x2="49625" y2="78167"/>
                                <a14:foregroundMark x1="49875" y1="78000" x2="52625" y2="77833"/>
                                <a14:foregroundMark x1="52750" y1="77833" x2="55625" y2="77333"/>
                                <a14:foregroundMark x1="52375" y1="78333" x2="58125" y2="77333"/>
                                <a14:foregroundMark x1="42500" y1="77167" x2="46500" y2="78333"/>
                                <a14:foregroundMark x1="47750" y1="78333" x2="50875" y2="78167"/>
                                <a14:foregroundMark x1="47875" y1="78500" x2="51750" y2="78667"/>
                                <a14:foregroundMark x1="42500" y1="23833" x2="49250" y2="22500"/>
                                <a14:foregroundMark x1="49500" y1="22500" x2="53875" y2="22833"/>
                                <a14:foregroundMark x1="54000" y1="22833" x2="58375" y2="23667"/>
                                <a14:foregroundMark x1="41000" y1="83500" x2="39875" y2="81000"/>
                                <a14:foregroundMark x1="60375" y1="82833" x2="61250" y2="81167"/>
                                <a14:backgroundMark x1="41875" y1="21833" x2="58625" y2="21000"/>
                                <a14:backgroundMark x1="41375" y1="79833" x2="60000" y2="79500"/>
                                <a14:backgroundMark x1="62750" y1="82000" x2="62750" y2="83500"/>
                                <a14:backgroundMark x1="41375" y1="81833" x2="41375" y2="85000"/>
                                <a14:backgroundMark x1="38375" y1="82167" x2="41875" y2="84167"/>
                                <a14:backgroundMark x1="40750" y1="17833" x2="41125" y2="21333"/>
                                <a14:backgroundMark x1="41000" y1="24333" x2="42125" y2="24167"/>
                                <a14:backgroundMark x1="58500" y1="23833" x2="59500" y2="24167"/>
                                <a14:backgroundMark x1="41250" y1="76667" x2="42250" y2="77833"/>
                                <a14:backgroundMark x1="59750" y1="76667" x2="58625" y2="77833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7662" t="16182" r="26675" b="14831"/>
                  <a:stretch/>
                </p:blipFill>
                <p:spPr>
                  <a:xfrm>
                    <a:off x="532801" y="644770"/>
                    <a:ext cx="4645339" cy="526366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F94B3243-5DDA-4E39-BF07-7A414CAA9A89}"/>
                    </a:ext>
                  </a:extLst>
                </p:cNvPr>
                <p:cNvGrpSpPr/>
                <p:nvPr/>
              </p:nvGrpSpPr>
              <p:grpSpPr>
                <a:xfrm>
                  <a:off x="7029776" y="-3455"/>
                  <a:ext cx="4645339" cy="6858000"/>
                  <a:chOff x="7029776" y="-38624"/>
                  <a:chExt cx="4645339" cy="6858000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E1DDF001-9E94-4533-9E6B-430B6DFEC08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9253" t="16797" r="38734" b="43550"/>
                  <a:stretch/>
                </p:blipFill>
                <p:spPr>
                  <a:xfrm>
                    <a:off x="7842739" y="1743294"/>
                    <a:ext cx="2990784" cy="3030484"/>
                  </a:xfrm>
                  <a:prstGeom prst="ellipse">
                    <a:avLst/>
                  </a:prstGeom>
                </p:spPr>
              </p:pic>
              <p:pic>
                <p:nvPicPr>
                  <p:cNvPr id="12" name="Picture 11">
                    <a:extLst>
                      <a:ext uri="{FF2B5EF4-FFF2-40B4-BE49-F238E27FC236}">
                        <a16:creationId xmlns:a16="http://schemas.microsoft.com/office/drawing/2014/main" id="{ABAB3FA9-67BD-40FD-AEEA-8AF4503288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>
                    <a:extLst>
                      <a:ext uri="{BEBA8EAE-BF5A-486C-A8C5-ECC9F3942E4B}">
                        <a14:imgProps xmlns:a14="http://schemas.microsoft.com/office/drawing/2010/main">
                          <a14:imgLayer r:embed="rId3">
                            <a14:imgEffect>
                              <a14:backgroundRemoval t="500" b="100000" l="34700" r="65100">
                                <a14:foregroundMark x1="39500" y1="98100" x2="39500" y2="98100"/>
                                <a14:foregroundMark x1="39900" y1="97300" x2="39900" y2="97300"/>
                                <a14:foregroundMark x1="60000" y1="96800" x2="60000" y2="96800"/>
                                <a14:foregroundMark x1="60200" y1="98300" x2="60200" y2="98300"/>
                                <a14:foregroundMark x1="38000" y1="2100" x2="64100" y2="19300"/>
                                <a14:foregroundMark x1="60700" y1="1900" x2="61000" y2="5300"/>
                                <a14:foregroundMark x1="39500" y1="1900" x2="38500" y2="3900"/>
                                <a14:backgroundMark x1="38800" y1="99300" x2="63400" y2="99300"/>
                                <a14:backgroundMark x1="41900" y1="99300" x2="62100" y2="98800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35397" r="35512"/>
                  <a:stretch/>
                </p:blipFill>
                <p:spPr>
                  <a:xfrm>
                    <a:off x="8363849" y="-38624"/>
                    <a:ext cx="1995055" cy="6858000"/>
                  </a:xfrm>
                  <a:prstGeom prst="rect">
                    <a:avLst/>
                  </a:prstGeom>
                </p:spPr>
              </p:pic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C2DC2BD9-CB96-4EC5-A590-8ADBE9B6EB7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>
                    <a:extLst>
                      <a:ext uri="{BEBA8EAE-BF5A-486C-A8C5-ECC9F3942E4B}">
                        <a14:imgProps xmlns:a14="http://schemas.microsoft.com/office/drawing/2010/main">
                          <a14:imgLayer r:embed="rId5">
                            <a14:imgEffect>
                              <a14:backgroundRemoval t="17000" b="85167" l="27875" r="73375">
                                <a14:foregroundMark x1="40250" y1="18667" x2="38625" y2="24000"/>
                                <a14:foregroundMark x1="42375" y1="76000" x2="46375" y2="77667"/>
                                <a14:foregroundMark x1="46625" y1="78000" x2="49625" y2="78167"/>
                                <a14:foregroundMark x1="49875" y1="78000" x2="52625" y2="77833"/>
                                <a14:foregroundMark x1="52750" y1="77833" x2="55625" y2="77333"/>
                                <a14:foregroundMark x1="52375" y1="78333" x2="58125" y2="77333"/>
                                <a14:foregroundMark x1="42500" y1="77167" x2="46500" y2="78333"/>
                                <a14:foregroundMark x1="47750" y1="78333" x2="50875" y2="78167"/>
                                <a14:foregroundMark x1="47875" y1="78500" x2="51750" y2="78667"/>
                                <a14:foregroundMark x1="42500" y1="23833" x2="49250" y2="22500"/>
                                <a14:foregroundMark x1="49500" y1="22500" x2="53875" y2="22833"/>
                                <a14:foregroundMark x1="54000" y1="22833" x2="58375" y2="23667"/>
                                <a14:foregroundMark x1="41000" y1="83500" x2="39875" y2="81000"/>
                                <a14:foregroundMark x1="60375" y1="82833" x2="61250" y2="81167"/>
                                <a14:backgroundMark x1="41875" y1="21833" x2="58625" y2="21000"/>
                                <a14:backgroundMark x1="41375" y1="79833" x2="60000" y2="79500"/>
                                <a14:backgroundMark x1="62750" y1="82000" x2="62750" y2="83500"/>
                                <a14:backgroundMark x1="41375" y1="81833" x2="41375" y2="85000"/>
                                <a14:backgroundMark x1="38375" y1="82167" x2="41875" y2="84167"/>
                                <a14:backgroundMark x1="40750" y1="17833" x2="41125" y2="21333"/>
                                <a14:backgroundMark x1="40750" y1="24167" x2="42250" y2="24167"/>
                                <a14:backgroundMark x1="58500" y1="23500" x2="59750" y2="24500"/>
                                <a14:backgroundMark x1="41250" y1="76667" x2="42000" y2="77833"/>
                                <a14:backgroundMark x1="59875" y1="76667" x2="58500" y2="77833"/>
                              </a14:backgroundRemoval>
                            </a14:imgEffect>
                          </a14:imgLayer>
                        </a14:imgProps>
                      </a:ext>
                    </a:extLst>
                  </a:blip>
                  <a:srcRect l="27662" t="16182" r="26675" b="14831"/>
                  <a:stretch/>
                </p:blipFill>
                <p:spPr>
                  <a:xfrm>
                    <a:off x="7029776" y="644770"/>
                    <a:ext cx="4645339" cy="5263661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B57999-A58F-489D-BD3C-72226CF900B7}"/>
                  </a:ext>
                </a:extLst>
              </p:cNvPr>
              <p:cNvSpPr/>
              <p:nvPr/>
            </p:nvSpPr>
            <p:spPr>
              <a:xfrm>
                <a:off x="1747886" y="6754969"/>
                <a:ext cx="888642" cy="7958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C35AD7D-10D3-402F-840F-C7FCAB9BD9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9211" t="17038" r="38456" b="42838"/>
            <a:stretch/>
          </p:blipFill>
          <p:spPr>
            <a:xfrm>
              <a:off x="1336443" y="1816826"/>
              <a:ext cx="2998896" cy="3030484"/>
            </a:xfrm>
            <a:prstGeom prst="ellipse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EEC24E9-4E08-443A-88D9-4C706CC49E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9210" t="17134" r="38456" b="43005"/>
            <a:stretch/>
          </p:blipFill>
          <p:spPr>
            <a:xfrm>
              <a:off x="7821181" y="1816826"/>
              <a:ext cx="3054263" cy="3066309"/>
            </a:xfrm>
            <a:prstGeom prst="ellipse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668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265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</dc:creator>
  <cp:lastModifiedBy>Me</cp:lastModifiedBy>
  <cp:revision>5</cp:revision>
  <dcterms:created xsi:type="dcterms:W3CDTF">2018-01-26T20:42:15Z</dcterms:created>
  <dcterms:modified xsi:type="dcterms:W3CDTF">2018-01-27T12:20:13Z</dcterms:modified>
</cp:coreProperties>
</file>