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8383"/>
    <a:srgbClr val="B0B0B0"/>
    <a:srgbClr val="828282"/>
    <a:srgbClr val="797979"/>
    <a:srgbClr val="888888"/>
    <a:srgbClr val="A9A9A9"/>
    <a:srgbClr val="ACACAC"/>
    <a:srgbClr val="A1A1A1"/>
    <a:srgbClr val="858585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>
        <p:scale>
          <a:sx n="84" d="100"/>
          <a:sy n="84" d="100"/>
        </p:scale>
        <p:origin x="-7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12B1-0EB3-41FD-8520-C96060F0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E13FD-B1A1-4CC2-9C7E-AEE24D8EE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C6B79-8098-470C-BB12-F5A38415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73A9-E265-4747-95C6-31BD4652AB50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44AC5-D772-4E56-ADF2-63633F95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57B3-766F-474B-867F-6C64FA51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71F0-0125-4658-969B-6EDCD07EF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9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EA3B-3493-492E-AD2D-F8A871CA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026D3-ED40-464F-B8AA-76A267949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29134-C3D8-4ECE-AAE3-8E8D2FF8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73A9-E265-4747-95C6-31BD4652AB50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535B6-D372-4A64-AE42-13A85928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0EF64-25C3-4352-BCC1-AC49801C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71F0-0125-4658-969B-6EDCD07EF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03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7E7E7-EBE8-4613-A911-2D731B3CC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382BD-6C34-4325-9205-ED3802F41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99E6A-752A-40F0-A27E-C63CD380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73A9-E265-4747-95C6-31BD4652AB50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B7DFC-9AEB-4931-8A10-38545322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F238B-2343-45C7-8B30-4E48CFA3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71F0-0125-4658-969B-6EDCD07EF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07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034A-5B31-49B7-B3EA-5F54FD77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AE00-51F4-4B96-9113-CE3CE9B9B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32237-54ED-45C3-9713-F426F542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73A9-E265-4747-95C6-31BD4652AB50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1E644-7EE2-43C7-8295-F68E022C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7391-3414-447A-A298-E5236EE6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71F0-0125-4658-969B-6EDCD07EF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79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40BD-9DBB-4757-80EB-5CE1376E3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57632-0327-4B09-8FEF-BF6E45384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F9536-B224-4312-BBB5-EED74A65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73A9-E265-4747-95C6-31BD4652AB50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63B79-E44B-4A60-AF45-DD7A1ECB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716F3-5E6F-4521-A714-6E1651CB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71F0-0125-4658-969B-6EDCD07EF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00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9083-145F-49BF-AD5D-EA8954BB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FAB4D-2578-4ED9-A3F5-928E52D38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627C6-9742-4AD8-BD00-0A26C5F26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8D1D9-5B5A-4647-9558-6C0666BC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73A9-E265-4747-95C6-31BD4652AB50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67BA0-63D0-46E3-A2E6-C5E6125E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ABCD6-B6D0-4B54-9F89-453CA1F3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71F0-0125-4658-969B-6EDCD07EF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75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A848-23D9-46D4-8C92-1CE557871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F2D3C-DBD6-4188-A1FC-D749F87C9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A6119-B29E-4834-9DF1-F86DF5A0F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5C6BC-C7FB-4274-A483-389106032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7370B-4BE9-47C1-9F32-A8E8E86A2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73CE5-59FB-4DF6-AE0E-14F3DCF4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73A9-E265-4747-95C6-31BD4652AB50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207F9D-0D7B-473A-B86B-D2BFA15A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5F36A-853C-483E-B691-9D44F189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71F0-0125-4658-969B-6EDCD07EF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31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9C6F-5E7B-42AF-9EEF-90D1002F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8619F-BE52-4507-8540-CE8DCD4E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73A9-E265-4747-95C6-31BD4652AB50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85C3A-9359-4C8A-8A4F-5DA04511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355B2-4587-4E3A-B749-B280FE81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71F0-0125-4658-969B-6EDCD07EF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07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03C342-E178-4F89-9A0B-5C7496151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73A9-E265-4747-95C6-31BD4652AB50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44856-D84D-43C7-9DF5-ECF764BB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151EB-EA00-4743-AA62-3B6E27CA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71F0-0125-4658-969B-6EDCD07EF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36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5D09-B02C-4321-8704-82B90A22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4BD6-B2A4-4E70-A951-69C115BCC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2478C-AF29-4880-A615-CFAF659EA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AAE1C-76D4-407F-AF4D-8E42DA2F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73A9-E265-4747-95C6-31BD4652AB50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2B47A-A1FC-4D6D-936F-220A14F9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C6ACE-58AB-4719-8783-8EAD7B13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71F0-0125-4658-969B-6EDCD07EF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3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81C3-7F6C-4DC9-BABB-77C793BBC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F474C-1C3F-413A-98DE-9D244D5A2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585A2-EBFC-4815-AB8C-A8E69F0A4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DA2D2-C42C-4B83-A0E2-DE190B68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73A9-E265-4747-95C6-31BD4652AB50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9E1B4-A791-4F94-AE9C-01332E42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7B2D0-8BE3-4B6C-9402-60FAF21B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71F0-0125-4658-969B-6EDCD07EF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72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3C5C5-437A-4D8B-916E-2B6A7F86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C9ABF-1F29-4DAA-8966-4D0C7ED5F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82432-6A11-4E1C-A578-5725010D9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873A9-E265-4747-95C6-31BD4652AB50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3E724-DDEE-43B1-B8ED-AFEEFE8C0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8E4F3-DD56-43BC-BF87-28AB26D8E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971F0-0125-4658-969B-6EDCD07EF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54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2C3577-8AF8-4C95-8431-47E3BBB239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27" t="15538" r="32052" b="15851"/>
          <a:stretch/>
        </p:blipFill>
        <p:spPr>
          <a:xfrm>
            <a:off x="2879678" y="155328"/>
            <a:ext cx="6414447" cy="655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9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1764C2AE-7ACC-4C11-B064-091D02F7D9E1}"/>
              </a:ext>
            </a:extLst>
          </p:cNvPr>
          <p:cNvGrpSpPr/>
          <p:nvPr/>
        </p:nvGrpSpPr>
        <p:grpSpPr>
          <a:xfrm>
            <a:off x="9099549" y="2000250"/>
            <a:ext cx="1802131" cy="2261681"/>
            <a:chOff x="7600949" y="2062264"/>
            <a:chExt cx="1802131" cy="2261681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601BF6E-30D9-4AAA-9B03-8E3AFC0DFE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5052" b="55389" l="47400" r="57600">
                          <a14:foregroundMark x1="48700" y1="53608" x2="52600" y2="45548"/>
                          <a14:foregroundMark x1="49050" y1="48735" x2="49800" y2="48454"/>
                          <a14:foregroundMark x1="50850" y1="51546" x2="50650" y2="50890"/>
                          <a14:backgroundMark x1="49000" y1="36926" x2="49700" y2="47798"/>
                          <a14:backgroundMark x1="50300" y1="47516" x2="52400" y2="43486"/>
                          <a14:backgroundMark x1="48650" y1="50703" x2="48850" y2="46111"/>
                          <a14:backgroundMark x1="47800" y1="48454" x2="50200" y2="47798"/>
                          <a14:backgroundMark x1="50000" y1="52015" x2="50000" y2="54827"/>
                          <a14:backgroundMark x1="50050" y1="52202" x2="52550" y2="51265"/>
                          <a14:backgroundMark x1="51200" y1="50047" x2="50600" y2="53702"/>
                        </a14:backgroundRemoval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535" t="34092" r="42401" b="44133"/>
            <a:stretch/>
          </p:blipFill>
          <p:spPr>
            <a:xfrm rot="19091423">
              <a:off x="7600949" y="2194560"/>
              <a:ext cx="1802131" cy="208026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E6C07FC-DBE9-48FC-9768-C9E201F5E3B4}"/>
                </a:ext>
              </a:extLst>
            </p:cNvPr>
            <p:cNvCxnSpPr>
              <a:cxnSpLocks/>
            </p:cNvCxnSpPr>
            <p:nvPr/>
          </p:nvCxnSpPr>
          <p:spPr>
            <a:xfrm>
              <a:off x="8399834" y="3725693"/>
              <a:ext cx="0" cy="598252"/>
            </a:xfrm>
            <a:prstGeom prst="line">
              <a:avLst/>
            </a:prstGeom>
            <a:ln w="28575">
              <a:solidFill>
                <a:srgbClr val="8585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89DFC5E-7500-4FA0-805B-6D12133D1E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9834" y="2169268"/>
              <a:ext cx="0" cy="1556425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ACACAC"/>
                  </a:gs>
                  <a:gs pos="42000">
                    <a:srgbClr val="A9A9A9"/>
                  </a:gs>
                  <a:gs pos="73000">
                    <a:srgbClr val="888888"/>
                  </a:gs>
                  <a:gs pos="100000">
                    <a:srgbClr val="797979"/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448D44B-3B69-4509-A6F0-B7A3143972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6008" y="2169269"/>
              <a:ext cx="0" cy="1556424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ACACAC"/>
                  </a:gs>
                  <a:gs pos="42000">
                    <a:srgbClr val="A9A9A9"/>
                  </a:gs>
                  <a:gs pos="73000">
                    <a:srgbClr val="888888"/>
                  </a:gs>
                  <a:gs pos="100000">
                    <a:srgbClr val="797979"/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22902CB-C7DA-487E-8951-DB96B84747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0106" y="2067128"/>
              <a:ext cx="111908" cy="107004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ACACAC"/>
                  </a:gs>
                  <a:gs pos="42000">
                    <a:srgbClr val="A9A9A9"/>
                  </a:gs>
                  <a:gs pos="73000">
                    <a:srgbClr val="888888"/>
                  </a:gs>
                  <a:gs pos="100000">
                    <a:srgbClr val="797979"/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6DEB1F-9DCB-425A-A5DA-2BF378DDC884}"/>
                </a:ext>
              </a:extLst>
            </p:cNvPr>
            <p:cNvCxnSpPr>
              <a:cxnSpLocks/>
            </p:cNvCxnSpPr>
            <p:nvPr/>
          </p:nvCxnSpPr>
          <p:spPr>
            <a:xfrm>
              <a:off x="8487422" y="2062264"/>
              <a:ext cx="108586" cy="107004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ACACAC"/>
                  </a:gs>
                  <a:gs pos="42000">
                    <a:srgbClr val="A9A9A9"/>
                  </a:gs>
                  <a:gs pos="73000">
                    <a:srgbClr val="888888"/>
                  </a:gs>
                  <a:gs pos="100000">
                    <a:srgbClr val="797979"/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B3735D5-AD85-4465-99EC-6DF285C2F717}"/>
                </a:ext>
              </a:extLst>
            </p:cNvPr>
            <p:cNvCxnSpPr>
              <a:cxnSpLocks/>
            </p:cNvCxnSpPr>
            <p:nvPr/>
          </p:nvCxnSpPr>
          <p:spPr>
            <a:xfrm>
              <a:off x="8587112" y="3725693"/>
              <a:ext cx="0" cy="598252"/>
            </a:xfrm>
            <a:prstGeom prst="line">
              <a:avLst/>
            </a:prstGeom>
            <a:ln w="28575">
              <a:solidFill>
                <a:srgbClr val="8585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4AEC6D7-C037-4740-84D9-DFECE7CA54A0}"/>
                </a:ext>
              </a:extLst>
            </p:cNvPr>
            <p:cNvSpPr/>
            <p:nvPr/>
          </p:nvSpPr>
          <p:spPr>
            <a:xfrm>
              <a:off x="8273383" y="3725693"/>
              <a:ext cx="437726" cy="423154"/>
            </a:xfrm>
            <a:prstGeom prst="ellipse">
              <a:avLst/>
            </a:prstGeom>
            <a:solidFill>
              <a:srgbClr val="82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4EEE126-13AC-470F-B06C-66B9019CDFCE}"/>
              </a:ext>
            </a:extLst>
          </p:cNvPr>
          <p:cNvGrpSpPr/>
          <p:nvPr/>
        </p:nvGrpSpPr>
        <p:grpSpPr>
          <a:xfrm>
            <a:off x="2759711" y="2036692"/>
            <a:ext cx="1428750" cy="1764146"/>
            <a:chOff x="2759711" y="2036692"/>
            <a:chExt cx="1428750" cy="1764146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22C3577-8AF8-4C95-8431-47E3BBB23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2362" b="54639" l="43750" r="52400">
                          <a14:foregroundMark x1="44150" y1="43112" x2="44350" y2="44517"/>
                          <a14:foregroundMark x1="47950" y1="47704" x2="51600" y2="52202"/>
                          <a14:backgroundMark x1="46700" y1="44330" x2="47950" y2="46111"/>
                          <a14:backgroundMark x1="49400" y1="43205" x2="49750" y2="47798"/>
                          <a14:backgroundMark x1="50250" y1="47798" x2="51900" y2="50515"/>
                          <a14:backgroundMark x1="48700" y1="51359" x2="50650" y2="53702"/>
                          <a14:backgroundMark x1="50050" y1="52109" x2="50350" y2="53608"/>
                          <a14:backgroundMark x1="43950" y1="42455" x2="44250" y2="46111"/>
                        </a14:backgroundRemoval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01" t="41549" r="47188" b="43495"/>
            <a:stretch/>
          </p:blipFill>
          <p:spPr>
            <a:xfrm rot="3442833">
              <a:off x="2622551" y="2234929"/>
              <a:ext cx="1703069" cy="1428750"/>
            </a:xfrm>
            <a:prstGeom prst="rect">
              <a:avLst/>
            </a:prstGeom>
          </p:spPr>
        </p:pic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313757-AE02-4641-9ACF-5C823808E1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2412" y="2146110"/>
              <a:ext cx="23884" cy="1517569"/>
            </a:xfrm>
            <a:prstGeom prst="line">
              <a:avLst/>
            </a:prstGeom>
            <a:ln w="38100">
              <a:solidFill>
                <a:srgbClr val="8383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696AF-9A1C-44F5-A545-2393660FEA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2469" y="2146110"/>
              <a:ext cx="23884" cy="1517569"/>
            </a:xfrm>
            <a:prstGeom prst="line">
              <a:avLst/>
            </a:prstGeom>
            <a:ln w="38100">
              <a:solidFill>
                <a:srgbClr val="8383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6ABDA45-76D2-4473-B032-DC5AA66D27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060" y="2036692"/>
              <a:ext cx="118822" cy="112830"/>
            </a:xfrm>
            <a:prstGeom prst="line">
              <a:avLst/>
            </a:prstGeom>
            <a:ln w="38100">
              <a:solidFill>
                <a:srgbClr val="8383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92D9D98-24D0-4733-A2AC-84C262954B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8864" y="2036692"/>
              <a:ext cx="126451" cy="119654"/>
            </a:xfrm>
            <a:prstGeom prst="line">
              <a:avLst/>
            </a:prstGeom>
            <a:ln w="38100">
              <a:solidFill>
                <a:srgbClr val="8383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88CA065-29D3-4523-A870-2711CC3E34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1831" y="3656855"/>
              <a:ext cx="237462" cy="1530"/>
            </a:xfrm>
            <a:prstGeom prst="line">
              <a:avLst/>
            </a:prstGeom>
            <a:ln w="38100">
              <a:solidFill>
                <a:srgbClr val="8383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F655832-724B-4253-A965-ED64FE6C9487}"/>
                </a:ext>
              </a:extLst>
            </p:cNvPr>
            <p:cNvSpPr/>
            <p:nvPr/>
          </p:nvSpPr>
          <p:spPr>
            <a:xfrm>
              <a:off x="3345284" y="3050275"/>
              <a:ext cx="421497" cy="404491"/>
            </a:xfrm>
            <a:prstGeom prst="ellipse">
              <a:avLst/>
            </a:prstGeom>
            <a:solidFill>
              <a:srgbClr val="828282"/>
            </a:solidFill>
            <a:ln>
              <a:solidFill>
                <a:srgbClr val="8383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7665C64-9F7A-4468-A7CC-A61FD83EAFA6}"/>
              </a:ext>
            </a:extLst>
          </p:cNvPr>
          <p:cNvGrpSpPr/>
          <p:nvPr/>
        </p:nvGrpSpPr>
        <p:grpSpPr>
          <a:xfrm>
            <a:off x="6346191" y="1252193"/>
            <a:ext cx="567689" cy="2834640"/>
            <a:chOff x="6346191" y="1252193"/>
            <a:chExt cx="567689" cy="283464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081CBFB-5A7F-4EA5-A331-2A5FCB24B7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9803" b="57826" l="48000" r="51100">
                          <a14:foregroundMark x1="49300" y1="40206" x2="50350" y2="57170"/>
                          <a14:foregroundMark x1="48550" y1="31115" x2="49300" y2="41799"/>
                          <a14:foregroundMark x1="48600" y1="31209" x2="48400" y2="34770"/>
                          <a14:foregroundMark x1="48800" y1="35333" x2="50000" y2="57263"/>
                          <a14:foregroundMark x1="48600" y1="31584" x2="50900" y2="57076"/>
                          <a14:backgroundMark x1="49200" y1="36645" x2="50850" y2="57076"/>
                          <a14:backgroundMark x1="48850" y1="36832" x2="49950" y2="57357"/>
                          <a14:backgroundMark x1="48650" y1="35052" x2="48850" y2="37113"/>
                          <a14:backgroundMark x1="48800" y1="31771" x2="49650" y2="35333"/>
                          <a14:backgroundMark x1="49050" y1="34958" x2="49250" y2="37113"/>
                          <a14:backgroundMark x1="49000" y1="34770" x2="49450" y2="34677"/>
                          <a14:backgroundMark x1="48450" y1="31022" x2="48200" y2="36082"/>
                          <a14:backgroundMark x1="49300" y1="38988" x2="51150" y2="58013"/>
                          <a14:backgroundMark x1="49900" y1="57451" x2="51300" y2="57263"/>
                          <a14:backgroundMark x1="49000" y1="34958" x2="50950" y2="57919"/>
                        </a14:backgroundRemoval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88" t="29944" r="48742" b="40384"/>
            <a:stretch/>
          </p:blipFill>
          <p:spPr>
            <a:xfrm rot="449813">
              <a:off x="6346191" y="1252193"/>
              <a:ext cx="567689" cy="2834640"/>
            </a:xfrm>
            <a:prstGeom prst="rect">
              <a:avLst/>
            </a:prstGeom>
          </p:spPr>
        </p:pic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FC33D70-E5DF-489F-A799-6ACDA5C438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3461" y="1667714"/>
              <a:ext cx="66898" cy="2203088"/>
            </a:xfrm>
            <a:prstGeom prst="line">
              <a:avLst/>
            </a:prstGeom>
            <a:ln w="28575">
              <a:solidFill>
                <a:srgbClr val="8383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7E4AEE1-2043-4734-AFBB-686B9BF5362C}"/>
                </a:ext>
              </a:extLst>
            </p:cNvPr>
            <p:cNvCxnSpPr>
              <a:cxnSpLocks/>
            </p:cNvCxnSpPr>
            <p:nvPr/>
          </p:nvCxnSpPr>
          <p:spPr>
            <a:xfrm>
              <a:off x="6633649" y="1667714"/>
              <a:ext cx="45920" cy="2203088"/>
            </a:xfrm>
            <a:prstGeom prst="line">
              <a:avLst/>
            </a:prstGeom>
            <a:ln w="28575">
              <a:solidFill>
                <a:srgbClr val="8383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5EE96F2-2579-4CF3-9460-84FA222821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23954" y="3861326"/>
              <a:ext cx="165091" cy="0"/>
            </a:xfrm>
            <a:prstGeom prst="line">
              <a:avLst/>
            </a:prstGeom>
            <a:ln w="28575">
              <a:solidFill>
                <a:srgbClr val="8383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386557B4-D336-444F-9F52-A4A02A0C877D}"/>
                </a:ext>
              </a:extLst>
            </p:cNvPr>
            <p:cNvSpPr/>
            <p:nvPr/>
          </p:nvSpPr>
          <p:spPr>
            <a:xfrm>
              <a:off x="6528692" y="1350280"/>
              <a:ext cx="171161" cy="350596"/>
            </a:xfrm>
            <a:prstGeom prst="triangle">
              <a:avLst/>
            </a:prstGeom>
            <a:solidFill>
              <a:srgbClr val="B0B0B0"/>
            </a:solidFill>
            <a:ln>
              <a:solidFill>
                <a:srgbClr val="8383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8639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2C3577-8AF8-4C95-8431-47E3BBB239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802" b="44142" l="40700" r="47450">
                        <a14:foregroundMark x1="41450" y1="41893" x2="44000" y2="34208"/>
                        <a14:foregroundMark x1="44750" y1="35052" x2="46750" y2="37582"/>
                        <a14:foregroundMark x1="44950" y1="34302" x2="46700" y2="34208"/>
                        <a14:foregroundMark x1="43150" y1="37676" x2="43900" y2="38988"/>
                        <a14:backgroundMark x1="45050" y1="42924" x2="47150" y2="36551"/>
                        <a14:backgroundMark x1="46900" y1="36832" x2="47300" y2="44705"/>
                        <a14:backgroundMark x1="46600" y1="38425" x2="45650" y2="44611"/>
                        <a14:backgroundMark x1="41650" y1="43768" x2="46900" y2="43018"/>
                        <a14:backgroundMark x1="43900" y1="44986" x2="47000" y2="38988"/>
                        <a14:backgroundMark x1="44350" y1="41799" x2="45200" y2="44424"/>
                        <a14:backgroundMark x1="40900" y1="41331" x2="45100" y2="30366"/>
                      </a14:backgroundRemoval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977" t="33478" r="52790" b="55684"/>
          <a:stretch/>
        </p:blipFill>
        <p:spPr>
          <a:xfrm>
            <a:off x="4464424" y="1869141"/>
            <a:ext cx="1116105" cy="10354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A28A80-A116-48EC-9DFD-54FA18F25A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726" t="38528" r="53405" b="58968"/>
          <a:stretch/>
        </p:blipFill>
        <p:spPr>
          <a:xfrm>
            <a:off x="7928043" y="2665379"/>
            <a:ext cx="155642" cy="23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3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E0A49448-2856-4DF5-B174-B9DFC10359C4}"/>
              </a:ext>
            </a:extLst>
          </p:cNvPr>
          <p:cNvGrpSpPr/>
          <p:nvPr/>
        </p:nvGrpSpPr>
        <p:grpSpPr>
          <a:xfrm>
            <a:off x="2879678" y="155328"/>
            <a:ext cx="6414447" cy="6554762"/>
            <a:chOff x="2879678" y="155328"/>
            <a:chExt cx="6414447" cy="655476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22C3577-8AF8-4C95-8431-47E3BBB23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27" t="15538" r="32052" b="15851"/>
            <a:stretch/>
          </p:blipFill>
          <p:spPr>
            <a:xfrm>
              <a:off x="2879678" y="155328"/>
              <a:ext cx="6414447" cy="6554762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C9C0D9D-4A2F-4E41-A7D2-FF77D72E19AF}"/>
                </a:ext>
              </a:extLst>
            </p:cNvPr>
            <p:cNvSpPr/>
            <p:nvPr/>
          </p:nvSpPr>
          <p:spPr>
            <a:xfrm rot="1959130">
              <a:off x="4852603" y="3024047"/>
              <a:ext cx="1732386" cy="37842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A614738-213B-4733-BB38-66E4D7CA7B37}"/>
                </a:ext>
              </a:extLst>
            </p:cNvPr>
            <p:cNvSpPr/>
            <p:nvPr/>
          </p:nvSpPr>
          <p:spPr>
            <a:xfrm rot="18696046">
              <a:off x="5367121" y="2831473"/>
              <a:ext cx="2374004" cy="39578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9DD8E4-FA8E-4D7C-BF90-D476DD29663F}"/>
                </a:ext>
              </a:extLst>
            </p:cNvPr>
            <p:cNvSpPr/>
            <p:nvPr/>
          </p:nvSpPr>
          <p:spPr>
            <a:xfrm rot="15836188">
              <a:off x="4990044" y="3056359"/>
              <a:ext cx="1960697" cy="20999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88681B-EF05-4372-A8F2-CAD8CFFE49E3}"/>
                </a:ext>
              </a:extLst>
            </p:cNvPr>
            <p:cNvSpPr/>
            <p:nvPr/>
          </p:nvSpPr>
          <p:spPr>
            <a:xfrm rot="15836188">
              <a:off x="5538139" y="3046726"/>
              <a:ext cx="793095" cy="20999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784BDD-D831-4E20-9D9C-9FC07B9DD80E}"/>
                </a:ext>
              </a:extLst>
            </p:cNvPr>
            <p:cNvSpPr/>
            <p:nvPr/>
          </p:nvSpPr>
          <p:spPr>
            <a:xfrm rot="10800000">
              <a:off x="5668630" y="2161088"/>
              <a:ext cx="683869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4BF1CD5D-C768-4F2A-ADC8-290B05278299}"/>
                </a:ext>
              </a:extLst>
            </p:cNvPr>
            <p:cNvSpPr/>
            <p:nvPr/>
          </p:nvSpPr>
          <p:spPr>
            <a:xfrm rot="629653">
              <a:off x="5720930" y="1772674"/>
              <a:ext cx="152452" cy="340659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BEE6CD0D-9BB7-4B6A-8D21-0A62F697B92C}"/>
                </a:ext>
              </a:extLst>
            </p:cNvPr>
            <p:cNvSpPr/>
            <p:nvPr/>
          </p:nvSpPr>
          <p:spPr>
            <a:xfrm rot="1243068">
              <a:off x="5714039" y="1755094"/>
              <a:ext cx="152452" cy="218405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6E6E953-60A2-4400-827D-30FCDCDC5AE8}"/>
                </a:ext>
              </a:extLst>
            </p:cNvPr>
            <p:cNvSpPr/>
            <p:nvPr/>
          </p:nvSpPr>
          <p:spPr>
            <a:xfrm rot="5400000">
              <a:off x="5615611" y="2013348"/>
              <a:ext cx="683869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42A656-F98D-4522-8B4E-1E0B1E9FC126}"/>
                </a:ext>
              </a:extLst>
            </p:cNvPr>
            <p:cNvSpPr/>
            <p:nvPr/>
          </p:nvSpPr>
          <p:spPr>
            <a:xfrm rot="9653362">
              <a:off x="5588380" y="1656164"/>
              <a:ext cx="277695" cy="8424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7D437A-2816-468F-9DE5-10A311400FB4}"/>
                </a:ext>
              </a:extLst>
            </p:cNvPr>
            <p:cNvSpPr/>
            <p:nvPr/>
          </p:nvSpPr>
          <p:spPr>
            <a:xfrm>
              <a:off x="7236416" y="3318039"/>
              <a:ext cx="385118" cy="2816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91AA97-BAC2-483C-A122-C018A6316AA4}"/>
                </a:ext>
              </a:extLst>
            </p:cNvPr>
            <p:cNvSpPr/>
            <p:nvPr/>
          </p:nvSpPr>
          <p:spPr>
            <a:xfrm rot="13468884">
              <a:off x="7211462" y="2089314"/>
              <a:ext cx="177917" cy="6438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CCA2FF-E6FE-4647-8C56-DDFB247B00EE}"/>
                </a:ext>
              </a:extLst>
            </p:cNvPr>
            <p:cNvSpPr/>
            <p:nvPr/>
          </p:nvSpPr>
          <p:spPr>
            <a:xfrm rot="12847059">
              <a:off x="4865109" y="2821480"/>
              <a:ext cx="177917" cy="1728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9B151CF-0DE6-4BC5-83C1-B111F80731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2802" b="44142" l="40700" r="47450">
                          <a14:foregroundMark x1="41450" y1="41893" x2="44000" y2="34208"/>
                          <a14:foregroundMark x1="44750" y1="35052" x2="46750" y2="37582"/>
                          <a14:foregroundMark x1="44950" y1="34302" x2="46700" y2="34208"/>
                          <a14:foregroundMark x1="43150" y1="37676" x2="43900" y2="38988"/>
                          <a14:backgroundMark x1="45050" y1="42924" x2="47150" y2="36551"/>
                          <a14:backgroundMark x1="46900" y1="36832" x2="47300" y2="44705"/>
                          <a14:backgroundMark x1="46600" y1="38425" x2="45650" y2="44611"/>
                          <a14:backgroundMark x1="41650" y1="43768" x2="46900" y2="43018"/>
                          <a14:backgroundMark x1="43900" y1="44986" x2="47000" y2="38988"/>
                          <a14:backgroundMark x1="44350" y1="41799" x2="45200" y2="44424"/>
                          <a14:backgroundMark x1="40900" y1="41331" x2="45100" y2="30366"/>
                          <a14:backgroundMark x1="46350" y1="38425" x2="44250" y2="43393"/>
                          <a14:backgroundMark x1="46150" y1="38707" x2="43850" y2="43299"/>
                          <a14:backgroundMark x1="48000" y1="33083" x2="42650" y2="33365"/>
                          <a14:backgroundMark x1="44150" y1="33646" x2="42900" y2="36270"/>
                          <a14:backgroundMark x1="44650" y1="33365" x2="42900" y2="35520"/>
                        </a14:backgroundRemoval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77" t="33478" r="52790" b="55684"/>
            <a:stretch/>
          </p:blipFill>
          <p:spPr>
            <a:xfrm flipH="1">
              <a:off x="6524760" y="1860430"/>
              <a:ext cx="1116105" cy="103542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4F6A54B-737D-42C7-821C-1FD0F6D677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26" t="38528" r="53347" b="59361"/>
            <a:stretch/>
          </p:blipFill>
          <p:spPr>
            <a:xfrm>
              <a:off x="5897397" y="2188331"/>
              <a:ext cx="166016" cy="20162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E2C630D-4DD3-429D-8618-5CB43B41F3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26" t="38528" r="53347" b="59361"/>
            <a:stretch/>
          </p:blipFill>
          <p:spPr>
            <a:xfrm>
              <a:off x="4914964" y="2749292"/>
              <a:ext cx="166016" cy="20162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9ED3F97-5668-4947-9E53-79793577B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26" t="38528" r="53347" b="59361"/>
            <a:stretch/>
          </p:blipFill>
          <p:spPr>
            <a:xfrm>
              <a:off x="5082440" y="2749292"/>
              <a:ext cx="166016" cy="201622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820424-6AB0-456D-B8B0-A9785BBB742F}"/>
                </a:ext>
              </a:extLst>
            </p:cNvPr>
            <p:cNvSpPr/>
            <p:nvPr/>
          </p:nvSpPr>
          <p:spPr>
            <a:xfrm rot="5400000">
              <a:off x="5132445" y="2867476"/>
              <a:ext cx="242906" cy="5675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EEA3657-AA11-4ADD-8E27-A337DB791C52}"/>
                </a:ext>
              </a:extLst>
            </p:cNvPr>
            <p:cNvSpPr/>
            <p:nvPr/>
          </p:nvSpPr>
          <p:spPr>
            <a:xfrm rot="5400000">
              <a:off x="4958858" y="2847886"/>
              <a:ext cx="242907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CA38734-6ACB-4235-B5D6-1AFE7CECA225}"/>
                </a:ext>
              </a:extLst>
            </p:cNvPr>
            <p:cNvSpPr/>
            <p:nvPr/>
          </p:nvSpPr>
          <p:spPr>
            <a:xfrm rot="10800000">
              <a:off x="5295498" y="3971757"/>
              <a:ext cx="1369813" cy="20999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4DF4A32-51BA-40A7-87AE-C67E17C6B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4808" y="3920721"/>
              <a:ext cx="1476122" cy="37574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EB1645B-5780-4AC0-88E7-1E78945598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6316" b="55263" l="20263" r="80526">
                          <a14:foregroundMark x1="22632" y1="28421" x2="58421" y2="31579"/>
                        </a14:backgroundRemoval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67" t="12442" r="18706" b="41960"/>
            <a:stretch/>
          </p:blipFill>
          <p:spPr>
            <a:xfrm>
              <a:off x="5509462" y="2385089"/>
              <a:ext cx="1143616" cy="474314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F7F1D4-94D5-4377-B980-A8D38B2E7B2A}"/>
                </a:ext>
              </a:extLst>
            </p:cNvPr>
            <p:cNvSpPr/>
            <p:nvPr/>
          </p:nvSpPr>
          <p:spPr>
            <a:xfrm>
              <a:off x="5467381" y="2843588"/>
              <a:ext cx="1225293" cy="39765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FE6CBAF-4B78-4B61-8E0F-62F8D5394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86" t="54710" r="11480" b="11311"/>
            <a:stretch/>
          </p:blipFill>
          <p:spPr>
            <a:xfrm>
              <a:off x="5427380" y="2861599"/>
              <a:ext cx="1258934" cy="275867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32CC4D2-D677-4B97-8CE6-C80C7D8F9ED7}"/>
                </a:ext>
              </a:extLst>
            </p:cNvPr>
            <p:cNvSpPr/>
            <p:nvPr/>
          </p:nvSpPr>
          <p:spPr>
            <a:xfrm>
              <a:off x="5691181" y="3735421"/>
              <a:ext cx="833579" cy="2641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E0BBB86-BA43-4613-96D9-7C94550A3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445" y="3735329"/>
              <a:ext cx="624803" cy="418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442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Me</cp:lastModifiedBy>
  <cp:revision>5</cp:revision>
  <dcterms:created xsi:type="dcterms:W3CDTF">2018-01-25T15:57:15Z</dcterms:created>
  <dcterms:modified xsi:type="dcterms:W3CDTF">2018-01-25T16:35:08Z</dcterms:modified>
</cp:coreProperties>
</file>