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F0D"/>
    <a:srgbClr val="151C26"/>
    <a:srgbClr val="D1D5D4"/>
    <a:srgbClr val="111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>
        <p:scale>
          <a:sx n="82" d="100"/>
          <a:sy n="82" d="100"/>
        </p:scale>
        <p:origin x="-1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7BCA-8954-4452-9E00-A1EF8D24B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E6EC-227D-44EE-88A2-BCA9423E6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E879-6469-439C-B5AC-FF076544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4256-91ED-4962-969A-6B50FDE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FC85-4A51-4A09-BD6A-43988E5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21A4-D62E-4BB4-8A3C-11A3EE0C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D4F09-9EA7-4AA6-8025-E195462E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9FE1-8223-48C1-9467-574857AD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568E-51DD-40F6-9F0B-45AC4D15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9A87-2F34-4179-8E9D-1AB3CA62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9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CBF67-7E68-481E-980C-07B52C2E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66C0-B1D1-45E6-9BB3-A3A9BC77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574F-D558-4CE8-A2F4-F66BC60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303E-0CA5-482A-935D-3836265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CE25-42B3-46DD-B743-C38F9ED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6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6EA5-5BE8-4759-9CDA-2E14BA27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340E-8572-4A14-BC38-FBC681C4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18D1-4694-4745-83A9-BAA4357E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D478-9CC4-47ED-AF9E-FF94ED3F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02C5-C35B-40F1-90DE-C21B3296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3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A3B4-AD84-43B8-9A28-07FB477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25A8-EA2F-4343-BDE7-163D79C5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7295-5DA2-427C-AF37-F613A93B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8D4D-1377-4C80-A631-9D0E020A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F63-ABCA-4D4F-89D8-E021205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1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4934-165E-401A-BA4D-E96EDD0E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6796-62FC-4490-B930-3AD3769F4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CA1B-4C8B-4979-9D12-98CB589C4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5F005-2498-4635-9608-803793A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8BE7-C736-4FCB-BD29-5E65C68F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3242-E553-4764-8DAC-428B9F46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E50B-710B-4795-BD71-14CBA4B3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FDA4-C856-4D11-A52D-2346CD4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9B1A-DCD1-4979-A4B9-7FED64F1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01CFC-933E-453C-9CB8-E2913428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2F389-1431-4F4D-B7DC-DB470CC6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E97B9-F9DF-493D-A45E-CB27AD87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D1A3-850C-4D3E-8CF3-F5E7574A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76B36-6092-419D-A1A4-06937998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37B3-3EF0-4B09-AB2C-17A5E2AF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B3BF1-625D-428C-A68F-9669CCE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22BB-E54E-4A1B-94F8-422CD04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0BAC1-CB29-41DF-AC66-4B94ADC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123A6-AAB9-4E3B-B63E-6E3D264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B4D8D-B008-4629-AC99-4F5EA133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04AB-D1E3-47EE-90CD-10FC4DD1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3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077B-B291-494B-A5F6-373610C8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4ED4-5103-4B06-BA67-A0183BE7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5032E-A9C9-42D5-B562-A8EE4565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BEB9-8432-48B5-9DE8-5E9A0878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CC7B-8E92-4BC1-8D64-D2AA196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EBE86-563C-4FA7-9C81-A2550BFC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F739-781A-4FE2-B822-B57933E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98698-A4C0-49CF-A17F-95700B85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A4D41-112F-481A-B12C-3622455D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F8FA-7A61-464B-8EE5-3FB6A367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0BB6-8E5B-46D6-A544-72C0E4C6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3A57-A356-48E6-B3E1-32F324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6EB9-ABE5-4BB1-B6EC-2C7B086A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9D87-9B4A-42A8-8C02-5123E3F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2132-59E9-4340-B67C-5F2C0D972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BBC-ECBD-467F-AAA5-A117965C9203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FE3-AC1D-4182-9D6B-37D1CE716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8A017-6269-46EC-9813-6739A494E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3FB9-16CF-42E4-97DD-7787E516F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A03EB-BBEB-4057-950B-620797B6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2267" r="18641" b="12178"/>
          <a:stretch/>
        </p:blipFill>
        <p:spPr>
          <a:xfrm>
            <a:off x="3218688" y="538083"/>
            <a:ext cx="5754624" cy="57818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804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A03EB-BBEB-4057-950B-620797B6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462" b="31923" l="25018" r="34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22699" r="66275" b="68722"/>
          <a:stretch/>
        </p:blipFill>
        <p:spPr>
          <a:xfrm>
            <a:off x="4349262" y="1336432"/>
            <a:ext cx="656492" cy="6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00F05-1D3D-4302-BD56-15E994F46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38" b="58154" l="24806" r="54346">
                        <a14:foregroundMark x1="25936" y1="30308" x2="28905" y2="33231"/>
                        <a14:foregroundMark x1="34276" y1="38615" x2="53004" y2="56769"/>
                        <a14:foregroundMark x1="25724" y1="30615" x2="27208" y2="33615"/>
                        <a14:foregroundMark x1="34558" y1="39231" x2="44452" y2="48846"/>
                        <a14:foregroundMark x1="37739" y1="41923" x2="45512" y2="49154"/>
                        <a14:foregroundMark x1="47138" y1="50846" x2="51943" y2="55462"/>
                        <a14:foregroundMark x1="47067" y1="50615" x2="47067" y2="49538"/>
                        <a14:foregroundMark x1="53216" y1="57000" x2="52650" y2="57077"/>
                        <a14:backgroundMark x1="25371" y1="30154" x2="26784" y2="33846"/>
                        <a14:backgroundMark x1="25654" y1="30923" x2="26502" y2="32538"/>
                        <a14:backgroundMark x1="33004" y1="38385" x2="47986" y2="54385"/>
                        <a14:backgroundMark x1="37668" y1="40769" x2="53428" y2="54000"/>
                        <a14:backgroundMark x1="46996" y1="51692" x2="50459" y2="55385"/>
                        <a14:backgroundMark x1="38799" y1="41923" x2="45654" y2="48692"/>
                        <a14:backgroundMark x1="38587" y1="41769" x2="41413" y2="45077"/>
                        <a14:backgroundMark x1="27138" y1="30462" x2="28763" y2="3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8" t="27540" r="44036" b="41392"/>
          <a:stretch/>
        </p:blipFill>
        <p:spPr>
          <a:xfrm rot="2878390">
            <a:off x="1748917" y="2331614"/>
            <a:ext cx="2688336" cy="237744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93F16-16AE-4843-BA8B-18D5136E32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62" b="56615" l="39293" r="67845">
                        <a14:foregroundMark x1="46290" y1="48769" x2="65230" y2="33000"/>
                        <a14:foregroundMark x1="46643" y1="48077" x2="63816" y2="32769"/>
                        <a14:foregroundMark x1="44664" y1="49923" x2="42756" y2="54923"/>
                        <a14:foregroundMark x1="41060" y1="53000" x2="44947" y2="49846"/>
                        <a14:foregroundMark x1="44594" y1="49308" x2="44240" y2="50846"/>
                        <a14:foregroundMark x1="43463" y1="51077" x2="44523" y2="49692"/>
                        <a14:foregroundMark x1="48481" y1="50077" x2="65088" y2="34615"/>
                        <a14:foregroundMark x1="46078" y1="52308" x2="47279" y2="52000"/>
                        <a14:foregroundMark x1="45159" y1="48538" x2="46714" y2="48077"/>
                        <a14:foregroundMark x1="44523" y1="49308" x2="44311" y2="50154"/>
                        <a14:foregroundMark x1="46502" y1="48231" x2="61343" y2="34692"/>
                        <a14:foregroundMark x1="49329" y1="45692" x2="55689" y2="40154"/>
                        <a14:foregroundMark x1="49399" y1="45692" x2="53640" y2="41769"/>
                        <a14:backgroundMark x1="43534" y1="50462" x2="45936" y2="46692"/>
                        <a14:backgroundMark x1="49682" y1="45000" x2="52721" y2="42231"/>
                        <a14:backgroundMark x1="63463" y1="36846" x2="48481" y2="50462"/>
                        <a14:backgroundMark x1="46360" y1="47846" x2="45230" y2="47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6" t="27540" r="32546" b="41392"/>
          <a:stretch/>
        </p:blipFill>
        <p:spPr>
          <a:xfrm rot="18605295">
            <a:off x="5470034" y="2167491"/>
            <a:ext cx="2426208" cy="237744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601FE6-764B-4361-9B3E-47E4AD980276}"/>
              </a:ext>
            </a:extLst>
          </p:cNvPr>
          <p:cNvGrpSpPr/>
          <p:nvPr/>
        </p:nvGrpSpPr>
        <p:grpSpPr>
          <a:xfrm>
            <a:off x="9024520" y="2595325"/>
            <a:ext cx="1795134" cy="2038300"/>
            <a:chOff x="2670048" y="585216"/>
            <a:chExt cx="1795134" cy="20383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8A03EB-BBEB-4057-950B-620797B68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923" b="56615" l="31307" r="52933">
                          <a14:foregroundMark x1="46148" y1="52615" x2="49823" y2="54692"/>
                          <a14:foregroundMark x1="48622" y1="50769" x2="51449" y2="54308"/>
                          <a14:foregroundMark x1="40919" y1="44154" x2="46007" y2="48000"/>
                          <a14:foregroundMark x1="38869" y1="42462" x2="40000" y2="43462"/>
                          <a14:backgroundMark x1="43322" y1="50462" x2="46219" y2="53462"/>
                          <a14:backgroundMark x1="43604" y1="50385" x2="46360" y2="53769"/>
                          <a14:backgroundMark x1="46572" y1="48231" x2="48339" y2="50000"/>
                          <a14:backgroundMark x1="33569" y1="38923" x2="37032" y2="38692"/>
                          <a14:backgroundMark x1="47138" y1="48462" x2="53074" y2="43231"/>
                          <a14:backgroundMark x1="49470" y1="55154" x2="52438" y2="53846"/>
                          <a14:backgroundMark x1="33922" y1="38615" x2="41060" y2="43846"/>
                          <a14:backgroundMark x1="36961" y1="41462" x2="51661" y2="5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3" t="36781" r="46012" b="41392"/>
            <a:stretch/>
          </p:blipFill>
          <p:spPr>
            <a:xfrm rot="3323778">
              <a:off x="2487168" y="768096"/>
              <a:ext cx="2036064" cy="16703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2B0828-11A3-47F9-8A1F-642DFD626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923" b="56615" l="31307" r="52933">
                          <a14:foregroundMark x1="46148" y1="52615" x2="49823" y2="54692"/>
                          <a14:foregroundMark x1="48622" y1="50769" x2="51449" y2="54308"/>
                          <a14:foregroundMark x1="40919" y1="44154" x2="46007" y2="48000"/>
                          <a14:foregroundMark x1="38869" y1="42462" x2="40000" y2="43462"/>
                          <a14:backgroundMark x1="43322" y1="50462" x2="46219" y2="53462"/>
                          <a14:backgroundMark x1="43604" y1="50385" x2="46360" y2="53769"/>
                          <a14:backgroundMark x1="46572" y1="48231" x2="48339" y2="50000"/>
                          <a14:backgroundMark x1="33569" y1="38923" x2="37032" y2="38692"/>
                          <a14:backgroundMark x1="47138" y1="48462" x2="53074" y2="43231"/>
                          <a14:backgroundMark x1="49470" y1="55154" x2="52438" y2="53846"/>
                          <a14:backgroundMark x1="33922" y1="38615" x2="41060" y2="43846"/>
                          <a14:backgroundMark x1="36961" y1="41462" x2="51661" y2="55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3" t="36781" r="46012" b="41392"/>
            <a:stretch/>
          </p:blipFill>
          <p:spPr>
            <a:xfrm rot="18358287" flipH="1">
              <a:off x="2611998" y="770332"/>
              <a:ext cx="2036064" cy="1670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06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A03EB-BBEB-4057-950B-620797B6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154" b="62077" l="20495" r="259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78" t="51194" r="73733" b="38236"/>
          <a:stretch/>
        </p:blipFill>
        <p:spPr>
          <a:xfrm>
            <a:off x="3927231" y="3516924"/>
            <a:ext cx="457200" cy="8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50B04E-00A8-4855-8BA0-580438A8C92B}"/>
              </a:ext>
            </a:extLst>
          </p:cNvPr>
          <p:cNvGrpSpPr/>
          <p:nvPr/>
        </p:nvGrpSpPr>
        <p:grpSpPr>
          <a:xfrm>
            <a:off x="3218688" y="532591"/>
            <a:ext cx="5754624" cy="5781833"/>
            <a:chOff x="3218688" y="532591"/>
            <a:chExt cx="5754624" cy="57818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679DF7-C71F-4DA7-B504-73137D42C9BC}"/>
                </a:ext>
              </a:extLst>
            </p:cNvPr>
            <p:cNvGrpSpPr/>
            <p:nvPr/>
          </p:nvGrpSpPr>
          <p:grpSpPr>
            <a:xfrm>
              <a:off x="3218688" y="532591"/>
              <a:ext cx="5754624" cy="5781833"/>
              <a:chOff x="3218688" y="538083"/>
              <a:chExt cx="5754624" cy="578183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C8A03EB-BBEB-4057-950B-620797B685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71" t="12267" r="18641" b="12178"/>
              <a:stretch/>
            </p:blipFill>
            <p:spPr>
              <a:xfrm>
                <a:off x="3218688" y="538083"/>
                <a:ext cx="5754624" cy="5781833"/>
              </a:xfrm>
              <a:prstGeom prst="ellipse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1153FC-24B8-4B35-A32D-049110D1FCD2}"/>
                  </a:ext>
                </a:extLst>
              </p:cNvPr>
              <p:cNvSpPr/>
              <p:nvPr/>
            </p:nvSpPr>
            <p:spPr>
              <a:xfrm rot="2293777">
                <a:off x="4616172" y="3135405"/>
                <a:ext cx="2291461" cy="330983"/>
              </a:xfrm>
              <a:prstGeom prst="rect">
                <a:avLst/>
              </a:prstGeom>
              <a:solidFill>
                <a:srgbClr val="1114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2A9147-EE57-430E-86B6-2DA3132D0A51}"/>
                  </a:ext>
                </a:extLst>
              </p:cNvPr>
              <p:cNvSpPr/>
              <p:nvPr/>
            </p:nvSpPr>
            <p:spPr>
              <a:xfrm rot="19244500">
                <a:off x="5266128" y="2767340"/>
                <a:ext cx="2688762" cy="330983"/>
              </a:xfrm>
              <a:prstGeom prst="rect">
                <a:avLst/>
              </a:prstGeom>
              <a:solidFill>
                <a:srgbClr val="0D0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42F54-611B-4BCA-9DAD-56F7C24ADEC4}"/>
                  </a:ext>
                </a:extLst>
              </p:cNvPr>
              <p:cNvSpPr/>
              <p:nvPr/>
            </p:nvSpPr>
            <p:spPr>
              <a:xfrm rot="2293777">
                <a:off x="4372483" y="2194137"/>
                <a:ext cx="891017" cy="330983"/>
              </a:xfrm>
              <a:prstGeom prst="rect">
                <a:avLst/>
              </a:prstGeom>
              <a:solidFill>
                <a:srgbClr val="1114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7ACEF3-7E7F-4483-AA7C-2CA62057A234}"/>
                  </a:ext>
                </a:extLst>
              </p:cNvPr>
              <p:cNvSpPr/>
              <p:nvPr/>
            </p:nvSpPr>
            <p:spPr>
              <a:xfrm rot="2293777">
                <a:off x="4889479" y="3072371"/>
                <a:ext cx="1744909" cy="330983"/>
              </a:xfrm>
              <a:prstGeom prst="rect">
                <a:avLst/>
              </a:prstGeom>
              <a:solidFill>
                <a:srgbClr val="0D0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9C5B54-5F4B-42C4-85C0-AFFD9ADDEA59}"/>
                  </a:ext>
                </a:extLst>
              </p:cNvPr>
              <p:cNvSpPr/>
              <p:nvPr/>
            </p:nvSpPr>
            <p:spPr>
              <a:xfrm rot="2293777">
                <a:off x="5757433" y="3358926"/>
                <a:ext cx="1070377" cy="330983"/>
              </a:xfrm>
              <a:prstGeom prst="rect">
                <a:avLst/>
              </a:prstGeom>
              <a:solidFill>
                <a:srgbClr val="0D0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16305-EB8B-4661-9AE8-6E86FA4BDDB8}"/>
                  </a:ext>
                </a:extLst>
              </p:cNvPr>
              <p:cNvSpPr/>
              <p:nvPr/>
            </p:nvSpPr>
            <p:spPr>
              <a:xfrm>
                <a:off x="4916792" y="2454893"/>
                <a:ext cx="2004846" cy="1677989"/>
              </a:xfrm>
              <a:prstGeom prst="rect">
                <a:avLst/>
              </a:prstGeom>
              <a:solidFill>
                <a:srgbClr val="0D0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280078D-3C36-461B-8F5D-CA8D0345A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2878" y="2464649"/>
                <a:ext cx="2004845" cy="61535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B0ED12A-0D55-4887-A9E2-B3EA0CE20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8463" y="2860260"/>
                <a:ext cx="1149924" cy="439482"/>
              </a:xfrm>
              <a:prstGeom prst="rect">
                <a:avLst/>
              </a:prstGeom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40F43A-3072-4C66-87E0-A8783710AEAA}"/>
                  </a:ext>
                </a:extLst>
              </p:cNvPr>
              <p:cNvSpPr/>
              <p:nvPr/>
            </p:nvSpPr>
            <p:spPr>
              <a:xfrm>
                <a:off x="7674457" y="3227831"/>
                <a:ext cx="453683" cy="451104"/>
              </a:xfrm>
              <a:prstGeom prst="roundRect">
                <a:avLst/>
              </a:prstGeom>
              <a:solidFill>
                <a:srgbClr val="15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8CDFE8-6E0E-4CFF-A597-8F1041989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0154" b="62077" l="20495" r="25936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78" t="51194" r="73733" b="38236"/>
            <a:stretch/>
          </p:blipFill>
          <p:spPr>
            <a:xfrm rot="9166014">
              <a:off x="7241071" y="1653467"/>
              <a:ext cx="457200" cy="808892"/>
            </a:xfrm>
            <a:prstGeom prst="rect">
              <a:avLst/>
            </a:prstGeom>
          </p:spPr>
        </p:pic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CC3E7B02-1D2B-45AC-A236-5FC1543DA829}"/>
                </a:ext>
              </a:extLst>
            </p:cNvPr>
            <p:cNvSpPr/>
            <p:nvPr/>
          </p:nvSpPr>
          <p:spPr>
            <a:xfrm rot="1365475">
              <a:off x="4623667" y="2788131"/>
              <a:ext cx="870877" cy="1411488"/>
            </a:xfrm>
            <a:prstGeom prst="chord">
              <a:avLst>
                <a:gd name="adj1" fmla="val 2301509"/>
                <a:gd name="adj2" fmla="val 16200000"/>
              </a:avLst>
            </a:prstGeom>
            <a:solidFill>
              <a:srgbClr val="0D0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6DF760DD-BAA0-4F4C-B5AA-F7AC4D0CC0A7}"/>
                </a:ext>
              </a:extLst>
            </p:cNvPr>
            <p:cNvSpPr/>
            <p:nvPr/>
          </p:nvSpPr>
          <p:spPr>
            <a:xfrm rot="20234525" flipV="1">
              <a:off x="4587518" y="2717764"/>
              <a:ext cx="870877" cy="1411488"/>
            </a:xfrm>
            <a:prstGeom prst="chord">
              <a:avLst>
                <a:gd name="adj1" fmla="val 2301509"/>
                <a:gd name="adj2" fmla="val 16200000"/>
              </a:avLst>
            </a:prstGeom>
            <a:solidFill>
              <a:srgbClr val="0D0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6E0BB7-46BA-471D-B62D-D5C52B704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0154" b="62077" l="20495" r="2593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78" t="51194" r="73733" b="38236"/>
            <a:stretch/>
          </p:blipFill>
          <p:spPr>
            <a:xfrm rot="3631032">
              <a:off x="4443184" y="1621560"/>
              <a:ext cx="457200" cy="808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EC5D68-D14F-41BB-9F08-FECBB5AC0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462" b="31923" l="25018" r="34276">
                          <a14:foregroundMark x1="27350" y1="26538" x2="29753" y2="28692"/>
                          <a14:foregroundMark x1="27491" y1="29385" x2="30601" y2="26538"/>
                          <a14:backgroundMark x1="29258" y1="25846" x2="31519" y2="27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4" t="22699" r="66275" b="68722"/>
            <a:stretch/>
          </p:blipFill>
          <p:spPr>
            <a:xfrm rot="21330962">
              <a:off x="4175722" y="1478377"/>
              <a:ext cx="656492" cy="65649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9421AE-0EFE-46B8-8F44-4E7B7F0A19F8}"/>
                </a:ext>
              </a:extLst>
            </p:cNvPr>
            <p:cNvSpPr/>
            <p:nvPr/>
          </p:nvSpPr>
          <p:spPr>
            <a:xfrm rot="18815813">
              <a:off x="4309633" y="1999531"/>
              <a:ext cx="356809" cy="933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497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</cp:revision>
  <dcterms:created xsi:type="dcterms:W3CDTF">2018-01-27T12:36:01Z</dcterms:created>
  <dcterms:modified xsi:type="dcterms:W3CDTF">2018-01-27T14:12:06Z</dcterms:modified>
</cp:coreProperties>
</file>