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C1C1C1"/>
    <a:srgbClr val="383938"/>
    <a:srgbClr val="0D0D0A"/>
    <a:srgbClr val="222222"/>
    <a:srgbClr val="363636"/>
    <a:srgbClr val="080904"/>
    <a:srgbClr val="10100B"/>
    <a:srgbClr val="11110D"/>
    <a:srgbClr val="161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>
        <p:scale>
          <a:sx n="142" d="100"/>
          <a:sy n="142" d="100"/>
        </p:scale>
        <p:origin x="-4614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CA6-2E47-4E76-A0F9-A33EF9BF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C212D-B190-47A3-A827-7C311D435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DE7A-07B3-4AE3-8E72-44894C0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BFF7-EC51-4F44-92AA-84CE8D1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9B02-5856-488C-9B05-8AF5B52B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B501-3143-4B07-9CD6-30E13266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5751E-59AE-438C-A820-81E404B1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0D15E-F3D9-4DD6-9CE9-ED557249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432F-7262-4BFF-965E-FB4458BD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2AC1-3E43-4991-9691-430065A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4A30-621E-4D5F-8867-D25F0F67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0B4A5-5B7E-4BC4-A197-D41E704DD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BB35-404D-487B-8275-0594D05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8E0D-DA24-4EAE-81B9-5690AA93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A862-BFE3-4F30-AC14-5F8061C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7AC-5D00-4E94-B10E-FAA99A33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2FC6-C34B-41DB-AB3A-4499161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4627-D455-4D61-A89D-DDF91827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F4AD-7622-40C5-8C0D-D93C4EF2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E63C-DD5E-4618-A04F-9BBF512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1C83-98FA-4EF0-8ED1-C3E5D1F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86EC-98EB-4A5A-86C2-9BEEE8BE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598C-8694-491B-8FA4-2B41640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1B6C-EEFD-4227-8F1A-19224F37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40E0-5CDB-4F8F-BC77-93D4F831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B61-40CA-4D4D-9EBC-96780C7C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DD4C-E29F-448A-881B-F99C2354A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C1EEF-B285-425A-B1D2-4266C07EF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CED7A-4278-4FC9-AB4F-F80851D8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120A-1A99-4B87-8CC1-BC0EF3E0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3D1FD-5BB3-4051-B4A8-D351CEB2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4F39-4494-4BE0-86A4-F82A9A77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1A090-6386-4859-89AF-8EA444EF4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BD184-2FF6-4760-A74B-06579718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9FC52-1A56-4FFC-B6AB-E48CBC38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9D2C8-C08B-48AE-AA67-D8C0FEFC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95152-7F29-4793-94B2-667E336E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4DD90-8587-47E6-9F73-DE26054A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0785-E883-41C3-AF01-9CA5C4B1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A34C-8158-47F0-8CFC-91ED4AE1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67BCE-C375-47B3-9EA8-A79B9E3E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6C01-4D2B-46E9-8414-36A4242A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E75AC-F66F-4697-9B4A-F13A0929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0DA18-7267-4FFB-8BB7-4BA787CE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3EC38-2F2E-48EA-9091-5CBCE2DD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F3F3D-06CB-4B9F-904C-2E1A4D75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60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CAF9-BB57-4A10-8BF0-6BAD37A6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BAEC-ECCF-4315-91B9-AE7079B9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5B1C3-041C-4799-8EC1-FEA5C267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0362E-8F7A-49ED-99DF-207372E7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E045-972B-4959-8120-53F73873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143-BA50-40C0-B748-8D5A626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0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61A3-5A2D-4A99-BD17-98E6066E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07FE-F1B9-4A95-9AA0-271CCFF1E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70477-900A-4CBF-9FF9-6B674F65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B3C5F-AE43-4E28-ACB9-7F7B9BBC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A99A2-2215-4B59-9904-071FD84E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DD8D-1CED-42A6-9B93-339BF646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E721-336E-48BA-864D-D619EB61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5AD26-890A-41B0-B51A-ABAB8BC6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EB41-57A0-44E9-A14E-52657260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6D44D-F2BD-453A-A0BE-1F7BC810AFE9}" type="datetimeFigureOut">
              <a:rPr lang="en-GB" smtClean="0"/>
              <a:t>21/01/2018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6A2A-F021-42A9-82F3-54449CC6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383E-8155-4755-9392-179E48024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67A5-9F0A-4F02-92B0-21DFB7F40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16DC8-CA53-4412-B544-90B9D55F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7EABF-63FD-4C35-B9BD-344898FBBB72}"/>
              </a:ext>
            </a:extLst>
          </p:cNvPr>
          <p:cNvSpPr/>
          <p:nvPr/>
        </p:nvSpPr>
        <p:spPr>
          <a:xfrm>
            <a:off x="4943960" y="1257114"/>
            <a:ext cx="6699892" cy="4804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16DC8-CA53-4412-B544-90B9D55FA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14463" r="17081" b="15480"/>
          <a:stretch/>
        </p:blipFill>
        <p:spPr>
          <a:xfrm>
            <a:off x="185980" y="1146876"/>
            <a:ext cx="4246536" cy="4804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CD29E-2679-45D3-9688-A55D0D44C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59" b="83691" l="24316" r="62012">
                        <a14:foregroundMark x1="52051" y1="48242" x2="54297" y2="45117"/>
                        <a14:foregroundMark x1="55371" y1="45020" x2="54395" y2="45117"/>
                        <a14:foregroundMark x1="58887" y1="40527" x2="61133" y2="37793"/>
                        <a14:foregroundMark x1="51270" y1="47168" x2="53320" y2="44629"/>
                        <a14:backgroundMark x1="61035" y1="38965" x2="44336" y2="62695"/>
                        <a14:backgroundMark x1="56250" y1="38184" x2="41211" y2="55371"/>
                        <a14:backgroundMark x1="26367" y1="35938" x2="46484" y2="49023"/>
                        <a14:backgroundMark x1="43164" y1="56445" x2="48438" y2="46973"/>
                        <a14:backgroundMark x1="38379" y1="66602" x2="41895" y2="68652"/>
                        <a14:backgroundMark x1="35742" y1="70215" x2="44727" y2="58203"/>
                        <a14:backgroundMark x1="35352" y1="70313" x2="39746" y2="64648"/>
                        <a14:backgroundMark x1="34277" y1="68750" x2="39160" y2="62793"/>
                        <a14:backgroundMark x1="24512" y1="82324" x2="25977" y2="83105"/>
                        <a14:backgroundMark x1="37109" y1="65625" x2="37109" y2="65625"/>
                        <a14:backgroundMark x1="39941" y1="64160" x2="39941" y2="64160"/>
                        <a14:backgroundMark x1="47266" y1="54590" x2="47266" y2="54590"/>
                        <a14:backgroundMark x1="52148" y1="45508" x2="52148" y2="45508"/>
                        <a14:backgroundMark x1="52930" y1="47363" x2="54980" y2="45410"/>
                        <a14:backgroundMark x1="60742" y1="38770" x2="61426" y2="37695"/>
                        <a14:backgroundMark x1="55664" y1="39746" x2="55664" y2="39746"/>
                        <a14:backgroundMark x1="48926" y1="47461" x2="51660" y2="45508"/>
                        <a14:backgroundMark x1="51270" y1="46875" x2="52930" y2="44336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33446" r="36930" b="15480"/>
          <a:stretch/>
        </p:blipFill>
        <p:spPr>
          <a:xfrm rot="8540577">
            <a:off x="8237785" y="2008723"/>
            <a:ext cx="2885268" cy="350261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DF919-EEF2-4DBD-82C4-97CA02DE0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520" b="57715" l="24805" r="58984">
                        <a14:backgroundMark x1="45117" y1="50879" x2="47852" y2="55762"/>
                        <a14:backgroundMark x1="51855" y1="45020" x2="56445" y2="49023"/>
                        <a14:backgroundMark x1="52637" y1="42871" x2="54980" y2="500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8" t="29603" r="40358" b="41018"/>
          <a:stretch/>
        </p:blipFill>
        <p:spPr>
          <a:xfrm rot="3327489">
            <a:off x="4347979" y="1730825"/>
            <a:ext cx="2650209" cy="201478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3F22F-15B1-46CA-AF13-5634435061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211" b="30078" l="46875" r="61328">
                        <a14:backgroundMark x1="48730" y1="22949" x2="46289" y2="27637"/>
                        <a14:backgroundMark x1="60742" y1="18359" x2="57520" y2="23340"/>
                        <a14:backgroundMark x1="61816" y1="17090" x2="55859" y2="23340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83" t="14463" r="36930" b="67797"/>
          <a:stretch/>
        </p:blipFill>
        <p:spPr>
          <a:xfrm rot="18767088">
            <a:off x="6484750" y="4403773"/>
            <a:ext cx="1164955" cy="12166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1FC86-0075-4252-A704-7D0EEA1541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457" b="84180" l="45801" r="583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5" t="66779" r="40019" b="15480"/>
          <a:stretch/>
        </p:blipFill>
        <p:spPr>
          <a:xfrm rot="12958383">
            <a:off x="5239185" y="4435116"/>
            <a:ext cx="1077131" cy="121662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93560-0381-4305-847A-3D578A675D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016" b="30738" l="41580" r="53166">
                        <a14:backgroundMark x1="50684" y1="24023" x2="54590" y2="26465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32" t="17551" r="45386" b="67797"/>
          <a:stretch/>
        </p:blipFill>
        <p:spPr>
          <a:xfrm rot="3463586">
            <a:off x="7859282" y="4661546"/>
            <a:ext cx="993183" cy="100480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5BDB6AA-BF7B-473F-9D5A-9A297443562C}"/>
              </a:ext>
            </a:extLst>
          </p:cNvPr>
          <p:cNvGrpSpPr/>
          <p:nvPr/>
        </p:nvGrpSpPr>
        <p:grpSpPr>
          <a:xfrm>
            <a:off x="6477907" y="1957200"/>
            <a:ext cx="2161889" cy="2531271"/>
            <a:chOff x="7371491" y="1832552"/>
            <a:chExt cx="2161889" cy="253127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D83B5D-C8CD-428A-B248-77C4BD5CD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2520" b="57715" l="24805" r="58984">
                          <a14:backgroundMark x1="45117" y1="50879" x2="47852" y2="55762"/>
                          <a14:backgroundMark x1="51855" y1="45020" x2="56445" y2="49023"/>
                          <a14:backgroundMark x1="52637" y1="42871" x2="54980" y2="50000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t="29603" r="40358" b="41018"/>
            <a:stretch/>
          </p:blipFill>
          <p:spPr>
            <a:xfrm rot="3327489">
              <a:off x="7629572" y="2509064"/>
              <a:ext cx="1607746" cy="1222264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1E35B-179F-41A6-9769-B05AD82F0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828" b="42676" l="60059" r="8164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47" t="21958" r="17081" b="42110"/>
            <a:stretch/>
          </p:blipFill>
          <p:spPr>
            <a:xfrm rot="18555832">
              <a:off x="7186800" y="2017243"/>
              <a:ext cx="2531271" cy="2161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30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178A05F-6E21-4BC7-B0E5-918A20923D01}"/>
              </a:ext>
            </a:extLst>
          </p:cNvPr>
          <p:cNvGrpSpPr/>
          <p:nvPr/>
        </p:nvGrpSpPr>
        <p:grpSpPr>
          <a:xfrm>
            <a:off x="2143125" y="2362199"/>
            <a:ext cx="1352550" cy="1333501"/>
            <a:chOff x="2143125" y="2362199"/>
            <a:chExt cx="1352550" cy="1333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716DC8-CA53-4412-B544-90B9D55FA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39" t="16944" r="40139" b="63611"/>
            <a:stretch/>
          </p:blipFill>
          <p:spPr>
            <a:xfrm>
              <a:off x="2143125" y="2362199"/>
              <a:ext cx="1352550" cy="1333501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BB9EE5-EA8E-4E11-8BDB-7D806B1F7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879" b="35938" l="40137" r="60059">
                          <a14:foregroundMark x1="41113" y1="26953" x2="41113" y2="26953"/>
                          <a14:foregroundMark x1="41797" y1="31836" x2="41797" y2="31836"/>
                          <a14:foregroundMark x1="42090" y1="31348" x2="42090" y2="31348"/>
                          <a14:foregroundMark x1="45313" y1="34766" x2="45313" y2="34766"/>
                          <a14:foregroundMark x1="54297" y1="34766" x2="54297" y2="34766"/>
                          <a14:foregroundMark x1="57910" y1="31250" x2="57910" y2="31250"/>
                          <a14:foregroundMark x1="58789" y1="26758" x2="58789" y2="26758"/>
                          <a14:backgroundMark x1="58594" y1="31738" x2="60449" y2="32910"/>
                          <a14:backgroundMark x1="51367" y1="36621" x2="55762" y2="353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39" t="25972" r="40139" b="63611"/>
            <a:stretch/>
          </p:blipFill>
          <p:spPr>
            <a:xfrm flipV="1">
              <a:off x="2143125" y="2362199"/>
              <a:ext cx="1352550" cy="714374"/>
            </a:xfrm>
            <a:prstGeom prst="rect">
              <a:avLst/>
            </a:prstGeom>
          </p:spPr>
        </p:pic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8184B41B-9746-479F-932F-F40F06B9FFA5}"/>
                </a:ext>
              </a:extLst>
            </p:cNvPr>
            <p:cNvSpPr/>
            <p:nvPr/>
          </p:nvSpPr>
          <p:spPr>
            <a:xfrm>
              <a:off x="2619376" y="2809874"/>
              <a:ext cx="409574" cy="428625"/>
            </a:xfrm>
            <a:prstGeom prst="donut">
              <a:avLst/>
            </a:prstGeom>
            <a:solidFill>
              <a:srgbClr val="38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3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16DC8-CA53-4412-B544-90B9D55FA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4" t="10216" r="32568" b="72815"/>
          <a:stretch/>
        </p:blipFill>
        <p:spPr>
          <a:xfrm>
            <a:off x="4928260" y="700644"/>
            <a:ext cx="2363189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7BE0832-7122-499F-A5B5-A6B388D4F64A}"/>
              </a:ext>
            </a:extLst>
          </p:cNvPr>
          <p:cNvGrpSpPr/>
          <p:nvPr/>
        </p:nvGrpSpPr>
        <p:grpSpPr>
          <a:xfrm>
            <a:off x="4928259" y="3866597"/>
            <a:ext cx="2303814" cy="2296697"/>
            <a:chOff x="4928259" y="3866597"/>
            <a:chExt cx="2303814" cy="22966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716DC8-CA53-4412-B544-90B9D55FA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6" t="56623" r="33434" b="10130"/>
            <a:stretch/>
          </p:blipFill>
          <p:spPr>
            <a:xfrm>
              <a:off x="4940134" y="3883231"/>
              <a:ext cx="2291939" cy="2280063"/>
            </a:xfrm>
            <a:prstGeom prst="ellipse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DEF9AE-7093-49C4-9BF4-EE3C016CF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352" b="29688" l="33008" r="47559">
                          <a14:foregroundMark x1="46875" y1="11523" x2="47168" y2="17773"/>
                          <a14:foregroundMark x1="46484" y1="11719" x2="37598" y2="17383"/>
                          <a14:foregroundMark x1="36816" y1="19141" x2="41504" y2="22070"/>
                          <a14:foregroundMark x1="41504" y1="21387" x2="47461" y2="16406"/>
                          <a14:foregroundMark x1="36621" y1="18555" x2="33887" y2="29199"/>
                          <a14:foregroundMark x1="33496" y1="25488" x2="33691" y2="29492"/>
                          <a14:foregroundMark x1="35254" y1="19531" x2="39551" y2="14258"/>
                          <a14:foregroundMark x1="39844" y1="14160" x2="42676" y2="12207"/>
                          <a14:foregroundMark x1="43164" y1="12207" x2="46973" y2="10938"/>
                          <a14:foregroundMark x1="47266" y1="11133" x2="47461" y2="17578"/>
                          <a14:foregroundMark x1="38965" y1="18750" x2="42285" y2="20703"/>
                          <a14:foregroundMark x1="41309" y1="22461" x2="39258" y2="29590"/>
                          <a14:foregroundMark x1="40234" y1="21777" x2="37695" y2="29590"/>
                          <a14:foregroundMark x1="33984" y1="29297" x2="37207" y2="29492"/>
                          <a14:backgroundMark x1="45215" y1="18848" x2="45898" y2="19531"/>
                          <a14:backgroundMark x1="41797" y1="23340" x2="41797" y2="23340"/>
                          <a14:backgroundMark x1="41797" y1="22168" x2="45117" y2="23047"/>
                          <a14:backgroundMark x1="44336" y1="27734" x2="44336" y2="277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4" t="10216" r="52308" b="70131"/>
            <a:stretch/>
          </p:blipFill>
          <p:spPr>
            <a:xfrm>
              <a:off x="4928259" y="3866597"/>
              <a:ext cx="1009404" cy="134784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35C38A-F3DF-4E55-A4A8-01977B33844F}"/>
                </a:ext>
              </a:extLst>
            </p:cNvPr>
            <p:cNvGrpSpPr/>
            <p:nvPr/>
          </p:nvGrpSpPr>
          <p:grpSpPr>
            <a:xfrm>
              <a:off x="5432961" y="4337343"/>
              <a:ext cx="1338147" cy="1351527"/>
              <a:chOff x="9048842" y="3549433"/>
              <a:chExt cx="1338147" cy="135152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82A017E-AC3B-4EA2-80E9-7D74DA5152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40274" b="17230"/>
              <a:stretch/>
            </p:blipFill>
            <p:spPr>
              <a:xfrm>
                <a:off x="9053303" y="3549433"/>
                <a:ext cx="1333686" cy="1338147"/>
              </a:xfrm>
              <a:prstGeom prst="ellipse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2D124D9-7F36-4662-8618-9549B40E36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3477" b="82813" l="40723" r="46680">
                            <a14:foregroundMark x1="46191" y1="64648" x2="46289" y2="81738"/>
                            <a14:foregroundMark x1="46387" y1="64355" x2="43848" y2="66016"/>
                            <a14:foregroundMark x1="44238" y1="65625" x2="46289" y2="64160"/>
                            <a14:foregroundMark x1="41016" y1="76367" x2="42969" y2="79688"/>
                            <a14:foregroundMark x1="45605" y1="81641" x2="46484" y2="81738"/>
                            <a14:backgroundMark x1="39844" y1="74316" x2="43750" y2="81543"/>
                            <a14:backgroundMark x1="41113" y1="77539" x2="45410" y2="83691"/>
                            <a14:backgroundMark x1="42676" y1="79883" x2="47266" y2="83105"/>
                            <a14:backgroundMark x1="47461" y1="63477" x2="39746" y2="66992"/>
                            <a14:backgroundMark x1="45605" y1="62598" x2="39453" y2="708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53456" b="17230"/>
              <a:stretch/>
            </p:blipFill>
            <p:spPr>
              <a:xfrm rot="16200000">
                <a:off x="9503069" y="4017039"/>
                <a:ext cx="429694" cy="1338147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480A87E-007A-4CF9-BD8C-3406E2D206ED}"/>
                  </a:ext>
                </a:extLst>
              </p:cNvPr>
              <p:cNvSpPr/>
              <p:nvPr/>
            </p:nvSpPr>
            <p:spPr>
              <a:xfrm>
                <a:off x="9318702" y="3852100"/>
                <a:ext cx="828908" cy="777886"/>
              </a:xfrm>
              <a:prstGeom prst="ellipse">
                <a:avLst/>
              </a:prstGeom>
              <a:solidFill>
                <a:srgbClr val="222222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C9C7D48-85F8-46CB-98BC-4097143B6740}"/>
                  </a:ext>
                </a:extLst>
              </p:cNvPr>
              <p:cNvSpPr/>
              <p:nvPr/>
            </p:nvSpPr>
            <p:spPr>
              <a:xfrm>
                <a:off x="9048842" y="3549433"/>
                <a:ext cx="1333686" cy="133814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13BF6C-AB20-497B-8CB4-3BEBEC19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316701">
              <a:off x="6424152" y="5566538"/>
              <a:ext cx="107577" cy="3073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B05AE1-A10B-4D26-9A12-5C6AC9CD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029644">
              <a:off x="6513538" y="5512851"/>
              <a:ext cx="107577" cy="309237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24701-0F87-4A94-B2CC-AE935270CB51}"/>
                </a:ext>
              </a:extLst>
            </p:cNvPr>
            <p:cNvSpPr/>
            <p:nvPr/>
          </p:nvSpPr>
          <p:spPr>
            <a:xfrm>
              <a:off x="5428500" y="4318292"/>
              <a:ext cx="1338148" cy="1351527"/>
            </a:xfrm>
            <a:prstGeom prst="ellipse">
              <a:avLst/>
            </a:prstGeom>
            <a:noFill/>
            <a:ln w="28575">
              <a:solidFill>
                <a:srgbClr val="0D0D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C46BE5-81C2-41D2-BB9E-2ABB8D967FA0}"/>
              </a:ext>
            </a:extLst>
          </p:cNvPr>
          <p:cNvGrpSpPr/>
          <p:nvPr/>
        </p:nvGrpSpPr>
        <p:grpSpPr>
          <a:xfrm>
            <a:off x="4965368" y="980194"/>
            <a:ext cx="2303814" cy="2296697"/>
            <a:chOff x="4965368" y="980194"/>
            <a:chExt cx="2303814" cy="22966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D28EC3-F7AB-44B6-BA70-3E1E298F86C8}"/>
                </a:ext>
              </a:extLst>
            </p:cNvPr>
            <p:cNvGrpSpPr/>
            <p:nvPr/>
          </p:nvGrpSpPr>
          <p:grpSpPr>
            <a:xfrm>
              <a:off x="4965368" y="980194"/>
              <a:ext cx="2303814" cy="2296697"/>
              <a:chOff x="4928259" y="3866597"/>
              <a:chExt cx="2303814" cy="229669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90716FD-321D-4B0D-96CE-C756763FDD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6" t="56623" r="33434" b="10130"/>
              <a:stretch/>
            </p:blipFill>
            <p:spPr>
              <a:xfrm>
                <a:off x="4940134" y="3883231"/>
                <a:ext cx="2291939" cy="2280063"/>
              </a:xfrm>
              <a:prstGeom prst="ellipse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167982-BCD8-4449-AD82-5E8B5E7154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352" b="29688" l="33008" r="47559">
                            <a14:foregroundMark x1="46875" y1="11523" x2="47168" y2="17773"/>
                            <a14:foregroundMark x1="46484" y1="11719" x2="37598" y2="17383"/>
                            <a14:foregroundMark x1="36816" y1="19141" x2="41504" y2="22070"/>
                            <a14:foregroundMark x1="41504" y1="21387" x2="47461" y2="16406"/>
                            <a14:foregroundMark x1="36621" y1="18555" x2="33887" y2="29199"/>
                            <a14:foregroundMark x1="33496" y1="25488" x2="33691" y2="29492"/>
                            <a14:foregroundMark x1="35254" y1="19531" x2="39551" y2="14258"/>
                            <a14:foregroundMark x1="39844" y1="14160" x2="42676" y2="12207"/>
                            <a14:foregroundMark x1="43164" y1="12207" x2="46973" y2="10938"/>
                            <a14:foregroundMark x1="47266" y1="11133" x2="47461" y2="17578"/>
                            <a14:foregroundMark x1="38965" y1="18750" x2="42285" y2="20703"/>
                            <a14:foregroundMark x1="41309" y1="22461" x2="39258" y2="29590"/>
                            <a14:foregroundMark x1="40234" y1="21777" x2="37695" y2="29590"/>
                            <a14:foregroundMark x1="33984" y1="29297" x2="37207" y2="29492"/>
                            <a14:backgroundMark x1="45215" y1="18848" x2="45898" y2="19531"/>
                            <a14:backgroundMark x1="41797" y1="23340" x2="41797" y2="23340"/>
                            <a14:backgroundMark x1="41797" y1="22168" x2="45117" y2="23047"/>
                            <a14:backgroundMark x1="44336" y1="27734" x2="44336" y2="27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74" t="10216" r="52308" b="70131"/>
              <a:stretch/>
            </p:blipFill>
            <p:spPr>
              <a:xfrm>
                <a:off x="4928259" y="3866597"/>
                <a:ext cx="1009404" cy="1347849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03A2AE1-7B33-4395-8182-CD2A43E351C5}"/>
                  </a:ext>
                </a:extLst>
              </p:cNvPr>
              <p:cNvGrpSpPr/>
              <p:nvPr/>
            </p:nvGrpSpPr>
            <p:grpSpPr>
              <a:xfrm>
                <a:off x="5432961" y="4337343"/>
                <a:ext cx="1338147" cy="1351527"/>
                <a:chOff x="9048842" y="3549433"/>
                <a:chExt cx="1338147" cy="1351527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F20FA20-B697-4E16-9E31-032641DB82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40274" b="17230"/>
                <a:stretch/>
              </p:blipFill>
              <p:spPr>
                <a:xfrm>
                  <a:off x="9053303" y="3549433"/>
                  <a:ext cx="1333686" cy="1338147"/>
                </a:xfrm>
                <a:prstGeom prst="ellipse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D442195F-3D8C-492F-A79B-FF68AC59F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3477" b="82813" l="40723" r="46680">
                              <a14:foregroundMark x1="46191" y1="64648" x2="46289" y2="81738"/>
                              <a14:foregroundMark x1="46387" y1="64355" x2="43848" y2="66016"/>
                              <a14:foregroundMark x1="44238" y1="65625" x2="46289" y2="64160"/>
                              <a14:foregroundMark x1="41016" y1="76367" x2="42969" y2="79688"/>
                              <a14:foregroundMark x1="45605" y1="81641" x2="46484" y2="81738"/>
                              <a14:backgroundMark x1="39844" y1="74316" x2="43750" y2="81543"/>
                              <a14:backgroundMark x1="41113" y1="77539" x2="45410" y2="83691"/>
                              <a14:backgroundMark x1="42676" y1="79883" x2="47266" y2="83105"/>
                              <a14:backgroundMark x1="47461" y1="63477" x2="39746" y2="66992"/>
                              <a14:backgroundMark x1="45605" y1="62598" x2="39453" y2="7080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53456" b="17230"/>
                <a:stretch/>
              </p:blipFill>
              <p:spPr>
                <a:xfrm rot="16200000">
                  <a:off x="9503069" y="4017039"/>
                  <a:ext cx="429694" cy="1338147"/>
                </a:xfrm>
                <a:prstGeom prst="rect">
                  <a:avLst/>
                </a:prstGeom>
              </p:spPr>
            </p:pic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28EE4C5-EB99-4C7D-B204-DC5BCADBBBE9}"/>
                    </a:ext>
                  </a:extLst>
                </p:cNvPr>
                <p:cNvSpPr/>
                <p:nvPr/>
              </p:nvSpPr>
              <p:spPr>
                <a:xfrm>
                  <a:off x="9318702" y="3852100"/>
                  <a:ext cx="828908" cy="777886"/>
                </a:xfrm>
                <a:prstGeom prst="ellipse">
                  <a:avLst/>
                </a:prstGeom>
                <a:solidFill>
                  <a:srgbClr val="222222"/>
                </a:soli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ED7705F-9C3B-4D4C-B2D7-D827C15DA278}"/>
                    </a:ext>
                  </a:extLst>
                </p:cNvPr>
                <p:cNvSpPr/>
                <p:nvPr/>
              </p:nvSpPr>
              <p:spPr>
                <a:xfrm>
                  <a:off x="9048842" y="3549433"/>
                  <a:ext cx="1333686" cy="1338147"/>
                </a:xfrm>
                <a:prstGeom prst="ellipse">
                  <a:avLst/>
                </a:prstGeom>
                <a:noFill/>
                <a:ln w="28575">
                  <a:solidFill>
                    <a:srgbClr val="0D0D0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601614D-754F-4D66-B906-10645E17A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316701">
                <a:off x="6424152" y="5566538"/>
                <a:ext cx="107577" cy="30736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053D6ED-02DA-4620-B03B-271BA961B4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029644">
                <a:off x="6513538" y="5512851"/>
                <a:ext cx="107577" cy="309237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90D15DF-7D1B-4B74-9FAD-74544766F7E0}"/>
                  </a:ext>
                </a:extLst>
              </p:cNvPr>
              <p:cNvSpPr/>
              <p:nvPr/>
            </p:nvSpPr>
            <p:spPr>
              <a:xfrm>
                <a:off x="5428500" y="4318292"/>
                <a:ext cx="1338148" cy="135152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EA1888-EB10-4A4A-82E4-A417A4E07FDF}"/>
                </a:ext>
              </a:extLst>
            </p:cNvPr>
            <p:cNvGrpSpPr/>
            <p:nvPr/>
          </p:nvGrpSpPr>
          <p:grpSpPr>
            <a:xfrm>
              <a:off x="5452497" y="1458381"/>
              <a:ext cx="1352550" cy="1333501"/>
              <a:chOff x="2143125" y="2362199"/>
              <a:chExt cx="1352550" cy="133350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F77B6F0-A9F4-4C16-927C-A0807F6B3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16944" r="40139" b="63611"/>
              <a:stretch/>
            </p:blipFill>
            <p:spPr>
              <a:xfrm>
                <a:off x="2143125" y="2362199"/>
                <a:ext cx="1352550" cy="1333501"/>
              </a:xfrm>
              <a:prstGeom prst="ellipse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7B7D9CE-7BBE-43D2-AF99-E2C159B443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5879" b="35938" l="40137" r="60059">
                            <a14:foregroundMark x1="41113" y1="26953" x2="41113" y2="26953"/>
                            <a14:foregroundMark x1="41797" y1="31836" x2="41797" y2="31836"/>
                            <a14:foregroundMark x1="42090" y1="31348" x2="42090" y2="31348"/>
                            <a14:foregroundMark x1="45313" y1="34766" x2="45313" y2="34766"/>
                            <a14:foregroundMark x1="54297" y1="34766" x2="54297" y2="34766"/>
                            <a14:foregroundMark x1="57910" y1="31250" x2="57910" y2="31250"/>
                            <a14:foregroundMark x1="58789" y1="26758" x2="58789" y2="26758"/>
                            <a14:backgroundMark x1="58594" y1="31738" x2="60449" y2="32910"/>
                            <a14:backgroundMark x1="51367" y1="36621" x2="55762" y2="35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25972" r="40139" b="63611"/>
              <a:stretch/>
            </p:blipFill>
            <p:spPr>
              <a:xfrm flipV="1">
                <a:off x="2143125" y="2362199"/>
                <a:ext cx="1352550" cy="714374"/>
              </a:xfrm>
              <a:prstGeom prst="rect">
                <a:avLst/>
              </a:prstGeom>
            </p:spPr>
          </p:pic>
          <p:sp>
            <p:nvSpPr>
              <p:cNvPr id="29" name="Circle: Hollow 28">
                <a:extLst>
                  <a:ext uri="{FF2B5EF4-FFF2-40B4-BE49-F238E27FC236}">
                    <a16:creationId xmlns:a16="http://schemas.microsoft.com/office/drawing/2014/main" id="{87C6A9CA-987A-4E04-B8AD-FF2351EDEA23}"/>
                  </a:ext>
                </a:extLst>
              </p:cNvPr>
              <p:cNvSpPr/>
              <p:nvPr/>
            </p:nvSpPr>
            <p:spPr>
              <a:xfrm>
                <a:off x="2619376" y="2809874"/>
                <a:ext cx="409574" cy="428625"/>
              </a:xfrm>
              <a:prstGeom prst="donut">
                <a:avLst/>
              </a:prstGeom>
              <a:solidFill>
                <a:srgbClr val="3839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71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16DC8-CA53-4412-B544-90B9D55F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3689C1-A5E7-4597-B068-188A60F91108}"/>
              </a:ext>
            </a:extLst>
          </p:cNvPr>
          <p:cNvSpPr/>
          <p:nvPr/>
        </p:nvSpPr>
        <p:spPr>
          <a:xfrm>
            <a:off x="2666999" y="0"/>
            <a:ext cx="6857999" cy="6858000"/>
          </a:xfrm>
          <a:prstGeom prst="ellipse">
            <a:avLst/>
          </a:prstGeom>
          <a:noFill/>
          <a:ln w="57150">
            <a:solidFill>
              <a:srgbClr val="27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FDC316-7105-4AD6-BEEE-B5A2F008351F}"/>
              </a:ext>
            </a:extLst>
          </p:cNvPr>
          <p:cNvGrpSpPr/>
          <p:nvPr/>
        </p:nvGrpSpPr>
        <p:grpSpPr>
          <a:xfrm>
            <a:off x="4928259" y="3866597"/>
            <a:ext cx="2303814" cy="2296697"/>
            <a:chOff x="4928259" y="3866597"/>
            <a:chExt cx="2303814" cy="22966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B1E9A-BF3B-4DCC-A621-3EB1B4308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6" t="56623" r="33434" b="10130"/>
            <a:stretch/>
          </p:blipFill>
          <p:spPr>
            <a:xfrm>
              <a:off x="4940134" y="3883231"/>
              <a:ext cx="2291939" cy="2280063"/>
            </a:xfrm>
            <a:prstGeom prst="ellipse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582645-4FB4-4DDF-B230-56072C32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352" b="29688" l="33008" r="47559">
                          <a14:foregroundMark x1="46875" y1="11523" x2="47168" y2="17773"/>
                          <a14:foregroundMark x1="46484" y1="11719" x2="37598" y2="17383"/>
                          <a14:foregroundMark x1="36816" y1="19141" x2="41504" y2="22070"/>
                          <a14:foregroundMark x1="41504" y1="21387" x2="47461" y2="16406"/>
                          <a14:foregroundMark x1="36621" y1="18555" x2="33887" y2="29199"/>
                          <a14:foregroundMark x1="33496" y1="25488" x2="33691" y2="29492"/>
                          <a14:foregroundMark x1="35254" y1="19531" x2="39551" y2="14258"/>
                          <a14:foregroundMark x1="39844" y1="14160" x2="42676" y2="12207"/>
                          <a14:foregroundMark x1="43164" y1="12207" x2="46973" y2="10938"/>
                          <a14:foregroundMark x1="47266" y1="11133" x2="47461" y2="17578"/>
                          <a14:foregroundMark x1="38965" y1="18750" x2="42285" y2="20703"/>
                          <a14:foregroundMark x1="41309" y1="22461" x2="39258" y2="29590"/>
                          <a14:foregroundMark x1="40234" y1="21777" x2="37695" y2="29590"/>
                          <a14:foregroundMark x1="33984" y1="29297" x2="37207" y2="29492"/>
                          <a14:backgroundMark x1="45215" y1="18848" x2="45898" y2="19531"/>
                          <a14:backgroundMark x1="41797" y1="23340" x2="41797" y2="23340"/>
                          <a14:backgroundMark x1="41797" y1="22168" x2="45117" y2="23047"/>
                          <a14:backgroundMark x1="44336" y1="27734" x2="44336" y2="277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4" t="10216" r="52308" b="70131"/>
            <a:stretch/>
          </p:blipFill>
          <p:spPr>
            <a:xfrm>
              <a:off x="4928259" y="3866597"/>
              <a:ext cx="1009404" cy="134784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30A2A1-AD14-4CF3-8C10-0AB2BA909F5E}"/>
                </a:ext>
              </a:extLst>
            </p:cNvPr>
            <p:cNvGrpSpPr/>
            <p:nvPr/>
          </p:nvGrpSpPr>
          <p:grpSpPr>
            <a:xfrm>
              <a:off x="5432961" y="4337343"/>
              <a:ext cx="1338147" cy="1351527"/>
              <a:chOff x="9048842" y="3549433"/>
              <a:chExt cx="1338147" cy="135152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B4EAA40-2B29-4F24-A263-F7D13B06D5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40274" b="17230"/>
              <a:stretch/>
            </p:blipFill>
            <p:spPr>
              <a:xfrm>
                <a:off x="9053303" y="3549433"/>
                <a:ext cx="1333686" cy="1338147"/>
              </a:xfrm>
              <a:prstGeom prst="ellipse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1BB9F75-5B5B-4B50-AAD2-381A4A10B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3477" b="82813" l="40723" r="46680">
                            <a14:foregroundMark x1="46191" y1="64648" x2="46289" y2="81738"/>
                            <a14:foregroundMark x1="46387" y1="64355" x2="43848" y2="66016"/>
                            <a14:foregroundMark x1="44238" y1="65625" x2="46289" y2="64160"/>
                            <a14:foregroundMark x1="41016" y1="76367" x2="42969" y2="79688"/>
                            <a14:foregroundMark x1="45605" y1="81641" x2="46484" y2="81738"/>
                            <a14:backgroundMark x1="39844" y1="74316" x2="43750" y2="81543"/>
                            <a14:backgroundMark x1="41113" y1="77539" x2="45410" y2="83691"/>
                            <a14:backgroundMark x1="42676" y1="79883" x2="47266" y2="83105"/>
                            <a14:backgroundMark x1="47461" y1="63477" x2="39746" y2="66992"/>
                            <a14:backgroundMark x1="45605" y1="62598" x2="39453" y2="708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53456" b="17230"/>
              <a:stretch/>
            </p:blipFill>
            <p:spPr>
              <a:xfrm rot="16200000">
                <a:off x="9503069" y="4017039"/>
                <a:ext cx="429694" cy="1338147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C168AA-C235-432C-88DF-F940FFCD0DB3}"/>
                  </a:ext>
                </a:extLst>
              </p:cNvPr>
              <p:cNvSpPr/>
              <p:nvPr/>
            </p:nvSpPr>
            <p:spPr>
              <a:xfrm>
                <a:off x="9318702" y="3852100"/>
                <a:ext cx="828908" cy="777886"/>
              </a:xfrm>
              <a:prstGeom prst="ellipse">
                <a:avLst/>
              </a:prstGeom>
              <a:solidFill>
                <a:srgbClr val="222222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329508-A6E4-4B2A-B1AB-F8D64B86BAB8}"/>
                  </a:ext>
                </a:extLst>
              </p:cNvPr>
              <p:cNvSpPr/>
              <p:nvPr/>
            </p:nvSpPr>
            <p:spPr>
              <a:xfrm>
                <a:off x="9048842" y="3549433"/>
                <a:ext cx="1333686" cy="133814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12687F-3BA4-4C6A-A843-E4574EE17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316701">
              <a:off x="6424152" y="5566538"/>
              <a:ext cx="107577" cy="3073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94C4800-82AE-4241-B18B-39A75E882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029644">
              <a:off x="6513538" y="5512851"/>
              <a:ext cx="107577" cy="309237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9D0F8-1E22-4DF3-90F1-6F8E0E69F4AB}"/>
                </a:ext>
              </a:extLst>
            </p:cNvPr>
            <p:cNvSpPr/>
            <p:nvPr/>
          </p:nvSpPr>
          <p:spPr>
            <a:xfrm>
              <a:off x="5428500" y="4318292"/>
              <a:ext cx="1338148" cy="1351527"/>
            </a:xfrm>
            <a:prstGeom prst="ellipse">
              <a:avLst/>
            </a:prstGeom>
            <a:noFill/>
            <a:ln w="28575">
              <a:solidFill>
                <a:srgbClr val="0D0D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63F4F-00CD-4457-888B-F6894A696D48}"/>
              </a:ext>
            </a:extLst>
          </p:cNvPr>
          <p:cNvGrpSpPr/>
          <p:nvPr/>
        </p:nvGrpSpPr>
        <p:grpSpPr>
          <a:xfrm>
            <a:off x="4928259" y="659966"/>
            <a:ext cx="2303814" cy="2296697"/>
            <a:chOff x="4965368" y="980194"/>
            <a:chExt cx="2303814" cy="22966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627C7A-E72B-4542-B45D-BD81E21A5EE7}"/>
                </a:ext>
              </a:extLst>
            </p:cNvPr>
            <p:cNvGrpSpPr/>
            <p:nvPr/>
          </p:nvGrpSpPr>
          <p:grpSpPr>
            <a:xfrm>
              <a:off x="4965368" y="980194"/>
              <a:ext cx="2303814" cy="2296697"/>
              <a:chOff x="4928259" y="3866597"/>
              <a:chExt cx="2303814" cy="229669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0FD698-F285-469F-B567-F8BD319D1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6" t="56623" r="33434" b="10130"/>
              <a:stretch/>
            </p:blipFill>
            <p:spPr>
              <a:xfrm>
                <a:off x="4940134" y="3883231"/>
                <a:ext cx="2291939" cy="2280063"/>
              </a:xfrm>
              <a:prstGeom prst="ellipse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63A7181-FC3D-44D9-9933-574C7D8C3B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352" b="29688" l="33008" r="47559">
                            <a14:foregroundMark x1="46875" y1="11523" x2="47168" y2="17773"/>
                            <a14:foregroundMark x1="46484" y1="11719" x2="37598" y2="17383"/>
                            <a14:foregroundMark x1="36816" y1="19141" x2="41504" y2="22070"/>
                            <a14:foregroundMark x1="41504" y1="21387" x2="47461" y2="16406"/>
                            <a14:foregroundMark x1="36621" y1="18555" x2="33887" y2="29199"/>
                            <a14:foregroundMark x1="33496" y1="25488" x2="33691" y2="29492"/>
                            <a14:foregroundMark x1="35254" y1="19531" x2="39551" y2="14258"/>
                            <a14:foregroundMark x1="39844" y1="14160" x2="42676" y2="12207"/>
                            <a14:foregroundMark x1="43164" y1="12207" x2="46973" y2="10938"/>
                            <a14:foregroundMark x1="47266" y1="11133" x2="47461" y2="17578"/>
                            <a14:foregroundMark x1="38965" y1="18750" x2="42285" y2="20703"/>
                            <a14:foregroundMark x1="41309" y1="22461" x2="39258" y2="29590"/>
                            <a14:foregroundMark x1="40234" y1="21777" x2="37695" y2="29590"/>
                            <a14:foregroundMark x1="33984" y1="29297" x2="37207" y2="29492"/>
                            <a14:backgroundMark x1="45215" y1="18848" x2="45898" y2="19531"/>
                            <a14:backgroundMark x1="41797" y1="23340" x2="41797" y2="23340"/>
                            <a14:backgroundMark x1="41797" y1="22168" x2="45117" y2="23047"/>
                            <a14:backgroundMark x1="44336" y1="27734" x2="44336" y2="27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74" t="10216" r="52308" b="70131"/>
              <a:stretch/>
            </p:blipFill>
            <p:spPr>
              <a:xfrm>
                <a:off x="4928259" y="3866597"/>
                <a:ext cx="1009404" cy="1347849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27D692E-69BE-42B0-8796-1A7043A51538}"/>
                  </a:ext>
                </a:extLst>
              </p:cNvPr>
              <p:cNvGrpSpPr/>
              <p:nvPr/>
            </p:nvGrpSpPr>
            <p:grpSpPr>
              <a:xfrm>
                <a:off x="5432961" y="4337343"/>
                <a:ext cx="1338147" cy="1351527"/>
                <a:chOff x="9048842" y="3549433"/>
                <a:chExt cx="1338147" cy="1351527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3998E26D-DE82-4C6B-8E71-381FD4A6D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40274" b="17230"/>
                <a:stretch/>
              </p:blipFill>
              <p:spPr>
                <a:xfrm>
                  <a:off x="9053303" y="3549433"/>
                  <a:ext cx="1333686" cy="1338147"/>
                </a:xfrm>
                <a:prstGeom prst="ellipse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7CD1E86-6085-4DD2-B646-9BBB941E5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3477" b="82813" l="40723" r="46680">
                              <a14:foregroundMark x1="46191" y1="64648" x2="46289" y2="81738"/>
                              <a14:foregroundMark x1="46387" y1="64355" x2="43848" y2="66016"/>
                              <a14:foregroundMark x1="44238" y1="65625" x2="46289" y2="64160"/>
                              <a14:foregroundMark x1="41016" y1="76367" x2="42969" y2="79688"/>
                              <a14:foregroundMark x1="45605" y1="81641" x2="46484" y2="81738"/>
                              <a14:backgroundMark x1="39844" y1="74316" x2="43750" y2="81543"/>
                              <a14:backgroundMark x1="41113" y1="77539" x2="45410" y2="83691"/>
                              <a14:backgroundMark x1="42676" y1="79883" x2="47266" y2="83105"/>
                              <a14:backgroundMark x1="47461" y1="63477" x2="39746" y2="66992"/>
                              <a14:backgroundMark x1="45605" y1="62598" x2="39453" y2="7080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53456" b="17230"/>
                <a:stretch/>
              </p:blipFill>
              <p:spPr>
                <a:xfrm rot="16200000">
                  <a:off x="9503069" y="4017039"/>
                  <a:ext cx="429694" cy="1338147"/>
                </a:xfrm>
                <a:prstGeom prst="rect">
                  <a:avLst/>
                </a:prstGeom>
              </p:spPr>
            </p:pic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DD140F1-A45E-4E0A-8A24-F73C9C356EF6}"/>
                    </a:ext>
                  </a:extLst>
                </p:cNvPr>
                <p:cNvSpPr/>
                <p:nvPr/>
              </p:nvSpPr>
              <p:spPr>
                <a:xfrm>
                  <a:off x="9318702" y="3852100"/>
                  <a:ext cx="828908" cy="777886"/>
                </a:xfrm>
                <a:prstGeom prst="ellipse">
                  <a:avLst/>
                </a:prstGeom>
                <a:solidFill>
                  <a:srgbClr val="222222"/>
                </a:soli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94106C3-1CD3-437A-8A47-5F14CADE23E8}"/>
                    </a:ext>
                  </a:extLst>
                </p:cNvPr>
                <p:cNvSpPr/>
                <p:nvPr/>
              </p:nvSpPr>
              <p:spPr>
                <a:xfrm>
                  <a:off x="9048842" y="3549433"/>
                  <a:ext cx="1333686" cy="1338147"/>
                </a:xfrm>
                <a:prstGeom prst="ellipse">
                  <a:avLst/>
                </a:prstGeom>
                <a:noFill/>
                <a:ln w="28575">
                  <a:solidFill>
                    <a:srgbClr val="0D0D0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D0E4F68-0418-4AE8-8C27-80909CF706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316701">
                <a:off x="6424152" y="5566538"/>
                <a:ext cx="107577" cy="30736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FCF25198-AC8C-4F32-8BA3-64ADBD1B38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029644">
                <a:off x="6513538" y="5512851"/>
                <a:ext cx="107577" cy="309237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E348137-C0FF-4F9C-90D6-4660DC463E69}"/>
                  </a:ext>
                </a:extLst>
              </p:cNvPr>
              <p:cNvSpPr/>
              <p:nvPr/>
            </p:nvSpPr>
            <p:spPr>
              <a:xfrm>
                <a:off x="5428500" y="4318292"/>
                <a:ext cx="1338148" cy="135152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1978FE-143E-4A4B-AC00-506AE6474E47}"/>
                </a:ext>
              </a:extLst>
            </p:cNvPr>
            <p:cNvGrpSpPr/>
            <p:nvPr/>
          </p:nvGrpSpPr>
          <p:grpSpPr>
            <a:xfrm>
              <a:off x="5452497" y="1458381"/>
              <a:ext cx="1352550" cy="1333501"/>
              <a:chOff x="2143125" y="2362199"/>
              <a:chExt cx="1352550" cy="133350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7D8E7DC-C41E-42E0-ACAC-468D67494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16944" r="40139" b="63611"/>
              <a:stretch/>
            </p:blipFill>
            <p:spPr>
              <a:xfrm>
                <a:off x="2143125" y="2362199"/>
                <a:ext cx="1352550" cy="1333501"/>
              </a:xfrm>
              <a:prstGeom prst="ellipse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3653E0A-07F6-4E83-9703-ECD9E4AA0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5879" b="35938" l="40137" r="60059">
                            <a14:foregroundMark x1="41113" y1="26953" x2="41113" y2="26953"/>
                            <a14:foregroundMark x1="41797" y1="31836" x2="41797" y2="31836"/>
                            <a14:foregroundMark x1="42090" y1="31348" x2="42090" y2="31348"/>
                            <a14:foregroundMark x1="45313" y1="34766" x2="45313" y2="34766"/>
                            <a14:foregroundMark x1="54297" y1="34766" x2="54297" y2="34766"/>
                            <a14:foregroundMark x1="57910" y1="31250" x2="57910" y2="31250"/>
                            <a14:foregroundMark x1="58789" y1="26758" x2="58789" y2="26758"/>
                            <a14:backgroundMark x1="58594" y1="31738" x2="60449" y2="32910"/>
                            <a14:backgroundMark x1="51367" y1="36621" x2="55762" y2="35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25972" r="40139" b="63611"/>
              <a:stretch/>
            </p:blipFill>
            <p:spPr>
              <a:xfrm flipV="1">
                <a:off x="2143125" y="2362199"/>
                <a:ext cx="1352550" cy="714374"/>
              </a:xfrm>
              <a:prstGeom prst="rect">
                <a:avLst/>
              </a:prstGeom>
            </p:spPr>
          </p:pic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F2B3711E-DECC-4F49-8350-2984B70F929C}"/>
                  </a:ext>
                </a:extLst>
              </p:cNvPr>
              <p:cNvSpPr/>
              <p:nvPr/>
            </p:nvSpPr>
            <p:spPr>
              <a:xfrm>
                <a:off x="2619376" y="2809874"/>
                <a:ext cx="409574" cy="428625"/>
              </a:xfrm>
              <a:prstGeom prst="donut">
                <a:avLst/>
              </a:prstGeom>
              <a:solidFill>
                <a:srgbClr val="3839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6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E60D472-E067-4645-8A2F-F30FA8C59727}"/>
              </a:ext>
            </a:extLst>
          </p:cNvPr>
          <p:cNvGrpSpPr/>
          <p:nvPr/>
        </p:nvGrpSpPr>
        <p:grpSpPr>
          <a:xfrm>
            <a:off x="2666999" y="0"/>
            <a:ext cx="6858001" cy="6858000"/>
            <a:chOff x="2666999" y="0"/>
            <a:chExt cx="68580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716DC8-CA53-4412-B544-90B9D55FA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14C6A4-2D58-444C-BC8F-1A3CF8B41DF6}"/>
                </a:ext>
              </a:extLst>
            </p:cNvPr>
            <p:cNvSpPr/>
            <p:nvPr/>
          </p:nvSpPr>
          <p:spPr>
            <a:xfrm rot="18410248">
              <a:off x="3579607" y="4003972"/>
              <a:ext cx="4004299" cy="174732"/>
            </a:xfrm>
            <a:prstGeom prst="rect">
              <a:avLst/>
            </a:prstGeom>
            <a:solidFill>
              <a:srgbClr val="0E0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018416-E76D-44D6-AC17-963E46AFD857}"/>
                </a:ext>
              </a:extLst>
            </p:cNvPr>
            <p:cNvSpPr/>
            <p:nvPr/>
          </p:nvSpPr>
          <p:spPr>
            <a:xfrm rot="1926236">
              <a:off x="4181359" y="2945253"/>
              <a:ext cx="3197710" cy="550354"/>
            </a:xfrm>
            <a:prstGeom prst="rect">
              <a:avLst/>
            </a:prstGeom>
            <a:solidFill>
              <a:srgbClr val="0F0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0E39F8-9D02-4CF5-B5BE-3B7AACA5E9E2}"/>
                </a:ext>
              </a:extLst>
            </p:cNvPr>
            <p:cNvSpPr/>
            <p:nvPr/>
          </p:nvSpPr>
          <p:spPr>
            <a:xfrm rot="19299984">
              <a:off x="6283805" y="1989254"/>
              <a:ext cx="2078294" cy="550354"/>
            </a:xfrm>
            <a:prstGeom prst="rect">
              <a:avLst/>
            </a:prstGeom>
            <a:solidFill>
              <a:srgbClr val="161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9B2F50-A919-47B1-BA1D-103EA297A720}"/>
                </a:ext>
              </a:extLst>
            </p:cNvPr>
            <p:cNvSpPr/>
            <p:nvPr/>
          </p:nvSpPr>
          <p:spPr>
            <a:xfrm rot="19299984">
              <a:off x="5393880" y="3027667"/>
              <a:ext cx="1259263" cy="550354"/>
            </a:xfrm>
            <a:prstGeom prst="rect">
              <a:avLst/>
            </a:prstGeom>
            <a:solidFill>
              <a:srgbClr val="1111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C15E26-836D-4B95-A98B-3F67CCB40CCB}"/>
                </a:ext>
              </a:extLst>
            </p:cNvPr>
            <p:cNvSpPr/>
            <p:nvPr/>
          </p:nvSpPr>
          <p:spPr>
            <a:xfrm rot="19299984">
              <a:off x="5661271" y="2292151"/>
              <a:ext cx="2078294" cy="1039340"/>
            </a:xfrm>
            <a:prstGeom prst="rect">
              <a:avLst/>
            </a:prstGeom>
            <a:solidFill>
              <a:srgbClr val="101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FD1A78-DB3F-4AD2-8AD3-966F8AD27063}"/>
                </a:ext>
              </a:extLst>
            </p:cNvPr>
            <p:cNvSpPr/>
            <p:nvPr/>
          </p:nvSpPr>
          <p:spPr>
            <a:xfrm rot="18183606">
              <a:off x="4067294" y="4374121"/>
              <a:ext cx="1575172" cy="639209"/>
            </a:xfrm>
            <a:prstGeom prst="rect">
              <a:avLst/>
            </a:prstGeom>
            <a:solidFill>
              <a:srgbClr val="080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7ADC1-6763-4939-BAD0-170FFB4C9E5C}"/>
                </a:ext>
              </a:extLst>
            </p:cNvPr>
            <p:cNvSpPr/>
            <p:nvPr/>
          </p:nvSpPr>
          <p:spPr>
            <a:xfrm rot="19299984">
              <a:off x="5471896" y="3359296"/>
              <a:ext cx="1215020" cy="1057543"/>
            </a:xfrm>
            <a:prstGeom prst="rect">
              <a:avLst/>
            </a:prstGeom>
            <a:solidFill>
              <a:srgbClr val="101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735CEA-73F1-4C77-83DC-5C1E7E23777C}"/>
                </a:ext>
              </a:extLst>
            </p:cNvPr>
            <p:cNvSpPr/>
            <p:nvPr/>
          </p:nvSpPr>
          <p:spPr>
            <a:xfrm rot="19950018">
              <a:off x="5835403" y="2706687"/>
              <a:ext cx="2078294" cy="344256"/>
            </a:xfrm>
            <a:prstGeom prst="rect">
              <a:avLst/>
            </a:prstGeom>
            <a:solidFill>
              <a:srgbClr val="101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73C57C-16F4-47E5-8F8B-BDD761249D33}"/>
                </a:ext>
              </a:extLst>
            </p:cNvPr>
            <p:cNvSpPr/>
            <p:nvPr/>
          </p:nvSpPr>
          <p:spPr>
            <a:xfrm rot="19697043">
              <a:off x="6325988" y="2165710"/>
              <a:ext cx="2078294" cy="344256"/>
            </a:xfrm>
            <a:prstGeom prst="rect">
              <a:avLst/>
            </a:prstGeom>
            <a:solidFill>
              <a:srgbClr val="101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84F27E-4E09-411D-A5A5-A38CB939DBCD}"/>
                </a:ext>
              </a:extLst>
            </p:cNvPr>
            <p:cNvGrpSpPr/>
            <p:nvPr/>
          </p:nvGrpSpPr>
          <p:grpSpPr>
            <a:xfrm>
              <a:off x="4928259" y="3866597"/>
              <a:ext cx="2303814" cy="2281199"/>
              <a:chOff x="4928259" y="3866597"/>
              <a:chExt cx="2303814" cy="228119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8B1B504-B3A5-4B51-909D-B3AC0F621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46" t="56623" r="33434" b="10130"/>
              <a:stretch/>
            </p:blipFill>
            <p:spPr>
              <a:xfrm>
                <a:off x="4940134" y="3867733"/>
                <a:ext cx="2291939" cy="2280063"/>
              </a:xfrm>
              <a:prstGeom prst="ellipse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082EF8A-DE0B-472B-95A8-DC2D41DAB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352" b="29688" l="33008" r="47559">
                            <a14:foregroundMark x1="46875" y1="11523" x2="47168" y2="17773"/>
                            <a14:foregroundMark x1="46484" y1="11719" x2="37598" y2="17383"/>
                            <a14:foregroundMark x1="36816" y1="19141" x2="41504" y2="22070"/>
                            <a14:foregroundMark x1="41504" y1="21387" x2="47461" y2="16406"/>
                            <a14:foregroundMark x1="36621" y1="18555" x2="33887" y2="29199"/>
                            <a14:foregroundMark x1="33496" y1="25488" x2="33691" y2="29492"/>
                            <a14:foregroundMark x1="35254" y1="19531" x2="39551" y2="14258"/>
                            <a14:foregroundMark x1="39844" y1="14160" x2="42676" y2="12207"/>
                            <a14:foregroundMark x1="43164" y1="12207" x2="46973" y2="10938"/>
                            <a14:foregroundMark x1="47266" y1="11133" x2="47461" y2="17578"/>
                            <a14:foregroundMark x1="38965" y1="18750" x2="42285" y2="20703"/>
                            <a14:foregroundMark x1="41309" y1="22461" x2="39258" y2="29590"/>
                            <a14:foregroundMark x1="40234" y1="21777" x2="37695" y2="29590"/>
                            <a14:foregroundMark x1="33984" y1="29297" x2="37207" y2="29492"/>
                            <a14:backgroundMark x1="45215" y1="18848" x2="45898" y2="19531"/>
                            <a14:backgroundMark x1="41797" y1="23340" x2="41797" y2="23340"/>
                            <a14:backgroundMark x1="41797" y1="22168" x2="45117" y2="23047"/>
                            <a14:backgroundMark x1="44336" y1="27734" x2="44336" y2="27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974" t="10216" r="52308" b="70131"/>
              <a:stretch/>
            </p:blipFill>
            <p:spPr>
              <a:xfrm>
                <a:off x="4928259" y="3866597"/>
                <a:ext cx="1009404" cy="1347849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A8B7887-D4AD-4BE7-8B76-FE25098015F1}"/>
                  </a:ext>
                </a:extLst>
              </p:cNvPr>
              <p:cNvGrpSpPr/>
              <p:nvPr/>
            </p:nvGrpSpPr>
            <p:grpSpPr>
              <a:xfrm>
                <a:off x="5432961" y="4337343"/>
                <a:ext cx="1338147" cy="1351527"/>
                <a:chOff x="9048842" y="3549433"/>
                <a:chExt cx="1338147" cy="1351527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94D66FD-C7C9-46FA-BDC3-725298D15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40274" b="17230"/>
                <a:stretch/>
              </p:blipFill>
              <p:spPr>
                <a:xfrm>
                  <a:off x="9053303" y="3549433"/>
                  <a:ext cx="1333686" cy="1338147"/>
                </a:xfrm>
                <a:prstGeom prst="ellipse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63E5676-5B72-4F18-8195-5C9EE534D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3477" b="82813" l="40723" r="46680">
                              <a14:foregroundMark x1="46191" y1="64648" x2="46289" y2="81738"/>
                              <a14:foregroundMark x1="46387" y1="64355" x2="43848" y2="66016"/>
                              <a14:foregroundMark x1="44238" y1="65625" x2="46289" y2="64160"/>
                              <a14:foregroundMark x1="41016" y1="76367" x2="42969" y2="79688"/>
                              <a14:foregroundMark x1="45605" y1="81641" x2="46484" y2="81738"/>
                              <a14:backgroundMark x1="39844" y1="74316" x2="43750" y2="81543"/>
                              <a14:backgroundMark x1="41113" y1="77539" x2="45410" y2="83691"/>
                              <a14:backgroundMark x1="42676" y1="79883" x2="47266" y2="83105"/>
                              <a14:backgroundMark x1="47461" y1="63477" x2="39746" y2="66992"/>
                              <a14:backgroundMark x1="45605" y1="62598" x2="39453" y2="7080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8" t="63258" r="53456" b="17230"/>
                <a:stretch/>
              </p:blipFill>
              <p:spPr>
                <a:xfrm rot="16200000">
                  <a:off x="9503069" y="4017039"/>
                  <a:ext cx="429694" cy="1338147"/>
                </a:xfrm>
                <a:prstGeom prst="rect">
                  <a:avLst/>
                </a:prstGeom>
              </p:spPr>
            </p:pic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E9EB6AE-1E43-4FA7-A862-31D71D8DEE22}"/>
                    </a:ext>
                  </a:extLst>
                </p:cNvPr>
                <p:cNvSpPr/>
                <p:nvPr/>
              </p:nvSpPr>
              <p:spPr>
                <a:xfrm>
                  <a:off x="9318702" y="3852100"/>
                  <a:ext cx="828908" cy="777886"/>
                </a:xfrm>
                <a:prstGeom prst="ellipse">
                  <a:avLst/>
                </a:prstGeom>
                <a:solidFill>
                  <a:srgbClr val="222222"/>
                </a:soli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A623E1A-5A9F-4168-9A4B-307452B3F032}"/>
                    </a:ext>
                  </a:extLst>
                </p:cNvPr>
                <p:cNvSpPr/>
                <p:nvPr/>
              </p:nvSpPr>
              <p:spPr>
                <a:xfrm>
                  <a:off x="9048842" y="3549433"/>
                  <a:ext cx="1333686" cy="1338147"/>
                </a:xfrm>
                <a:prstGeom prst="ellipse">
                  <a:avLst/>
                </a:prstGeom>
                <a:noFill/>
                <a:ln w="28575">
                  <a:solidFill>
                    <a:srgbClr val="0D0D0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28B9342-F283-4BF8-AD1A-5106FA0607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316701">
                <a:off x="6424152" y="5566538"/>
                <a:ext cx="107577" cy="30736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926EF11-2CBB-4366-8DF8-1C196D159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76" t="81867" r="45155" b="13651"/>
              <a:stretch/>
            </p:blipFill>
            <p:spPr>
              <a:xfrm rot="21029644">
                <a:off x="6513538" y="5512851"/>
                <a:ext cx="107577" cy="309237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FE9D07-F33C-4A99-933D-60D49C6F4B80}"/>
                  </a:ext>
                </a:extLst>
              </p:cNvPr>
              <p:cNvSpPr/>
              <p:nvPr/>
            </p:nvSpPr>
            <p:spPr>
              <a:xfrm>
                <a:off x="5428500" y="4318292"/>
                <a:ext cx="1338148" cy="135152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423EA64-0907-4FBF-A236-BCC18BD16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6" t="56623" r="33434" b="10130"/>
            <a:stretch/>
          </p:blipFill>
          <p:spPr>
            <a:xfrm>
              <a:off x="4955968" y="718637"/>
              <a:ext cx="2291939" cy="2280063"/>
            </a:xfrm>
            <a:prstGeom prst="ellipse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C2669E7-22FB-47F4-83D9-DE2A0DB61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352" b="29688" l="33008" r="47559">
                          <a14:foregroundMark x1="46875" y1="11523" x2="47168" y2="17773"/>
                          <a14:foregroundMark x1="46484" y1="11719" x2="37598" y2="17383"/>
                          <a14:foregroundMark x1="36816" y1="19141" x2="41504" y2="22070"/>
                          <a14:foregroundMark x1="41504" y1="21387" x2="47461" y2="16406"/>
                          <a14:foregroundMark x1="36621" y1="18555" x2="33887" y2="29199"/>
                          <a14:foregroundMark x1="33496" y1="25488" x2="33691" y2="29492"/>
                          <a14:foregroundMark x1="35254" y1="19531" x2="39551" y2="14258"/>
                          <a14:foregroundMark x1="39844" y1="14160" x2="42676" y2="12207"/>
                          <a14:foregroundMark x1="43164" y1="12207" x2="46973" y2="10938"/>
                          <a14:foregroundMark x1="47266" y1="11133" x2="47461" y2="17578"/>
                          <a14:foregroundMark x1="38965" y1="18750" x2="42285" y2="20703"/>
                          <a14:foregroundMark x1="41309" y1="22461" x2="39258" y2="29590"/>
                          <a14:foregroundMark x1="40234" y1="21777" x2="37695" y2="29590"/>
                          <a14:foregroundMark x1="33984" y1="29297" x2="37207" y2="29492"/>
                          <a14:backgroundMark x1="45215" y1="18848" x2="45898" y2="19531"/>
                          <a14:backgroundMark x1="41797" y1="23340" x2="41797" y2="23340"/>
                          <a14:backgroundMark x1="41797" y1="22168" x2="45117" y2="23047"/>
                          <a14:backgroundMark x1="44336" y1="27734" x2="44336" y2="277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74" t="10216" r="52308" b="70131"/>
            <a:stretch/>
          </p:blipFill>
          <p:spPr>
            <a:xfrm>
              <a:off x="4944093" y="702003"/>
              <a:ext cx="1009404" cy="1347849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CE9193-F974-47F1-BBC9-F91E084A7E3B}"/>
                </a:ext>
              </a:extLst>
            </p:cNvPr>
            <p:cNvGrpSpPr/>
            <p:nvPr/>
          </p:nvGrpSpPr>
          <p:grpSpPr>
            <a:xfrm>
              <a:off x="5448795" y="1172749"/>
              <a:ext cx="1338147" cy="1351527"/>
              <a:chOff x="9048842" y="3549433"/>
              <a:chExt cx="1338147" cy="1351527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48F7E75-F208-45C7-B706-A470A5A51B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40274" b="17230"/>
              <a:stretch/>
            </p:blipFill>
            <p:spPr>
              <a:xfrm>
                <a:off x="9053303" y="3549433"/>
                <a:ext cx="1333686" cy="1338147"/>
              </a:xfrm>
              <a:prstGeom prst="ellipse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40F402C-79D4-4817-A513-D75C441EF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3477" b="82813" l="40723" r="46680">
                            <a14:foregroundMark x1="46191" y1="64648" x2="46289" y2="81738"/>
                            <a14:foregroundMark x1="46387" y1="64355" x2="43848" y2="66016"/>
                            <a14:foregroundMark x1="44238" y1="65625" x2="46289" y2="64160"/>
                            <a14:foregroundMark x1="41016" y1="76367" x2="42969" y2="79688"/>
                            <a14:foregroundMark x1="45605" y1="81641" x2="46484" y2="81738"/>
                            <a14:backgroundMark x1="39844" y1="74316" x2="43750" y2="81543"/>
                            <a14:backgroundMark x1="41113" y1="77539" x2="45410" y2="83691"/>
                            <a14:backgroundMark x1="42676" y1="79883" x2="47266" y2="83105"/>
                            <a14:backgroundMark x1="47461" y1="63477" x2="39746" y2="66992"/>
                            <a14:backgroundMark x1="45605" y1="62598" x2="39453" y2="7080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278" t="63258" r="53456" b="17230"/>
              <a:stretch/>
            </p:blipFill>
            <p:spPr>
              <a:xfrm rot="16200000">
                <a:off x="9503069" y="4017039"/>
                <a:ext cx="429694" cy="1338147"/>
              </a:xfrm>
              <a:prstGeom prst="rect">
                <a:avLst/>
              </a:prstGeom>
            </p:spPr>
          </p:pic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E31D954-A70F-49F0-9E6A-EA36B5914C11}"/>
                  </a:ext>
                </a:extLst>
              </p:cNvPr>
              <p:cNvSpPr/>
              <p:nvPr/>
            </p:nvSpPr>
            <p:spPr>
              <a:xfrm>
                <a:off x="9318702" y="3852100"/>
                <a:ext cx="828908" cy="777886"/>
              </a:xfrm>
              <a:prstGeom prst="ellipse">
                <a:avLst/>
              </a:prstGeom>
              <a:solidFill>
                <a:srgbClr val="222222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6F6A215-67D6-4A9B-B1BF-1BD1FCE9642A}"/>
                  </a:ext>
                </a:extLst>
              </p:cNvPr>
              <p:cNvSpPr/>
              <p:nvPr/>
            </p:nvSpPr>
            <p:spPr>
              <a:xfrm>
                <a:off x="9048842" y="3549433"/>
                <a:ext cx="1333686" cy="1338147"/>
              </a:xfrm>
              <a:prstGeom prst="ellipse">
                <a:avLst/>
              </a:prstGeom>
              <a:noFill/>
              <a:ln w="28575">
                <a:solidFill>
                  <a:srgbClr val="0D0D0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031B8E-437F-4012-A934-5B914FE6BC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316701">
              <a:off x="6439986" y="2401944"/>
              <a:ext cx="107577" cy="30736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9493FBA-6DA0-4E19-B849-E952560BA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76" t="81867" r="45155" b="13651"/>
            <a:stretch/>
          </p:blipFill>
          <p:spPr>
            <a:xfrm rot="21029644">
              <a:off x="6529372" y="2348257"/>
              <a:ext cx="107577" cy="309237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95E205-BE72-4F07-B728-87BFAD6A22FF}"/>
                </a:ext>
              </a:extLst>
            </p:cNvPr>
            <p:cNvSpPr/>
            <p:nvPr/>
          </p:nvSpPr>
          <p:spPr>
            <a:xfrm>
              <a:off x="5444334" y="1153698"/>
              <a:ext cx="1338148" cy="1351527"/>
            </a:xfrm>
            <a:prstGeom prst="ellipse">
              <a:avLst/>
            </a:prstGeom>
            <a:noFill/>
            <a:ln w="28575">
              <a:solidFill>
                <a:srgbClr val="0D0D0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9556CCE-BA33-49FA-9180-8DFDAF9403FE}"/>
                </a:ext>
              </a:extLst>
            </p:cNvPr>
            <p:cNvGrpSpPr/>
            <p:nvPr/>
          </p:nvGrpSpPr>
          <p:grpSpPr>
            <a:xfrm>
              <a:off x="5431222" y="1180190"/>
              <a:ext cx="1352550" cy="1333501"/>
              <a:chOff x="2143125" y="2362199"/>
              <a:chExt cx="1352550" cy="133350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6EDC193-1EBD-47AD-B530-2D0B9662F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16944" r="40139" b="63611"/>
              <a:stretch/>
            </p:blipFill>
            <p:spPr>
              <a:xfrm>
                <a:off x="2143125" y="2362199"/>
                <a:ext cx="1352550" cy="1333501"/>
              </a:xfrm>
              <a:prstGeom prst="ellipse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8911B4E-019F-4B36-A1C2-3AD086BA1D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25879" b="35938" l="40137" r="60059">
                            <a14:foregroundMark x1="41113" y1="26953" x2="41113" y2="26953"/>
                            <a14:foregroundMark x1="41797" y1="31836" x2="41797" y2="31836"/>
                            <a14:foregroundMark x1="42090" y1="31348" x2="42090" y2="31348"/>
                            <a14:foregroundMark x1="45313" y1="34766" x2="45313" y2="34766"/>
                            <a14:foregroundMark x1="54297" y1="34766" x2="54297" y2="34766"/>
                            <a14:foregroundMark x1="57910" y1="31250" x2="57910" y2="31250"/>
                            <a14:foregroundMark x1="58789" y1="26758" x2="58789" y2="26758"/>
                            <a14:backgroundMark x1="58594" y1="31738" x2="60449" y2="32910"/>
                            <a14:backgroundMark x1="51367" y1="36621" x2="55762" y2="35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39" t="25972" r="40139" b="63611"/>
              <a:stretch/>
            </p:blipFill>
            <p:spPr>
              <a:xfrm flipV="1">
                <a:off x="2143125" y="2362199"/>
                <a:ext cx="1352550" cy="714374"/>
              </a:xfrm>
              <a:prstGeom prst="rect">
                <a:avLst/>
              </a:prstGeom>
            </p:spPr>
          </p:pic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62B5A3B2-7C9F-49DB-AE42-9D6F105F5BE0}"/>
                  </a:ext>
                </a:extLst>
              </p:cNvPr>
              <p:cNvSpPr/>
              <p:nvPr/>
            </p:nvSpPr>
            <p:spPr>
              <a:xfrm>
                <a:off x="2619376" y="2809874"/>
                <a:ext cx="409574" cy="428625"/>
              </a:xfrm>
              <a:prstGeom prst="donut">
                <a:avLst/>
              </a:prstGeom>
              <a:solidFill>
                <a:srgbClr val="3839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31A10AD-C767-484C-8129-37E02B1F50C5}"/>
                </a:ext>
              </a:extLst>
            </p:cNvPr>
            <p:cNvSpPr/>
            <p:nvPr/>
          </p:nvSpPr>
          <p:spPr>
            <a:xfrm>
              <a:off x="4955968" y="718637"/>
              <a:ext cx="2302534" cy="2253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1F7BE0-51D4-423E-8EA2-23A0770B815F}"/>
                </a:ext>
              </a:extLst>
            </p:cNvPr>
            <p:cNvSpPr/>
            <p:nvPr/>
          </p:nvSpPr>
          <p:spPr>
            <a:xfrm>
              <a:off x="4932660" y="3876596"/>
              <a:ext cx="2302534" cy="2253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88BE16-C764-48E0-9CDF-9B2A0C1C1482}"/>
                </a:ext>
              </a:extLst>
            </p:cNvPr>
            <p:cNvSpPr/>
            <p:nvPr/>
          </p:nvSpPr>
          <p:spPr>
            <a:xfrm>
              <a:off x="8030445" y="3256917"/>
              <a:ext cx="466068" cy="34416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3E27FE6-4834-44A2-A399-76522FE44195}"/>
                </a:ext>
              </a:extLst>
            </p:cNvPr>
            <p:cNvSpPr/>
            <p:nvPr/>
          </p:nvSpPr>
          <p:spPr>
            <a:xfrm>
              <a:off x="2666999" y="0"/>
              <a:ext cx="6857999" cy="6858000"/>
            </a:xfrm>
            <a:prstGeom prst="ellipse">
              <a:avLst/>
            </a:prstGeom>
            <a:noFill/>
            <a:ln w="57150">
              <a:solidFill>
                <a:srgbClr val="272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1824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</cp:revision>
  <dcterms:created xsi:type="dcterms:W3CDTF">2018-01-21T17:33:44Z</dcterms:created>
  <dcterms:modified xsi:type="dcterms:W3CDTF">2018-01-21T18:15:47Z</dcterms:modified>
</cp:coreProperties>
</file>