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1"/>
    <a:srgbClr val="F6F6F6"/>
    <a:srgbClr val="FBFBFB"/>
    <a:srgbClr val="FAFAFB"/>
    <a:srgbClr val="010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>
        <p:scale>
          <a:sx n="86" d="100"/>
          <a:sy n="86" d="100"/>
        </p:scale>
        <p:origin x="-78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F35C-9811-4A25-8DCA-C976F8C7B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A2667-5FE5-403B-8658-97CFB1140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56C0-DA8A-4391-B077-1AD7DB2E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7AD3-CBD1-4A26-9C81-D9D39760A831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7CF9-9740-432F-B6E6-7A553BB8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58484-BE04-4DA1-8AC4-4C48B707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B632-183D-409E-81C3-F64E6AF0B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22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8853-FB4C-4289-9CAB-26871234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A9A85-05D4-4519-AE4B-FD9F9AC55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1C4CD-062A-435F-A374-DFAA7A4C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7AD3-CBD1-4A26-9C81-D9D39760A831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FE31C-1516-4ADC-B2D5-A6311F44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9E352-F38D-4065-87F3-84FB3480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B632-183D-409E-81C3-F64E6AF0B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05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F45C3-2F75-4F99-A26A-899F07848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6AEB7-F643-4D0D-860E-9ABEFB5E6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CC973-3954-495D-A655-7F6DD3EE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7AD3-CBD1-4A26-9C81-D9D39760A831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00227-B740-498F-B6A3-F94449AB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DA91E-68BA-4D20-B5FC-E0C17898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B632-183D-409E-81C3-F64E6AF0B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59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0E3B-6F9E-44C0-8B23-17163CB3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AEDB-D7E8-43F5-84D2-327CF077E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1D962-D186-4E82-AD6A-13F1876D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7AD3-CBD1-4A26-9C81-D9D39760A831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80CDE-8D5E-4FBA-8398-7BD0FA19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5CCF-4B05-4778-A797-6554D7C2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B632-183D-409E-81C3-F64E6AF0B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22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11DB-176C-4A85-9D81-03C151CC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963E7-5A9E-485E-868B-2AE2108E2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BC87F-AB1E-4AD1-834E-51E60E3B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7AD3-CBD1-4A26-9C81-D9D39760A831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6A0F-DD1B-42C2-B0A2-05A62F24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5632-66FE-4ADB-877D-6306D537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B632-183D-409E-81C3-F64E6AF0B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7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4BAF-8BC7-4723-B16B-1B1E9235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A5F1-42B5-4697-B3EF-BC2A854BE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50FFE-0FF6-4C12-BA5B-101D3B119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4D97C-1F1F-452D-8DDC-77F25DE5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7AD3-CBD1-4A26-9C81-D9D39760A831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99CD1-2BC3-4840-AAC5-2ED0A255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48A43-A13B-49C9-AB63-6D8619FD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B632-183D-409E-81C3-F64E6AF0B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99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30E7-D795-4546-9A3B-04D76D9E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1F2AA-048B-4744-85CC-BD1B88997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8439E-ED71-4690-A93C-8DFF4E1B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8340D-2D0F-4E2E-8AA0-377AD5CC1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146E2-49EE-4459-83E4-964FE9997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0033A-6C57-4351-8F74-512F6DA4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7AD3-CBD1-4A26-9C81-D9D39760A831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C84EA-A754-497D-9538-11CE2D66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2A97C-21D2-4A0F-8B41-315861A2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B632-183D-409E-81C3-F64E6AF0B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0233-F57C-4F98-AA82-DFCC6D9B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B4DEB-FDC7-4230-983E-E25FB9B4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7AD3-CBD1-4A26-9C81-D9D39760A831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0A21F-742E-4027-A08D-44A0AD1B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DF383-78BD-4EC8-9C4C-B1548065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B632-183D-409E-81C3-F64E6AF0B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4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E5AFA-3AC5-4FDF-993B-81CD9EED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7AD3-CBD1-4A26-9C81-D9D39760A831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1C048-0F9E-43B3-8BEB-75F27333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39505-2BD3-433E-AD0E-1C8A7FFE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B632-183D-409E-81C3-F64E6AF0B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38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572D-5E3D-4359-95D7-4314D0EC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7F7F-3EF3-4911-8807-FC6965896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7612E-C9E1-4DF6-94B8-BCDD7764B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CBD87-12E0-4583-8364-A490A7E4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7AD3-CBD1-4A26-9C81-D9D39760A831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8498B-8B16-49EB-BCAA-15D38B64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6266B-311E-4D8A-A972-FD196800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B632-183D-409E-81C3-F64E6AF0B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39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3447-70A4-4447-8A11-0DF2CB61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D3832-5F36-4463-A066-C26DA4E56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E9F21-803A-451B-956F-13E78D905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A9697-4229-4F64-97DC-4274CD70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7AD3-CBD1-4A26-9C81-D9D39760A831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7E16F-7ED3-4018-BF27-02D1A628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A0D17-DB74-4FAE-A09A-5A75B2FE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B632-183D-409E-81C3-F64E6AF0B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64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26BA7-E46E-4AFD-9F6D-E6161399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5EDE9-D5F5-4F57-A7CF-91546BFAC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424F-0121-42A3-B666-3E27608D5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47AD3-CBD1-4A26-9C81-D9D39760A831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D916A-085E-4A28-A9BC-7AAEDEA77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B38D-9CF6-4325-9A9F-509305572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2B632-183D-409E-81C3-F64E6AF0B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799614-AFDB-41F8-93E7-3085074CF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4" t="28629" r="17888" b="28674"/>
          <a:stretch/>
        </p:blipFill>
        <p:spPr>
          <a:xfrm>
            <a:off x="573206" y="1013346"/>
            <a:ext cx="4817660" cy="4831307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CAE37A-5C7F-43F9-88CF-9F33C57FB5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4" t="28629" r="17888" b="28674"/>
          <a:stretch/>
        </p:blipFill>
        <p:spPr>
          <a:xfrm>
            <a:off x="6621439" y="1013346"/>
            <a:ext cx="4817660" cy="4831307"/>
          </a:xfrm>
          <a:prstGeom prst="ellipse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97E55B-559A-437F-80F5-2DBCAEF01AC0}"/>
              </a:ext>
            </a:extLst>
          </p:cNvPr>
          <p:cNvSpPr/>
          <p:nvPr/>
        </p:nvSpPr>
        <p:spPr>
          <a:xfrm rot="1981148">
            <a:off x="7668572" y="2900160"/>
            <a:ext cx="1665983" cy="248829"/>
          </a:xfrm>
          <a:prstGeom prst="rect">
            <a:avLst/>
          </a:prstGeom>
          <a:solidFill>
            <a:srgbClr val="0101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BEF81E-3545-493B-9E14-8D8C3315962A}"/>
              </a:ext>
            </a:extLst>
          </p:cNvPr>
          <p:cNvSpPr/>
          <p:nvPr/>
        </p:nvSpPr>
        <p:spPr>
          <a:xfrm rot="18946630">
            <a:off x="8495365" y="2874737"/>
            <a:ext cx="1948909" cy="272511"/>
          </a:xfrm>
          <a:custGeom>
            <a:avLst/>
            <a:gdLst>
              <a:gd name="connsiteX0" fmla="*/ 0 w 1926398"/>
              <a:gd name="connsiteY0" fmla="*/ 0 h 313898"/>
              <a:gd name="connsiteX1" fmla="*/ 1926398 w 1926398"/>
              <a:gd name="connsiteY1" fmla="*/ 0 h 313898"/>
              <a:gd name="connsiteX2" fmla="*/ 1926398 w 1926398"/>
              <a:gd name="connsiteY2" fmla="*/ 313898 h 313898"/>
              <a:gd name="connsiteX3" fmla="*/ 0 w 1926398"/>
              <a:gd name="connsiteY3" fmla="*/ 313898 h 313898"/>
              <a:gd name="connsiteX4" fmla="*/ 0 w 1926398"/>
              <a:gd name="connsiteY4" fmla="*/ 0 h 313898"/>
              <a:gd name="connsiteX0" fmla="*/ 0 w 1948909"/>
              <a:gd name="connsiteY0" fmla="*/ 0 h 313898"/>
              <a:gd name="connsiteX1" fmla="*/ 1926398 w 1948909"/>
              <a:gd name="connsiteY1" fmla="*/ 0 h 313898"/>
              <a:gd name="connsiteX2" fmla="*/ 1948909 w 1948909"/>
              <a:gd name="connsiteY2" fmla="*/ 177247 h 313898"/>
              <a:gd name="connsiteX3" fmla="*/ 1926398 w 1948909"/>
              <a:gd name="connsiteY3" fmla="*/ 313898 h 313898"/>
              <a:gd name="connsiteX4" fmla="*/ 0 w 1948909"/>
              <a:gd name="connsiteY4" fmla="*/ 313898 h 313898"/>
              <a:gd name="connsiteX5" fmla="*/ 0 w 1948909"/>
              <a:gd name="connsiteY5" fmla="*/ 0 h 31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8909" h="313898">
                <a:moveTo>
                  <a:pt x="0" y="0"/>
                </a:moveTo>
                <a:lnTo>
                  <a:pt x="1926398" y="0"/>
                </a:lnTo>
                <a:cubicBezTo>
                  <a:pt x="1929287" y="54591"/>
                  <a:pt x="1946020" y="122656"/>
                  <a:pt x="1948909" y="177247"/>
                </a:cubicBezTo>
                <a:lnTo>
                  <a:pt x="1926398" y="313898"/>
                </a:lnTo>
                <a:lnTo>
                  <a:pt x="0" y="313898"/>
                </a:lnTo>
                <a:lnTo>
                  <a:pt x="0" y="0"/>
                </a:lnTo>
                <a:close/>
              </a:path>
            </a:pathLst>
          </a:custGeom>
          <a:solidFill>
            <a:srgbClr val="0101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6E523-E68E-47A6-A29D-0B9D19CDBB37}"/>
              </a:ext>
            </a:extLst>
          </p:cNvPr>
          <p:cNvSpPr/>
          <p:nvPr/>
        </p:nvSpPr>
        <p:spPr>
          <a:xfrm rot="19217469">
            <a:off x="10146698" y="2104344"/>
            <a:ext cx="313310" cy="27699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A015EC-9F1C-4DB1-9F86-ABEF4ABF26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500" b="57682" l="69666" r="75665">
                        <a14:foregroundMark x1="72597" y1="51545" x2="74642" y2="51773"/>
                        <a14:foregroundMark x1="72188" y1="53182" x2="74165" y2="53364"/>
                        <a14:foregroundMark x1="71506" y1="54727" x2="73551" y2="55000"/>
                        <a14:foregroundMark x1="70484" y1="56273" x2="72597" y2="56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02" t="49978" r="24667" b="42253"/>
          <a:stretch/>
        </p:blipFill>
        <p:spPr>
          <a:xfrm rot="18069975">
            <a:off x="9989503" y="1745247"/>
            <a:ext cx="470079" cy="878982"/>
          </a:xfrm>
          <a:prstGeom prst="ellipse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F5AA5C-F69B-487A-BC2F-740AA44D68D0}"/>
              </a:ext>
            </a:extLst>
          </p:cNvPr>
          <p:cNvSpPr/>
          <p:nvPr/>
        </p:nvSpPr>
        <p:spPr>
          <a:xfrm rot="18853144">
            <a:off x="7592991" y="4659832"/>
            <a:ext cx="411057" cy="1879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FE9E2C-1371-4389-8900-3D62DDF82111}"/>
              </a:ext>
            </a:extLst>
          </p:cNvPr>
          <p:cNvSpPr/>
          <p:nvPr/>
        </p:nvSpPr>
        <p:spPr>
          <a:xfrm rot="18849559">
            <a:off x="7695910" y="4004823"/>
            <a:ext cx="1339402" cy="189428"/>
          </a:xfrm>
          <a:prstGeom prst="rect">
            <a:avLst/>
          </a:prstGeom>
          <a:solidFill>
            <a:srgbClr val="00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47F06A-8586-4F35-A0AD-D8749DAC8A66}"/>
              </a:ext>
            </a:extLst>
          </p:cNvPr>
          <p:cNvSpPr/>
          <p:nvPr/>
        </p:nvSpPr>
        <p:spPr>
          <a:xfrm rot="18585742">
            <a:off x="7981257" y="4519657"/>
            <a:ext cx="186849" cy="189428"/>
          </a:xfrm>
          <a:prstGeom prst="rect">
            <a:avLst/>
          </a:prstGeom>
          <a:solidFill>
            <a:srgbClr val="00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2D52D6-0AAD-43AE-A271-6C08BD52DB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500" b="57682" l="69666" r="75665">
                        <a14:foregroundMark x1="72597" y1="51545" x2="74642" y2="51773"/>
                        <a14:foregroundMark x1="72188" y1="53182" x2="74165" y2="53364"/>
                        <a14:foregroundMark x1="71506" y1="54727" x2="73551" y2="55000"/>
                        <a14:foregroundMark x1="70484" y1="56273" x2="72597" y2="56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02" t="49978" r="24667" b="42253"/>
          <a:stretch/>
        </p:blipFill>
        <p:spPr>
          <a:xfrm rot="7217760">
            <a:off x="7556630" y="4234814"/>
            <a:ext cx="470079" cy="878982"/>
          </a:xfrm>
          <a:prstGeom prst="ellipse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E72FF6-CB28-4F3C-B106-95ADC331BC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455" b="45273" l="47921" r="49012">
                        <a14:foregroundMark x1="48398" y1="44864" x2="48194" y2="45182"/>
                        <a14:foregroundMark x1="48603" y1="45045" x2="48943" y2="44909"/>
                        <a14:backgroundMark x1="47444" y1="44682" x2="50170" y2="44545"/>
                        <a14:backgroundMark x1="49148" y1="44227" x2="49216" y2="45636"/>
                        <a14:backgroundMark x1="46830" y1="45364" x2="49898" y2="45318"/>
                        <a14:backgroundMark x1="47785" y1="44045" x2="48057" y2="45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07" t="44542" r="51084" b="54816"/>
          <a:stretch/>
        </p:blipFill>
        <p:spPr>
          <a:xfrm>
            <a:off x="9405811" y="2814300"/>
            <a:ext cx="61012" cy="72708"/>
          </a:xfrm>
          <a:prstGeom prst="ellipse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9F2FC3-F758-4CF2-9E75-7F90EFB7221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500" b="61955" l="56033" r="601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682" t="60418" r="39740" b="38376"/>
          <a:stretch/>
        </p:blipFill>
        <p:spPr>
          <a:xfrm rot="16200000">
            <a:off x="7933849" y="2736241"/>
            <a:ext cx="281663" cy="142333"/>
          </a:xfrm>
          <a:prstGeom prst="ellipse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235DF5-FF60-42AB-BDB7-F6DB5DD6284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500" b="61955" l="56033" r="601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682" t="60418" r="39740" b="38376"/>
          <a:stretch/>
        </p:blipFill>
        <p:spPr>
          <a:xfrm rot="5400000" flipH="1">
            <a:off x="7798857" y="2735183"/>
            <a:ext cx="281663" cy="142333"/>
          </a:xfrm>
          <a:prstGeom prst="ellipse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4C6191-3E24-4F19-9B0B-1272B9A305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500" b="61955" l="56033" r="601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682" t="60418" r="39740" b="38376"/>
          <a:stretch/>
        </p:blipFill>
        <p:spPr>
          <a:xfrm rot="10800000" flipH="1">
            <a:off x="7880056" y="2665831"/>
            <a:ext cx="281663" cy="142333"/>
          </a:xfrm>
          <a:prstGeom prst="ellipse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7381D3-8361-4A8B-A341-FC3E2A2256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500" b="61955" l="56033" r="601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682" t="60418" r="39740" b="38376"/>
          <a:stretch/>
        </p:blipFill>
        <p:spPr>
          <a:xfrm rot="10800000" flipH="1" flipV="1">
            <a:off x="7875722" y="2815092"/>
            <a:ext cx="281663" cy="142333"/>
          </a:xfrm>
          <a:prstGeom prst="ellipse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706B4E-B0F3-4038-A42C-D62B74C8F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1" t="38560" r="39780" b="58526"/>
          <a:stretch/>
        </p:blipFill>
        <p:spPr>
          <a:xfrm>
            <a:off x="7687483" y="2659460"/>
            <a:ext cx="217283" cy="329723"/>
          </a:xfrm>
          <a:prstGeom prst="ellipse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4E542E-D67B-47B9-B252-965C077C3D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500" b="61955" l="56033" r="601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682" t="60418" r="39740" b="38376"/>
          <a:stretch/>
        </p:blipFill>
        <p:spPr>
          <a:xfrm rot="16200000" flipH="1">
            <a:off x="7941965" y="2743353"/>
            <a:ext cx="281663" cy="142333"/>
          </a:xfrm>
          <a:prstGeom prst="ellipse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DE80E8A-580C-4FE1-9D51-9F2D5770558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500" b="61955" l="56033" r="601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682" t="60418" r="39740" b="38376"/>
          <a:stretch/>
        </p:blipFill>
        <p:spPr>
          <a:xfrm rot="5400000">
            <a:off x="7795187" y="2740462"/>
            <a:ext cx="281663" cy="142333"/>
          </a:xfrm>
          <a:prstGeom prst="ellipse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DDF251-9F43-4A80-80CD-2A473194910E}"/>
              </a:ext>
            </a:extLst>
          </p:cNvPr>
          <p:cNvSpPr/>
          <p:nvPr/>
        </p:nvSpPr>
        <p:spPr>
          <a:xfrm>
            <a:off x="8882775" y="4614370"/>
            <a:ext cx="243286" cy="299987"/>
          </a:xfrm>
          <a:prstGeom prst="round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24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799614-AFDB-41F8-93E7-3085074CF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4" t="28629" r="17888" b="28674"/>
          <a:stretch/>
        </p:blipFill>
        <p:spPr>
          <a:xfrm>
            <a:off x="3687170" y="1013346"/>
            <a:ext cx="4817660" cy="483130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3972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02280D-CACC-4781-A900-ACBBC4292087}"/>
              </a:ext>
            </a:extLst>
          </p:cNvPr>
          <p:cNvSpPr/>
          <p:nvPr/>
        </p:nvSpPr>
        <p:spPr>
          <a:xfrm>
            <a:off x="5330283" y="1619157"/>
            <a:ext cx="2613846" cy="2564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F9707-CC82-44E6-AB45-54D8E66F3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500" b="63818" l="31697" r="58078">
                        <a14:foregroundMark x1="56237" y1="45182" x2="46489" y2="52455"/>
                        <a14:foregroundMark x1="49216" y1="49545" x2="50443" y2="49318"/>
                        <a14:foregroundMark x1="49148" y1="50182" x2="45944" y2="52727"/>
                        <a14:backgroundMark x1="49966" y1="48273" x2="34288" y2="60727"/>
                        <a14:backgroundMark x1="49557" y1="50727" x2="52079" y2="52455"/>
                        <a14:backgroundMark x1="51397" y1="49545" x2="55010" y2="47000"/>
                        <a14:backgroundMark x1="50239" y1="48864" x2="48330" y2="49136"/>
                        <a14:backgroundMark x1="46149" y1="45045" x2="56237" y2="44773"/>
                        <a14:backgroundMark x1="45126" y1="44227" x2="52829" y2="44273"/>
                        <a14:backgroundMark x1="54874" y1="45318" x2="56169" y2="4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673" t="43806" r="41733" b="35429"/>
          <a:stretch/>
        </p:blipFill>
        <p:spPr>
          <a:xfrm rot="8268010">
            <a:off x="5597537" y="1726797"/>
            <a:ext cx="2006600" cy="234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E37F4C-5338-4C77-97A9-AB221D6536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91" b="51636" l="34015" r="52352">
                        <a14:foregroundMark x1="46217" y1="47727" x2="49966" y2="49773"/>
                        <a14:backgroundMark x1="33061" y1="42364" x2="37082" y2="44500"/>
                        <a14:backgroundMark x1="35310" y1="43773" x2="35583" y2="45409"/>
                        <a14:backgroundMark x1="37900" y1="43773" x2="36333" y2="42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47" t="41560" r="46614" b="47440"/>
          <a:stretch/>
        </p:blipFill>
        <p:spPr>
          <a:xfrm rot="3256595">
            <a:off x="8447685" y="2279247"/>
            <a:ext cx="1587500" cy="12446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B4C7C3D-FDF0-46C5-98F2-D73E8118B0E8}"/>
              </a:ext>
            </a:extLst>
          </p:cNvPr>
          <p:cNvGrpSpPr/>
          <p:nvPr/>
        </p:nvGrpSpPr>
        <p:grpSpPr>
          <a:xfrm>
            <a:off x="3187242" y="1758951"/>
            <a:ext cx="1678758" cy="1587500"/>
            <a:chOff x="5420368" y="2120378"/>
            <a:chExt cx="1678758" cy="158750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A4EE516-77EC-44D9-BE55-6E8C9A707C80}"/>
                </a:ext>
              </a:extLst>
            </p:cNvPr>
            <p:cNvGrpSpPr/>
            <p:nvPr/>
          </p:nvGrpSpPr>
          <p:grpSpPr>
            <a:xfrm>
              <a:off x="5420368" y="2120378"/>
              <a:ext cx="1678758" cy="1587500"/>
              <a:chOff x="5420368" y="2120378"/>
              <a:chExt cx="1678758" cy="15875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82799614-AFDB-41F8-93E7-3085074CFC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045" b="51045" l="49557" r="67689">
                            <a14:foregroundMark x1="51125" y1="49591" x2="54874" y2="47273"/>
                            <a14:foregroundMark x1="66394" y1="39773" x2="64622" y2="40773"/>
                            <a14:foregroundMark x1="57192" y1="45545" x2="53988" y2="47864"/>
                            <a14:foregroundMark x1="54056" y1="48000" x2="51193" y2="49727"/>
                            <a14:backgroundMark x1="50784" y1="49227" x2="56101" y2="45227"/>
                            <a14:backgroundMark x1="56305" y1="45000" x2="56783" y2="45500"/>
                            <a14:backgroundMark x1="56646" y1="45545" x2="55419" y2="46409"/>
                            <a14:backgroundMark x1="56646" y1="45727" x2="50988" y2="4940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496" t="38249" r="31465" b="47496"/>
              <a:stretch/>
            </p:blipFill>
            <p:spPr>
              <a:xfrm rot="18781145">
                <a:off x="5498926" y="2107678"/>
                <a:ext cx="1587500" cy="16129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8C1B23E-0CE0-43A4-B68F-9133F9D414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045" b="51045" l="49557" r="67689">
                            <a14:foregroundMark x1="51125" y1="49591" x2="54874" y2="47273"/>
                            <a14:foregroundMark x1="66394" y1="39773" x2="64622" y2="40773"/>
                            <a14:foregroundMark x1="57192" y1="45545" x2="53988" y2="47864"/>
                            <a14:foregroundMark x1="54056" y1="48000" x2="51193" y2="49727"/>
                            <a14:backgroundMark x1="50784" y1="49227" x2="56101" y2="45227"/>
                            <a14:backgroundMark x1="56305" y1="45000" x2="56783" y2="45500"/>
                            <a14:backgroundMark x1="56646" y1="45545" x2="55419" y2="46409"/>
                            <a14:backgroundMark x1="56646" y1="45727" x2="50988" y2="4940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496" t="38249" r="31465" b="47496"/>
              <a:stretch/>
            </p:blipFill>
            <p:spPr>
              <a:xfrm rot="2818855" flipH="1">
                <a:off x="5433068" y="2107678"/>
                <a:ext cx="1587500" cy="1612900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880351-16E2-479D-8DDB-B9DC76376474}"/>
                </a:ext>
              </a:extLst>
            </p:cNvPr>
            <p:cNvSpPr/>
            <p:nvPr/>
          </p:nvSpPr>
          <p:spPr>
            <a:xfrm>
              <a:off x="6205439" y="3342653"/>
              <a:ext cx="108533" cy="295954"/>
            </a:xfrm>
            <a:prstGeom prst="rect">
              <a:avLst/>
            </a:prstGeom>
            <a:solidFill>
              <a:srgbClr val="00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3995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799614-AFDB-41F8-93E7-3085074CF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1" t="38560" r="39780" b="58526"/>
          <a:stretch/>
        </p:blipFill>
        <p:spPr>
          <a:xfrm>
            <a:off x="3521798" y="2136618"/>
            <a:ext cx="217283" cy="329723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CAE37A-5C7F-43F9-88CF-9F33C57FB5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4" t="28629" r="17888" b="28674"/>
          <a:stretch/>
        </p:blipFill>
        <p:spPr>
          <a:xfrm>
            <a:off x="6621439" y="1013346"/>
            <a:ext cx="4817660" cy="4831307"/>
          </a:xfrm>
          <a:prstGeom prst="ellipse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97E55B-559A-437F-80F5-2DBCAEF01AC0}"/>
              </a:ext>
            </a:extLst>
          </p:cNvPr>
          <p:cNvSpPr/>
          <p:nvPr/>
        </p:nvSpPr>
        <p:spPr>
          <a:xfrm rot="1981148">
            <a:off x="7668572" y="2900160"/>
            <a:ext cx="1665983" cy="248829"/>
          </a:xfrm>
          <a:prstGeom prst="rect">
            <a:avLst/>
          </a:prstGeom>
          <a:solidFill>
            <a:srgbClr val="0101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BEF81E-3545-493B-9E14-8D8C3315962A}"/>
              </a:ext>
            </a:extLst>
          </p:cNvPr>
          <p:cNvSpPr/>
          <p:nvPr/>
        </p:nvSpPr>
        <p:spPr>
          <a:xfrm rot="18946630">
            <a:off x="8495365" y="2874737"/>
            <a:ext cx="1948909" cy="272511"/>
          </a:xfrm>
          <a:custGeom>
            <a:avLst/>
            <a:gdLst>
              <a:gd name="connsiteX0" fmla="*/ 0 w 1926398"/>
              <a:gd name="connsiteY0" fmla="*/ 0 h 313898"/>
              <a:gd name="connsiteX1" fmla="*/ 1926398 w 1926398"/>
              <a:gd name="connsiteY1" fmla="*/ 0 h 313898"/>
              <a:gd name="connsiteX2" fmla="*/ 1926398 w 1926398"/>
              <a:gd name="connsiteY2" fmla="*/ 313898 h 313898"/>
              <a:gd name="connsiteX3" fmla="*/ 0 w 1926398"/>
              <a:gd name="connsiteY3" fmla="*/ 313898 h 313898"/>
              <a:gd name="connsiteX4" fmla="*/ 0 w 1926398"/>
              <a:gd name="connsiteY4" fmla="*/ 0 h 313898"/>
              <a:gd name="connsiteX0" fmla="*/ 0 w 1948909"/>
              <a:gd name="connsiteY0" fmla="*/ 0 h 313898"/>
              <a:gd name="connsiteX1" fmla="*/ 1926398 w 1948909"/>
              <a:gd name="connsiteY1" fmla="*/ 0 h 313898"/>
              <a:gd name="connsiteX2" fmla="*/ 1948909 w 1948909"/>
              <a:gd name="connsiteY2" fmla="*/ 177247 h 313898"/>
              <a:gd name="connsiteX3" fmla="*/ 1926398 w 1948909"/>
              <a:gd name="connsiteY3" fmla="*/ 313898 h 313898"/>
              <a:gd name="connsiteX4" fmla="*/ 0 w 1948909"/>
              <a:gd name="connsiteY4" fmla="*/ 313898 h 313898"/>
              <a:gd name="connsiteX5" fmla="*/ 0 w 1948909"/>
              <a:gd name="connsiteY5" fmla="*/ 0 h 31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8909" h="313898">
                <a:moveTo>
                  <a:pt x="0" y="0"/>
                </a:moveTo>
                <a:lnTo>
                  <a:pt x="1926398" y="0"/>
                </a:lnTo>
                <a:cubicBezTo>
                  <a:pt x="1929287" y="54591"/>
                  <a:pt x="1946020" y="122656"/>
                  <a:pt x="1948909" y="177247"/>
                </a:cubicBezTo>
                <a:lnTo>
                  <a:pt x="1926398" y="313898"/>
                </a:lnTo>
                <a:lnTo>
                  <a:pt x="0" y="313898"/>
                </a:lnTo>
                <a:lnTo>
                  <a:pt x="0" y="0"/>
                </a:lnTo>
                <a:close/>
              </a:path>
            </a:pathLst>
          </a:custGeom>
          <a:solidFill>
            <a:srgbClr val="0101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6E523-E68E-47A6-A29D-0B9D19CDBB37}"/>
              </a:ext>
            </a:extLst>
          </p:cNvPr>
          <p:cNvSpPr/>
          <p:nvPr/>
        </p:nvSpPr>
        <p:spPr>
          <a:xfrm rot="19217469">
            <a:off x="10146698" y="2104344"/>
            <a:ext cx="313310" cy="27699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A015EC-9F1C-4DB1-9F86-ABEF4ABF26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500" b="57682" l="69666" r="75665">
                        <a14:foregroundMark x1="72597" y1="51545" x2="74642" y2="51773"/>
                        <a14:foregroundMark x1="72188" y1="53182" x2="74165" y2="53364"/>
                        <a14:foregroundMark x1="71506" y1="54727" x2="73551" y2="55000"/>
                        <a14:foregroundMark x1="70484" y1="56273" x2="72597" y2="56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02" t="49978" r="24667" b="42253"/>
          <a:stretch/>
        </p:blipFill>
        <p:spPr>
          <a:xfrm rot="18069975">
            <a:off x="9989503" y="1745247"/>
            <a:ext cx="470079" cy="878982"/>
          </a:xfrm>
          <a:prstGeom prst="ellipse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F5AA5C-F69B-487A-BC2F-740AA44D68D0}"/>
              </a:ext>
            </a:extLst>
          </p:cNvPr>
          <p:cNvSpPr/>
          <p:nvPr/>
        </p:nvSpPr>
        <p:spPr>
          <a:xfrm rot="18853144">
            <a:off x="7592991" y="4659832"/>
            <a:ext cx="411057" cy="1879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FE9E2C-1371-4389-8900-3D62DDF82111}"/>
              </a:ext>
            </a:extLst>
          </p:cNvPr>
          <p:cNvSpPr/>
          <p:nvPr/>
        </p:nvSpPr>
        <p:spPr>
          <a:xfrm rot="18849559">
            <a:off x="7695910" y="4004823"/>
            <a:ext cx="1339402" cy="189428"/>
          </a:xfrm>
          <a:prstGeom prst="rect">
            <a:avLst/>
          </a:prstGeom>
          <a:solidFill>
            <a:srgbClr val="00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47F06A-8586-4F35-A0AD-D8749DAC8A66}"/>
              </a:ext>
            </a:extLst>
          </p:cNvPr>
          <p:cNvSpPr/>
          <p:nvPr/>
        </p:nvSpPr>
        <p:spPr>
          <a:xfrm rot="18585742">
            <a:off x="7981257" y="4519657"/>
            <a:ext cx="186849" cy="189428"/>
          </a:xfrm>
          <a:prstGeom prst="rect">
            <a:avLst/>
          </a:prstGeom>
          <a:solidFill>
            <a:srgbClr val="00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2D52D6-0AAD-43AE-A271-6C08BD52DB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500" b="57682" l="69666" r="75665">
                        <a14:foregroundMark x1="72597" y1="51545" x2="74642" y2="51773"/>
                        <a14:foregroundMark x1="72188" y1="53182" x2="74165" y2="53364"/>
                        <a14:foregroundMark x1="71506" y1="54727" x2="73551" y2="55000"/>
                        <a14:foregroundMark x1="70484" y1="56273" x2="72597" y2="56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02" t="49978" r="24667" b="42253"/>
          <a:stretch/>
        </p:blipFill>
        <p:spPr>
          <a:xfrm rot="7217760">
            <a:off x="7556630" y="4234814"/>
            <a:ext cx="470079" cy="878982"/>
          </a:xfrm>
          <a:prstGeom prst="ellipse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E72FF6-CB28-4F3C-B106-95ADC331BC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455" b="45273" l="47921" r="49012">
                        <a14:foregroundMark x1="48398" y1="44864" x2="48194" y2="45182"/>
                        <a14:foregroundMark x1="48603" y1="45045" x2="48943" y2="44909"/>
                        <a14:backgroundMark x1="47444" y1="44682" x2="50170" y2="44545"/>
                        <a14:backgroundMark x1="49148" y1="44227" x2="49216" y2="45636"/>
                        <a14:backgroundMark x1="46830" y1="45364" x2="49898" y2="45318"/>
                        <a14:backgroundMark x1="47785" y1="44045" x2="48057" y2="45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107" t="44542" r="51084" b="54816"/>
          <a:stretch/>
        </p:blipFill>
        <p:spPr>
          <a:xfrm>
            <a:off x="9405811" y="2814300"/>
            <a:ext cx="61012" cy="7270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3189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799614-AFDB-41F8-93E7-3085074CF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07" t="44542" r="50685" b="54511"/>
          <a:stretch/>
        </p:blipFill>
        <p:spPr>
          <a:xfrm>
            <a:off x="5235032" y="3001855"/>
            <a:ext cx="91076" cy="107152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CAE37A-5C7F-43F9-88CF-9F33C57FB5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500" b="57682" l="69666" r="75665">
                        <a14:foregroundMark x1="72597" y1="51545" x2="74642" y2="51773"/>
                        <a14:foregroundMark x1="72188" y1="53182" x2="74165" y2="53364"/>
                        <a14:foregroundMark x1="71506" y1="54727" x2="73551" y2="55000"/>
                        <a14:foregroundMark x1="70484" y1="56273" x2="72597" y2="56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02" t="49978" r="24667" b="42253"/>
          <a:stretch/>
        </p:blipFill>
        <p:spPr>
          <a:xfrm>
            <a:off x="10457645" y="3429001"/>
            <a:ext cx="470079" cy="878982"/>
          </a:xfrm>
          <a:prstGeom prst="ellipse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97E55B-559A-437F-80F5-2DBCAEF01AC0}"/>
              </a:ext>
            </a:extLst>
          </p:cNvPr>
          <p:cNvSpPr/>
          <p:nvPr/>
        </p:nvSpPr>
        <p:spPr>
          <a:xfrm rot="1981148">
            <a:off x="7726907" y="2852382"/>
            <a:ext cx="1621809" cy="313898"/>
          </a:xfrm>
          <a:prstGeom prst="rect">
            <a:avLst/>
          </a:prstGeom>
          <a:solidFill>
            <a:srgbClr val="0101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BEF81E-3545-493B-9E14-8D8C3315962A}"/>
              </a:ext>
            </a:extLst>
          </p:cNvPr>
          <p:cNvSpPr/>
          <p:nvPr/>
        </p:nvSpPr>
        <p:spPr>
          <a:xfrm rot="18946630">
            <a:off x="8480932" y="2839215"/>
            <a:ext cx="1948909" cy="313898"/>
          </a:xfrm>
          <a:custGeom>
            <a:avLst/>
            <a:gdLst>
              <a:gd name="connsiteX0" fmla="*/ 0 w 1926398"/>
              <a:gd name="connsiteY0" fmla="*/ 0 h 313898"/>
              <a:gd name="connsiteX1" fmla="*/ 1926398 w 1926398"/>
              <a:gd name="connsiteY1" fmla="*/ 0 h 313898"/>
              <a:gd name="connsiteX2" fmla="*/ 1926398 w 1926398"/>
              <a:gd name="connsiteY2" fmla="*/ 313898 h 313898"/>
              <a:gd name="connsiteX3" fmla="*/ 0 w 1926398"/>
              <a:gd name="connsiteY3" fmla="*/ 313898 h 313898"/>
              <a:gd name="connsiteX4" fmla="*/ 0 w 1926398"/>
              <a:gd name="connsiteY4" fmla="*/ 0 h 313898"/>
              <a:gd name="connsiteX0" fmla="*/ 0 w 1948909"/>
              <a:gd name="connsiteY0" fmla="*/ 0 h 313898"/>
              <a:gd name="connsiteX1" fmla="*/ 1926398 w 1948909"/>
              <a:gd name="connsiteY1" fmla="*/ 0 h 313898"/>
              <a:gd name="connsiteX2" fmla="*/ 1948909 w 1948909"/>
              <a:gd name="connsiteY2" fmla="*/ 177247 h 313898"/>
              <a:gd name="connsiteX3" fmla="*/ 1926398 w 1948909"/>
              <a:gd name="connsiteY3" fmla="*/ 313898 h 313898"/>
              <a:gd name="connsiteX4" fmla="*/ 0 w 1948909"/>
              <a:gd name="connsiteY4" fmla="*/ 313898 h 313898"/>
              <a:gd name="connsiteX5" fmla="*/ 0 w 1948909"/>
              <a:gd name="connsiteY5" fmla="*/ 0 h 31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8909" h="313898">
                <a:moveTo>
                  <a:pt x="0" y="0"/>
                </a:moveTo>
                <a:lnTo>
                  <a:pt x="1926398" y="0"/>
                </a:lnTo>
                <a:cubicBezTo>
                  <a:pt x="1929287" y="54591"/>
                  <a:pt x="1946020" y="122656"/>
                  <a:pt x="1948909" y="177247"/>
                </a:cubicBezTo>
                <a:lnTo>
                  <a:pt x="1926398" y="313898"/>
                </a:lnTo>
                <a:lnTo>
                  <a:pt x="0" y="313898"/>
                </a:lnTo>
                <a:lnTo>
                  <a:pt x="0" y="0"/>
                </a:lnTo>
                <a:close/>
              </a:path>
            </a:pathLst>
          </a:custGeom>
          <a:solidFill>
            <a:srgbClr val="0101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6E523-E68E-47A6-A29D-0B9D19CDBB37}"/>
              </a:ext>
            </a:extLst>
          </p:cNvPr>
          <p:cNvSpPr/>
          <p:nvPr/>
        </p:nvSpPr>
        <p:spPr>
          <a:xfrm rot="19217469">
            <a:off x="10146698" y="2104344"/>
            <a:ext cx="313310" cy="27699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93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C781D3E-6FAE-43EE-958A-CE63C7347FF7}"/>
              </a:ext>
            </a:extLst>
          </p:cNvPr>
          <p:cNvGrpSpPr/>
          <p:nvPr/>
        </p:nvGrpSpPr>
        <p:grpSpPr>
          <a:xfrm>
            <a:off x="3687170" y="1013346"/>
            <a:ext cx="4817660" cy="4831307"/>
            <a:chOff x="6621439" y="1013346"/>
            <a:chExt cx="4817660" cy="48313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DCAE37A-5C7F-43F9-88CF-9F33C57FB5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64" t="28629" r="17888" b="28674"/>
            <a:stretch/>
          </p:blipFill>
          <p:spPr>
            <a:xfrm>
              <a:off x="6621439" y="1013346"/>
              <a:ext cx="4817660" cy="4831307"/>
            </a:xfrm>
            <a:prstGeom prst="ellipse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97E55B-559A-437F-80F5-2DBCAEF01AC0}"/>
                </a:ext>
              </a:extLst>
            </p:cNvPr>
            <p:cNvSpPr/>
            <p:nvPr/>
          </p:nvSpPr>
          <p:spPr>
            <a:xfrm rot="1981148">
              <a:off x="7668572" y="2900160"/>
              <a:ext cx="1665983" cy="248829"/>
            </a:xfrm>
            <a:prstGeom prst="rect">
              <a:avLst/>
            </a:prstGeom>
            <a:solidFill>
              <a:srgbClr val="0101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BEF81E-3545-493B-9E14-8D8C3315962A}"/>
                </a:ext>
              </a:extLst>
            </p:cNvPr>
            <p:cNvSpPr/>
            <p:nvPr/>
          </p:nvSpPr>
          <p:spPr>
            <a:xfrm rot="18946630">
              <a:off x="8495365" y="2874737"/>
              <a:ext cx="1948909" cy="272511"/>
            </a:xfrm>
            <a:custGeom>
              <a:avLst/>
              <a:gdLst>
                <a:gd name="connsiteX0" fmla="*/ 0 w 1926398"/>
                <a:gd name="connsiteY0" fmla="*/ 0 h 313898"/>
                <a:gd name="connsiteX1" fmla="*/ 1926398 w 1926398"/>
                <a:gd name="connsiteY1" fmla="*/ 0 h 313898"/>
                <a:gd name="connsiteX2" fmla="*/ 1926398 w 1926398"/>
                <a:gd name="connsiteY2" fmla="*/ 313898 h 313898"/>
                <a:gd name="connsiteX3" fmla="*/ 0 w 1926398"/>
                <a:gd name="connsiteY3" fmla="*/ 313898 h 313898"/>
                <a:gd name="connsiteX4" fmla="*/ 0 w 1926398"/>
                <a:gd name="connsiteY4" fmla="*/ 0 h 313898"/>
                <a:gd name="connsiteX0" fmla="*/ 0 w 1948909"/>
                <a:gd name="connsiteY0" fmla="*/ 0 h 313898"/>
                <a:gd name="connsiteX1" fmla="*/ 1926398 w 1948909"/>
                <a:gd name="connsiteY1" fmla="*/ 0 h 313898"/>
                <a:gd name="connsiteX2" fmla="*/ 1948909 w 1948909"/>
                <a:gd name="connsiteY2" fmla="*/ 177247 h 313898"/>
                <a:gd name="connsiteX3" fmla="*/ 1926398 w 1948909"/>
                <a:gd name="connsiteY3" fmla="*/ 313898 h 313898"/>
                <a:gd name="connsiteX4" fmla="*/ 0 w 1948909"/>
                <a:gd name="connsiteY4" fmla="*/ 313898 h 313898"/>
                <a:gd name="connsiteX5" fmla="*/ 0 w 1948909"/>
                <a:gd name="connsiteY5" fmla="*/ 0 h 31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8909" h="313898">
                  <a:moveTo>
                    <a:pt x="0" y="0"/>
                  </a:moveTo>
                  <a:lnTo>
                    <a:pt x="1926398" y="0"/>
                  </a:lnTo>
                  <a:cubicBezTo>
                    <a:pt x="1929287" y="54591"/>
                    <a:pt x="1946020" y="122656"/>
                    <a:pt x="1948909" y="177247"/>
                  </a:cubicBezTo>
                  <a:lnTo>
                    <a:pt x="1926398" y="313898"/>
                  </a:lnTo>
                  <a:lnTo>
                    <a:pt x="0" y="313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A6E523-E68E-47A6-A29D-0B9D19CDBB37}"/>
                </a:ext>
              </a:extLst>
            </p:cNvPr>
            <p:cNvSpPr/>
            <p:nvPr/>
          </p:nvSpPr>
          <p:spPr>
            <a:xfrm rot="19217469">
              <a:off x="10146698" y="2104344"/>
              <a:ext cx="313310" cy="276992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A015EC-9F1C-4DB1-9F86-ABEF4ABF26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0500" b="57682" l="69666" r="75665">
                          <a14:foregroundMark x1="72597" y1="51545" x2="74642" y2="51773"/>
                          <a14:foregroundMark x1="72188" y1="53182" x2="74165" y2="53364"/>
                          <a14:foregroundMark x1="71506" y1="54727" x2="73551" y2="55000"/>
                          <a14:foregroundMark x1="70484" y1="56273" x2="72597" y2="567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102" t="49978" r="24667" b="42253"/>
            <a:stretch/>
          </p:blipFill>
          <p:spPr>
            <a:xfrm rot="18069975">
              <a:off x="9989503" y="1745247"/>
              <a:ext cx="470079" cy="878982"/>
            </a:xfrm>
            <a:prstGeom prst="ellipse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F5AA5C-F69B-487A-BC2F-740AA44D68D0}"/>
                </a:ext>
              </a:extLst>
            </p:cNvPr>
            <p:cNvSpPr/>
            <p:nvPr/>
          </p:nvSpPr>
          <p:spPr>
            <a:xfrm rot="18853144">
              <a:off x="7592991" y="4659832"/>
              <a:ext cx="411057" cy="187971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FE9E2C-1371-4389-8900-3D62DDF82111}"/>
                </a:ext>
              </a:extLst>
            </p:cNvPr>
            <p:cNvSpPr/>
            <p:nvPr/>
          </p:nvSpPr>
          <p:spPr>
            <a:xfrm rot="18849559">
              <a:off x="7695910" y="4004823"/>
              <a:ext cx="1339402" cy="189428"/>
            </a:xfrm>
            <a:prstGeom prst="rect">
              <a:avLst/>
            </a:prstGeom>
            <a:solidFill>
              <a:srgbClr val="00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47F06A-8586-4F35-A0AD-D8749DAC8A66}"/>
                </a:ext>
              </a:extLst>
            </p:cNvPr>
            <p:cNvSpPr/>
            <p:nvPr/>
          </p:nvSpPr>
          <p:spPr>
            <a:xfrm rot="18585742">
              <a:off x="7981257" y="4519657"/>
              <a:ext cx="186849" cy="189428"/>
            </a:xfrm>
            <a:prstGeom prst="rect">
              <a:avLst/>
            </a:prstGeom>
            <a:solidFill>
              <a:srgbClr val="00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D2D52D6-0AAD-43AE-A271-6C08BD52DB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0500" b="57682" l="69666" r="75665">
                          <a14:foregroundMark x1="72597" y1="51545" x2="74642" y2="51773"/>
                          <a14:foregroundMark x1="72188" y1="53182" x2="74165" y2="53364"/>
                          <a14:foregroundMark x1="71506" y1="54727" x2="73551" y2="55000"/>
                          <a14:foregroundMark x1="70484" y1="56273" x2="72597" y2="567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102" t="49978" r="24667" b="42253"/>
            <a:stretch/>
          </p:blipFill>
          <p:spPr>
            <a:xfrm rot="7217760">
              <a:off x="7556630" y="4234814"/>
              <a:ext cx="470079" cy="878982"/>
            </a:xfrm>
            <a:prstGeom prst="ellipse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9E72FF6-CB28-4F3C-B106-95ADC331B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455" b="45273" l="47921" r="49012">
                          <a14:foregroundMark x1="48398" y1="44864" x2="48194" y2="45182"/>
                          <a14:foregroundMark x1="48603" y1="45045" x2="48943" y2="44909"/>
                          <a14:backgroundMark x1="47444" y1="44682" x2="50170" y2="44545"/>
                          <a14:backgroundMark x1="49148" y1="44227" x2="49216" y2="45636"/>
                          <a14:backgroundMark x1="46830" y1="45364" x2="49898" y2="45318"/>
                          <a14:backgroundMark x1="47785" y1="44045" x2="48057" y2="458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07" t="44542" r="51084" b="54816"/>
            <a:stretch/>
          </p:blipFill>
          <p:spPr>
            <a:xfrm>
              <a:off x="9405811" y="2814300"/>
              <a:ext cx="61012" cy="72708"/>
            </a:xfrm>
            <a:prstGeom prst="ellipse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99F2FC3-F758-4CF2-9E75-7F90EFB722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0500" b="61955" l="56033" r="6019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82" t="60418" r="39740" b="38376"/>
            <a:stretch/>
          </p:blipFill>
          <p:spPr>
            <a:xfrm rot="16200000">
              <a:off x="7933849" y="2736241"/>
              <a:ext cx="281663" cy="142333"/>
            </a:xfrm>
            <a:prstGeom prst="ellipse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235DF5-FF60-42AB-BDB7-F6DB5DD62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0500" b="61955" l="56033" r="6019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82" t="60418" r="39740" b="38376"/>
            <a:stretch/>
          </p:blipFill>
          <p:spPr>
            <a:xfrm rot="5400000" flipH="1">
              <a:off x="7798857" y="2735183"/>
              <a:ext cx="281663" cy="142333"/>
            </a:xfrm>
            <a:prstGeom prst="ellipse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E4C6191-3E24-4F19-9B0B-1272B9A30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0500" b="61955" l="56033" r="6019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82" t="60418" r="39740" b="38376"/>
            <a:stretch/>
          </p:blipFill>
          <p:spPr>
            <a:xfrm rot="10800000" flipH="1">
              <a:off x="7880056" y="2665831"/>
              <a:ext cx="281663" cy="142333"/>
            </a:xfrm>
            <a:prstGeom prst="ellipse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37381D3-8361-4A8B-A341-FC3E2A2256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0500" b="61955" l="56033" r="6019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82" t="60418" r="39740" b="38376"/>
            <a:stretch/>
          </p:blipFill>
          <p:spPr>
            <a:xfrm rot="10800000" flipH="1" flipV="1">
              <a:off x="7875722" y="2815092"/>
              <a:ext cx="281663" cy="142333"/>
            </a:xfrm>
            <a:prstGeom prst="ellipse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6706B4E-B0F3-4038-A42C-D62B74C8F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41" t="38560" r="39780" b="58526"/>
            <a:stretch/>
          </p:blipFill>
          <p:spPr>
            <a:xfrm>
              <a:off x="7687483" y="2659460"/>
              <a:ext cx="217283" cy="329723"/>
            </a:xfrm>
            <a:prstGeom prst="ellipse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94E542E-D67B-47B9-B252-965C077C3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0500" b="61955" l="56033" r="6019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82" t="60418" r="39740" b="38376"/>
            <a:stretch/>
          </p:blipFill>
          <p:spPr>
            <a:xfrm rot="16200000" flipH="1">
              <a:off x="7941965" y="2743353"/>
              <a:ext cx="281663" cy="142333"/>
            </a:xfrm>
            <a:prstGeom prst="ellipse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DE80E8A-580C-4FE1-9D51-9F2D577055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0500" b="61955" l="56033" r="6019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82" t="60418" r="39740" b="38376"/>
            <a:stretch/>
          </p:blipFill>
          <p:spPr>
            <a:xfrm rot="5400000">
              <a:off x="7795187" y="2740462"/>
              <a:ext cx="281663" cy="142333"/>
            </a:xfrm>
            <a:prstGeom prst="ellipse">
              <a:avLst/>
            </a:prstGeom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2DDF251-9F43-4A80-80CD-2A473194910E}"/>
                </a:ext>
              </a:extLst>
            </p:cNvPr>
            <p:cNvSpPr/>
            <p:nvPr/>
          </p:nvSpPr>
          <p:spPr>
            <a:xfrm>
              <a:off x="8882775" y="4614370"/>
              <a:ext cx="243286" cy="299987"/>
            </a:xfrm>
            <a:prstGeom prst="round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9139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Me</cp:lastModifiedBy>
  <cp:revision>4</cp:revision>
  <dcterms:created xsi:type="dcterms:W3CDTF">2018-01-25T18:04:29Z</dcterms:created>
  <dcterms:modified xsi:type="dcterms:W3CDTF">2018-01-25T18:33:30Z</dcterms:modified>
</cp:coreProperties>
</file>