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7C65-DF5E-47B6-A788-CACD6450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5EE14-ADBC-44DC-AD02-9235ABCB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EE11-644F-4560-8594-090C4D6D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CEB7-E609-4AB0-A277-7E04C008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E433-7F6C-4E9F-AEC6-7FEBBC02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1E9-FC10-4ABE-A8C3-C9B2A045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4DC6A-F30D-46EA-AFF7-1D5B4D876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227C-85F0-4EF2-8510-C550F912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5677-8618-4AAB-9C24-9EB59DDE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7DE-F674-42FB-B97C-5CBC4547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4C88D-6A1E-4629-8281-E9DCAF29B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97A97-33F5-4960-95AB-54016D2C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4613-8E62-4EC9-AEB8-26478415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E038-8C52-4336-9653-EEC08143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9ECE-FC38-4EE7-BEB3-3304F5FB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CF8B-B5F7-4446-A159-10818E7A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F270-377F-4727-B200-BA2DD575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DAC0-2E53-4923-A971-107EEF86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DE3A-1DBA-4D10-A739-992E0271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3BFB-73BB-4772-A40D-2BD3F3BA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4ED4-EBAF-4025-8FDC-99BBCADC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FE25-9A25-4338-89AE-CAE0DA03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44CB-F46A-46A6-9112-E06C12E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5CBD-CB97-4D18-A9A4-7BC798A6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579B-3CC2-4417-B977-044E333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6701-D7A1-4053-8261-5129DE41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BA03-53D8-4476-8B51-B59AE41E6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5E59-B58A-4E3A-BE0D-360382AD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F4F2-4134-4AF5-99A6-319AE4D1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7A0EE-7941-4B2C-9835-E6B25C64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6EB1-A1F8-4C18-AD82-F26597E1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CB7A-1F1C-4307-87C8-3CF32F5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EC8-30BA-4629-A3EF-C3679AD5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7E46-7C99-4AA1-8975-FFC5C496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55DD4-BA76-4993-899B-CE73E2E3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68BDA-78A0-4C69-877B-94E69C040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05F85-F99D-4D8D-A20B-D022B2D1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E74F7-BB7F-4F15-806E-3460B7A6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F4989-AB02-4D9E-A239-C7BB088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6605-4F79-46D4-93C7-F49011BB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C5A6B-4A6B-4154-8BD0-09E1FB77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C9B4-1853-4201-BF83-5B3A2D03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BE88-D02B-45B0-B25F-86817AC1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DE4CC-3171-4BCF-BEB4-6C014380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50C5E-B70B-4D91-A60D-D60CEBA4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33A1-5E88-4E99-85C7-420FC736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B77-7418-4DA8-BA7A-9BF1D0D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C47C-D0ED-4C2C-870D-CDAF7E00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CA69-95F4-41E5-9F94-B535C514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83E3-1CD7-41A4-B375-467A229B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8EA5-6F3D-40A9-BCED-75D20A0C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23FE-0D29-46D3-8152-9CF076BD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03B-C9DA-436B-8261-C304D089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DC167-A3A3-4988-B04D-049D9468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CD28-26FD-424D-BE1B-57B0106F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6847E-F656-46C1-90E0-E8D21810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BC32-2F80-4155-8CE5-3D1E557B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8FF9-84B6-4D28-BA29-AE3D065C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3EBF2-D402-4A74-B6CB-D89E3A34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AE31-6DCD-4666-B291-A073B6C1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80E0-826D-4AB7-B2F3-CE2C2774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3522-C1C6-4493-8385-7AF861907AA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234C-FE38-465F-A80B-78EC4E08B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8BBA-956E-4803-9F21-9349871E4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253C-4176-427A-B9F5-64F39EFE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pata-gato-orange-huella-animales-296964/" TargetMode="External"/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hyperlink" Target="https://ar.m.wikipedia.org/wiki/%D9%85%D9%84%D9%81:Instagram_icon.png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nimal-dog-footprints-paw-129379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nimal-dog-footprints-paw-1293792/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nimal-dog-footprints-paw-129379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ED619F-F002-4750-9A65-3F1CA3BE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EB3166-866D-4BAC-B7FB-602CDB919A23}"/>
              </a:ext>
            </a:extLst>
          </p:cNvPr>
          <p:cNvSpPr/>
          <p:nvPr/>
        </p:nvSpPr>
        <p:spPr>
          <a:xfrm>
            <a:off x="2027583" y="1152939"/>
            <a:ext cx="3896139" cy="1908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9309A-F7F9-4DCF-AB06-BFB480A836C9}"/>
              </a:ext>
            </a:extLst>
          </p:cNvPr>
          <p:cNvSpPr/>
          <p:nvPr/>
        </p:nvSpPr>
        <p:spPr>
          <a:xfrm>
            <a:off x="4916557" y="2796209"/>
            <a:ext cx="2676938" cy="84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i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PUPS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C1CE23-3061-4FD7-8405-B2A4EAA10647}"/>
              </a:ext>
            </a:extLst>
          </p:cNvPr>
          <p:cNvSpPr/>
          <p:nvPr/>
        </p:nvSpPr>
        <p:spPr>
          <a:xfrm>
            <a:off x="3856383" y="3796749"/>
            <a:ext cx="4214191" cy="59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PET GROOMING STUDIO</a:t>
            </a:r>
          </a:p>
        </p:txBody>
      </p:sp>
    </p:spTree>
    <p:extLst>
      <p:ext uri="{BB962C8B-B14F-4D97-AF65-F5344CB8AC3E}">
        <p14:creationId xmlns:p14="http://schemas.microsoft.com/office/powerpoint/2010/main" val="193006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5. Swollen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Ears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92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6. Sneezing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47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7. Asthma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85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00B88F-165F-4238-AA6A-B95194BD2D05}"/>
              </a:ext>
            </a:extLst>
          </p:cNvPr>
          <p:cNvSpPr/>
          <p:nvPr/>
        </p:nvSpPr>
        <p:spPr>
          <a:xfrm>
            <a:off x="0" y="0"/>
            <a:ext cx="12192000" cy="4953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AD8F3-66CC-4605-8C75-1CD5D2DA902F}"/>
              </a:ext>
            </a:extLst>
          </p:cNvPr>
          <p:cNvGrpSpPr/>
          <p:nvPr/>
        </p:nvGrpSpPr>
        <p:grpSpPr>
          <a:xfrm>
            <a:off x="0" y="0"/>
            <a:ext cx="12192000" cy="4953741"/>
            <a:chOff x="0" y="0"/>
            <a:chExt cx="12192000" cy="4953741"/>
          </a:xfrm>
          <a:solidFill>
            <a:schemeClr val="tx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A6FADD-3CA1-4023-8317-3239F6EF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56256" cy="4953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softEdge rad="635000"/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4F6BA5-55CB-432F-820F-EE6F7F6D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290" y="0"/>
              <a:ext cx="3462293" cy="49537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softEdge rad="63500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C791432-D62A-4ADB-B3C0-770F1E4B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110" y="0"/>
              <a:ext cx="2754529" cy="495373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softEdge rad="635000"/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941A09-B8F0-4189-B0FD-56CCC7A11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309" y="62144"/>
              <a:ext cx="2852691" cy="4891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softEdge rad="635000"/>
            </a:effectLst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216036-1FE8-438E-994C-413C789FBEB2}"/>
              </a:ext>
            </a:extLst>
          </p:cNvPr>
          <p:cNvSpPr/>
          <p:nvPr/>
        </p:nvSpPr>
        <p:spPr>
          <a:xfrm>
            <a:off x="-62144" y="4953738"/>
            <a:ext cx="12192000" cy="1904262"/>
          </a:xfrm>
          <a:prstGeom prst="roundRect">
            <a:avLst>
              <a:gd name="adj" fmla="val 8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arlow Solid Italic" panose="04030604020F02020D02" pitchFamily="82" charset="0"/>
              </a:rPr>
              <a:t>466767776673785</a:t>
            </a:r>
          </a:p>
          <a:p>
            <a:pPr algn="ctr"/>
            <a:endParaRPr lang="en-US" sz="3600" dirty="0">
              <a:latin typeface="Harlow Solid Italic" panose="04030604020F02020D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A30F5-19F7-419B-9A83-49FB8D20065B}"/>
              </a:ext>
            </a:extLst>
          </p:cNvPr>
          <p:cNvSpPr/>
          <p:nvPr/>
        </p:nvSpPr>
        <p:spPr>
          <a:xfrm>
            <a:off x="3894338" y="2846537"/>
            <a:ext cx="4403324" cy="83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Algerian" panose="04020705040A02060702" pitchFamily="82" charset="0"/>
              </a:rPr>
              <a:t>Contact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lgerian" panose="04020705040A02060702" pitchFamily="82" charset="0"/>
              </a:rPr>
              <a:t>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561427-E806-4CB9-85B3-87B2BD078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03" b="93257" l="3750" r="97813">
                        <a14:foregroundMark x1="55156" y1="93257" x2="55156" y2="93257"/>
                        <a14:foregroundMark x1="55156" y1="93257" x2="72500" y2="93257"/>
                        <a14:foregroundMark x1="13125" y1="29112" x2="13125" y2="29112"/>
                        <a14:foregroundMark x1="13125" y1="29112" x2="13125" y2="29112"/>
                        <a14:foregroundMark x1="13125" y1="29112" x2="13125" y2="29112"/>
                        <a14:foregroundMark x1="13125" y1="29112" x2="13125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5313" y2="29112"/>
                        <a14:foregroundMark x1="5313" y1="29112" x2="6875" y2="31579"/>
                        <a14:foregroundMark x1="37656" y1="12500" x2="37656" y2="29934"/>
                        <a14:foregroundMark x1="35313" y1="8224" x2="35313" y2="8224"/>
                        <a14:foregroundMark x1="35313" y1="8224" x2="35313" y2="8224"/>
                        <a14:foregroundMark x1="35313" y1="8224" x2="35313" y2="2467"/>
                        <a14:foregroundMark x1="35313" y1="2467" x2="35313" y2="2467"/>
                        <a14:foregroundMark x1="35313" y1="2467" x2="35313" y2="2467"/>
                        <a14:foregroundMark x1="35313" y1="2467" x2="35313" y2="2467"/>
                        <a14:foregroundMark x1="35313" y1="2467" x2="35313" y2="2467"/>
                        <a14:foregroundMark x1="69375" y1="27467" x2="69375" y2="27467"/>
                        <a14:foregroundMark x1="69375" y1="27467" x2="69375" y2="27467"/>
                        <a14:foregroundMark x1="69375" y1="27467" x2="69375" y2="27467"/>
                        <a14:foregroundMark x1="69375" y1="27467" x2="69375" y2="27467"/>
                        <a14:foregroundMark x1="69375" y1="27467" x2="69375" y2="27467"/>
                        <a14:foregroundMark x1="82813" y1="50658" x2="82813" y2="50658"/>
                        <a14:foregroundMark x1="82813" y1="50658" x2="82813" y2="50658"/>
                        <a14:foregroundMark x1="82813" y1="50658" x2="82813" y2="50658"/>
                        <a14:foregroundMark x1="82813" y1="50658" x2="82813" y2="50658"/>
                        <a14:foregroundMark x1="97813" y1="43257" x2="97813" y2="43257"/>
                        <a14:foregroundMark x1="97813" y1="43257" x2="97813" y2="43257"/>
                        <a14:foregroundMark x1="97813" y1="43257" x2="97813" y2="43257"/>
                        <a14:foregroundMark x1="97813" y1="43257" x2="97813" y2="43257"/>
                        <a14:foregroundMark x1="97813" y1="43257" x2="97813" y2="43257"/>
                        <a14:foregroundMark x1="97813" y1="43257" x2="97813" y2="43257"/>
                        <a14:foregroundMark x1="97813" y1="43257" x2="97813" y2="432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5313" y2="30757"/>
                        <a14:foregroundMark x1="5313" y1="30757" x2="3750" y2="39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944586">
            <a:off x="5344440" y="1416295"/>
            <a:ext cx="1122054" cy="10659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6A2313-6D4D-4659-82BB-43E0CFB1FC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728562" y="5796140"/>
            <a:ext cx="733728" cy="7337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8E0A9F-4FAB-413D-9364-81D751899B92}"/>
              </a:ext>
            </a:extLst>
          </p:cNvPr>
          <p:cNvSpPr txBox="1"/>
          <p:nvPr/>
        </p:nvSpPr>
        <p:spPr>
          <a:xfrm>
            <a:off x="3656256" y="5978338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https://www.instagram.com/puppies.website</a:t>
            </a:r>
          </a:p>
        </p:txBody>
      </p:sp>
    </p:spTree>
    <p:extLst>
      <p:ext uri="{BB962C8B-B14F-4D97-AF65-F5344CB8AC3E}">
        <p14:creationId xmlns:p14="http://schemas.microsoft.com/office/powerpoint/2010/main" val="343352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E7A39-8D15-419E-BACB-838C79FC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1"/>
          <a:stretch/>
        </p:blipFill>
        <p:spPr>
          <a:xfrm>
            <a:off x="1572827" y="450541"/>
            <a:ext cx="9046345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9ED6C6-4D2C-4D7E-865E-5CE30C62828A}"/>
              </a:ext>
            </a:extLst>
          </p:cNvPr>
          <p:cNvSpPr/>
          <p:nvPr/>
        </p:nvSpPr>
        <p:spPr>
          <a:xfrm>
            <a:off x="0" y="0"/>
            <a:ext cx="12192000" cy="1736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ABOUT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07B4-626A-4D24-95CC-61DDAB579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0247">
            <a:off x="1922940" y="217903"/>
            <a:ext cx="933335" cy="94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EDA2F-BD86-4243-97B3-E9338AE4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398505">
            <a:off x="9152001" y="268987"/>
            <a:ext cx="933335" cy="946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D8DBE-EA56-478E-A513-00AF6448A314}"/>
              </a:ext>
            </a:extLst>
          </p:cNvPr>
          <p:cNvSpPr/>
          <p:nvPr/>
        </p:nvSpPr>
        <p:spPr>
          <a:xfrm>
            <a:off x="0" y="1736035"/>
            <a:ext cx="12192000" cy="5121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Pups pet grooming shop  has been introduced in 2000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And our quality services made us reach the top 1 grooming shop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all over New South Wales. We take care of pets like our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Own, feeds them and plays with them. We also do the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Adoption to help the dogs  to help their own loving family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And a much better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766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9E9F59-AE6B-4D71-869D-6F539770474A}"/>
              </a:ext>
            </a:extLst>
          </p:cNvPr>
          <p:cNvSpPr/>
          <p:nvPr/>
        </p:nvSpPr>
        <p:spPr>
          <a:xfrm>
            <a:off x="0" y="-39756"/>
            <a:ext cx="12192000" cy="1736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30212-DF3A-41A1-AC19-2079F22BE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0247">
            <a:off x="1949444" y="354938"/>
            <a:ext cx="933335" cy="946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EBC36C-BB3C-4F08-A41B-6361D7D1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0247">
            <a:off x="1949444" y="354937"/>
            <a:ext cx="933335" cy="94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2A526-58FB-4B1A-941A-98BA9A66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862447">
            <a:off x="8953218" y="340681"/>
            <a:ext cx="933335" cy="946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D1C11E-AF31-4107-B326-529373B6509C}"/>
              </a:ext>
            </a:extLst>
          </p:cNvPr>
          <p:cNvSpPr/>
          <p:nvPr/>
        </p:nvSpPr>
        <p:spPr>
          <a:xfrm>
            <a:off x="0" y="1667765"/>
            <a:ext cx="12192000" cy="51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Pets grooming shop offers different variety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services your pets will surely enjoy</a:t>
            </a: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DF2BFFC-ED20-4D94-8B19-9A1D9D1F91BB}"/>
              </a:ext>
            </a:extLst>
          </p:cNvPr>
          <p:cNvSpPr/>
          <p:nvPr/>
        </p:nvSpPr>
        <p:spPr>
          <a:xfrm>
            <a:off x="2953592" y="3111863"/>
            <a:ext cx="2258571" cy="250336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cissors">
            <a:extLst>
              <a:ext uri="{FF2B5EF4-FFF2-40B4-BE49-F238E27FC236}">
                <a16:creationId xmlns:a16="http://schemas.microsoft.com/office/drawing/2014/main" id="{B9B32835-9616-4292-9219-6FC9E6BAC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03477">
            <a:off x="3083712" y="3331173"/>
            <a:ext cx="1782410" cy="1782410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CB0D527-4108-49B7-A313-FD8709914084}"/>
              </a:ext>
            </a:extLst>
          </p:cNvPr>
          <p:cNvSpPr/>
          <p:nvPr/>
        </p:nvSpPr>
        <p:spPr>
          <a:xfrm>
            <a:off x="7733859" y="3111864"/>
            <a:ext cx="2258571" cy="250336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omb">
            <a:extLst>
              <a:ext uri="{FF2B5EF4-FFF2-40B4-BE49-F238E27FC236}">
                <a16:creationId xmlns:a16="http://schemas.microsoft.com/office/drawing/2014/main" id="{D2C8B529-208B-4E6F-8B90-29E45874D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844443">
            <a:off x="7878120" y="3378523"/>
            <a:ext cx="1970048" cy="1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0452C4-E2C0-4DC9-A1E9-5CE535F020C8}"/>
              </a:ext>
            </a:extLst>
          </p:cNvPr>
          <p:cNvSpPr/>
          <p:nvPr/>
        </p:nvSpPr>
        <p:spPr>
          <a:xfrm>
            <a:off x="0" y="-39756"/>
            <a:ext cx="12192000" cy="17360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ADOPTION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605A-F077-4304-8413-D61BBBF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0247">
            <a:off x="2294001" y="354937"/>
            <a:ext cx="933335" cy="94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C23CF-A8F8-4EF0-8730-F180239C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880247">
            <a:off x="8701427" y="354937"/>
            <a:ext cx="933335" cy="946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D669E-7F79-4A78-94EA-A50ACAA72707}"/>
              </a:ext>
            </a:extLst>
          </p:cNvPr>
          <p:cNvSpPr/>
          <p:nvPr/>
        </p:nvSpPr>
        <p:spPr>
          <a:xfrm>
            <a:off x="1" y="1592948"/>
            <a:ext cx="12191999" cy="53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Pups Believe pets are precious and needs care and love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order to adopt dogs, you need to qualify the following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109CA1F-2984-40E6-92CB-0DA33ADB5E13}"/>
              </a:ext>
            </a:extLst>
          </p:cNvPr>
          <p:cNvSpPr/>
          <p:nvPr/>
        </p:nvSpPr>
        <p:spPr>
          <a:xfrm>
            <a:off x="808383" y="3429000"/>
            <a:ext cx="463826" cy="44063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8F0F783-9CBE-4F2A-918F-7732805CB24B}"/>
              </a:ext>
            </a:extLst>
          </p:cNvPr>
          <p:cNvSpPr/>
          <p:nvPr/>
        </p:nvSpPr>
        <p:spPr>
          <a:xfrm>
            <a:off x="808383" y="4709804"/>
            <a:ext cx="463826" cy="44063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D0E8B89-7F6B-45E1-9861-872D574559DD}"/>
              </a:ext>
            </a:extLst>
          </p:cNvPr>
          <p:cNvSpPr/>
          <p:nvPr/>
        </p:nvSpPr>
        <p:spPr>
          <a:xfrm>
            <a:off x="5731566" y="3433968"/>
            <a:ext cx="463826" cy="44063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DAEF085-54F8-46F2-A7C3-5582A7AEEF40}"/>
              </a:ext>
            </a:extLst>
          </p:cNvPr>
          <p:cNvSpPr/>
          <p:nvPr/>
        </p:nvSpPr>
        <p:spPr>
          <a:xfrm>
            <a:off x="5731566" y="4709803"/>
            <a:ext cx="463826" cy="44063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9F1DBC-3A06-4DE8-9567-938F2E75E13C}"/>
              </a:ext>
            </a:extLst>
          </p:cNvPr>
          <p:cNvSpPr/>
          <p:nvPr/>
        </p:nvSpPr>
        <p:spPr>
          <a:xfrm>
            <a:off x="1696278" y="3429000"/>
            <a:ext cx="2941983" cy="652670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sure that you really need a pet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4D40C1-163D-4A9A-98A1-AECE7EA8E484}"/>
              </a:ext>
            </a:extLst>
          </p:cNvPr>
          <p:cNvSpPr/>
          <p:nvPr/>
        </p:nvSpPr>
        <p:spPr>
          <a:xfrm>
            <a:off x="1696278" y="4612382"/>
            <a:ext cx="2941983" cy="652670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sure that you are able to supply their needs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A7981F-6AD9-4971-838C-D782F65E3F8C}"/>
              </a:ext>
            </a:extLst>
          </p:cNvPr>
          <p:cNvSpPr/>
          <p:nvPr/>
        </p:nvSpPr>
        <p:spPr>
          <a:xfrm>
            <a:off x="7427843" y="3429000"/>
            <a:ext cx="2941983" cy="652670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sure that you should be caring 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5CB19A-39F0-44E9-95F1-C742F8B647A5}"/>
              </a:ext>
            </a:extLst>
          </p:cNvPr>
          <p:cNvSpPr/>
          <p:nvPr/>
        </p:nvSpPr>
        <p:spPr>
          <a:xfrm>
            <a:off x="7427843" y="4612382"/>
            <a:ext cx="2941983" cy="652670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yourself  that you are able to give love like a mom</a:t>
            </a:r>
          </a:p>
        </p:txBody>
      </p:sp>
    </p:spTree>
    <p:extLst>
      <p:ext uri="{BB962C8B-B14F-4D97-AF65-F5344CB8AC3E}">
        <p14:creationId xmlns:p14="http://schemas.microsoft.com/office/powerpoint/2010/main" val="3505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signs your pet is suffering 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From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Allergies!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97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Runny red eyes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188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Itchy red skin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898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Constant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Itching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0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76615-3DD3-4100-A853-95E9A1962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230818"/>
            <a:ext cx="4885902" cy="60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81AFBE-13DA-4044-98C0-4C8A8BEB4E84}"/>
              </a:ext>
            </a:extLst>
          </p:cNvPr>
          <p:cNvSpPr/>
          <p:nvPr/>
        </p:nvSpPr>
        <p:spPr>
          <a:xfrm>
            <a:off x="5024761" y="2041864"/>
            <a:ext cx="976544" cy="97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48ADB-797D-4C0A-96CF-350C649A1035}"/>
              </a:ext>
            </a:extLst>
          </p:cNvPr>
          <p:cNvSpPr/>
          <p:nvPr/>
        </p:nvSpPr>
        <p:spPr>
          <a:xfrm>
            <a:off x="6001305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80ABE-4ACF-4127-9161-1CD8629CF00E}"/>
              </a:ext>
            </a:extLst>
          </p:cNvPr>
          <p:cNvSpPr/>
          <p:nvPr/>
        </p:nvSpPr>
        <p:spPr>
          <a:xfrm>
            <a:off x="6977849" y="2039570"/>
            <a:ext cx="976544" cy="99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EB3DF-BCB6-4881-87B5-7C32346B4BCC}"/>
              </a:ext>
            </a:extLst>
          </p:cNvPr>
          <p:cNvSpPr/>
          <p:nvPr/>
        </p:nvSpPr>
        <p:spPr>
          <a:xfrm>
            <a:off x="5024761" y="2139518"/>
            <a:ext cx="2929632" cy="3107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Inflamed 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Ears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2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207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Algerian</vt:lpstr>
      <vt:lpstr>Arial</vt:lpstr>
      <vt:lpstr>Bahnschrift Condensed</vt:lpstr>
      <vt:lpstr>Bahnschrift SemiBold</vt:lpstr>
      <vt:lpstr>Bell MT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DANISH LAPTOP</cp:lastModifiedBy>
  <cp:revision>5</cp:revision>
  <dcterms:created xsi:type="dcterms:W3CDTF">2022-01-14T10:14:20Z</dcterms:created>
  <dcterms:modified xsi:type="dcterms:W3CDTF">2022-01-15T06:42:18Z</dcterms:modified>
</cp:coreProperties>
</file>