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77" r:id="rId11"/>
    <p:sldId id="263" r:id="rId12"/>
    <p:sldId id="264" r:id="rId13"/>
    <p:sldId id="265" r:id="rId14"/>
    <p:sldId id="267" r:id="rId15"/>
    <p:sldId id="268" r:id="rId16"/>
    <p:sldId id="276" r:id="rId17"/>
    <p:sldId id="269" r:id="rId18"/>
    <p:sldId id="270" r:id="rId19"/>
    <p:sldId id="271" r:id="rId20"/>
    <p:sldId id="278" r:id="rId21"/>
    <p:sldId id="272" r:id="rId22"/>
    <p:sldId id="275" r:id="rId23"/>
    <p:sldId id="281" r:id="rId24"/>
    <p:sldId id="282" r:id="rId25"/>
    <p:sldId id="283" r:id="rId26"/>
    <p:sldId id="284" r:id="rId27"/>
    <p:sldId id="273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27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ACCOUNTING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SAFA THASNEEM PK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MES23MCA-2039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Kuttippuram</a:t>
            </a: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01-10-2024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7.Billing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Automatically generate invoices for both sales and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Export invoices in PDF format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8.Reports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Generate financial reports to provide insights into business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Export reports in PDF format to summarize profit/loss, sales data, and overall financial status.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Operating System: Windows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IDE: Pycharm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Front-End: HTML, CSS, JAVASCRIPT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Back-End: python Django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ea typeface="Times New Roman" panose="02020603050405020304" pitchFamily="18" charset="0"/>
              </a:rPr>
              <a:t>Database: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845181451"/>
              </p:ext>
            </p:extLst>
          </p:nvPr>
        </p:nvGraphicFramePr>
        <p:xfrm>
          <a:off x="462116" y="1083863"/>
          <a:ext cx="8229601" cy="51356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378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44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0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Registration and login design and coding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14/08/2024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2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Sales management design and coding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31-08-2024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44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8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Purchase management design and coding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11/09/2024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Item  management design and coding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30/09/2024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6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2622086865"/>
              </p:ext>
            </p:extLst>
          </p:nvPr>
        </p:nvGraphicFramePr>
        <p:xfrm>
          <a:off x="457199" y="1143000"/>
          <a:ext cx="8229601" cy="48813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401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Party management design and coding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09/10/2024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6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B</a:t>
                      </a:r>
                      <a:r>
                        <a:rPr lang="en" sz="1100" dirty="0"/>
                        <a:t>ill design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21/10/2024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78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</a:t>
                      </a:r>
                      <a:r>
                        <a:rPr lang="en-IN" sz="1100" dirty="0"/>
                        <a:t>eport generation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30/10/2024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Access the dashboard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06/11/2024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39422"/>
                  </a:ext>
                </a:extLst>
              </a:tr>
              <a:tr h="411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Testing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10/11/2024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5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Total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64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6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131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650703170"/>
              </p:ext>
            </p:extLst>
          </p:nvPr>
        </p:nvGraphicFramePr>
        <p:xfrm>
          <a:off x="432619" y="1177413"/>
          <a:ext cx="8229599" cy="49487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9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77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User Authentication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5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C</a:t>
                      </a:r>
                      <a:r>
                        <a:rPr lang="en" sz="1600" dirty="0"/>
                        <a:t>ompleted 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2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Sales management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</a:t>
                      </a:r>
                      <a:r>
                        <a:rPr lang="en" sz="1600" dirty="0"/>
                        <a:t>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3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3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</a:t>
                      </a:r>
                      <a:r>
                        <a:rPr lang="en" sz="1600" dirty="0"/>
                        <a:t>urchase management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6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4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I</a:t>
                      </a:r>
                      <a:r>
                        <a:rPr lang="en" sz="1600" dirty="0"/>
                        <a:t>tem management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M</a:t>
                      </a:r>
                      <a:r>
                        <a:rPr lang="en" sz="1600" dirty="0"/>
                        <a:t>edium 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6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5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Party management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Medium 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6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02107"/>
                  </a:ext>
                </a:extLst>
              </a:tr>
              <a:tr h="4456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6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Billing 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High 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Planned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88474"/>
                  </a:ext>
                </a:extLst>
              </a:tr>
              <a:tr h="4456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7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Reports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Medium 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8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955566"/>
                  </a:ext>
                </a:extLst>
              </a:tr>
              <a:tr h="4456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8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Dashboard 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M</a:t>
                      </a:r>
                      <a:r>
                        <a:rPr lang="en" sz="1600" dirty="0"/>
                        <a:t>edium 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5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5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335184306"/>
              </p:ext>
            </p:extLst>
          </p:nvPr>
        </p:nvGraphicFramePr>
        <p:xfrm>
          <a:off x="457200" y="923072"/>
          <a:ext cx="8229600" cy="52000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9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NEW 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Register 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 Securely log in and access the accounting system.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REGISTERED 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ogin 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 Access the system’s features securely.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Record all sales transactions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Keep track of revenue and generate sales invoices.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and edit past sales entries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Correct any mistakes and keep accurate sales records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4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Record all purchase transactions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 Track my expenditures and manage my business expenses.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9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and edit past purchases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Monitor expenses and generate purchase invoices.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550572164"/>
              </p:ext>
            </p:extLst>
          </p:nvPr>
        </p:nvGraphicFramePr>
        <p:xfrm>
          <a:off x="457200" y="1177232"/>
          <a:ext cx="8229600" cy="50194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51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+mn-lt"/>
                        </a:rPr>
                        <a:t> User Story ID</a:t>
                      </a:r>
                      <a:endParaRPr b="1"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+mn-lt"/>
                        </a:rPr>
                        <a:t>As a type of User</a:t>
                      </a:r>
                      <a:endParaRPr b="1"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+mn-lt"/>
                        </a:rPr>
                        <a:t>I want to </a:t>
                      </a:r>
                      <a:endParaRPr b="1" dirty="0">
                        <a:latin typeface="+mn-l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+mn-lt"/>
                        </a:rPr>
                        <a:t>&lt;Perform some task&gt;</a:t>
                      </a:r>
                      <a:endParaRPr sz="1100" b="1"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+mn-lt"/>
                        </a:rPr>
                        <a:t>So that i can</a:t>
                      </a:r>
                      <a:endParaRPr b="1" dirty="0">
                        <a:latin typeface="+mn-l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+mn-lt"/>
                        </a:rPr>
                        <a:t>&lt;Achieve Some Goal&gt; </a:t>
                      </a:r>
                      <a:endParaRPr sz="1100" b="1"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</a:rPr>
                        <a:t>  7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USER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Manage inventory items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Keep accurate stock levels and item details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2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</a:rPr>
                        <a:t> 8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USER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Manage parties details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Maintain parties information for future transactions</a:t>
                      </a:r>
                      <a:endParaRPr sz="1400"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</a:rPr>
                        <a:t>9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</a:rPr>
                        <a:t>USER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Generate invoices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+mn-lt"/>
                        </a:rPr>
                        <a:t>Easily bill customers and record purchase orders from suppliers.</a:t>
                      </a:r>
                      <a:endParaRPr sz="1400"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1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</a:rPr>
                        <a:t>10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</a:rPr>
                        <a:t>USER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+mn-lt"/>
                        </a:rPr>
                        <a:t>Generate financial  reports 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Analyze sales, profits, and overall business performance</a:t>
                      </a:r>
                      <a:endParaRPr sz="1400"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1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11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</a:rPr>
                        <a:t>USER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Access a dashboard with key financial metrics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Get an overview of business performance in real-time</a:t>
                      </a:r>
                      <a:endParaRPr sz="1400" dirty="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4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4099858735"/>
              </p:ext>
            </p:extLst>
          </p:nvPr>
        </p:nvGraphicFramePr>
        <p:xfrm>
          <a:off x="457200" y="1195098"/>
          <a:ext cx="8244348" cy="44856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5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09/08/2024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11/08/2024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Completed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12/08/2024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14/08/2024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Completed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16/08/2024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21/08/2024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23/08/2024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31/08/2024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01/09/2024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07/09/2024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08/09/2024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11/09/2024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13/09/2024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30/09/2024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1935831196"/>
              </p:ext>
            </p:extLst>
          </p:nvPr>
        </p:nvGraphicFramePr>
        <p:xfrm>
          <a:off x="505690" y="1219200"/>
          <a:ext cx="8137449" cy="31179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04/10/2024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09/10/2024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 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11/10/2024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21/10/2024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 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23/10/2024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30/09/2024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 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01/11/2024</a:t>
                      </a:r>
                      <a:endParaRPr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10/11/2024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 </a:t>
                      </a:r>
                      <a:endParaRPr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E76B547-614D-B786-51A9-B4172DED9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847975"/>
            <a:ext cx="6496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Mr. K P BALACHANDRAN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ASSOCIATIVE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25BB8F-D743-9EE3-9BC9-D328D6B5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947988"/>
            <a:ext cx="74199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1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2F61D4-8CCC-685A-7BDB-F0A233E8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600200"/>
            <a:ext cx="692608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Level 2 1.1 SALES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8043F8-56B1-A741-7906-D1F8D800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858000" cy="427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Level 2 1.2 ITEM MANAGEMENT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1CDD6F-1AC8-DBBA-6F58-B5243D832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981200"/>
            <a:ext cx="7843838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7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Level 2 1.3 MANAGE PARTIES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23F3065-9B9A-29A8-0446-AA443CDE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05000"/>
            <a:ext cx="7696200" cy="386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Level 2 1.4 PURCHASE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FC3688-15A3-4910-9591-3204499B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79" y="1981200"/>
            <a:ext cx="7153121" cy="38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665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Level 2 1.5 REPORTS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B70DC3-BC4A-BA3D-DCBF-41C58850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2" y="1833038"/>
            <a:ext cx="8458200" cy="363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76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523BF-C0DA-BD59-8219-D9E12AF9A6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17" y="1177925"/>
            <a:ext cx="6759165" cy="49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sz="3000" dirty="0"/>
              <a:t>ACCOUNTING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Accounting</a:t>
            </a:r>
            <a:r>
              <a:rPr lang="en-US" b="1" dirty="0"/>
              <a:t> </a:t>
            </a:r>
            <a:r>
              <a:rPr lang="en-US" dirty="0"/>
              <a:t>System is a web-based application built using Python and Django, designed to simplify the financial management process for small businesses.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system automates essential business functions, including managing sales, purchases, customer records, and generating financial reports.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an easy-to-use interface, the application streamlines the tracking of business transactions, providing users with a clear view of their financial data.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By focusing on automation, accurate record-keeping, and reporting, this system helps small businesses operate more efficiently, saving time and reducing manual errors in financial processes.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Simplify Financial Management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Streamline the management of financial transactions, such as sales and purchases.</a:t>
            </a:r>
          </a:p>
          <a:p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Billing Efficiency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Automate the generation of invoices and ensure accurate record-keeping.</a:t>
            </a:r>
          </a:p>
          <a:p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Maintain Accurate Records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Efficiently manage customer and item records to support transactions and inventory tracking.</a:t>
            </a:r>
          </a:p>
          <a:p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 Financial Insights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Provide reporting tools to analyze sales and profit data for better decision-making.</a:t>
            </a:r>
          </a:p>
          <a:p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User-Friendly Interface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Offer a simple, intuitive interface for easy access to all functions of the system. </a:t>
            </a:r>
          </a:p>
          <a:p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Small businesses often struggle with manual financial management, which can be error-prone and time-consuming.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The need for a lightweight, easy-to-use system is critical to helping these businesses manage sales, purchases, inventory, and customer details efficiently.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project is motivated by the desire to provide a cost-effective solution that automates financial tasks, improving accuracy and freeing up time for small business owners to focus on growth.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Authentication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Secure registration and login system.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Record sales transactions and generate sales invoices.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Purchases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Track purchases and create purchase invoices.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Item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 and manage inventory details, such as item names, categories, and stock levels.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 Parties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Store customer information, such as contact details and transaction history.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Billing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Generate invoices for both sales and purchases.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Generate financial reports, including sales summaries and profit/loss statements. 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/>
              <a:t>1.User Authentication</a:t>
            </a: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Manage user registration, login, and profile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Ensure only authorized users access the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0" indent="0">
              <a:buNone/>
            </a:pPr>
            <a:r>
              <a:rPr lang="en-US" sz="2900" b="1" dirty="0"/>
              <a:t>2.Dashboard</a:t>
            </a: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Display a summary of financial activities, including recent sales, purchases, and inventory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Visual representation of key metrics like total sales and purchases.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0" indent="0">
              <a:buNone/>
            </a:pPr>
            <a:r>
              <a:rPr lang="en-US" sz="2900" b="1" dirty="0"/>
              <a:t>3.Sales Management</a:t>
            </a: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Record sales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Generate and manage sales invoices.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create detailed reports.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/>
              <a:t>4.Purchases Management</a:t>
            </a: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Manage purchasing records by adding new purchases, updating or deleting purchase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Generate purchase invoices and reports for tracking expenses.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0" indent="0">
              <a:buNone/>
            </a:pPr>
            <a:r>
              <a:rPr lang="en-US" sz="2900" b="1" dirty="0"/>
              <a:t>5.Item Management</a:t>
            </a: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Add, view, update, and delete items in inventory.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manage item details(name ,price, category)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0" indent="0">
              <a:buNone/>
            </a:pPr>
            <a:r>
              <a:rPr lang="en-US" sz="2900" b="1" dirty="0"/>
              <a:t>6.Parties Management</a:t>
            </a: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Store and manage party(customer/supplier) data, including name, contact information, and transaction history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1460</Words>
  <Application>Microsoft Office PowerPoint</Application>
  <PresentationFormat>On-screen Show (4:3)</PresentationFormat>
  <Paragraphs>549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Symbol</vt:lpstr>
      <vt:lpstr>Times New Roman</vt:lpstr>
      <vt:lpstr>Office Theme</vt:lpstr>
      <vt:lpstr>ACCOUNTING SYSTEM</vt:lpstr>
      <vt:lpstr>PRODUCT OWNER  Mr. K P BALACHANDRAN  ASSOCIATIVE PROFESSOR DEPARTMENT OF COMPUTER APPLICATIONS MES COLLEGE OF ENGINEERING, KUTTIPPURAM</vt:lpstr>
      <vt:lpstr>TABLE OF CONTENTS</vt:lpstr>
      <vt:lpstr>ACCOUNTING SYSTEM</vt:lpstr>
      <vt:lpstr>OBJECTIVES</vt:lpstr>
      <vt:lpstr>MOTIVATIONS</vt:lpstr>
      <vt:lpstr>FUNCTIONALITIES</vt:lpstr>
      <vt:lpstr>MODULE DESCRIPTION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SAFA THASNEEM</cp:lastModifiedBy>
  <cp:revision>52</cp:revision>
  <dcterms:created xsi:type="dcterms:W3CDTF">2024-09-27T10:56:22Z</dcterms:created>
  <dcterms:modified xsi:type="dcterms:W3CDTF">2024-10-05T04:13:21Z</dcterms:modified>
</cp:coreProperties>
</file>