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8" r:id="rId8"/>
    <p:sldId id="269" r:id="rId9"/>
    <p:sldId id="261" r:id="rId10"/>
    <p:sldId id="265" r:id="rId11"/>
    <p:sldId id="266" r:id="rId12"/>
    <p:sldId id="267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393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4976F-CB87-46C9-BB4E-6044696D19A3}" v="51" dt="2024-07-08T21:18:08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a Zia" userId="82f32e14-eb4f-454e-a0b6-8e6a33a90228" providerId="ADAL" clId="{EE24976F-CB87-46C9-BB4E-6044696D19A3}"/>
    <pc:docChg chg="undo custSel addSld modSld">
      <pc:chgData name="Safa Zia" userId="82f32e14-eb4f-454e-a0b6-8e6a33a90228" providerId="ADAL" clId="{EE24976F-CB87-46C9-BB4E-6044696D19A3}" dt="2024-07-08T21:18:56.477" v="4376" actId="1076"/>
      <pc:docMkLst>
        <pc:docMk/>
      </pc:docMkLst>
      <pc:sldChg chg="addSp delSp modSp mod setBg">
        <pc:chgData name="Safa Zia" userId="82f32e14-eb4f-454e-a0b6-8e6a33a90228" providerId="ADAL" clId="{EE24976F-CB87-46C9-BB4E-6044696D19A3}" dt="2024-07-08T16:42:18.168" v="122" actId="1076"/>
        <pc:sldMkLst>
          <pc:docMk/>
          <pc:sldMk cId="2221755558" sldId="256"/>
        </pc:sldMkLst>
        <pc:spChg chg="mod">
          <ac:chgData name="Safa Zia" userId="82f32e14-eb4f-454e-a0b6-8e6a33a90228" providerId="ADAL" clId="{EE24976F-CB87-46C9-BB4E-6044696D19A3}" dt="2024-07-08T16:40:50.594" v="103" actId="1076"/>
          <ac:spMkLst>
            <pc:docMk/>
            <pc:sldMk cId="2221755558" sldId="256"/>
            <ac:spMk id="2" creationId="{8B970F65-D225-8965-EBE3-537793805660}"/>
          </ac:spMkLst>
        </pc:spChg>
        <pc:spChg chg="del mod">
          <ac:chgData name="Safa Zia" userId="82f32e14-eb4f-454e-a0b6-8e6a33a90228" providerId="ADAL" clId="{EE24976F-CB87-46C9-BB4E-6044696D19A3}" dt="2024-07-08T16:37:48.716" v="70" actId="21"/>
          <ac:spMkLst>
            <pc:docMk/>
            <pc:sldMk cId="2221755558" sldId="256"/>
            <ac:spMk id="3" creationId="{9ADBDB6F-A73E-544F-1B67-8FC56D498664}"/>
          </ac:spMkLst>
        </pc:spChg>
        <pc:spChg chg="add del">
          <ac:chgData name="Safa Zia" userId="82f32e14-eb4f-454e-a0b6-8e6a33a90228" providerId="ADAL" clId="{EE24976F-CB87-46C9-BB4E-6044696D19A3}" dt="2024-07-08T16:39:57.566" v="95" actId="26606"/>
          <ac:spMkLst>
            <pc:docMk/>
            <pc:sldMk cId="2221755558" sldId="256"/>
            <ac:spMk id="14" creationId="{084C9085-9D81-439A-BFF3-7295357F6114}"/>
          </ac:spMkLst>
        </pc:spChg>
        <pc:spChg chg="add del">
          <ac:chgData name="Safa Zia" userId="82f32e14-eb4f-454e-a0b6-8e6a33a90228" providerId="ADAL" clId="{EE24976F-CB87-46C9-BB4E-6044696D19A3}" dt="2024-07-08T16:39:57.566" v="95" actId="26606"/>
          <ac:spMkLst>
            <pc:docMk/>
            <pc:sldMk cId="2221755558" sldId="256"/>
            <ac:spMk id="16" creationId="{0D736B96-8D37-42B4-BD18-EAA278208DE2}"/>
          </ac:spMkLst>
        </pc:spChg>
        <pc:spChg chg="add del">
          <ac:chgData name="Safa Zia" userId="82f32e14-eb4f-454e-a0b6-8e6a33a90228" providerId="ADAL" clId="{EE24976F-CB87-46C9-BB4E-6044696D19A3}" dt="2024-07-08T16:39:57.566" v="95" actId="26606"/>
          <ac:spMkLst>
            <pc:docMk/>
            <pc:sldMk cId="2221755558" sldId="256"/>
            <ac:spMk id="20" creationId="{48AE9DCE-170F-4F50-B275-68CAADF02490}"/>
          </ac:spMkLst>
        </pc:spChg>
        <pc:spChg chg="add del">
          <ac:chgData name="Safa Zia" userId="82f32e14-eb4f-454e-a0b6-8e6a33a90228" providerId="ADAL" clId="{EE24976F-CB87-46C9-BB4E-6044696D19A3}" dt="2024-07-08T16:39:57.566" v="95" actId="26606"/>
          <ac:spMkLst>
            <pc:docMk/>
            <pc:sldMk cId="2221755558" sldId="256"/>
            <ac:spMk id="22" creationId="{E0D6329F-234D-4D93-8B8C-1DFED443A2E0}"/>
          </ac:spMkLst>
        </pc:spChg>
        <pc:spChg chg="add del">
          <ac:chgData name="Safa Zia" userId="82f32e14-eb4f-454e-a0b6-8e6a33a90228" providerId="ADAL" clId="{EE24976F-CB87-46C9-BB4E-6044696D19A3}" dt="2024-07-08T16:39:57.566" v="95" actId="26606"/>
          <ac:spMkLst>
            <pc:docMk/>
            <pc:sldMk cId="2221755558" sldId="256"/>
            <ac:spMk id="24" creationId="{AD34AE34-9CEB-4BBB-A149-4956D1A51EAA}"/>
          </ac:spMkLst>
        </pc:spChg>
        <pc:spChg chg="add del">
          <ac:chgData name="Safa Zia" userId="82f32e14-eb4f-454e-a0b6-8e6a33a90228" providerId="ADAL" clId="{EE24976F-CB87-46C9-BB4E-6044696D19A3}" dt="2024-07-08T16:39:57.566" v="95" actId="26606"/>
          <ac:spMkLst>
            <pc:docMk/>
            <pc:sldMk cId="2221755558" sldId="256"/>
            <ac:spMk id="26" creationId="{02E9C370-DD27-4349-940D-2E7242F9FC98}"/>
          </ac:spMkLst>
        </pc:spChg>
        <pc:picChg chg="add mod">
          <ac:chgData name="Safa Zia" userId="82f32e14-eb4f-454e-a0b6-8e6a33a90228" providerId="ADAL" clId="{EE24976F-CB87-46C9-BB4E-6044696D19A3}" dt="2024-07-08T16:41:55.193" v="115" actId="207"/>
          <ac:picMkLst>
            <pc:docMk/>
            <pc:sldMk cId="2221755558" sldId="256"/>
            <ac:picMk id="5" creationId="{43E0E911-3F11-6B62-6B8A-7E0CEB9F780B}"/>
          </ac:picMkLst>
        </pc:picChg>
        <pc:picChg chg="add del mod">
          <ac:chgData name="Safa Zia" userId="82f32e14-eb4f-454e-a0b6-8e6a33a90228" providerId="ADAL" clId="{EE24976F-CB87-46C9-BB4E-6044696D19A3}" dt="2024-07-08T16:40:11.819" v="97" actId="21"/>
          <ac:picMkLst>
            <pc:docMk/>
            <pc:sldMk cId="2221755558" sldId="256"/>
            <ac:picMk id="7" creationId="{31CDB103-C834-6B8F-69EC-FBB0AB172102}"/>
          </ac:picMkLst>
        </pc:picChg>
        <pc:picChg chg="add del mod">
          <ac:chgData name="Safa Zia" userId="82f32e14-eb4f-454e-a0b6-8e6a33a90228" providerId="ADAL" clId="{EE24976F-CB87-46C9-BB4E-6044696D19A3}" dt="2024-07-08T16:40:30.941" v="99" actId="21"/>
          <ac:picMkLst>
            <pc:docMk/>
            <pc:sldMk cId="2221755558" sldId="256"/>
            <ac:picMk id="9" creationId="{DCA6CD39-18E8-11A5-37E3-DB873B53ACF4}"/>
          </ac:picMkLst>
        </pc:picChg>
        <pc:picChg chg="add del mod">
          <ac:chgData name="Safa Zia" userId="82f32e14-eb4f-454e-a0b6-8e6a33a90228" providerId="ADAL" clId="{EE24976F-CB87-46C9-BB4E-6044696D19A3}" dt="2024-07-08T16:37:52.539" v="71" actId="21"/>
          <ac:picMkLst>
            <pc:docMk/>
            <pc:sldMk cId="2221755558" sldId="256"/>
            <ac:picMk id="11" creationId="{97622AE0-51BF-E7EE-B0C0-23547B51EF9A}"/>
          </ac:picMkLst>
        </pc:picChg>
        <pc:picChg chg="add mod">
          <ac:chgData name="Safa Zia" userId="82f32e14-eb4f-454e-a0b6-8e6a33a90228" providerId="ADAL" clId="{EE24976F-CB87-46C9-BB4E-6044696D19A3}" dt="2024-07-08T16:41:47.836" v="114" actId="207"/>
          <ac:picMkLst>
            <pc:docMk/>
            <pc:sldMk cId="2221755558" sldId="256"/>
            <ac:picMk id="12" creationId="{511F4C20-C54D-3421-BFB8-81E2F97A10F2}"/>
          </ac:picMkLst>
        </pc:picChg>
        <pc:picChg chg="add mod">
          <ac:chgData name="Safa Zia" userId="82f32e14-eb4f-454e-a0b6-8e6a33a90228" providerId="ADAL" clId="{EE24976F-CB87-46C9-BB4E-6044696D19A3}" dt="2024-07-08T16:42:18.168" v="122" actId="1076"/>
          <ac:picMkLst>
            <pc:docMk/>
            <pc:sldMk cId="2221755558" sldId="256"/>
            <ac:picMk id="13" creationId="{5E427ED0-473B-1529-422A-B93723F265F4}"/>
          </ac:picMkLst>
        </pc:picChg>
        <pc:picChg chg="add mod">
          <ac:chgData name="Safa Zia" userId="82f32e14-eb4f-454e-a0b6-8e6a33a90228" providerId="ADAL" clId="{EE24976F-CB87-46C9-BB4E-6044696D19A3}" dt="2024-07-08T16:42:15.566" v="121" actId="1076"/>
          <ac:picMkLst>
            <pc:docMk/>
            <pc:sldMk cId="2221755558" sldId="256"/>
            <ac:picMk id="15" creationId="{EB43E73F-B4E6-BA73-07DD-157057376411}"/>
          </ac:picMkLst>
        </pc:picChg>
        <pc:cxnChg chg="add del">
          <ac:chgData name="Safa Zia" userId="82f32e14-eb4f-454e-a0b6-8e6a33a90228" providerId="ADAL" clId="{EE24976F-CB87-46C9-BB4E-6044696D19A3}" dt="2024-07-08T16:39:57.566" v="95" actId="26606"/>
          <ac:cxnSpMkLst>
            <pc:docMk/>
            <pc:sldMk cId="2221755558" sldId="256"/>
            <ac:cxnSpMk id="18" creationId="{07295E1D-6267-4F19-A2B4-34BE8452463E}"/>
          </ac:cxnSpMkLst>
        </pc:cxnChg>
      </pc:sldChg>
      <pc:sldChg chg="addSp delSp modSp mod">
        <pc:chgData name="Safa Zia" userId="82f32e14-eb4f-454e-a0b6-8e6a33a90228" providerId="ADAL" clId="{EE24976F-CB87-46C9-BB4E-6044696D19A3}" dt="2024-07-08T19:58:37.279" v="498" actId="113"/>
        <pc:sldMkLst>
          <pc:docMk/>
          <pc:sldMk cId="1290655770" sldId="257"/>
        </pc:sldMkLst>
        <pc:spChg chg="mod">
          <ac:chgData name="Safa Zia" userId="82f32e14-eb4f-454e-a0b6-8e6a33a90228" providerId="ADAL" clId="{EE24976F-CB87-46C9-BB4E-6044696D19A3}" dt="2024-07-08T19:58:37.279" v="498" actId="113"/>
          <ac:spMkLst>
            <pc:docMk/>
            <pc:sldMk cId="1290655770" sldId="257"/>
            <ac:spMk id="2" creationId="{5249CC2C-3EDF-81D7-BB87-C00514BF6B5E}"/>
          </ac:spMkLst>
        </pc:spChg>
        <pc:spChg chg="del mod">
          <ac:chgData name="Safa Zia" userId="82f32e14-eb4f-454e-a0b6-8e6a33a90228" providerId="ADAL" clId="{EE24976F-CB87-46C9-BB4E-6044696D19A3}" dt="2024-07-08T19:52:34.783" v="131" actId="21"/>
          <ac:spMkLst>
            <pc:docMk/>
            <pc:sldMk cId="1290655770" sldId="257"/>
            <ac:spMk id="3" creationId="{3057355F-D8E7-6097-50A4-BEB99D26A680}"/>
          </ac:spMkLst>
        </pc:spChg>
        <pc:spChg chg="add mod">
          <ac:chgData name="Safa Zia" userId="82f32e14-eb4f-454e-a0b6-8e6a33a90228" providerId="ADAL" clId="{EE24976F-CB87-46C9-BB4E-6044696D19A3}" dt="2024-07-08T19:58:11.508" v="497" actId="20577"/>
          <ac:spMkLst>
            <pc:docMk/>
            <pc:sldMk cId="1290655770" sldId="257"/>
            <ac:spMk id="5" creationId="{20796C9F-2165-026C-29EE-635A4A92DABD}"/>
          </ac:spMkLst>
        </pc:spChg>
        <pc:picChg chg="add mod">
          <ac:chgData name="Safa Zia" userId="82f32e14-eb4f-454e-a0b6-8e6a33a90228" providerId="ADAL" clId="{EE24976F-CB87-46C9-BB4E-6044696D19A3}" dt="2024-07-08T16:42:48.862" v="128" actId="1076"/>
          <ac:picMkLst>
            <pc:docMk/>
            <pc:sldMk cId="1290655770" sldId="257"/>
            <ac:picMk id="4" creationId="{896B28E0-EC5A-40C8-3742-957DA4B85A41}"/>
          </ac:picMkLst>
        </pc:picChg>
      </pc:sldChg>
      <pc:sldChg chg="addSp delSp modSp mod">
        <pc:chgData name="Safa Zia" userId="82f32e14-eb4f-454e-a0b6-8e6a33a90228" providerId="ADAL" clId="{EE24976F-CB87-46C9-BB4E-6044696D19A3}" dt="2024-07-08T20:09:52.985" v="848" actId="20577"/>
        <pc:sldMkLst>
          <pc:docMk/>
          <pc:sldMk cId="4027917611" sldId="258"/>
        </pc:sldMkLst>
        <pc:spChg chg="mod">
          <ac:chgData name="Safa Zia" userId="82f32e14-eb4f-454e-a0b6-8e6a33a90228" providerId="ADAL" clId="{EE24976F-CB87-46C9-BB4E-6044696D19A3}" dt="2024-07-08T19:58:54.538" v="503" actId="20577"/>
          <ac:spMkLst>
            <pc:docMk/>
            <pc:sldMk cId="4027917611" sldId="258"/>
            <ac:spMk id="2" creationId="{13FE5AC1-27EA-F922-961E-9AA5433E4659}"/>
          </ac:spMkLst>
        </pc:spChg>
        <pc:spChg chg="add del mod">
          <ac:chgData name="Safa Zia" userId="82f32e14-eb4f-454e-a0b6-8e6a33a90228" providerId="ADAL" clId="{EE24976F-CB87-46C9-BB4E-6044696D19A3}" dt="2024-07-08T20:09:52.985" v="848" actId="20577"/>
          <ac:spMkLst>
            <pc:docMk/>
            <pc:sldMk cId="4027917611" sldId="258"/>
            <ac:spMk id="3" creationId="{77BA460F-5348-44FA-9CA4-7797704AF9F7}"/>
          </ac:spMkLst>
        </pc:spChg>
        <pc:spChg chg="add mod">
          <ac:chgData name="Safa Zia" userId="82f32e14-eb4f-454e-a0b6-8e6a33a90228" providerId="ADAL" clId="{EE24976F-CB87-46C9-BB4E-6044696D19A3}" dt="2024-07-08T20:03:54.470" v="617" actId="14100"/>
          <ac:spMkLst>
            <pc:docMk/>
            <pc:sldMk cId="4027917611" sldId="258"/>
            <ac:spMk id="6" creationId="{91AE4331-ADB5-118A-D8C9-DFF2B5A7F7B7}"/>
          </ac:spMkLst>
        </pc:spChg>
        <pc:picChg chg="add mod modCrop">
          <ac:chgData name="Safa Zia" userId="82f32e14-eb4f-454e-a0b6-8e6a33a90228" providerId="ADAL" clId="{EE24976F-CB87-46C9-BB4E-6044696D19A3}" dt="2024-07-08T20:00:11.898" v="515" actId="14100"/>
          <ac:picMkLst>
            <pc:docMk/>
            <pc:sldMk cId="4027917611" sldId="258"/>
            <ac:picMk id="4" creationId="{67EAB457-0F61-7603-8C34-FE09B7668005}"/>
          </ac:picMkLst>
        </pc:picChg>
        <pc:picChg chg="add del mod ord">
          <ac:chgData name="Safa Zia" userId="82f32e14-eb4f-454e-a0b6-8e6a33a90228" providerId="ADAL" clId="{EE24976F-CB87-46C9-BB4E-6044696D19A3}" dt="2024-07-08T20:00:20.149" v="517" actId="34307"/>
          <ac:picMkLst>
            <pc:docMk/>
            <pc:sldMk cId="4027917611" sldId="258"/>
            <ac:picMk id="5" creationId="{BB79A6A7-9013-AE0B-7169-79D43139326F}"/>
          </ac:picMkLst>
        </pc:picChg>
        <pc:cxnChg chg="add mod">
          <ac:chgData name="Safa Zia" userId="82f32e14-eb4f-454e-a0b6-8e6a33a90228" providerId="ADAL" clId="{EE24976F-CB87-46C9-BB4E-6044696D19A3}" dt="2024-07-08T20:06:13.300" v="680" actId="14100"/>
          <ac:cxnSpMkLst>
            <pc:docMk/>
            <pc:sldMk cId="4027917611" sldId="258"/>
            <ac:cxnSpMk id="8" creationId="{68FB75E8-1075-7D5E-F231-062FC3404929}"/>
          </ac:cxnSpMkLst>
        </pc:cxnChg>
        <pc:cxnChg chg="add mod">
          <ac:chgData name="Safa Zia" userId="82f32e14-eb4f-454e-a0b6-8e6a33a90228" providerId="ADAL" clId="{EE24976F-CB87-46C9-BB4E-6044696D19A3}" dt="2024-07-08T20:05:24.777" v="626" actId="1076"/>
          <ac:cxnSpMkLst>
            <pc:docMk/>
            <pc:sldMk cId="4027917611" sldId="258"/>
            <ac:cxnSpMk id="10" creationId="{17605102-0C65-80C2-21BB-DFE6C956D9A5}"/>
          </ac:cxnSpMkLst>
        </pc:cxnChg>
      </pc:sldChg>
      <pc:sldChg chg="addSp modSp mod">
        <pc:chgData name="Safa Zia" userId="82f32e14-eb4f-454e-a0b6-8e6a33a90228" providerId="ADAL" clId="{EE24976F-CB87-46C9-BB4E-6044696D19A3}" dt="2024-07-08T20:22:30.184" v="1265" actId="20577"/>
        <pc:sldMkLst>
          <pc:docMk/>
          <pc:sldMk cId="2126047036" sldId="259"/>
        </pc:sldMkLst>
        <pc:spChg chg="mod">
          <ac:chgData name="Safa Zia" userId="82f32e14-eb4f-454e-a0b6-8e6a33a90228" providerId="ADAL" clId="{EE24976F-CB87-46C9-BB4E-6044696D19A3}" dt="2024-07-08T20:06:45.450" v="687" actId="20577"/>
          <ac:spMkLst>
            <pc:docMk/>
            <pc:sldMk cId="2126047036" sldId="259"/>
            <ac:spMk id="2" creationId="{31790F55-3895-8383-2CCD-CEDC3761227F}"/>
          </ac:spMkLst>
        </pc:spChg>
        <pc:spChg chg="mod">
          <ac:chgData name="Safa Zia" userId="82f32e14-eb4f-454e-a0b6-8e6a33a90228" providerId="ADAL" clId="{EE24976F-CB87-46C9-BB4E-6044696D19A3}" dt="2024-07-08T20:22:30.184" v="1265" actId="20577"/>
          <ac:spMkLst>
            <pc:docMk/>
            <pc:sldMk cId="2126047036" sldId="259"/>
            <ac:spMk id="3" creationId="{9B254511-BC14-5F34-7A03-BDF4C95B1ECC}"/>
          </ac:spMkLst>
        </pc:spChg>
        <pc:picChg chg="add mod modCrop">
          <ac:chgData name="Safa Zia" userId="82f32e14-eb4f-454e-a0b6-8e6a33a90228" providerId="ADAL" clId="{EE24976F-CB87-46C9-BB4E-6044696D19A3}" dt="2024-07-08T20:10:15.972" v="851" actId="14100"/>
          <ac:picMkLst>
            <pc:docMk/>
            <pc:sldMk cId="2126047036" sldId="259"/>
            <ac:picMk id="4" creationId="{A9D8E95D-1847-FE33-8BD9-05DBA0227831}"/>
          </ac:picMkLst>
        </pc:picChg>
      </pc:sldChg>
      <pc:sldChg chg="addSp modSp mod">
        <pc:chgData name="Safa Zia" userId="82f32e14-eb4f-454e-a0b6-8e6a33a90228" providerId="ADAL" clId="{EE24976F-CB87-46C9-BB4E-6044696D19A3}" dt="2024-07-08T20:27:20.742" v="1533" actId="1076"/>
        <pc:sldMkLst>
          <pc:docMk/>
          <pc:sldMk cId="1235718730" sldId="260"/>
        </pc:sldMkLst>
        <pc:spChg chg="mod">
          <ac:chgData name="Safa Zia" userId="82f32e14-eb4f-454e-a0b6-8e6a33a90228" providerId="ADAL" clId="{EE24976F-CB87-46C9-BB4E-6044696D19A3}" dt="2024-07-08T20:15:55.014" v="970" actId="1076"/>
          <ac:spMkLst>
            <pc:docMk/>
            <pc:sldMk cId="1235718730" sldId="260"/>
            <ac:spMk id="2" creationId="{12895880-218B-252C-967E-D6AB35A728FF}"/>
          </ac:spMkLst>
        </pc:spChg>
        <pc:spChg chg="mod">
          <ac:chgData name="Safa Zia" userId="82f32e14-eb4f-454e-a0b6-8e6a33a90228" providerId="ADAL" clId="{EE24976F-CB87-46C9-BB4E-6044696D19A3}" dt="2024-07-08T20:25:54.906" v="1491" actId="20577"/>
          <ac:spMkLst>
            <pc:docMk/>
            <pc:sldMk cId="1235718730" sldId="260"/>
            <ac:spMk id="3" creationId="{455B3A06-731E-B061-DAA3-6E8C2FC4D103}"/>
          </ac:spMkLst>
        </pc:spChg>
        <pc:spChg chg="add mod">
          <ac:chgData name="Safa Zia" userId="82f32e14-eb4f-454e-a0b6-8e6a33a90228" providerId="ADAL" clId="{EE24976F-CB87-46C9-BB4E-6044696D19A3}" dt="2024-07-08T20:18:54.473" v="1140" actId="208"/>
          <ac:spMkLst>
            <pc:docMk/>
            <pc:sldMk cId="1235718730" sldId="260"/>
            <ac:spMk id="4" creationId="{188D2AE8-1A9C-7CF3-8FF6-0193F3F1F368}"/>
          </ac:spMkLst>
        </pc:spChg>
        <pc:spChg chg="add mod">
          <ac:chgData name="Safa Zia" userId="82f32e14-eb4f-454e-a0b6-8e6a33a90228" providerId="ADAL" clId="{EE24976F-CB87-46C9-BB4E-6044696D19A3}" dt="2024-07-08T20:20:36.558" v="1165" actId="113"/>
          <ac:spMkLst>
            <pc:docMk/>
            <pc:sldMk cId="1235718730" sldId="260"/>
            <ac:spMk id="6" creationId="{AC385026-E2E0-754B-F62A-73EF67CAA473}"/>
          </ac:spMkLst>
        </pc:spChg>
        <pc:spChg chg="add mod">
          <ac:chgData name="Safa Zia" userId="82f32e14-eb4f-454e-a0b6-8e6a33a90228" providerId="ADAL" clId="{EE24976F-CB87-46C9-BB4E-6044696D19A3}" dt="2024-07-08T20:21:58.211" v="1206" actId="1076"/>
          <ac:spMkLst>
            <pc:docMk/>
            <pc:sldMk cId="1235718730" sldId="260"/>
            <ac:spMk id="10" creationId="{F22A16F7-97B9-D6F7-9BCE-9DF89E2E056C}"/>
          </ac:spMkLst>
        </pc:spChg>
        <pc:spChg chg="add mod">
          <ac:chgData name="Safa Zia" userId="82f32e14-eb4f-454e-a0b6-8e6a33a90228" providerId="ADAL" clId="{EE24976F-CB87-46C9-BB4E-6044696D19A3}" dt="2024-07-08T20:27:20.742" v="1533" actId="1076"/>
          <ac:spMkLst>
            <pc:docMk/>
            <pc:sldMk cId="1235718730" sldId="260"/>
            <ac:spMk id="16" creationId="{3D7F8D86-D954-7041-CE31-3DC1FB9938AB}"/>
          </ac:spMkLst>
        </pc:spChg>
        <pc:picChg chg="add mod">
          <ac:chgData name="Safa Zia" userId="82f32e14-eb4f-454e-a0b6-8e6a33a90228" providerId="ADAL" clId="{EE24976F-CB87-46C9-BB4E-6044696D19A3}" dt="2024-07-08T20:20:28.269" v="1164" actId="1076"/>
          <ac:picMkLst>
            <pc:docMk/>
            <pc:sldMk cId="1235718730" sldId="260"/>
            <ac:picMk id="8" creationId="{7AF6A3C3-2ADE-AFBF-CABD-296079FC0ACD}"/>
          </ac:picMkLst>
        </pc:picChg>
        <pc:picChg chg="add mod">
          <ac:chgData name="Safa Zia" userId="82f32e14-eb4f-454e-a0b6-8e6a33a90228" providerId="ADAL" clId="{EE24976F-CB87-46C9-BB4E-6044696D19A3}" dt="2024-07-08T20:21:55.403" v="1205" actId="1076"/>
          <ac:picMkLst>
            <pc:docMk/>
            <pc:sldMk cId="1235718730" sldId="260"/>
            <ac:picMk id="12" creationId="{37AB86A7-164D-8951-3BC6-E974D6E376F5}"/>
          </ac:picMkLst>
        </pc:picChg>
        <pc:cxnChg chg="add mod">
          <ac:chgData name="Safa Zia" userId="82f32e14-eb4f-454e-a0b6-8e6a33a90228" providerId="ADAL" clId="{EE24976F-CB87-46C9-BB4E-6044696D19A3}" dt="2024-07-08T20:26:34.585" v="1501" actId="1076"/>
          <ac:cxnSpMkLst>
            <pc:docMk/>
            <pc:sldMk cId="1235718730" sldId="260"/>
            <ac:cxnSpMk id="14" creationId="{BF207FC5-474C-D2C2-B5B6-D2B1C46CA21B}"/>
          </ac:cxnSpMkLst>
        </pc:cxnChg>
      </pc:sldChg>
      <pc:sldChg chg="addSp modSp mod">
        <pc:chgData name="Safa Zia" userId="82f32e14-eb4f-454e-a0b6-8e6a33a90228" providerId="ADAL" clId="{EE24976F-CB87-46C9-BB4E-6044696D19A3}" dt="2024-07-08T20:56:47.286" v="2892" actId="207"/>
        <pc:sldMkLst>
          <pc:docMk/>
          <pc:sldMk cId="3540308271" sldId="261"/>
        </pc:sldMkLst>
        <pc:spChg chg="mod">
          <ac:chgData name="Safa Zia" userId="82f32e14-eb4f-454e-a0b6-8e6a33a90228" providerId="ADAL" clId="{EE24976F-CB87-46C9-BB4E-6044696D19A3}" dt="2024-07-08T20:29:01.665" v="1734" actId="1076"/>
          <ac:spMkLst>
            <pc:docMk/>
            <pc:sldMk cId="3540308271" sldId="261"/>
            <ac:spMk id="2" creationId="{5B80C6D7-47FA-56DB-F91A-58FCEB77CF1D}"/>
          </ac:spMkLst>
        </pc:spChg>
        <pc:spChg chg="mod">
          <ac:chgData name="Safa Zia" userId="82f32e14-eb4f-454e-a0b6-8e6a33a90228" providerId="ADAL" clId="{EE24976F-CB87-46C9-BB4E-6044696D19A3}" dt="2024-07-08T20:56:47.286" v="2892" actId="207"/>
          <ac:spMkLst>
            <pc:docMk/>
            <pc:sldMk cId="3540308271" sldId="261"/>
            <ac:spMk id="3" creationId="{B8F556C0-3BEF-0326-2E7F-B525FCC8A3F6}"/>
          </ac:spMkLst>
        </pc:spChg>
        <pc:spChg chg="add mod">
          <ac:chgData name="Safa Zia" userId="82f32e14-eb4f-454e-a0b6-8e6a33a90228" providerId="ADAL" clId="{EE24976F-CB87-46C9-BB4E-6044696D19A3}" dt="2024-07-08T20:56:43.802" v="2891" actId="207"/>
          <ac:spMkLst>
            <pc:docMk/>
            <pc:sldMk cId="3540308271" sldId="261"/>
            <ac:spMk id="5" creationId="{F37351EA-8A5F-6970-ECD4-E12ABFAE1266}"/>
          </ac:spMkLst>
        </pc:spChg>
        <pc:spChg chg="add mod">
          <ac:chgData name="Safa Zia" userId="82f32e14-eb4f-454e-a0b6-8e6a33a90228" providerId="ADAL" clId="{EE24976F-CB87-46C9-BB4E-6044696D19A3}" dt="2024-07-08T20:37:38.681" v="2046" actId="113"/>
          <ac:spMkLst>
            <pc:docMk/>
            <pc:sldMk cId="3540308271" sldId="261"/>
            <ac:spMk id="8" creationId="{28301FE6-2DFE-AE09-F0F0-06DC06E085A3}"/>
          </ac:spMkLst>
        </pc:spChg>
        <pc:spChg chg="add mod">
          <ac:chgData name="Safa Zia" userId="82f32e14-eb4f-454e-a0b6-8e6a33a90228" providerId="ADAL" clId="{EE24976F-CB87-46C9-BB4E-6044696D19A3}" dt="2024-07-08T20:37:17.622" v="2042" actId="20577"/>
          <ac:spMkLst>
            <pc:docMk/>
            <pc:sldMk cId="3540308271" sldId="261"/>
            <ac:spMk id="13" creationId="{5E071857-FE10-E796-C171-123C12CAB08B}"/>
          </ac:spMkLst>
        </pc:spChg>
        <pc:picChg chg="add mod">
          <ac:chgData name="Safa Zia" userId="82f32e14-eb4f-454e-a0b6-8e6a33a90228" providerId="ADAL" clId="{EE24976F-CB87-46C9-BB4E-6044696D19A3}" dt="2024-07-08T20:34:42.868" v="1942" actId="1076"/>
          <ac:picMkLst>
            <pc:docMk/>
            <pc:sldMk cId="3540308271" sldId="261"/>
            <ac:picMk id="7" creationId="{E18E561D-BCAD-62FE-DE79-A65AF1EED06C}"/>
          </ac:picMkLst>
        </pc:picChg>
        <pc:picChg chg="add mod">
          <ac:chgData name="Safa Zia" userId="82f32e14-eb4f-454e-a0b6-8e6a33a90228" providerId="ADAL" clId="{EE24976F-CB87-46C9-BB4E-6044696D19A3}" dt="2024-07-08T20:45:31.185" v="2529" actId="208"/>
          <ac:picMkLst>
            <pc:docMk/>
            <pc:sldMk cId="3540308271" sldId="261"/>
            <ac:picMk id="10" creationId="{F2126481-707B-25CA-875D-AA7705ED9918}"/>
          </ac:picMkLst>
        </pc:picChg>
        <pc:cxnChg chg="add">
          <ac:chgData name="Safa Zia" userId="82f32e14-eb4f-454e-a0b6-8e6a33a90228" providerId="ADAL" clId="{EE24976F-CB87-46C9-BB4E-6044696D19A3}" dt="2024-07-08T20:36:21.838" v="1973" actId="11529"/>
          <ac:cxnSpMkLst>
            <pc:docMk/>
            <pc:sldMk cId="3540308271" sldId="261"/>
            <ac:cxnSpMk id="12" creationId="{853812EB-1E7A-4B13-D334-42A87D64AA5B}"/>
          </ac:cxnSpMkLst>
        </pc:cxnChg>
      </pc:sldChg>
      <pc:sldChg chg="addSp delSp modSp mod setBg">
        <pc:chgData name="Safa Zia" userId="82f32e14-eb4f-454e-a0b6-8e6a33a90228" providerId="ADAL" clId="{EE24976F-CB87-46C9-BB4E-6044696D19A3}" dt="2024-07-08T21:08:36.289" v="3625" actId="1076"/>
        <pc:sldMkLst>
          <pc:docMk/>
          <pc:sldMk cId="2389702673" sldId="262"/>
        </pc:sldMkLst>
        <pc:spChg chg="mod ord">
          <ac:chgData name="Safa Zia" userId="82f32e14-eb4f-454e-a0b6-8e6a33a90228" providerId="ADAL" clId="{EE24976F-CB87-46C9-BB4E-6044696D19A3}" dt="2024-07-08T21:04:24.584" v="3466" actId="113"/>
          <ac:spMkLst>
            <pc:docMk/>
            <pc:sldMk cId="2389702673" sldId="262"/>
            <ac:spMk id="2" creationId="{F3FB705D-8F22-CD04-C4BD-6F3B0091482B}"/>
          </ac:spMkLst>
        </pc:spChg>
        <pc:spChg chg="add del">
          <ac:chgData name="Safa Zia" userId="82f32e14-eb4f-454e-a0b6-8e6a33a90228" providerId="ADAL" clId="{EE24976F-CB87-46C9-BB4E-6044696D19A3}" dt="2024-07-08T16:33:15.875" v="34" actId="26606"/>
          <ac:spMkLst>
            <pc:docMk/>
            <pc:sldMk cId="2389702673" sldId="262"/>
            <ac:spMk id="3" creationId="{B4C47491-97EC-59BA-DE82-94FA751CB2DE}"/>
          </ac:spMkLst>
        </pc:spChg>
        <pc:spChg chg="mod">
          <ac:chgData name="Safa Zia" userId="82f32e14-eb4f-454e-a0b6-8e6a33a90228" providerId="ADAL" clId="{EE24976F-CB87-46C9-BB4E-6044696D19A3}" dt="2024-07-08T20:49:43.883" v="2757" actId="14100"/>
          <ac:spMkLst>
            <pc:docMk/>
            <pc:sldMk cId="2389702673" sldId="262"/>
            <ac:spMk id="6" creationId="{1BF6AF70-EBDF-692B-BD53-83583450FB21}"/>
          </ac:spMkLst>
        </pc:spChg>
        <pc:spChg chg="add del">
          <ac:chgData name="Safa Zia" userId="82f32e14-eb4f-454e-a0b6-8e6a33a90228" providerId="ADAL" clId="{EE24976F-CB87-46C9-BB4E-6044696D19A3}" dt="2024-07-08T16:33:11.811" v="31" actId="26606"/>
          <ac:spMkLst>
            <pc:docMk/>
            <pc:sldMk cId="2389702673" sldId="262"/>
            <ac:spMk id="8" creationId="{B4C47491-97EC-59BA-DE82-94FA751CB2DE}"/>
          </ac:spMkLst>
        </pc:spChg>
        <pc:spChg chg="mod">
          <ac:chgData name="Safa Zia" userId="82f32e14-eb4f-454e-a0b6-8e6a33a90228" providerId="ADAL" clId="{EE24976F-CB87-46C9-BB4E-6044696D19A3}" dt="2024-07-08T16:34:00.574" v="42" actId="18245"/>
          <ac:spMkLst>
            <pc:docMk/>
            <pc:sldMk cId="2389702673" sldId="262"/>
            <ac:spMk id="9" creationId="{2EC2323F-2B38-8DA5-B46C-7C07E1989850}"/>
          </ac:spMkLst>
        </pc:spChg>
        <pc:spChg chg="add del">
          <ac:chgData name="Safa Zia" userId="82f32e14-eb4f-454e-a0b6-8e6a33a90228" providerId="ADAL" clId="{EE24976F-CB87-46C9-BB4E-6044696D19A3}" dt="2024-07-08T16:33:11.811" v="31" actId="26606"/>
          <ac:spMkLst>
            <pc:docMk/>
            <pc:sldMk cId="2389702673" sldId="262"/>
            <ac:spMk id="10" creationId="{B086532B-5A3E-44A5-A0C2-22A0DB316C40}"/>
          </ac:spMkLst>
        </pc:spChg>
        <pc:spChg chg="del mod">
          <ac:chgData name="Safa Zia" userId="82f32e14-eb4f-454e-a0b6-8e6a33a90228" providerId="ADAL" clId="{EE24976F-CB87-46C9-BB4E-6044696D19A3}" dt="2024-07-08T16:35:06.075" v="52" actId="21"/>
          <ac:spMkLst>
            <pc:docMk/>
            <pc:sldMk cId="2389702673" sldId="262"/>
            <ac:spMk id="11" creationId="{EB4A2AA0-4D10-ED3C-EA53-15B2F8403F69}"/>
          </ac:spMkLst>
        </pc:spChg>
        <pc:spChg chg="del mod">
          <ac:chgData name="Safa Zia" userId="82f32e14-eb4f-454e-a0b6-8e6a33a90228" providerId="ADAL" clId="{EE24976F-CB87-46C9-BB4E-6044696D19A3}" dt="2024-07-08T16:34:13.140" v="45" actId="21"/>
          <ac:spMkLst>
            <pc:docMk/>
            <pc:sldMk cId="2389702673" sldId="262"/>
            <ac:spMk id="13" creationId="{0D437538-34C4-5E4B-5847-C60D90037FA8}"/>
          </ac:spMkLst>
        </pc:spChg>
        <pc:spChg chg="mod">
          <ac:chgData name="Safa Zia" userId="82f32e14-eb4f-454e-a0b6-8e6a33a90228" providerId="ADAL" clId="{EE24976F-CB87-46C9-BB4E-6044696D19A3}" dt="2024-07-08T16:34:00.574" v="42" actId="18245"/>
          <ac:spMkLst>
            <pc:docMk/>
            <pc:sldMk cId="2389702673" sldId="262"/>
            <ac:spMk id="15" creationId="{C014F48F-5B0E-EA8D-2E88-A3416A112928}"/>
          </ac:spMkLst>
        </pc:spChg>
        <pc:spChg chg="del mod">
          <ac:chgData name="Safa Zia" userId="82f32e14-eb4f-454e-a0b6-8e6a33a90228" providerId="ADAL" clId="{EE24976F-CB87-46C9-BB4E-6044696D19A3}" dt="2024-07-08T16:35:16.367" v="53" actId="21"/>
          <ac:spMkLst>
            <pc:docMk/>
            <pc:sldMk cId="2389702673" sldId="262"/>
            <ac:spMk id="16" creationId="{428BEAFC-A434-6441-7BBA-756D459D0574}"/>
          </ac:spMkLst>
        </pc:spChg>
        <pc:spChg chg="mod">
          <ac:chgData name="Safa Zia" userId="82f32e14-eb4f-454e-a0b6-8e6a33a90228" providerId="ADAL" clId="{EE24976F-CB87-46C9-BB4E-6044696D19A3}" dt="2024-07-08T16:34:18.917" v="46"/>
          <ac:spMkLst>
            <pc:docMk/>
            <pc:sldMk cId="2389702673" sldId="262"/>
            <ac:spMk id="18" creationId="{6FFF06B7-EB5C-CD60-2956-662208DB2876}"/>
          </ac:spMkLst>
        </pc:spChg>
        <pc:spChg chg="mod">
          <ac:chgData name="Safa Zia" userId="82f32e14-eb4f-454e-a0b6-8e6a33a90228" providerId="ADAL" clId="{EE24976F-CB87-46C9-BB4E-6044696D19A3}" dt="2024-07-08T16:34:18.917" v="46"/>
          <ac:spMkLst>
            <pc:docMk/>
            <pc:sldMk cId="2389702673" sldId="262"/>
            <ac:spMk id="19" creationId="{2CD66CC4-F995-4A10-7D31-7413DF169B38}"/>
          </ac:spMkLst>
        </pc:spChg>
        <pc:spChg chg="del mod">
          <ac:chgData name="Safa Zia" userId="82f32e14-eb4f-454e-a0b6-8e6a33a90228" providerId="ADAL" clId="{EE24976F-CB87-46C9-BB4E-6044696D19A3}" dt="2024-07-08T16:34:50.721" v="49" actId="21"/>
          <ac:spMkLst>
            <pc:docMk/>
            <pc:sldMk cId="2389702673" sldId="262"/>
            <ac:spMk id="20" creationId="{C7C9BA81-AC35-E987-2649-F8DA968CEAAA}"/>
          </ac:spMkLst>
        </pc:spChg>
        <pc:spChg chg="mod">
          <ac:chgData name="Safa Zia" userId="82f32e14-eb4f-454e-a0b6-8e6a33a90228" providerId="ADAL" clId="{EE24976F-CB87-46C9-BB4E-6044696D19A3}" dt="2024-07-08T16:34:18.917" v="46"/>
          <ac:spMkLst>
            <pc:docMk/>
            <pc:sldMk cId="2389702673" sldId="262"/>
            <ac:spMk id="21" creationId="{D174C234-4BE9-43F1-0189-3457079E7685}"/>
          </ac:spMkLst>
        </pc:spChg>
        <pc:spChg chg="del mod">
          <ac:chgData name="Safa Zia" userId="82f32e14-eb4f-454e-a0b6-8e6a33a90228" providerId="ADAL" clId="{EE24976F-CB87-46C9-BB4E-6044696D19A3}" dt="2024-07-08T16:34:55.885" v="50" actId="21"/>
          <ac:spMkLst>
            <pc:docMk/>
            <pc:sldMk cId="2389702673" sldId="262"/>
            <ac:spMk id="22" creationId="{806AFDFC-DB33-5362-9879-E1DF9B7F0B3F}"/>
          </ac:spMkLst>
        </pc:spChg>
        <pc:spChg chg="add del mod">
          <ac:chgData name="Safa Zia" userId="82f32e14-eb4f-454e-a0b6-8e6a33a90228" providerId="ADAL" clId="{EE24976F-CB87-46C9-BB4E-6044696D19A3}" dt="2024-07-08T20:50:31.755" v="2769" actId="21"/>
          <ac:spMkLst>
            <pc:docMk/>
            <pc:sldMk cId="2389702673" sldId="262"/>
            <ac:spMk id="25" creationId="{53A0256C-49A7-06D1-E74E-FD60AAA70496}"/>
          </ac:spMkLst>
        </pc:spChg>
        <pc:spChg chg="add mod">
          <ac:chgData name="Safa Zia" userId="82f32e14-eb4f-454e-a0b6-8e6a33a90228" providerId="ADAL" clId="{EE24976F-CB87-46C9-BB4E-6044696D19A3}" dt="2024-07-08T21:08:36.289" v="3625" actId="1076"/>
          <ac:spMkLst>
            <pc:docMk/>
            <pc:sldMk cId="2389702673" sldId="262"/>
            <ac:spMk id="26" creationId="{A5FB8D31-F4DF-658A-5EEB-1A2831F36101}"/>
          </ac:spMkLst>
        </pc:spChg>
        <pc:spChg chg="add mod">
          <ac:chgData name="Safa Zia" userId="82f32e14-eb4f-454e-a0b6-8e6a33a90228" providerId="ADAL" clId="{EE24976F-CB87-46C9-BB4E-6044696D19A3}" dt="2024-07-08T21:04:38.320" v="3470" actId="1076"/>
          <ac:spMkLst>
            <pc:docMk/>
            <pc:sldMk cId="2389702673" sldId="262"/>
            <ac:spMk id="27" creationId="{D1DFB530-4B71-2143-AB3D-CA6C69046D03}"/>
          </ac:spMkLst>
        </pc:spChg>
        <pc:spChg chg="add del mod">
          <ac:chgData name="Safa Zia" userId="82f32e14-eb4f-454e-a0b6-8e6a33a90228" providerId="ADAL" clId="{EE24976F-CB87-46C9-BB4E-6044696D19A3}" dt="2024-07-08T21:02:33.176" v="3463"/>
          <ac:spMkLst>
            <pc:docMk/>
            <pc:sldMk cId="2389702673" sldId="262"/>
            <ac:spMk id="28" creationId="{C89B8347-513F-43ED-E137-04F61B3A006C}"/>
          </ac:spMkLst>
        </pc:spChg>
        <pc:spChg chg="add mod">
          <ac:chgData name="Safa Zia" userId="82f32e14-eb4f-454e-a0b6-8e6a33a90228" providerId="ADAL" clId="{EE24976F-CB87-46C9-BB4E-6044696D19A3}" dt="2024-07-08T21:08:30.991" v="3624" actId="1076"/>
          <ac:spMkLst>
            <pc:docMk/>
            <pc:sldMk cId="2389702673" sldId="262"/>
            <ac:spMk id="29" creationId="{6E6D1C0E-C931-608E-BD13-3A9D4BEEE87C}"/>
          </ac:spMkLst>
        </pc:spChg>
        <pc:spChg chg="add mod">
          <ac:chgData name="Safa Zia" userId="82f32e14-eb4f-454e-a0b6-8e6a33a90228" providerId="ADAL" clId="{EE24976F-CB87-46C9-BB4E-6044696D19A3}" dt="2024-07-08T21:08:21.986" v="3623" actId="1076"/>
          <ac:spMkLst>
            <pc:docMk/>
            <pc:sldMk cId="2389702673" sldId="262"/>
            <ac:spMk id="30" creationId="{92E92E0B-63C3-F561-CD27-B2781BA0FA58}"/>
          </ac:spMkLst>
        </pc:spChg>
        <pc:spChg chg="add mod">
          <ac:chgData name="Safa Zia" userId="82f32e14-eb4f-454e-a0b6-8e6a33a90228" providerId="ADAL" clId="{EE24976F-CB87-46C9-BB4E-6044696D19A3}" dt="2024-07-08T21:07:29.571" v="3610" actId="20577"/>
          <ac:spMkLst>
            <pc:docMk/>
            <pc:sldMk cId="2389702673" sldId="262"/>
            <ac:spMk id="31" creationId="{D86F5A02-962C-7772-08F4-4E40D92A38BD}"/>
          </ac:spMkLst>
        </pc:spChg>
        <pc:grpChg chg="mod">
          <ac:chgData name="Safa Zia" userId="82f32e14-eb4f-454e-a0b6-8e6a33a90228" providerId="ADAL" clId="{EE24976F-CB87-46C9-BB4E-6044696D19A3}" dt="2024-07-08T20:57:08.180" v="2897" actId="1076"/>
          <ac:grpSpMkLst>
            <pc:docMk/>
            <pc:sldMk cId="2389702673" sldId="262"/>
            <ac:grpSpMk id="4" creationId="{83DF1359-47BF-8D7D-946D-A30421B4D7C3}"/>
          </ac:grpSpMkLst>
        </pc:grpChg>
        <pc:grpChg chg="add mod">
          <ac:chgData name="Safa Zia" userId="82f32e14-eb4f-454e-a0b6-8e6a33a90228" providerId="ADAL" clId="{EE24976F-CB87-46C9-BB4E-6044696D19A3}" dt="2024-07-08T20:50:02.998" v="2763" actId="14100"/>
          <ac:grpSpMkLst>
            <pc:docMk/>
            <pc:sldMk cId="2389702673" sldId="262"/>
            <ac:grpSpMk id="17" creationId="{419EEDC9-5DDC-39B7-E78E-FC84DAF86576}"/>
          </ac:grpSpMkLst>
        </pc:grpChg>
        <pc:graphicFrameChg chg="add del">
          <ac:chgData name="Safa Zia" userId="82f32e14-eb4f-454e-a0b6-8e6a33a90228" providerId="ADAL" clId="{EE24976F-CB87-46C9-BB4E-6044696D19A3}" dt="2024-07-08T16:33:03.934" v="29" actId="26606"/>
          <ac:graphicFrameMkLst>
            <pc:docMk/>
            <pc:sldMk cId="2389702673" sldId="262"/>
            <ac:graphicFrameMk id="5" creationId="{65FD7659-3089-8F42-32A1-BC33F1CDF359}"/>
          </ac:graphicFrameMkLst>
        </pc:graphicFrameChg>
        <pc:graphicFrameChg chg="add del">
          <ac:chgData name="Safa Zia" userId="82f32e14-eb4f-454e-a0b6-8e6a33a90228" providerId="ADAL" clId="{EE24976F-CB87-46C9-BB4E-6044696D19A3}" dt="2024-07-08T16:33:15.855" v="33" actId="26606"/>
          <ac:graphicFrameMkLst>
            <pc:docMk/>
            <pc:sldMk cId="2389702673" sldId="262"/>
            <ac:graphicFrameMk id="12" creationId="{D3BC64CE-FDA8-D372-44B4-BDE6C379ABB0}"/>
          </ac:graphicFrameMkLst>
        </pc:graphicFrameChg>
        <pc:graphicFrameChg chg="add del mod">
          <ac:chgData name="Safa Zia" userId="82f32e14-eb4f-454e-a0b6-8e6a33a90228" providerId="ADAL" clId="{EE24976F-CB87-46C9-BB4E-6044696D19A3}" dt="2024-07-08T16:34:00.574" v="42" actId="18245"/>
          <ac:graphicFrameMkLst>
            <pc:docMk/>
            <pc:sldMk cId="2389702673" sldId="262"/>
            <ac:graphicFrameMk id="14" creationId="{1C3AA8CA-ACBF-F932-1B12-0A329513E15B}"/>
          </ac:graphicFrameMkLst>
        </pc:graphicFrameChg>
        <pc:picChg chg="add del">
          <ac:chgData name="Safa Zia" userId="82f32e14-eb4f-454e-a0b6-8e6a33a90228" providerId="ADAL" clId="{EE24976F-CB87-46C9-BB4E-6044696D19A3}" dt="2024-07-08T16:33:11.811" v="31" actId="26606"/>
          <ac:picMkLst>
            <pc:docMk/>
            <pc:sldMk cId="2389702673" sldId="262"/>
            <ac:picMk id="7" creationId="{CCD9E6E3-2781-2FAC-E456-5BAC83C385F2}"/>
          </ac:picMkLst>
        </pc:picChg>
        <pc:cxnChg chg="add del mod">
          <ac:chgData name="Safa Zia" userId="82f32e14-eb4f-454e-a0b6-8e6a33a90228" providerId="ADAL" clId="{EE24976F-CB87-46C9-BB4E-6044696D19A3}" dt="2024-07-08T20:50:20.185" v="2766" actId="21"/>
          <ac:cxnSpMkLst>
            <pc:docMk/>
            <pc:sldMk cId="2389702673" sldId="262"/>
            <ac:cxnSpMk id="23" creationId="{853812EB-1E7A-4B13-D334-42A87D64AA5B}"/>
          </ac:cxnSpMkLst>
        </pc:cxnChg>
      </pc:sldChg>
      <pc:sldChg chg="addSp modSp mod">
        <pc:chgData name="Safa Zia" userId="82f32e14-eb4f-454e-a0b6-8e6a33a90228" providerId="ADAL" clId="{EE24976F-CB87-46C9-BB4E-6044696D19A3}" dt="2024-07-08T21:09:27.759" v="3629" actId="1076"/>
        <pc:sldMkLst>
          <pc:docMk/>
          <pc:sldMk cId="1621786306" sldId="263"/>
        </pc:sldMkLst>
        <pc:spChg chg="mod">
          <ac:chgData name="Safa Zia" userId="82f32e14-eb4f-454e-a0b6-8e6a33a90228" providerId="ADAL" clId="{EE24976F-CB87-46C9-BB4E-6044696D19A3}" dt="2024-07-08T16:36:13.152" v="63" actId="2711"/>
          <ac:spMkLst>
            <pc:docMk/>
            <pc:sldMk cId="1621786306" sldId="263"/>
            <ac:spMk id="2" creationId="{D4B42ED1-02D3-504D-6943-C3057260B5AF}"/>
          </ac:spMkLst>
        </pc:spChg>
        <pc:picChg chg="add mod">
          <ac:chgData name="Safa Zia" userId="82f32e14-eb4f-454e-a0b6-8e6a33a90228" providerId="ADAL" clId="{EE24976F-CB87-46C9-BB4E-6044696D19A3}" dt="2024-07-08T21:09:27.759" v="3629" actId="1076"/>
          <ac:picMkLst>
            <pc:docMk/>
            <pc:sldMk cId="1621786306" sldId="263"/>
            <ac:picMk id="4" creationId="{AA081730-70A7-72CD-0DAC-E64949A88E42}"/>
          </ac:picMkLst>
        </pc:picChg>
      </pc:sldChg>
      <pc:sldChg chg="addSp modSp new mod">
        <pc:chgData name="Safa Zia" userId="82f32e14-eb4f-454e-a0b6-8e6a33a90228" providerId="ADAL" clId="{EE24976F-CB87-46C9-BB4E-6044696D19A3}" dt="2024-07-08T20:15:15.021" v="966" actId="14100"/>
        <pc:sldMkLst>
          <pc:docMk/>
          <pc:sldMk cId="862524441" sldId="264"/>
        </pc:sldMkLst>
        <pc:spChg chg="mod">
          <ac:chgData name="Safa Zia" userId="82f32e14-eb4f-454e-a0b6-8e6a33a90228" providerId="ADAL" clId="{EE24976F-CB87-46C9-BB4E-6044696D19A3}" dt="2024-07-08T20:11:39.212" v="888" actId="1076"/>
          <ac:spMkLst>
            <pc:docMk/>
            <pc:sldMk cId="862524441" sldId="264"/>
            <ac:spMk id="2" creationId="{6DFA24C9-B8F1-513B-3EE0-006AEA736C68}"/>
          </ac:spMkLst>
        </pc:spChg>
        <pc:spChg chg="mod">
          <ac:chgData name="Safa Zia" userId="82f32e14-eb4f-454e-a0b6-8e6a33a90228" providerId="ADAL" clId="{EE24976F-CB87-46C9-BB4E-6044696D19A3}" dt="2024-07-08T20:14:39.618" v="960" actId="1076"/>
          <ac:spMkLst>
            <pc:docMk/>
            <pc:sldMk cId="862524441" sldId="264"/>
            <ac:spMk id="3" creationId="{05E69398-3ED0-C9F9-F3D2-BF9C10C19940}"/>
          </ac:spMkLst>
        </pc:spChg>
        <pc:spChg chg="add mod">
          <ac:chgData name="Safa Zia" userId="82f32e14-eb4f-454e-a0b6-8e6a33a90228" providerId="ADAL" clId="{EE24976F-CB87-46C9-BB4E-6044696D19A3}" dt="2024-07-08T20:14:35.951" v="959" actId="1076"/>
          <ac:spMkLst>
            <pc:docMk/>
            <pc:sldMk cId="862524441" sldId="264"/>
            <ac:spMk id="4" creationId="{932CA605-DBC2-3342-0800-8D59A1AD8447}"/>
          </ac:spMkLst>
        </pc:spChg>
        <pc:picChg chg="add mod modCrop">
          <ac:chgData name="Safa Zia" userId="82f32e14-eb4f-454e-a0b6-8e6a33a90228" providerId="ADAL" clId="{EE24976F-CB87-46C9-BB4E-6044696D19A3}" dt="2024-07-08T20:15:15.021" v="966" actId="14100"/>
          <ac:picMkLst>
            <pc:docMk/>
            <pc:sldMk cId="862524441" sldId="264"/>
            <ac:picMk id="5" creationId="{D963BF76-8B44-A7E0-1B02-87F97BA1CF81}"/>
          </ac:picMkLst>
        </pc:picChg>
        <pc:picChg chg="add mod modCrop">
          <ac:chgData name="Safa Zia" userId="82f32e14-eb4f-454e-a0b6-8e6a33a90228" providerId="ADAL" clId="{EE24976F-CB87-46C9-BB4E-6044696D19A3}" dt="2024-07-08T20:15:04.427" v="964" actId="1582"/>
          <ac:picMkLst>
            <pc:docMk/>
            <pc:sldMk cId="862524441" sldId="264"/>
            <ac:picMk id="6" creationId="{C4ABDF6A-36D3-46C5-6B9E-DCF221D72425}"/>
          </ac:picMkLst>
        </pc:picChg>
      </pc:sldChg>
      <pc:sldChg chg="addSp delSp modSp add mod">
        <pc:chgData name="Safa Zia" userId="82f32e14-eb4f-454e-a0b6-8e6a33a90228" providerId="ADAL" clId="{EE24976F-CB87-46C9-BB4E-6044696D19A3}" dt="2024-07-08T20:56:52.655" v="2893" actId="207"/>
        <pc:sldMkLst>
          <pc:docMk/>
          <pc:sldMk cId="2254662403" sldId="265"/>
        </pc:sldMkLst>
        <pc:spChg chg="mod">
          <ac:chgData name="Safa Zia" userId="82f32e14-eb4f-454e-a0b6-8e6a33a90228" providerId="ADAL" clId="{EE24976F-CB87-46C9-BB4E-6044696D19A3}" dt="2024-07-08T20:56:52.655" v="2893" actId="207"/>
          <ac:spMkLst>
            <pc:docMk/>
            <pc:sldMk cId="2254662403" sldId="265"/>
            <ac:spMk id="3" creationId="{B8F556C0-3BEF-0326-2E7F-B525FCC8A3F6}"/>
          </ac:spMkLst>
        </pc:spChg>
        <pc:spChg chg="del">
          <ac:chgData name="Safa Zia" userId="82f32e14-eb4f-454e-a0b6-8e6a33a90228" providerId="ADAL" clId="{EE24976F-CB87-46C9-BB4E-6044696D19A3}" dt="2024-07-08T20:38:19.187" v="2054" actId="21"/>
          <ac:spMkLst>
            <pc:docMk/>
            <pc:sldMk cId="2254662403" sldId="265"/>
            <ac:spMk id="5" creationId="{F37351EA-8A5F-6970-ECD4-E12ABFAE1266}"/>
          </ac:spMkLst>
        </pc:spChg>
        <pc:picChg chg="add mod">
          <ac:chgData name="Safa Zia" userId="82f32e14-eb4f-454e-a0b6-8e6a33a90228" providerId="ADAL" clId="{EE24976F-CB87-46C9-BB4E-6044696D19A3}" dt="2024-07-08T20:40:11.313" v="2233" actId="1076"/>
          <ac:picMkLst>
            <pc:docMk/>
            <pc:sldMk cId="2254662403" sldId="265"/>
            <ac:picMk id="6" creationId="{B57F3723-E299-EA06-AAFE-4B603234F4BD}"/>
          </ac:picMkLst>
        </pc:picChg>
        <pc:picChg chg="del">
          <ac:chgData name="Safa Zia" userId="82f32e14-eb4f-454e-a0b6-8e6a33a90228" providerId="ADAL" clId="{EE24976F-CB87-46C9-BB4E-6044696D19A3}" dt="2024-07-08T20:39:34.438" v="2229" actId="21"/>
          <ac:picMkLst>
            <pc:docMk/>
            <pc:sldMk cId="2254662403" sldId="265"/>
            <ac:picMk id="7" creationId="{E18E561D-BCAD-62FE-DE79-A65AF1EED06C}"/>
          </ac:picMkLst>
        </pc:picChg>
        <pc:picChg chg="del">
          <ac:chgData name="Safa Zia" userId="82f32e14-eb4f-454e-a0b6-8e6a33a90228" providerId="ADAL" clId="{EE24976F-CB87-46C9-BB4E-6044696D19A3}" dt="2024-07-08T20:40:15.770" v="2234" actId="21"/>
          <ac:picMkLst>
            <pc:docMk/>
            <pc:sldMk cId="2254662403" sldId="265"/>
            <ac:picMk id="10" creationId="{F2126481-707B-25CA-875D-AA7705ED9918}"/>
          </ac:picMkLst>
        </pc:picChg>
        <pc:picChg chg="add mod">
          <ac:chgData name="Safa Zia" userId="82f32e14-eb4f-454e-a0b6-8e6a33a90228" providerId="ADAL" clId="{EE24976F-CB87-46C9-BB4E-6044696D19A3}" dt="2024-07-08T20:45:26.529" v="2528" actId="208"/>
          <ac:picMkLst>
            <pc:docMk/>
            <pc:sldMk cId="2254662403" sldId="265"/>
            <ac:picMk id="11" creationId="{1DA3B431-2135-83AD-725B-B636031B5D1B}"/>
          </ac:picMkLst>
        </pc:picChg>
      </pc:sldChg>
      <pc:sldChg chg="addSp delSp modSp add mod">
        <pc:chgData name="Safa Zia" userId="82f32e14-eb4f-454e-a0b6-8e6a33a90228" providerId="ADAL" clId="{EE24976F-CB87-46C9-BB4E-6044696D19A3}" dt="2024-07-08T20:56:56.703" v="2894" actId="207"/>
        <pc:sldMkLst>
          <pc:docMk/>
          <pc:sldMk cId="2131435458" sldId="266"/>
        </pc:sldMkLst>
        <pc:spChg chg="mod">
          <ac:chgData name="Safa Zia" userId="82f32e14-eb4f-454e-a0b6-8e6a33a90228" providerId="ADAL" clId="{EE24976F-CB87-46C9-BB4E-6044696D19A3}" dt="2024-07-08T20:56:56.703" v="2894" actId="207"/>
          <ac:spMkLst>
            <pc:docMk/>
            <pc:sldMk cId="2131435458" sldId="266"/>
            <ac:spMk id="3" creationId="{B8F556C0-3BEF-0326-2E7F-B525FCC8A3F6}"/>
          </ac:spMkLst>
        </pc:spChg>
        <pc:spChg chg="mod">
          <ac:chgData name="Safa Zia" userId="82f32e14-eb4f-454e-a0b6-8e6a33a90228" providerId="ADAL" clId="{EE24976F-CB87-46C9-BB4E-6044696D19A3}" dt="2024-07-08T20:45:12.540" v="2526" actId="5793"/>
          <ac:spMkLst>
            <pc:docMk/>
            <pc:sldMk cId="2131435458" sldId="266"/>
            <ac:spMk id="13" creationId="{5E071857-FE10-E796-C171-123C12CAB08B}"/>
          </ac:spMkLst>
        </pc:spChg>
        <pc:picChg chg="add mod modCrop">
          <ac:chgData name="Safa Zia" userId="82f32e14-eb4f-454e-a0b6-8e6a33a90228" providerId="ADAL" clId="{EE24976F-CB87-46C9-BB4E-6044696D19A3}" dt="2024-07-08T20:42:28.266" v="2373" actId="1076"/>
          <ac:picMkLst>
            <pc:docMk/>
            <pc:sldMk cId="2131435458" sldId="266"/>
            <ac:picMk id="5" creationId="{C61CB374-84A6-E8D3-0BC0-265BA13A4937}"/>
          </ac:picMkLst>
        </pc:picChg>
        <pc:picChg chg="del">
          <ac:chgData name="Safa Zia" userId="82f32e14-eb4f-454e-a0b6-8e6a33a90228" providerId="ADAL" clId="{EE24976F-CB87-46C9-BB4E-6044696D19A3}" dt="2024-07-08T20:41:47.393" v="2367" actId="21"/>
          <ac:picMkLst>
            <pc:docMk/>
            <pc:sldMk cId="2131435458" sldId="266"/>
            <ac:picMk id="6" creationId="{B57F3723-E299-EA06-AAFE-4B603234F4BD}"/>
          </ac:picMkLst>
        </pc:picChg>
        <pc:picChg chg="add del mod">
          <ac:chgData name="Safa Zia" userId="82f32e14-eb4f-454e-a0b6-8e6a33a90228" providerId="ADAL" clId="{EE24976F-CB87-46C9-BB4E-6044696D19A3}" dt="2024-07-08T20:42:57.735" v="2376" actId="21"/>
          <ac:picMkLst>
            <pc:docMk/>
            <pc:sldMk cId="2131435458" sldId="266"/>
            <ac:picMk id="7" creationId="{1DA3B431-2135-83AD-725B-B636031B5D1B}"/>
          </ac:picMkLst>
        </pc:picChg>
        <pc:picChg chg="add mod">
          <ac:chgData name="Safa Zia" userId="82f32e14-eb4f-454e-a0b6-8e6a33a90228" providerId="ADAL" clId="{EE24976F-CB87-46C9-BB4E-6044696D19A3}" dt="2024-07-08T20:45:20.488" v="2527" actId="208"/>
          <ac:picMkLst>
            <pc:docMk/>
            <pc:sldMk cId="2131435458" sldId="266"/>
            <ac:picMk id="10" creationId="{145E27EA-C25D-65E0-EC8F-0FFC2A857310}"/>
          </ac:picMkLst>
        </pc:picChg>
        <pc:picChg chg="del">
          <ac:chgData name="Safa Zia" userId="82f32e14-eb4f-454e-a0b6-8e6a33a90228" providerId="ADAL" clId="{EE24976F-CB87-46C9-BB4E-6044696D19A3}" dt="2024-07-08T20:42:34.305" v="2374" actId="21"/>
          <ac:picMkLst>
            <pc:docMk/>
            <pc:sldMk cId="2131435458" sldId="266"/>
            <ac:picMk id="11" creationId="{1DA3B431-2135-83AD-725B-B636031B5D1B}"/>
          </ac:picMkLst>
        </pc:picChg>
      </pc:sldChg>
      <pc:sldChg chg="addSp delSp modSp add mod">
        <pc:chgData name="Safa Zia" userId="82f32e14-eb4f-454e-a0b6-8e6a33a90228" providerId="ADAL" clId="{EE24976F-CB87-46C9-BB4E-6044696D19A3}" dt="2024-07-08T20:57:01.847" v="2895" actId="207"/>
        <pc:sldMkLst>
          <pc:docMk/>
          <pc:sldMk cId="1343093374" sldId="267"/>
        </pc:sldMkLst>
        <pc:spChg chg="mod">
          <ac:chgData name="Safa Zia" userId="82f32e14-eb4f-454e-a0b6-8e6a33a90228" providerId="ADAL" clId="{EE24976F-CB87-46C9-BB4E-6044696D19A3}" dt="2024-07-08T20:57:01.847" v="2895" actId="207"/>
          <ac:spMkLst>
            <pc:docMk/>
            <pc:sldMk cId="1343093374" sldId="267"/>
            <ac:spMk id="3" creationId="{B8F556C0-3BEF-0326-2E7F-B525FCC8A3F6}"/>
          </ac:spMkLst>
        </pc:spChg>
        <pc:spChg chg="mod">
          <ac:chgData name="Safa Zia" userId="82f32e14-eb4f-454e-a0b6-8e6a33a90228" providerId="ADAL" clId="{EE24976F-CB87-46C9-BB4E-6044696D19A3}" dt="2024-07-08T20:48:18.590" v="2739" actId="1076"/>
          <ac:spMkLst>
            <pc:docMk/>
            <pc:sldMk cId="1343093374" sldId="267"/>
            <ac:spMk id="8" creationId="{28301FE6-2DFE-AE09-F0F0-06DC06E085A3}"/>
          </ac:spMkLst>
        </pc:spChg>
        <pc:spChg chg="add mod">
          <ac:chgData name="Safa Zia" userId="82f32e14-eb4f-454e-a0b6-8e6a33a90228" providerId="ADAL" clId="{EE24976F-CB87-46C9-BB4E-6044696D19A3}" dt="2024-07-08T20:48:59.216" v="2752" actId="1076"/>
          <ac:spMkLst>
            <pc:docMk/>
            <pc:sldMk cId="1343093374" sldId="267"/>
            <ac:spMk id="11" creationId="{F8A21C29-073E-89F1-B4E1-E8353C29A79A}"/>
          </ac:spMkLst>
        </pc:spChg>
        <pc:spChg chg="mod">
          <ac:chgData name="Safa Zia" userId="82f32e14-eb4f-454e-a0b6-8e6a33a90228" providerId="ADAL" clId="{EE24976F-CB87-46C9-BB4E-6044696D19A3}" dt="2024-07-08T20:49:13.535" v="2756" actId="1076"/>
          <ac:spMkLst>
            <pc:docMk/>
            <pc:sldMk cId="1343093374" sldId="267"/>
            <ac:spMk id="13" creationId="{5E071857-FE10-E796-C171-123C12CAB08B}"/>
          </ac:spMkLst>
        </pc:spChg>
        <pc:picChg chg="del">
          <ac:chgData name="Safa Zia" userId="82f32e14-eb4f-454e-a0b6-8e6a33a90228" providerId="ADAL" clId="{EE24976F-CB87-46C9-BB4E-6044696D19A3}" dt="2024-07-08T20:46:44.445" v="2722" actId="21"/>
          <ac:picMkLst>
            <pc:docMk/>
            <pc:sldMk cId="1343093374" sldId="267"/>
            <ac:picMk id="5" creationId="{C61CB374-84A6-E8D3-0BC0-265BA13A4937}"/>
          </ac:picMkLst>
        </pc:picChg>
        <pc:picChg chg="add mod">
          <ac:chgData name="Safa Zia" userId="82f32e14-eb4f-454e-a0b6-8e6a33a90228" providerId="ADAL" clId="{EE24976F-CB87-46C9-BB4E-6044696D19A3}" dt="2024-07-08T20:49:02.164" v="2753" actId="1076"/>
          <ac:picMkLst>
            <pc:docMk/>
            <pc:sldMk cId="1343093374" sldId="267"/>
            <ac:picMk id="6" creationId="{ECE624C5-0C25-5C64-956E-378C2FA64FD1}"/>
          </ac:picMkLst>
        </pc:picChg>
        <pc:picChg chg="add mod">
          <ac:chgData name="Safa Zia" userId="82f32e14-eb4f-454e-a0b6-8e6a33a90228" providerId="ADAL" clId="{EE24976F-CB87-46C9-BB4E-6044696D19A3}" dt="2024-07-08T20:48:22.060" v="2740" actId="1076"/>
          <ac:picMkLst>
            <pc:docMk/>
            <pc:sldMk cId="1343093374" sldId="267"/>
            <ac:picMk id="9" creationId="{44FEB56B-2F36-AF10-EA9E-5EC03B37102C}"/>
          </ac:picMkLst>
        </pc:picChg>
        <pc:picChg chg="del">
          <ac:chgData name="Safa Zia" userId="82f32e14-eb4f-454e-a0b6-8e6a33a90228" providerId="ADAL" clId="{EE24976F-CB87-46C9-BB4E-6044696D19A3}" dt="2024-07-08T20:47:13.998" v="2726" actId="21"/>
          <ac:picMkLst>
            <pc:docMk/>
            <pc:sldMk cId="1343093374" sldId="267"/>
            <ac:picMk id="10" creationId="{145E27EA-C25D-65E0-EC8F-0FFC2A857310}"/>
          </ac:picMkLst>
        </pc:picChg>
        <pc:cxnChg chg="del">
          <ac:chgData name="Safa Zia" userId="82f32e14-eb4f-454e-a0b6-8e6a33a90228" providerId="ADAL" clId="{EE24976F-CB87-46C9-BB4E-6044696D19A3}" dt="2024-07-08T20:47:55.721" v="2730" actId="21"/>
          <ac:cxnSpMkLst>
            <pc:docMk/>
            <pc:sldMk cId="1343093374" sldId="267"/>
            <ac:cxnSpMk id="12" creationId="{853812EB-1E7A-4B13-D334-42A87D64AA5B}"/>
          </ac:cxnSpMkLst>
        </pc:cxnChg>
      </pc:sldChg>
      <pc:sldChg chg="addSp delSp modSp new mod setBg addAnim delAnim">
        <pc:chgData name="Safa Zia" userId="82f32e14-eb4f-454e-a0b6-8e6a33a90228" providerId="ADAL" clId="{EE24976F-CB87-46C9-BB4E-6044696D19A3}" dt="2024-07-08T20:56:31.171" v="2890" actId="14100"/>
        <pc:sldMkLst>
          <pc:docMk/>
          <pc:sldMk cId="4152551875" sldId="268"/>
        </pc:sldMkLst>
        <pc:spChg chg="mod ord">
          <ac:chgData name="Safa Zia" userId="82f32e14-eb4f-454e-a0b6-8e6a33a90228" providerId="ADAL" clId="{EE24976F-CB87-46C9-BB4E-6044696D19A3}" dt="2024-07-08T20:56:26.717" v="2889" actId="1076"/>
          <ac:spMkLst>
            <pc:docMk/>
            <pc:sldMk cId="4152551875" sldId="268"/>
            <ac:spMk id="2" creationId="{11D7DA35-6865-A8B2-8EF2-8C96E73B401F}"/>
          </ac:spMkLst>
        </pc:spChg>
        <pc:spChg chg="del">
          <ac:chgData name="Safa Zia" userId="82f32e14-eb4f-454e-a0b6-8e6a33a90228" providerId="ADAL" clId="{EE24976F-CB87-46C9-BB4E-6044696D19A3}" dt="2024-07-08T20:51:36.769" v="2825" actId="21"/>
          <ac:spMkLst>
            <pc:docMk/>
            <pc:sldMk cId="4152551875" sldId="268"/>
            <ac:spMk id="3" creationId="{607B4063-0B0B-B260-74B3-4BBA39D99C8A}"/>
          </ac:spMkLst>
        </pc:spChg>
        <pc:spChg chg="add del mod">
          <ac:chgData name="Safa Zia" userId="82f32e14-eb4f-454e-a0b6-8e6a33a90228" providerId="ADAL" clId="{EE24976F-CB87-46C9-BB4E-6044696D19A3}" dt="2024-07-08T20:56:13.342" v="2886" actId="21"/>
          <ac:spMkLst>
            <pc:docMk/>
            <pc:sldMk cId="4152551875" sldId="268"/>
            <ac:spMk id="5" creationId="{BE014076-76FD-676C-731B-B15FE042804F}"/>
          </ac:spMkLst>
        </pc:spChg>
        <pc:spChg chg="add del">
          <ac:chgData name="Safa Zia" userId="82f32e14-eb4f-454e-a0b6-8e6a33a90228" providerId="ADAL" clId="{EE24976F-CB87-46C9-BB4E-6044696D19A3}" dt="2024-07-08T20:56:03.033" v="2879" actId="26606"/>
          <ac:spMkLst>
            <pc:docMk/>
            <pc:sldMk cId="4152551875" sldId="268"/>
            <ac:spMk id="6" creationId="{809C0BCD-BEE9-423F-A51C-BCCD8E5EAADA}"/>
          </ac:spMkLst>
        </pc:spChg>
        <pc:spChg chg="add del">
          <ac:chgData name="Safa Zia" userId="82f32e14-eb4f-454e-a0b6-8e6a33a90228" providerId="ADAL" clId="{EE24976F-CB87-46C9-BB4E-6044696D19A3}" dt="2024-07-08T20:56:03.033" v="2879" actId="26606"/>
          <ac:spMkLst>
            <pc:docMk/>
            <pc:sldMk cId="4152551875" sldId="268"/>
            <ac:spMk id="7" creationId="{9998D094-42B2-42BA-AA14-E8FBE073A5D8}"/>
          </ac:spMkLst>
        </pc:spChg>
        <pc:spChg chg="add del">
          <ac:chgData name="Safa Zia" userId="82f32e14-eb4f-454e-a0b6-8e6a33a90228" providerId="ADAL" clId="{EE24976F-CB87-46C9-BB4E-6044696D19A3}" dt="2024-07-08T20:51:59.400" v="2829" actId="26606"/>
          <ac:spMkLst>
            <pc:docMk/>
            <pc:sldMk cId="4152551875" sldId="268"/>
            <ac:spMk id="9" creationId="{809C0BCD-BEE9-423F-A51C-BCCD8E5EAADA}"/>
          </ac:spMkLst>
        </pc:spChg>
        <pc:spChg chg="add del">
          <ac:chgData name="Safa Zia" userId="82f32e14-eb4f-454e-a0b6-8e6a33a90228" providerId="ADAL" clId="{EE24976F-CB87-46C9-BB4E-6044696D19A3}" dt="2024-07-08T20:56:03.033" v="2879" actId="26606"/>
          <ac:spMkLst>
            <pc:docMk/>
            <pc:sldMk cId="4152551875" sldId="268"/>
            <ac:spMk id="10" creationId="{8677094E-F0FE-4EC2-9511-5A411A2E1154}"/>
          </ac:spMkLst>
        </pc:spChg>
        <pc:spChg chg="add del">
          <ac:chgData name="Safa Zia" userId="82f32e14-eb4f-454e-a0b6-8e6a33a90228" providerId="ADAL" clId="{EE24976F-CB87-46C9-BB4E-6044696D19A3}" dt="2024-07-08T20:51:59.400" v="2829" actId="26606"/>
          <ac:spMkLst>
            <pc:docMk/>
            <pc:sldMk cId="4152551875" sldId="268"/>
            <ac:spMk id="11" creationId="{9998D094-42B2-42BA-AA14-E8FBE073A5D8}"/>
          </ac:spMkLst>
        </pc:spChg>
        <pc:spChg chg="add del">
          <ac:chgData name="Safa Zia" userId="82f32e14-eb4f-454e-a0b6-8e6a33a90228" providerId="ADAL" clId="{EE24976F-CB87-46C9-BB4E-6044696D19A3}" dt="2024-07-08T20:56:03.033" v="2879" actId="26606"/>
          <ac:spMkLst>
            <pc:docMk/>
            <pc:sldMk cId="4152551875" sldId="268"/>
            <ac:spMk id="12" creationId="{E0E1ADA3-256B-436F-BB84-15BF272B4BC8}"/>
          </ac:spMkLst>
        </pc:spChg>
        <pc:spChg chg="add del">
          <ac:chgData name="Safa Zia" userId="82f32e14-eb4f-454e-a0b6-8e6a33a90228" providerId="ADAL" clId="{EE24976F-CB87-46C9-BB4E-6044696D19A3}" dt="2024-07-08T20:51:59.400" v="2829" actId="26606"/>
          <ac:spMkLst>
            <pc:docMk/>
            <pc:sldMk cId="4152551875" sldId="268"/>
            <ac:spMk id="15" creationId="{63FE6F10-B3AD-4403-94CA-F5115528699D}"/>
          </ac:spMkLst>
        </pc:spChg>
        <pc:spChg chg="add del">
          <ac:chgData name="Safa Zia" userId="82f32e14-eb4f-454e-a0b6-8e6a33a90228" providerId="ADAL" clId="{EE24976F-CB87-46C9-BB4E-6044696D19A3}" dt="2024-07-08T20:56:03.033" v="2879" actId="26606"/>
          <ac:spMkLst>
            <pc:docMk/>
            <pc:sldMk cId="4152551875" sldId="268"/>
            <ac:spMk id="16" creationId="{5C091E65-5627-4CC0-82AA-74A3C89D7CF7}"/>
          </ac:spMkLst>
        </pc:spChg>
        <pc:spChg chg="add del">
          <ac:chgData name="Safa Zia" userId="82f32e14-eb4f-454e-a0b6-8e6a33a90228" providerId="ADAL" clId="{EE24976F-CB87-46C9-BB4E-6044696D19A3}" dt="2024-07-08T20:51:59.400" v="2829" actId="26606"/>
          <ac:spMkLst>
            <pc:docMk/>
            <pc:sldMk cId="4152551875" sldId="268"/>
            <ac:spMk id="17" creationId="{364D6A39-A4F7-4B00-9F42-3BC67177DB1F}"/>
          </ac:spMkLst>
        </pc:spChg>
        <pc:spChg chg="add del">
          <ac:chgData name="Safa Zia" userId="82f32e14-eb4f-454e-a0b6-8e6a33a90228" providerId="ADAL" clId="{EE24976F-CB87-46C9-BB4E-6044696D19A3}" dt="2024-07-08T20:56:04.572" v="2881" actId="26606"/>
          <ac:spMkLst>
            <pc:docMk/>
            <pc:sldMk cId="4152551875" sldId="268"/>
            <ac:spMk id="18" creationId="{79CBD3C9-4E66-426D-948E-7CF4778107E8}"/>
          </ac:spMkLst>
        </pc:spChg>
        <pc:spChg chg="add del">
          <ac:chgData name="Safa Zia" userId="82f32e14-eb4f-454e-a0b6-8e6a33a90228" providerId="ADAL" clId="{EE24976F-CB87-46C9-BB4E-6044696D19A3}" dt="2024-07-08T20:56:04.572" v="2881" actId="26606"/>
          <ac:spMkLst>
            <pc:docMk/>
            <pc:sldMk cId="4152551875" sldId="268"/>
            <ac:spMk id="20" creationId="{DDB95FCF-AD96-482F-9FB8-CD95725E6EFF}"/>
          </ac:spMkLst>
        </pc:spChg>
        <pc:spChg chg="add del">
          <ac:chgData name="Safa Zia" userId="82f32e14-eb4f-454e-a0b6-8e6a33a90228" providerId="ADAL" clId="{EE24976F-CB87-46C9-BB4E-6044696D19A3}" dt="2024-07-08T20:51:59.400" v="2829" actId="26606"/>
          <ac:spMkLst>
            <pc:docMk/>
            <pc:sldMk cId="4152551875" sldId="268"/>
            <ac:spMk id="21" creationId="{B5D0D97D-7911-4A25-88E2-4D81FD4AB294}"/>
          </ac:spMkLst>
        </pc:spChg>
        <pc:spChg chg="add del">
          <ac:chgData name="Safa Zia" userId="82f32e14-eb4f-454e-a0b6-8e6a33a90228" providerId="ADAL" clId="{EE24976F-CB87-46C9-BB4E-6044696D19A3}" dt="2024-07-08T20:52:02.360" v="2831" actId="26606"/>
          <ac:spMkLst>
            <pc:docMk/>
            <pc:sldMk cId="4152551875" sldId="268"/>
            <ac:spMk id="23" creationId="{79CBD3C9-4E66-426D-948E-7CF4778107E8}"/>
          </ac:spMkLst>
        </pc:spChg>
        <pc:spChg chg="add del">
          <ac:chgData name="Safa Zia" userId="82f32e14-eb4f-454e-a0b6-8e6a33a90228" providerId="ADAL" clId="{EE24976F-CB87-46C9-BB4E-6044696D19A3}" dt="2024-07-08T20:52:02.360" v="2831" actId="26606"/>
          <ac:spMkLst>
            <pc:docMk/>
            <pc:sldMk cId="4152551875" sldId="268"/>
            <ac:spMk id="24" creationId="{DDB95FCF-AD96-482F-9FB8-CD95725E6EFF}"/>
          </ac:spMkLst>
        </pc:spChg>
        <pc:spChg chg="add del">
          <ac:chgData name="Safa Zia" userId="82f32e14-eb4f-454e-a0b6-8e6a33a90228" providerId="ADAL" clId="{EE24976F-CB87-46C9-BB4E-6044696D19A3}" dt="2024-07-08T20:52:02.360" v="2831" actId="26606"/>
          <ac:spMkLst>
            <pc:docMk/>
            <pc:sldMk cId="4152551875" sldId="268"/>
            <ac:spMk id="26" creationId="{6C26C0AB-632B-4701-A5A6-052B75B7F659}"/>
          </ac:spMkLst>
        </pc:spChg>
        <pc:spChg chg="add del">
          <ac:chgData name="Safa Zia" userId="82f32e14-eb4f-454e-a0b6-8e6a33a90228" providerId="ADAL" clId="{EE24976F-CB87-46C9-BB4E-6044696D19A3}" dt="2024-07-08T20:52:02.360" v="2831" actId="26606"/>
          <ac:spMkLst>
            <pc:docMk/>
            <pc:sldMk cId="4152551875" sldId="268"/>
            <ac:spMk id="27" creationId="{122A2853-A55A-47F7-902F-6DE7185D8DA6}"/>
          </ac:spMkLst>
        </pc:spChg>
        <pc:spChg chg="add del">
          <ac:chgData name="Safa Zia" userId="82f32e14-eb4f-454e-a0b6-8e6a33a90228" providerId="ADAL" clId="{EE24976F-CB87-46C9-BB4E-6044696D19A3}" dt="2024-07-08T20:52:02.360" v="2831" actId="26606"/>
          <ac:spMkLst>
            <pc:docMk/>
            <pc:sldMk cId="4152551875" sldId="268"/>
            <ac:spMk id="29" creationId="{F4F11129-8A77-4850-9BAB-FDA0CF4F3B66}"/>
          </ac:spMkLst>
        </pc:spChg>
        <pc:spChg chg="add del">
          <ac:chgData name="Safa Zia" userId="82f32e14-eb4f-454e-a0b6-8e6a33a90228" providerId="ADAL" clId="{EE24976F-CB87-46C9-BB4E-6044696D19A3}" dt="2024-07-08T20:56:04.572" v="2881" actId="26606"/>
          <ac:spMkLst>
            <pc:docMk/>
            <pc:sldMk cId="4152551875" sldId="268"/>
            <ac:spMk id="30" creationId="{6EF21389-A1DE-4EF4-BA43-0D21F5EFA900}"/>
          </ac:spMkLst>
        </pc:spChg>
        <pc:spChg chg="add del">
          <ac:chgData name="Safa Zia" userId="82f32e14-eb4f-454e-a0b6-8e6a33a90228" providerId="ADAL" clId="{EE24976F-CB87-46C9-BB4E-6044696D19A3}" dt="2024-07-08T20:52:13.967" v="2834" actId="26606"/>
          <ac:spMkLst>
            <pc:docMk/>
            <pc:sldMk cId="4152551875" sldId="268"/>
            <ac:spMk id="31" creationId="{809C0BCD-BEE9-423F-A51C-BCCD8E5EAADA}"/>
          </ac:spMkLst>
        </pc:spChg>
        <pc:spChg chg="add del">
          <ac:chgData name="Safa Zia" userId="82f32e14-eb4f-454e-a0b6-8e6a33a90228" providerId="ADAL" clId="{EE24976F-CB87-46C9-BB4E-6044696D19A3}" dt="2024-07-08T20:52:13.967" v="2834" actId="26606"/>
          <ac:spMkLst>
            <pc:docMk/>
            <pc:sldMk cId="4152551875" sldId="268"/>
            <ac:spMk id="32" creationId="{9998D094-42B2-42BA-AA14-E8FBE073A5D8}"/>
          </ac:spMkLst>
        </pc:spChg>
        <pc:spChg chg="add del">
          <ac:chgData name="Safa Zia" userId="82f32e14-eb4f-454e-a0b6-8e6a33a90228" providerId="ADAL" clId="{EE24976F-CB87-46C9-BB4E-6044696D19A3}" dt="2024-07-08T20:52:13.967" v="2834" actId="26606"/>
          <ac:spMkLst>
            <pc:docMk/>
            <pc:sldMk cId="4152551875" sldId="268"/>
            <ac:spMk id="34" creationId="{8677094E-F0FE-4EC2-9511-5A411A2E1154}"/>
          </ac:spMkLst>
        </pc:spChg>
        <pc:spChg chg="add del">
          <ac:chgData name="Safa Zia" userId="82f32e14-eb4f-454e-a0b6-8e6a33a90228" providerId="ADAL" clId="{EE24976F-CB87-46C9-BB4E-6044696D19A3}" dt="2024-07-08T20:52:13.967" v="2834" actId="26606"/>
          <ac:spMkLst>
            <pc:docMk/>
            <pc:sldMk cId="4152551875" sldId="268"/>
            <ac:spMk id="35" creationId="{E0E1ADA3-256B-436F-BB84-15BF272B4BC8}"/>
          </ac:spMkLst>
        </pc:spChg>
        <pc:spChg chg="add del">
          <ac:chgData name="Safa Zia" userId="82f32e14-eb4f-454e-a0b6-8e6a33a90228" providerId="ADAL" clId="{EE24976F-CB87-46C9-BB4E-6044696D19A3}" dt="2024-07-08T20:52:13.967" v="2834" actId="26606"/>
          <ac:spMkLst>
            <pc:docMk/>
            <pc:sldMk cId="4152551875" sldId="268"/>
            <ac:spMk id="37" creationId="{5C091E65-5627-4CC0-82AA-74A3C89D7CF7}"/>
          </ac:spMkLst>
        </pc:spChg>
        <pc:spChg chg="add del">
          <ac:chgData name="Safa Zia" userId="82f32e14-eb4f-454e-a0b6-8e6a33a90228" providerId="ADAL" clId="{EE24976F-CB87-46C9-BB4E-6044696D19A3}" dt="2024-07-08T20:56:04.572" v="2881" actId="26606"/>
          <ac:spMkLst>
            <pc:docMk/>
            <pc:sldMk cId="4152551875" sldId="268"/>
            <ac:spMk id="38" creationId="{9FFFEF6E-0CEE-4323-A07F-58FDA5E06A4D}"/>
          </ac:spMkLst>
        </pc:spChg>
        <pc:spChg chg="add del">
          <ac:chgData name="Safa Zia" userId="82f32e14-eb4f-454e-a0b6-8e6a33a90228" providerId="ADAL" clId="{EE24976F-CB87-46C9-BB4E-6044696D19A3}" dt="2024-07-08T20:56:04.572" v="2881" actId="26606"/>
          <ac:spMkLst>
            <pc:docMk/>
            <pc:sldMk cId="4152551875" sldId="268"/>
            <ac:spMk id="40" creationId="{44D330D6-5765-4B60-A01C-C0E4DE444E4C}"/>
          </ac:spMkLst>
        </pc:spChg>
        <pc:spChg chg="add del">
          <ac:chgData name="Safa Zia" userId="82f32e14-eb4f-454e-a0b6-8e6a33a90228" providerId="ADAL" clId="{EE24976F-CB87-46C9-BB4E-6044696D19A3}" dt="2024-07-08T20:56:11.386" v="2884" actId="26606"/>
          <ac:spMkLst>
            <pc:docMk/>
            <pc:sldMk cId="4152551875" sldId="268"/>
            <ac:spMk id="42" creationId="{809C0BCD-BEE9-423F-A51C-BCCD8E5EAADA}"/>
          </ac:spMkLst>
        </pc:spChg>
        <pc:spChg chg="add del">
          <ac:chgData name="Safa Zia" userId="82f32e14-eb4f-454e-a0b6-8e6a33a90228" providerId="ADAL" clId="{EE24976F-CB87-46C9-BB4E-6044696D19A3}" dt="2024-07-08T20:56:11.386" v="2884" actId="26606"/>
          <ac:spMkLst>
            <pc:docMk/>
            <pc:sldMk cId="4152551875" sldId="268"/>
            <ac:spMk id="43" creationId="{9998D094-42B2-42BA-AA14-E8FBE073A5D8}"/>
          </ac:spMkLst>
        </pc:spChg>
        <pc:spChg chg="add del">
          <ac:chgData name="Safa Zia" userId="82f32e14-eb4f-454e-a0b6-8e6a33a90228" providerId="ADAL" clId="{EE24976F-CB87-46C9-BB4E-6044696D19A3}" dt="2024-07-08T20:56:11.386" v="2884" actId="26606"/>
          <ac:spMkLst>
            <pc:docMk/>
            <pc:sldMk cId="4152551875" sldId="268"/>
            <ac:spMk id="45" creationId="{8677094E-F0FE-4EC2-9511-5A411A2E1154}"/>
          </ac:spMkLst>
        </pc:spChg>
        <pc:spChg chg="add del">
          <ac:chgData name="Safa Zia" userId="82f32e14-eb4f-454e-a0b6-8e6a33a90228" providerId="ADAL" clId="{EE24976F-CB87-46C9-BB4E-6044696D19A3}" dt="2024-07-08T20:56:11.386" v="2884" actId="26606"/>
          <ac:spMkLst>
            <pc:docMk/>
            <pc:sldMk cId="4152551875" sldId="268"/>
            <ac:spMk id="46" creationId="{E0E1ADA3-256B-436F-BB84-15BF272B4BC8}"/>
          </ac:spMkLst>
        </pc:spChg>
        <pc:spChg chg="add del">
          <ac:chgData name="Safa Zia" userId="82f32e14-eb4f-454e-a0b6-8e6a33a90228" providerId="ADAL" clId="{EE24976F-CB87-46C9-BB4E-6044696D19A3}" dt="2024-07-08T20:56:11.386" v="2884" actId="26606"/>
          <ac:spMkLst>
            <pc:docMk/>
            <pc:sldMk cId="4152551875" sldId="268"/>
            <ac:spMk id="48" creationId="{5C091E65-5627-4CC0-82AA-74A3C89D7CF7}"/>
          </ac:spMkLst>
        </pc:spChg>
        <pc:picChg chg="add mod ord">
          <ac:chgData name="Safa Zia" userId="82f32e14-eb4f-454e-a0b6-8e6a33a90228" providerId="ADAL" clId="{EE24976F-CB87-46C9-BB4E-6044696D19A3}" dt="2024-07-08T20:56:31.171" v="2890" actId="14100"/>
          <ac:picMkLst>
            <pc:docMk/>
            <pc:sldMk cId="4152551875" sldId="268"/>
            <ac:picMk id="4" creationId="{3E3133F1-70CE-5748-1B81-67265C0DB2EF}"/>
          </ac:picMkLst>
        </pc:picChg>
        <pc:cxnChg chg="add del">
          <ac:chgData name="Safa Zia" userId="82f32e14-eb4f-454e-a0b6-8e6a33a90228" providerId="ADAL" clId="{EE24976F-CB87-46C9-BB4E-6044696D19A3}" dt="2024-07-08T20:56:03.033" v="2879" actId="26606"/>
          <ac:cxnSpMkLst>
            <pc:docMk/>
            <pc:sldMk cId="4152551875" sldId="268"/>
            <ac:cxnSpMk id="8" creationId="{8465D64B-59F4-4BDC-B833-A17EF1E04697}"/>
          </ac:cxnSpMkLst>
        </pc:cxnChg>
        <pc:cxnChg chg="add del">
          <ac:chgData name="Safa Zia" userId="82f32e14-eb4f-454e-a0b6-8e6a33a90228" providerId="ADAL" clId="{EE24976F-CB87-46C9-BB4E-6044696D19A3}" dt="2024-07-08T20:51:59.400" v="2829" actId="26606"/>
          <ac:cxnSpMkLst>
            <pc:docMk/>
            <pc:sldMk cId="4152551875" sldId="268"/>
            <ac:cxnSpMk id="13" creationId="{8465D64B-59F4-4BDC-B833-A17EF1E04697}"/>
          </ac:cxnSpMkLst>
        </pc:cxnChg>
        <pc:cxnChg chg="add del">
          <ac:chgData name="Safa Zia" userId="82f32e14-eb4f-454e-a0b6-8e6a33a90228" providerId="ADAL" clId="{EE24976F-CB87-46C9-BB4E-6044696D19A3}" dt="2024-07-08T20:56:03.033" v="2879" actId="26606"/>
          <ac:cxnSpMkLst>
            <pc:docMk/>
            <pc:sldMk cId="4152551875" sldId="268"/>
            <ac:cxnSpMk id="14" creationId="{7DDC7D3D-A4F6-4638-B02B-2DBB6C11F5D3}"/>
          </ac:cxnSpMkLst>
        </pc:cxnChg>
        <pc:cxnChg chg="add del">
          <ac:chgData name="Safa Zia" userId="82f32e14-eb4f-454e-a0b6-8e6a33a90228" providerId="ADAL" clId="{EE24976F-CB87-46C9-BB4E-6044696D19A3}" dt="2024-07-08T20:51:59.400" v="2829" actId="26606"/>
          <ac:cxnSpMkLst>
            <pc:docMk/>
            <pc:sldMk cId="4152551875" sldId="268"/>
            <ac:cxnSpMk id="19" creationId="{13553ADF-88A1-4645-B819-890CA3DF7D5B}"/>
          </ac:cxnSpMkLst>
        </pc:cxnChg>
        <pc:cxnChg chg="add del">
          <ac:chgData name="Safa Zia" userId="82f32e14-eb4f-454e-a0b6-8e6a33a90228" providerId="ADAL" clId="{EE24976F-CB87-46C9-BB4E-6044696D19A3}" dt="2024-07-08T20:56:04.572" v="2881" actId="26606"/>
          <ac:cxnSpMkLst>
            <pc:docMk/>
            <pc:sldMk cId="4152551875" sldId="268"/>
            <ac:cxnSpMk id="22" creationId="{64EEEC00-AD80-4734-BEE6-04CBDEC830C9}"/>
          </ac:cxnSpMkLst>
        </pc:cxnChg>
        <pc:cxnChg chg="add del">
          <ac:chgData name="Safa Zia" userId="82f32e14-eb4f-454e-a0b6-8e6a33a90228" providerId="ADAL" clId="{EE24976F-CB87-46C9-BB4E-6044696D19A3}" dt="2024-07-08T20:52:02.360" v="2831" actId="26606"/>
          <ac:cxnSpMkLst>
            <pc:docMk/>
            <pc:sldMk cId="4152551875" sldId="268"/>
            <ac:cxnSpMk id="25" creationId="{64EEEC00-AD80-4734-BEE6-04CBDEC830C9}"/>
          </ac:cxnSpMkLst>
        </pc:cxnChg>
        <pc:cxnChg chg="add del">
          <ac:chgData name="Safa Zia" userId="82f32e14-eb4f-454e-a0b6-8e6a33a90228" providerId="ADAL" clId="{EE24976F-CB87-46C9-BB4E-6044696D19A3}" dt="2024-07-08T20:52:02.360" v="2831" actId="26606"/>
          <ac:cxnSpMkLst>
            <pc:docMk/>
            <pc:sldMk cId="4152551875" sldId="268"/>
            <ac:cxnSpMk id="28" creationId="{4A0A3D00-134B-401B-BED1-39F1B734C951}"/>
          </ac:cxnSpMkLst>
        </pc:cxnChg>
        <pc:cxnChg chg="add del">
          <ac:chgData name="Safa Zia" userId="82f32e14-eb4f-454e-a0b6-8e6a33a90228" providerId="ADAL" clId="{EE24976F-CB87-46C9-BB4E-6044696D19A3}" dt="2024-07-08T20:52:13.967" v="2834" actId="26606"/>
          <ac:cxnSpMkLst>
            <pc:docMk/>
            <pc:sldMk cId="4152551875" sldId="268"/>
            <ac:cxnSpMk id="33" creationId="{8465D64B-59F4-4BDC-B833-A17EF1E04697}"/>
          </ac:cxnSpMkLst>
        </pc:cxnChg>
        <pc:cxnChg chg="add del">
          <ac:chgData name="Safa Zia" userId="82f32e14-eb4f-454e-a0b6-8e6a33a90228" providerId="ADAL" clId="{EE24976F-CB87-46C9-BB4E-6044696D19A3}" dt="2024-07-08T20:52:13.967" v="2834" actId="26606"/>
          <ac:cxnSpMkLst>
            <pc:docMk/>
            <pc:sldMk cId="4152551875" sldId="268"/>
            <ac:cxnSpMk id="36" creationId="{7DDC7D3D-A4F6-4638-B02B-2DBB6C11F5D3}"/>
          </ac:cxnSpMkLst>
        </pc:cxnChg>
        <pc:cxnChg chg="add del">
          <ac:chgData name="Safa Zia" userId="82f32e14-eb4f-454e-a0b6-8e6a33a90228" providerId="ADAL" clId="{EE24976F-CB87-46C9-BB4E-6044696D19A3}" dt="2024-07-08T20:56:04.572" v="2881" actId="26606"/>
          <ac:cxnSpMkLst>
            <pc:docMk/>
            <pc:sldMk cId="4152551875" sldId="268"/>
            <ac:cxnSpMk id="39" creationId="{67A69A5B-FB7E-40C2-A416-68C80A100AEB}"/>
          </ac:cxnSpMkLst>
        </pc:cxnChg>
        <pc:cxnChg chg="add del">
          <ac:chgData name="Safa Zia" userId="82f32e14-eb4f-454e-a0b6-8e6a33a90228" providerId="ADAL" clId="{EE24976F-CB87-46C9-BB4E-6044696D19A3}" dt="2024-07-08T20:56:11.386" v="2884" actId="26606"/>
          <ac:cxnSpMkLst>
            <pc:docMk/>
            <pc:sldMk cId="4152551875" sldId="268"/>
            <ac:cxnSpMk id="44" creationId="{8465D64B-59F4-4BDC-B833-A17EF1E04697}"/>
          </ac:cxnSpMkLst>
        </pc:cxnChg>
        <pc:cxnChg chg="add del">
          <ac:chgData name="Safa Zia" userId="82f32e14-eb4f-454e-a0b6-8e6a33a90228" providerId="ADAL" clId="{EE24976F-CB87-46C9-BB4E-6044696D19A3}" dt="2024-07-08T20:56:11.386" v="2884" actId="26606"/>
          <ac:cxnSpMkLst>
            <pc:docMk/>
            <pc:sldMk cId="4152551875" sldId="268"/>
            <ac:cxnSpMk id="47" creationId="{7DDC7D3D-A4F6-4638-B02B-2DBB6C11F5D3}"/>
          </ac:cxnSpMkLst>
        </pc:cxnChg>
      </pc:sldChg>
      <pc:sldChg chg="addSp modSp new mod">
        <pc:chgData name="Safa Zia" userId="82f32e14-eb4f-454e-a0b6-8e6a33a90228" providerId="ADAL" clId="{EE24976F-CB87-46C9-BB4E-6044696D19A3}" dt="2024-07-08T21:18:56.477" v="4376" actId="1076"/>
        <pc:sldMkLst>
          <pc:docMk/>
          <pc:sldMk cId="1727640560" sldId="269"/>
        </pc:sldMkLst>
        <pc:spChg chg="mod">
          <ac:chgData name="Safa Zia" userId="82f32e14-eb4f-454e-a0b6-8e6a33a90228" providerId="ADAL" clId="{EE24976F-CB87-46C9-BB4E-6044696D19A3}" dt="2024-07-08T21:15:06.204" v="4062" actId="1076"/>
          <ac:spMkLst>
            <pc:docMk/>
            <pc:sldMk cId="1727640560" sldId="269"/>
            <ac:spMk id="2" creationId="{A56479C6-8F8F-656F-9DE5-B97392921D1E}"/>
          </ac:spMkLst>
        </pc:spChg>
        <pc:spChg chg="mod">
          <ac:chgData name="Safa Zia" userId="82f32e14-eb4f-454e-a0b6-8e6a33a90228" providerId="ADAL" clId="{EE24976F-CB87-46C9-BB4E-6044696D19A3}" dt="2024-07-08T21:18:00.603" v="4290" actId="14100"/>
          <ac:spMkLst>
            <pc:docMk/>
            <pc:sldMk cId="1727640560" sldId="269"/>
            <ac:spMk id="3" creationId="{691DA133-78CD-021B-A1FC-279BDDEB2CED}"/>
          </ac:spMkLst>
        </pc:spChg>
        <pc:spChg chg="add mod">
          <ac:chgData name="Safa Zia" userId="82f32e14-eb4f-454e-a0b6-8e6a33a90228" providerId="ADAL" clId="{EE24976F-CB87-46C9-BB4E-6044696D19A3}" dt="2024-07-08T21:15:12.290" v="4063" actId="1076"/>
          <ac:spMkLst>
            <pc:docMk/>
            <pc:sldMk cId="1727640560" sldId="269"/>
            <ac:spMk id="4" creationId="{FF91BCCB-E5AF-0933-D3A9-D4A631915383}"/>
          </ac:spMkLst>
        </pc:spChg>
        <pc:spChg chg="add mod">
          <ac:chgData name="Safa Zia" userId="82f32e14-eb4f-454e-a0b6-8e6a33a90228" providerId="ADAL" clId="{EE24976F-CB87-46C9-BB4E-6044696D19A3}" dt="2024-07-08T21:17:57.332" v="4289" actId="14100"/>
          <ac:spMkLst>
            <pc:docMk/>
            <pc:sldMk cId="1727640560" sldId="269"/>
            <ac:spMk id="5" creationId="{C03B08CA-1827-3BDE-B008-67AA11141745}"/>
          </ac:spMkLst>
        </pc:spChg>
        <pc:spChg chg="add mod">
          <ac:chgData name="Safa Zia" userId="82f32e14-eb4f-454e-a0b6-8e6a33a90228" providerId="ADAL" clId="{EE24976F-CB87-46C9-BB4E-6044696D19A3}" dt="2024-07-08T21:18:56.477" v="4376" actId="1076"/>
          <ac:spMkLst>
            <pc:docMk/>
            <pc:sldMk cId="1727640560" sldId="269"/>
            <ac:spMk id="6" creationId="{A65BC350-3DD9-9F4A-4811-23D69DE1D1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FA7997-73A7-4C97-BAEC-E8248B4A1A58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91CE1-6CD7-490B-9EF4-896EA2B857D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7997-73A7-4C97-BAEC-E8248B4A1A58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1CE1-6CD7-490B-9EF4-896EA2B85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17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7997-73A7-4C97-BAEC-E8248B4A1A58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1CE1-6CD7-490B-9EF4-896EA2B85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7997-73A7-4C97-BAEC-E8248B4A1A58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1CE1-6CD7-490B-9EF4-896EA2B85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5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7997-73A7-4C97-BAEC-E8248B4A1A58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1CE1-6CD7-490B-9EF4-896EA2B857D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5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7997-73A7-4C97-BAEC-E8248B4A1A58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1CE1-6CD7-490B-9EF4-896EA2B85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15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7997-73A7-4C97-BAEC-E8248B4A1A58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1CE1-6CD7-490B-9EF4-896EA2B85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91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7997-73A7-4C97-BAEC-E8248B4A1A58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1CE1-6CD7-490B-9EF4-896EA2B85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7997-73A7-4C97-BAEC-E8248B4A1A58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1CE1-6CD7-490B-9EF4-896EA2B85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7997-73A7-4C97-BAEC-E8248B4A1A58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1CE1-6CD7-490B-9EF4-896EA2B85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23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7997-73A7-4C97-BAEC-E8248B4A1A58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1CE1-6CD7-490B-9EF4-896EA2B85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5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2FA7997-73A7-4C97-BAEC-E8248B4A1A58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D591CE1-6CD7-490B-9EF4-896EA2B85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40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0F65-D225-8965-EBE3-537793805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2808" y="1371600"/>
            <a:ext cx="6906384" cy="2448352"/>
          </a:xfrm>
        </p:spPr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Football League</a:t>
            </a:r>
          </a:p>
        </p:txBody>
      </p:sp>
      <p:pic>
        <p:nvPicPr>
          <p:cNvPr id="5" name="Graphic 4" descr="Football ball with solid fill">
            <a:extLst>
              <a:ext uri="{FF2B5EF4-FFF2-40B4-BE49-F238E27FC236}">
                <a16:creationId xmlns:a16="http://schemas.microsoft.com/office/drawing/2014/main" id="{43E0E911-3F11-6B62-6B8A-7E0CEB9F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88" y="291048"/>
            <a:ext cx="1080552" cy="1080552"/>
          </a:xfrm>
          <a:prstGeom prst="rect">
            <a:avLst/>
          </a:prstGeom>
        </p:spPr>
      </p:pic>
      <p:pic>
        <p:nvPicPr>
          <p:cNvPr id="12" name="Graphic 11" descr="Football ball with solid fill">
            <a:extLst>
              <a:ext uri="{FF2B5EF4-FFF2-40B4-BE49-F238E27FC236}">
                <a16:creationId xmlns:a16="http://schemas.microsoft.com/office/drawing/2014/main" id="{511F4C20-C54D-3421-BFB8-81E2F97A1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1960" y="291048"/>
            <a:ext cx="1080552" cy="1080552"/>
          </a:xfrm>
          <a:prstGeom prst="rect">
            <a:avLst/>
          </a:prstGeom>
        </p:spPr>
      </p:pic>
      <p:pic>
        <p:nvPicPr>
          <p:cNvPr id="13" name="Graphic 12" descr="Football ball with solid fill">
            <a:extLst>
              <a:ext uri="{FF2B5EF4-FFF2-40B4-BE49-F238E27FC236}">
                <a16:creationId xmlns:a16="http://schemas.microsoft.com/office/drawing/2014/main" id="{5E427ED0-473B-1529-422A-B93723F26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1960" y="5486400"/>
            <a:ext cx="1080552" cy="1080552"/>
          </a:xfrm>
          <a:prstGeom prst="rect">
            <a:avLst/>
          </a:prstGeom>
        </p:spPr>
      </p:pic>
      <p:pic>
        <p:nvPicPr>
          <p:cNvPr id="15" name="Graphic 14" descr="Football ball with solid fill">
            <a:extLst>
              <a:ext uri="{FF2B5EF4-FFF2-40B4-BE49-F238E27FC236}">
                <a16:creationId xmlns:a16="http://schemas.microsoft.com/office/drawing/2014/main" id="{EB43E73F-B4E6-BA73-07DD-157057376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75" y="5486400"/>
            <a:ext cx="1080552" cy="10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C6D7-47FA-56DB-F91A-58FCEB77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475" y="-52039"/>
            <a:ext cx="6161049" cy="135636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Bahnschrift" panose="020B0502040204020203" pitchFamily="34" charset="0"/>
              </a:rPr>
              <a:t>Testing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56C0-3BEF-0326-2E7F-B525FCC8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68" y="1960316"/>
            <a:ext cx="4555274" cy="4038600"/>
          </a:xfrm>
        </p:spPr>
        <p:txBody>
          <a:bodyPr/>
          <a:lstStyle/>
          <a:p>
            <a:pPr marL="45720" indent="0">
              <a:buNone/>
            </a:pPr>
            <a:r>
              <a:rPr lang="en-GB" sz="1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Q3) List players who have scored more than 2 goals. </a:t>
            </a:r>
          </a:p>
          <a:p>
            <a:pPr marL="45720" indent="0">
              <a:buNone/>
            </a:pPr>
            <a:r>
              <a:rPr lang="en-GB" sz="18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Expected outcome:</a:t>
            </a:r>
          </a:p>
          <a:p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Players filtered by those who have scored more than 2 goals.</a:t>
            </a:r>
          </a:p>
          <a:p>
            <a:pPr marL="45720" indent="0"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CODE:</a:t>
            </a:r>
          </a:p>
          <a:p>
            <a:pPr marL="45720" indent="0">
              <a:buNone/>
            </a:pPr>
            <a:endParaRPr lang="en-GB" sz="18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45720" indent="0">
              <a:buNone/>
            </a:pPr>
            <a:endParaRPr lang="en-GB" sz="18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01FE6-2DFE-AE09-F0F0-06DC06E085A3}"/>
              </a:ext>
            </a:extLst>
          </p:cNvPr>
          <p:cNvSpPr txBox="1"/>
          <p:nvPr/>
        </p:nvSpPr>
        <p:spPr>
          <a:xfrm>
            <a:off x="7151650" y="2321380"/>
            <a:ext cx="3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Actual outcome: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3812EB-1E7A-4B13-D334-42A87D64AA5B}"/>
              </a:ext>
            </a:extLst>
          </p:cNvPr>
          <p:cNvCxnSpPr/>
          <p:nvPr/>
        </p:nvCxnSpPr>
        <p:spPr>
          <a:xfrm>
            <a:off x="6501161" y="1761893"/>
            <a:ext cx="0" cy="450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071857-FE10-E796-C171-123C12CAB08B}"/>
              </a:ext>
            </a:extLst>
          </p:cNvPr>
          <p:cNvSpPr txBox="1"/>
          <p:nvPr/>
        </p:nvSpPr>
        <p:spPr>
          <a:xfrm>
            <a:off x="7151650" y="5508702"/>
            <a:ext cx="434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Test successful as expected outcome returned.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F3723-E299-EA06-AAFE-4B603234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68" y="4381345"/>
            <a:ext cx="4997605" cy="1338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3B431-2135-83AD-725B-B636031B5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910" y="2871918"/>
            <a:ext cx="1797405" cy="2590742"/>
          </a:xfrm>
          <a:prstGeom prst="rect">
            <a:avLst/>
          </a:prstGeom>
          <a:ln>
            <a:solidFill>
              <a:srgbClr val="A6B727"/>
            </a:solidFill>
          </a:ln>
        </p:spPr>
      </p:pic>
    </p:spTree>
    <p:extLst>
      <p:ext uri="{BB962C8B-B14F-4D97-AF65-F5344CB8AC3E}">
        <p14:creationId xmlns:p14="http://schemas.microsoft.com/office/powerpoint/2010/main" val="225466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C6D7-47FA-56DB-F91A-58FCEB77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475" y="-52039"/>
            <a:ext cx="6161049" cy="135636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Bahnschrift" panose="020B0502040204020203" pitchFamily="34" charset="0"/>
              </a:rPr>
              <a:t>Testing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56C0-3BEF-0326-2E7F-B525FCC8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68" y="1960316"/>
            <a:ext cx="4555274" cy="4038600"/>
          </a:xfrm>
        </p:spPr>
        <p:txBody>
          <a:bodyPr/>
          <a:lstStyle/>
          <a:p>
            <a:pPr marL="45720" indent="0">
              <a:buNone/>
            </a:pPr>
            <a:r>
              <a:rPr lang="en-GB" sz="1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Q5) List number of red and yellow cards per team. </a:t>
            </a:r>
          </a:p>
          <a:p>
            <a:pPr marL="45720" indent="0">
              <a:buNone/>
            </a:pPr>
            <a:r>
              <a:rPr lang="en-GB" sz="18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Expected outcome:</a:t>
            </a:r>
          </a:p>
          <a:p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Cards counted and grouped by clubs.</a:t>
            </a:r>
          </a:p>
          <a:p>
            <a:pPr marL="45720" indent="0"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CODE:</a:t>
            </a:r>
          </a:p>
          <a:p>
            <a:pPr marL="45720" indent="0">
              <a:buNone/>
            </a:pPr>
            <a:endParaRPr lang="en-GB" sz="18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45720" indent="0">
              <a:buNone/>
            </a:pPr>
            <a:endParaRPr lang="en-GB" sz="18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01FE6-2DFE-AE09-F0F0-06DC06E085A3}"/>
              </a:ext>
            </a:extLst>
          </p:cNvPr>
          <p:cNvSpPr txBox="1"/>
          <p:nvPr/>
        </p:nvSpPr>
        <p:spPr>
          <a:xfrm>
            <a:off x="7151650" y="2321380"/>
            <a:ext cx="3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Actual outcome: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3812EB-1E7A-4B13-D334-42A87D64AA5B}"/>
              </a:ext>
            </a:extLst>
          </p:cNvPr>
          <p:cNvCxnSpPr/>
          <p:nvPr/>
        </p:nvCxnSpPr>
        <p:spPr>
          <a:xfrm>
            <a:off x="6501161" y="1761893"/>
            <a:ext cx="0" cy="450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071857-FE10-E796-C171-123C12CAB08B}"/>
              </a:ext>
            </a:extLst>
          </p:cNvPr>
          <p:cNvSpPr txBox="1"/>
          <p:nvPr/>
        </p:nvSpPr>
        <p:spPr>
          <a:xfrm>
            <a:off x="7003897" y="5217640"/>
            <a:ext cx="4345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Test successful as expected outcome returned.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However, was not able to group Club ID 4 together so cards show separately.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CB374-84A6-E8D3-0BC0-265BA13A4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7"/>
          <a:stretch/>
        </p:blipFill>
        <p:spPr>
          <a:xfrm>
            <a:off x="436436" y="4014439"/>
            <a:ext cx="5951486" cy="1203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5E27EA-C25D-65E0-EC8F-0FFC2A85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27" y="2832703"/>
            <a:ext cx="2354633" cy="2286804"/>
          </a:xfrm>
          <a:prstGeom prst="rect">
            <a:avLst/>
          </a:prstGeom>
          <a:ln>
            <a:solidFill>
              <a:srgbClr val="A6B727"/>
            </a:solidFill>
          </a:ln>
        </p:spPr>
      </p:pic>
    </p:spTree>
    <p:extLst>
      <p:ext uri="{BB962C8B-B14F-4D97-AF65-F5344CB8AC3E}">
        <p14:creationId xmlns:p14="http://schemas.microsoft.com/office/powerpoint/2010/main" val="213143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C6D7-47FA-56DB-F91A-58FCEB77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475" y="-52039"/>
            <a:ext cx="6161049" cy="135636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Bahnschrift" panose="020B0502040204020203" pitchFamily="34" charset="0"/>
              </a:rPr>
              <a:t>Testing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56C0-3BEF-0326-2E7F-B525FCC8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68" y="1960316"/>
            <a:ext cx="4555274" cy="4038600"/>
          </a:xfrm>
        </p:spPr>
        <p:txBody>
          <a:bodyPr/>
          <a:lstStyle/>
          <a:p>
            <a:pPr marL="45720" indent="0">
              <a:buNone/>
            </a:pPr>
            <a:r>
              <a:rPr lang="en-GB" sz="1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Q6) Return games that will be played as ‘Friendly’. </a:t>
            </a:r>
          </a:p>
          <a:p>
            <a:pPr marL="45720" indent="0">
              <a:buNone/>
            </a:pPr>
            <a:r>
              <a:rPr lang="en-GB" sz="18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Expected outcome:</a:t>
            </a:r>
          </a:p>
          <a:p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If match type is friendly, game information is returned.</a:t>
            </a:r>
          </a:p>
          <a:p>
            <a:pPr marL="45720" indent="0">
              <a:buNone/>
            </a:pPr>
            <a:endParaRPr lang="en-GB" sz="18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45720" indent="0">
              <a:buNone/>
            </a:pPr>
            <a:endParaRPr lang="en-GB" sz="18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01FE6-2DFE-AE09-F0F0-06DC06E085A3}"/>
              </a:ext>
            </a:extLst>
          </p:cNvPr>
          <p:cNvSpPr txBox="1"/>
          <p:nvPr/>
        </p:nvSpPr>
        <p:spPr>
          <a:xfrm>
            <a:off x="853068" y="3794950"/>
            <a:ext cx="3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Actual outcome: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71857-FE10-E796-C171-123C12CAB08B}"/>
              </a:ext>
            </a:extLst>
          </p:cNvPr>
          <p:cNvSpPr txBox="1"/>
          <p:nvPr/>
        </p:nvSpPr>
        <p:spPr>
          <a:xfrm>
            <a:off x="6966379" y="3622969"/>
            <a:ext cx="434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Test successful as expected outcome returned.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624C5-0C25-5C64-956E-378C2FA64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379" y="2501366"/>
            <a:ext cx="4420289" cy="769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FEB56B-2F36-AF10-EA9E-5EC03B37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68" y="4389923"/>
            <a:ext cx="8792802" cy="1495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A21C29-073E-89F1-B4E1-E8353C29A79A}"/>
              </a:ext>
            </a:extLst>
          </p:cNvPr>
          <p:cNvSpPr txBox="1"/>
          <p:nvPr/>
        </p:nvSpPr>
        <p:spPr>
          <a:xfrm>
            <a:off x="6966379" y="2072625"/>
            <a:ext cx="144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34309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3DF1359-47BF-8D7D-946D-A30421B4D7C3}"/>
              </a:ext>
            </a:extLst>
          </p:cNvPr>
          <p:cNvGrpSpPr/>
          <p:nvPr/>
        </p:nvGrpSpPr>
        <p:grpSpPr>
          <a:xfrm>
            <a:off x="847578" y="512956"/>
            <a:ext cx="4990625" cy="5440923"/>
            <a:chOff x="1159563" y="536130"/>
            <a:chExt cx="4081508" cy="54409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F6AF70-EBDF-692B-BD53-83583450FB21}"/>
                </a:ext>
              </a:extLst>
            </p:cNvPr>
            <p:cNvSpPr/>
            <p:nvPr/>
          </p:nvSpPr>
          <p:spPr>
            <a:xfrm flipH="1">
              <a:off x="1539846" y="536130"/>
              <a:ext cx="3701225" cy="544092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9" name="Rectangle 8" descr="Head with Gears">
              <a:extLst>
                <a:ext uri="{FF2B5EF4-FFF2-40B4-BE49-F238E27FC236}">
                  <a16:creationId xmlns:a16="http://schemas.microsoft.com/office/drawing/2014/main" id="{2EC2323F-2B38-8DA5-B46C-7C07E1989850}"/>
                </a:ext>
              </a:extLst>
            </p:cNvPr>
            <p:cNvSpPr/>
            <p:nvPr/>
          </p:nvSpPr>
          <p:spPr>
            <a:xfrm>
              <a:off x="1159563" y="3755337"/>
              <a:ext cx="71111" cy="7104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14" descr="Tick">
              <a:extLst>
                <a:ext uri="{FF2B5EF4-FFF2-40B4-BE49-F238E27FC236}">
                  <a16:creationId xmlns:a16="http://schemas.microsoft.com/office/drawing/2014/main" id="{C014F48F-5B0E-EA8D-2E88-A3416A112928}"/>
                </a:ext>
              </a:extLst>
            </p:cNvPr>
            <p:cNvSpPr/>
            <p:nvPr/>
          </p:nvSpPr>
          <p:spPr>
            <a:xfrm>
              <a:off x="1198636" y="5159030"/>
              <a:ext cx="71111" cy="7104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9EEDC9-5DDC-39B7-E78E-FC84DAF86576}"/>
              </a:ext>
            </a:extLst>
          </p:cNvPr>
          <p:cNvGrpSpPr/>
          <p:nvPr/>
        </p:nvGrpSpPr>
        <p:grpSpPr>
          <a:xfrm>
            <a:off x="6255833" y="512956"/>
            <a:ext cx="4911275" cy="5440923"/>
            <a:chOff x="1159563" y="1728032"/>
            <a:chExt cx="4081509" cy="424902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FFF06B7-EB5C-CD60-2956-662208DB2876}"/>
                </a:ext>
              </a:extLst>
            </p:cNvPr>
            <p:cNvSpPr/>
            <p:nvPr/>
          </p:nvSpPr>
          <p:spPr>
            <a:xfrm flipH="1">
              <a:off x="1539847" y="1728032"/>
              <a:ext cx="3701225" cy="424902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9" name="Rectangle 18" descr="Head with Gears">
              <a:extLst>
                <a:ext uri="{FF2B5EF4-FFF2-40B4-BE49-F238E27FC236}">
                  <a16:creationId xmlns:a16="http://schemas.microsoft.com/office/drawing/2014/main" id="{2CD66CC4-F995-4A10-7D31-7413DF169B38}"/>
                </a:ext>
              </a:extLst>
            </p:cNvPr>
            <p:cNvSpPr/>
            <p:nvPr/>
          </p:nvSpPr>
          <p:spPr>
            <a:xfrm>
              <a:off x="1159563" y="3755337"/>
              <a:ext cx="71111" cy="7104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Rectangle 20" descr="Tick">
              <a:extLst>
                <a:ext uri="{FF2B5EF4-FFF2-40B4-BE49-F238E27FC236}">
                  <a16:creationId xmlns:a16="http://schemas.microsoft.com/office/drawing/2014/main" id="{D174C234-4BE9-43F1-0189-3457079E7685}"/>
                </a:ext>
              </a:extLst>
            </p:cNvPr>
            <p:cNvSpPr/>
            <p:nvPr/>
          </p:nvSpPr>
          <p:spPr>
            <a:xfrm>
              <a:off x="1198636" y="5159030"/>
              <a:ext cx="71111" cy="7104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FB705D-8F22-CD04-C4BD-6F3B0091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202" y="225941"/>
            <a:ext cx="3206905" cy="135636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5FB8D31-F4DF-658A-5EEB-1A2831F36101}"/>
              </a:ext>
            </a:extLst>
          </p:cNvPr>
          <p:cNvSpPr txBox="1">
            <a:spLocks/>
          </p:cNvSpPr>
          <p:nvPr/>
        </p:nvSpPr>
        <p:spPr>
          <a:xfrm>
            <a:off x="7402103" y="263442"/>
            <a:ext cx="3206905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latin typeface="Bahnschrift" panose="020B0502040204020203" pitchFamily="34" charset="0"/>
              </a:rPr>
              <a:t>Reflection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DFB530-4B71-2143-AB3D-CA6C69046D03}"/>
              </a:ext>
            </a:extLst>
          </p:cNvPr>
          <p:cNvSpPr txBox="1"/>
          <p:nvPr/>
        </p:nvSpPr>
        <p:spPr>
          <a:xfrm>
            <a:off x="1889202" y="1284789"/>
            <a:ext cx="35893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Database design updated based on feedback.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Implementation using DDL and DML to create schema and populate tables.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Queries tested success of implementation.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6D1C0E-C931-608E-BD13-3A9D4BEEE87C}"/>
              </a:ext>
            </a:extLst>
          </p:cNvPr>
          <p:cNvSpPr txBox="1"/>
          <p:nvPr/>
        </p:nvSpPr>
        <p:spPr>
          <a:xfrm>
            <a:off x="7263642" y="1386757"/>
            <a:ext cx="33453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Venue ID added to Match table would have allowed for completion of  Q2. This could have been done with ALTER TABLE commands.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Goal recording could have been broken down further to allow for completion of Q4.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However, other queries were successful.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92E0B-63C3-F561-CD27-B2781BA0FA58}"/>
              </a:ext>
            </a:extLst>
          </p:cNvPr>
          <p:cNvSpPr txBox="1"/>
          <p:nvPr/>
        </p:nvSpPr>
        <p:spPr>
          <a:xfrm>
            <a:off x="2094959" y="3831133"/>
            <a:ext cx="3589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A6B727"/>
                </a:solidFill>
                <a:latin typeface="Bahnschrift" panose="020B0502040204020203" pitchFamily="34" charset="0"/>
              </a:rPr>
              <a:t>Lessons Learnt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6F5A02-962C-7772-08F4-4E40D92A38BD}"/>
              </a:ext>
            </a:extLst>
          </p:cNvPr>
          <p:cNvSpPr txBox="1"/>
          <p:nvPr/>
        </p:nvSpPr>
        <p:spPr>
          <a:xfrm>
            <a:off x="1857529" y="4415908"/>
            <a:ext cx="3429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Bahnschrift" panose="020B0502040204020203" pitchFamily="34" charset="0"/>
              </a:rPr>
              <a:t>Checking syntax is important e.g. commas and case sensitive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Bahnschrift" panose="020B0502040204020203" pitchFamily="34" charset="0"/>
              </a:rPr>
              <a:t>Assignment of primary and foreign keys.</a:t>
            </a:r>
          </a:p>
        </p:txBody>
      </p:sp>
    </p:spTree>
    <p:extLst>
      <p:ext uri="{BB962C8B-B14F-4D97-AF65-F5344CB8AC3E}">
        <p14:creationId xmlns:p14="http://schemas.microsoft.com/office/powerpoint/2010/main" val="238970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42ED1-02D3-504D-6943-C3057260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6600" b="1" cap="all" dirty="0">
                <a:solidFill>
                  <a:schemeClr val="tx1"/>
                </a:solidFill>
                <a:latin typeface="Bahnschrift" panose="020B0502040204020203" pitchFamily="34" charset="0"/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Football Goal with solid fill">
            <a:extLst>
              <a:ext uri="{FF2B5EF4-FFF2-40B4-BE49-F238E27FC236}">
                <a16:creationId xmlns:a16="http://schemas.microsoft.com/office/drawing/2014/main" id="{AA081730-70A7-72CD-0DAC-E64949A88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4076" y="2519067"/>
            <a:ext cx="1827483" cy="18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86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9CC2C-3EDF-81D7-BB87-C00514BF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10" y="390525"/>
            <a:ext cx="3273042" cy="522254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latin typeface="Bahnschrift" panose="020B0502040204020203" pitchFamily="34" charset="0"/>
              </a:rPr>
              <a:t>Introduction</a:t>
            </a:r>
          </a:p>
        </p:txBody>
      </p:sp>
      <p:pic>
        <p:nvPicPr>
          <p:cNvPr id="4" name="Graphic 3" descr="Football outline">
            <a:extLst>
              <a:ext uri="{FF2B5EF4-FFF2-40B4-BE49-F238E27FC236}">
                <a16:creationId xmlns:a16="http://schemas.microsoft.com/office/drawing/2014/main" id="{896B28E0-EC5A-40C8-3742-957DA4B85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690" y="3951223"/>
            <a:ext cx="1951777" cy="1951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96C9F-2165-026C-29EE-635A4A92DABD}"/>
              </a:ext>
            </a:extLst>
          </p:cNvPr>
          <p:cNvSpPr txBox="1"/>
          <p:nvPr/>
        </p:nvSpPr>
        <p:spPr>
          <a:xfrm>
            <a:off x="4795024" y="858644"/>
            <a:ext cx="667958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Database Design</a:t>
            </a:r>
          </a:p>
          <a:p>
            <a:endParaRPr lang="en-GB" sz="20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To create a Football League database design based on raw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ER Diagram to show relations, constraints and assumptions.</a:t>
            </a: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Implementation &amp; Testing</a:t>
            </a:r>
          </a:p>
          <a:p>
            <a:endParaRPr lang="en-GB" sz="20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Create schema for database system.</a:t>
            </a: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Test queries to ensure that implementation was successful.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65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5AC1-27EA-F922-961E-9AA5433E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326" y="83820"/>
            <a:ext cx="4475264" cy="135636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Bahnschrift" panose="020B0502040204020203" pitchFamily="34" charset="0"/>
              </a:rPr>
              <a:t>Original 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460F-5348-44FA-9CA4-7797704A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590" y="2550840"/>
            <a:ext cx="3088887" cy="277944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u="sng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Feedback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Multiple relations needed to be revised e.g. club to player.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Removal of a relation between Club and Result suggested.</a:t>
            </a:r>
          </a:p>
          <a:p>
            <a:endParaRPr lang="en-GB" dirty="0"/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67EAB457-0F61-7603-8C34-FE09B7668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16"/>
          <a:stretch/>
        </p:blipFill>
        <p:spPr>
          <a:xfrm>
            <a:off x="387664" y="1076092"/>
            <a:ext cx="8031506" cy="533585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AE4331-ADB5-118A-D8C9-DFF2B5A7F7B7}"/>
              </a:ext>
            </a:extLst>
          </p:cNvPr>
          <p:cNvSpPr/>
          <p:nvPr/>
        </p:nvSpPr>
        <p:spPr>
          <a:xfrm>
            <a:off x="3323063" y="2118732"/>
            <a:ext cx="914400" cy="20072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FB75E8-1075-7D5E-F231-062FC3404929}"/>
              </a:ext>
            </a:extLst>
          </p:cNvPr>
          <p:cNvCxnSpPr>
            <a:cxnSpLocks/>
          </p:cNvCxnSpPr>
          <p:nvPr/>
        </p:nvCxnSpPr>
        <p:spPr>
          <a:xfrm flipH="1" flipV="1">
            <a:off x="6333893" y="2432452"/>
            <a:ext cx="2486722" cy="9953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605102-0C65-80C2-21BB-DFE6C956D9A5}"/>
              </a:ext>
            </a:extLst>
          </p:cNvPr>
          <p:cNvCxnSpPr>
            <a:cxnSpLocks/>
          </p:cNvCxnSpPr>
          <p:nvPr/>
        </p:nvCxnSpPr>
        <p:spPr>
          <a:xfrm flipH="1">
            <a:off x="4559534" y="3828586"/>
            <a:ext cx="4261081" cy="9567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1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F55-3895-8383-2CCD-CEDC3761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720" y="83820"/>
            <a:ext cx="4583430" cy="135636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Bahnschrift" panose="020B0502040204020203" pitchFamily="34" charset="0"/>
              </a:rPr>
              <a:t>Updated 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4511-BC14-5F34-7A03-BDF4C95B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927" y="1689410"/>
            <a:ext cx="3254622" cy="4038600"/>
          </a:xfrm>
        </p:spPr>
        <p:txBody>
          <a:bodyPr/>
          <a:lstStyle/>
          <a:p>
            <a:pPr marL="45720" indent="0" algn="ctr">
              <a:buNone/>
            </a:pPr>
            <a:r>
              <a:rPr lang="en-GB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Updates Made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Relations revised between Club to Player, Match to Event.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Club to Result relation removed.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Goal/Card clarified in Event entity.</a:t>
            </a:r>
          </a:p>
          <a:p>
            <a:pPr marL="45720" indent="0">
              <a:buNone/>
            </a:pPr>
            <a:endParaRPr lang="en-GB"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A9D8E95D-1847-FE33-8BD9-05DBA0227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1" r="20231"/>
          <a:stretch/>
        </p:blipFill>
        <p:spPr>
          <a:xfrm>
            <a:off x="462451" y="1282390"/>
            <a:ext cx="8112616" cy="49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4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24C9-B8F1-513B-3EE0-006AEA73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053" y="83820"/>
            <a:ext cx="5661893" cy="135636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Bahnschrift" panose="020B0502040204020203" pitchFamily="34" charset="0"/>
              </a:rPr>
              <a:t>Assumptions Updated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9398-3ED0-C9F9-F3D2-BF9C10C1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157" y="1161400"/>
            <a:ext cx="3429000" cy="741556"/>
          </a:xfrm>
        </p:spPr>
        <p:txBody>
          <a:bodyPr/>
          <a:lstStyle/>
          <a:p>
            <a:pPr marL="45720" indent="0" algn="ctr">
              <a:buNone/>
            </a:pPr>
            <a:r>
              <a:rPr lang="en-GB" b="1" dirty="0">
                <a:latin typeface="Bahnschrift" panose="020B0502040204020203" pitchFamily="34" charset="0"/>
              </a:rPr>
              <a:t>UPDATED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2CA605-DBC2-3342-0800-8D59A1AD8447}"/>
              </a:ext>
            </a:extLst>
          </p:cNvPr>
          <p:cNvSpPr txBox="1">
            <a:spLocks/>
          </p:cNvSpPr>
          <p:nvPr/>
        </p:nvSpPr>
        <p:spPr>
          <a:xfrm>
            <a:off x="1140213" y="1161400"/>
            <a:ext cx="3429000" cy="7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GB" b="1" dirty="0">
                <a:latin typeface="Bahnschrift" panose="020B0502040204020203" pitchFamily="34" charset="0"/>
              </a:rPr>
              <a:t>INITIAL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D963BF76-8B44-A7E0-1B02-87F97BA1C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51" t="11217" b="43448"/>
          <a:stretch/>
        </p:blipFill>
        <p:spPr>
          <a:xfrm>
            <a:off x="7276174" y="1699445"/>
            <a:ext cx="3644983" cy="458203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 descr="A diagram of a data flow&#10;&#10;Description automatically generated">
            <a:extLst>
              <a:ext uri="{FF2B5EF4-FFF2-40B4-BE49-F238E27FC236}">
                <a16:creationId xmlns:a16="http://schemas.microsoft.com/office/drawing/2014/main" id="{C4ABDF6A-36D3-46C5-6B9E-DCF221D72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52" t="7961" b="28235"/>
          <a:stretch/>
        </p:blipFill>
        <p:spPr>
          <a:xfrm>
            <a:off x="1270843" y="1699445"/>
            <a:ext cx="3429000" cy="4582037"/>
          </a:xfrm>
          <a:prstGeom prst="rect">
            <a:avLst/>
          </a:prstGeom>
          <a:ln w="38100">
            <a:solidFill>
              <a:srgbClr val="A6B727"/>
            </a:solidFill>
          </a:ln>
        </p:spPr>
      </p:pic>
    </p:spTree>
    <p:extLst>
      <p:ext uri="{BB962C8B-B14F-4D97-AF65-F5344CB8AC3E}">
        <p14:creationId xmlns:p14="http://schemas.microsoft.com/office/powerpoint/2010/main" val="86252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880-218B-252C-967E-D6AB35A7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311" y="-78059"/>
            <a:ext cx="8993458" cy="135636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Bahnschrift" panose="020B0502040204020203" pitchFamily="34" charset="0"/>
              </a:rPr>
              <a:t>Implementation of updated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3A06-731E-B061-DAA3-6E8C2FC4D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792" y="4231887"/>
            <a:ext cx="3707780" cy="40386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Domains and constraints such as data type, and the assignment of primary and foreign keys were conducted in this step.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Use of DDL language such as CREATE.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D2AE8-1A9C-7CF3-8FF6-0193F3F1F368}"/>
              </a:ext>
            </a:extLst>
          </p:cNvPr>
          <p:cNvSpPr txBox="1"/>
          <p:nvPr/>
        </p:nvSpPr>
        <p:spPr>
          <a:xfrm>
            <a:off x="3417083" y="1058316"/>
            <a:ext cx="4779830" cy="646331"/>
          </a:xfrm>
          <a:prstGeom prst="rect">
            <a:avLst/>
          </a:prstGeom>
          <a:noFill/>
          <a:ln>
            <a:solidFill>
              <a:srgbClr val="A6B727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Creation of tables based on normalised 3NF form of database design.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5026-E2E0-754B-F62A-73EF67CAA473}"/>
              </a:ext>
            </a:extLst>
          </p:cNvPr>
          <p:cNvSpPr txBox="1"/>
          <p:nvPr/>
        </p:nvSpPr>
        <p:spPr>
          <a:xfrm>
            <a:off x="749919" y="2045344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Use of DDL for the creation of tables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Example Code: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6A3C3-2ADE-AFBF-CABD-296079FC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19" y="2968674"/>
            <a:ext cx="4522177" cy="1021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A16F7-97B9-D6F7-9BCE-9DF89E2E056C}"/>
              </a:ext>
            </a:extLst>
          </p:cNvPr>
          <p:cNvSpPr txBox="1"/>
          <p:nvPr/>
        </p:nvSpPr>
        <p:spPr>
          <a:xfrm>
            <a:off x="6606963" y="2071295"/>
            <a:ext cx="44521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Use of DML for the insertion of values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Example Code: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AB86A7-164D-8951-3BC6-E974D6E3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963" y="2922908"/>
            <a:ext cx="4232021" cy="12075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207FC5-474C-D2C2-B5B6-D2B1C46CA21B}"/>
              </a:ext>
            </a:extLst>
          </p:cNvPr>
          <p:cNvCxnSpPr/>
          <p:nvPr/>
        </p:nvCxnSpPr>
        <p:spPr>
          <a:xfrm>
            <a:off x="5795846" y="1939229"/>
            <a:ext cx="0" cy="438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7F8D86-D954-7041-CE31-3DC1FB9938AB}"/>
              </a:ext>
            </a:extLst>
          </p:cNvPr>
          <p:cNvSpPr txBox="1"/>
          <p:nvPr/>
        </p:nvSpPr>
        <p:spPr>
          <a:xfrm>
            <a:off x="6692104" y="4520392"/>
            <a:ext cx="4281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Use of D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M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L language such as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INSERT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8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GB" sz="18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1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3133F1-70CE-5748-1B81-67265C0D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" y="309950"/>
            <a:ext cx="6122020" cy="6238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014076-76FD-676C-731B-B15FE042804F}"/>
              </a:ext>
            </a:extLst>
          </p:cNvPr>
          <p:cNvSpPr/>
          <p:nvPr/>
        </p:nvSpPr>
        <p:spPr>
          <a:xfrm>
            <a:off x="7075170" y="80010"/>
            <a:ext cx="4903470" cy="6777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7DA35-6865-A8B2-8EF2-8C96E73B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530" y="2556232"/>
            <a:ext cx="4903470" cy="1356360"/>
          </a:xfrm>
        </p:spPr>
        <p:txBody>
          <a:bodyPr>
            <a:noAutofit/>
          </a:bodyPr>
          <a:lstStyle/>
          <a:p>
            <a:pPr algn="ctr"/>
            <a:r>
              <a:rPr lang="en-GB" sz="5400" b="1" u="sng" dirty="0">
                <a:solidFill>
                  <a:schemeClr val="bg1"/>
                </a:solidFill>
                <a:latin typeface="Bahnschrift" panose="020B0502040204020203" pitchFamily="34" charset="0"/>
              </a:rPr>
              <a:t>PostgreSQL</a:t>
            </a:r>
            <a:r>
              <a:rPr lang="en-GB" sz="5400" b="1" u="sng" dirty="0">
                <a:latin typeface="Bahnschrift" panose="020B0502040204020203" pitchFamily="34" charset="0"/>
              </a:rPr>
              <a:t> </a:t>
            </a:r>
            <a:r>
              <a:rPr lang="en-GB" sz="5400" b="1" u="sng" dirty="0">
                <a:solidFill>
                  <a:schemeClr val="bg1"/>
                </a:solidFill>
                <a:latin typeface="Bahnschrift" panose="020B0502040204020203" pitchFamily="34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15255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79C6-8F8F-656F-9DE5-B9739292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6985"/>
            <a:ext cx="5521712" cy="135636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Bahnschrift" panose="020B0502040204020203" pitchFamily="34" charset="0"/>
              </a:rPr>
              <a:t>Technical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A133-78CD-021B-A1FC-279BDDEB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732" y="1754086"/>
            <a:ext cx="3763535" cy="4066851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45720" indent="0"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Document containing: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Initial database design and updates, including ER Diagrams.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Implementation and creation of schema along with full code.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Testing of database implementation based on questions given to determine success.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1BCCB-E5AF-0933-D3A9-D4A631915383}"/>
              </a:ext>
            </a:extLst>
          </p:cNvPr>
          <p:cNvSpPr txBox="1"/>
          <p:nvPr/>
        </p:nvSpPr>
        <p:spPr>
          <a:xfrm>
            <a:off x="6969511" y="761999"/>
            <a:ext cx="491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A6B727"/>
                </a:solidFill>
                <a:latin typeface="Bahnschrift" panose="020B0502040204020203" pitchFamily="34" charset="0"/>
              </a:rPr>
              <a:t>Data Dictionary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B08CA-1827-3BDE-B008-67AA11141745}"/>
              </a:ext>
            </a:extLst>
          </p:cNvPr>
          <p:cNvSpPr txBox="1">
            <a:spLocks/>
          </p:cNvSpPr>
          <p:nvPr/>
        </p:nvSpPr>
        <p:spPr>
          <a:xfrm>
            <a:off x="6837556" y="1754086"/>
            <a:ext cx="3763535" cy="4066851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Document containing: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Entities, attributes, description and example of data being used.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Important for other’s interpretation of data and guidance.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Useful for management and organisation of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BC350-3DD9-9F4A-4811-23D69DE1D13E}"/>
              </a:ext>
            </a:extLst>
          </p:cNvPr>
          <p:cNvSpPr txBox="1"/>
          <p:nvPr/>
        </p:nvSpPr>
        <p:spPr>
          <a:xfrm>
            <a:off x="2927194" y="6096001"/>
            <a:ext cx="808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(Full technical document and data dictionary submitted in project folder.)</a:t>
            </a:r>
          </a:p>
        </p:txBody>
      </p:sp>
    </p:spTree>
    <p:extLst>
      <p:ext uri="{BB962C8B-B14F-4D97-AF65-F5344CB8AC3E}">
        <p14:creationId xmlns:p14="http://schemas.microsoft.com/office/powerpoint/2010/main" val="172764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C6D7-47FA-56DB-F91A-58FCEB77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475" y="-52039"/>
            <a:ext cx="6161049" cy="135636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Bahnschrift" panose="020B0502040204020203" pitchFamily="34" charset="0"/>
              </a:rPr>
              <a:t>Testing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56C0-3BEF-0326-2E7F-B525FCC8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68" y="1960316"/>
            <a:ext cx="4555274" cy="4038600"/>
          </a:xfrm>
        </p:spPr>
        <p:txBody>
          <a:bodyPr/>
          <a:lstStyle/>
          <a:p>
            <a:pPr marL="45720" indent="0">
              <a:buNone/>
            </a:pPr>
            <a:r>
              <a:rPr lang="en-GB" sz="1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Q1) List students from Cohort 6</a:t>
            </a:r>
          </a:p>
          <a:p>
            <a:pPr marL="45720" indent="0">
              <a:buNone/>
            </a:pPr>
            <a:r>
              <a:rPr lang="en-GB" sz="18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Expected outcome:</a:t>
            </a:r>
          </a:p>
          <a:p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Filtered students by Cohort 6 and names returned.</a:t>
            </a:r>
          </a:p>
          <a:p>
            <a:pPr marL="45720" indent="0"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CODE:</a:t>
            </a:r>
          </a:p>
          <a:p>
            <a:pPr marL="45720" indent="0">
              <a:buNone/>
            </a:pPr>
            <a:endParaRPr lang="en-GB" sz="18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45720" indent="0">
              <a:buNone/>
            </a:pPr>
            <a:endParaRPr lang="en-GB" sz="18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351EA-8A5F-6970-ECD4-E12ABFAE1266}"/>
              </a:ext>
            </a:extLst>
          </p:cNvPr>
          <p:cNvSpPr txBox="1"/>
          <p:nvPr/>
        </p:nvSpPr>
        <p:spPr>
          <a:xfrm>
            <a:off x="3015475" y="965020"/>
            <a:ext cx="6094140" cy="646331"/>
          </a:xfrm>
          <a:prstGeom prst="rect">
            <a:avLst/>
          </a:prstGeom>
          <a:noFill/>
          <a:ln>
            <a:solidFill>
              <a:srgbClr val="A6B727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Testing is important to ensure that implementation of database system has been successful.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E561D-BCAD-62FE-DE79-A65AF1EE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80" y="4153248"/>
            <a:ext cx="5432082" cy="1110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01FE6-2DFE-AE09-F0F0-06DC06E085A3}"/>
              </a:ext>
            </a:extLst>
          </p:cNvPr>
          <p:cNvSpPr txBox="1"/>
          <p:nvPr/>
        </p:nvSpPr>
        <p:spPr>
          <a:xfrm>
            <a:off x="7151650" y="2321380"/>
            <a:ext cx="3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Actual outcome: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126481-707B-25CA-875D-AA7705ED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650" y="2965277"/>
            <a:ext cx="4427750" cy="2298099"/>
          </a:xfrm>
          <a:prstGeom prst="rect">
            <a:avLst/>
          </a:prstGeom>
          <a:ln>
            <a:solidFill>
              <a:srgbClr val="A6B727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3812EB-1E7A-4B13-D334-42A87D64AA5B}"/>
              </a:ext>
            </a:extLst>
          </p:cNvPr>
          <p:cNvCxnSpPr/>
          <p:nvPr/>
        </p:nvCxnSpPr>
        <p:spPr>
          <a:xfrm>
            <a:off x="6501161" y="1761893"/>
            <a:ext cx="0" cy="450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071857-FE10-E796-C171-123C12CAB08B}"/>
              </a:ext>
            </a:extLst>
          </p:cNvPr>
          <p:cNvSpPr txBox="1"/>
          <p:nvPr/>
        </p:nvSpPr>
        <p:spPr>
          <a:xfrm>
            <a:off x="7151650" y="5508702"/>
            <a:ext cx="434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Test successful as expected outcome returned.</a:t>
            </a:r>
          </a:p>
        </p:txBody>
      </p:sp>
    </p:spTree>
    <p:extLst>
      <p:ext uri="{BB962C8B-B14F-4D97-AF65-F5344CB8AC3E}">
        <p14:creationId xmlns:p14="http://schemas.microsoft.com/office/powerpoint/2010/main" val="354030827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4935</TotalTime>
  <Words>549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</vt:lpstr>
      <vt:lpstr>Corbel</vt:lpstr>
      <vt:lpstr>Courier New</vt:lpstr>
      <vt:lpstr>Wingdings</vt:lpstr>
      <vt:lpstr>Basis</vt:lpstr>
      <vt:lpstr>Football League</vt:lpstr>
      <vt:lpstr>Introduction</vt:lpstr>
      <vt:lpstr>Original ER Design</vt:lpstr>
      <vt:lpstr>Updated ER Design</vt:lpstr>
      <vt:lpstr>Assumptions Updated</vt:lpstr>
      <vt:lpstr>Implementation of updated design</vt:lpstr>
      <vt:lpstr>PostgreSQL Diagram</vt:lpstr>
      <vt:lpstr>Technical Document</vt:lpstr>
      <vt:lpstr>Testing implementation</vt:lpstr>
      <vt:lpstr>Testing implementation</vt:lpstr>
      <vt:lpstr>Testing implementation</vt:lpstr>
      <vt:lpstr>Testing implementation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League</dc:title>
  <dc:creator>Safa Zia</dc:creator>
  <cp:lastModifiedBy>Safa Zia</cp:lastModifiedBy>
  <cp:revision>1</cp:revision>
  <dcterms:created xsi:type="dcterms:W3CDTF">2024-07-05T11:03:20Z</dcterms:created>
  <dcterms:modified xsi:type="dcterms:W3CDTF">2024-07-08T21:19:02Z</dcterms:modified>
</cp:coreProperties>
</file>