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46176-1BBE-48DB-8491-7173209EB19A}" v="127" dt="2021-01-25T11:57:4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Checkpoint</a:t>
            </a:r>
            <a:endParaRPr lang="de-D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 Fait par Safa </a:t>
            </a:r>
            <a:r>
              <a:rPr lang="de-DE" dirty="0" err="1">
                <a:cs typeface="Calibri"/>
              </a:rPr>
              <a:t>Aloui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8FC50-37F2-4E5A-A669-E7514472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How the web </a:t>
            </a:r>
            <a:r>
              <a:rPr lang="fr-FR" dirty="0" err="1">
                <a:cs typeface="Calibri Light"/>
              </a:rPr>
              <a:t>works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E62C4E-56C0-433F-893E-BFDF53ED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The web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everywhere</a:t>
            </a:r>
            <a:r>
              <a:rPr lang="fr-FR" dirty="0">
                <a:ea typeface="+mn-lt"/>
                <a:cs typeface="+mn-lt"/>
              </a:rPr>
              <a:t>!</a:t>
            </a:r>
            <a:endParaRPr lang="fr-FR" dirty="0">
              <a:cs typeface="Calibri" panose="020F0502020204030204"/>
            </a:endParaRPr>
          </a:p>
          <a:p>
            <a:r>
              <a:rPr lang="fr-FR" dirty="0" err="1">
                <a:ea typeface="+mn-lt"/>
                <a:cs typeface="+mn-lt"/>
              </a:rPr>
              <a:t>We</a:t>
            </a:r>
            <a:r>
              <a:rPr lang="fr-FR" dirty="0">
                <a:ea typeface="+mn-lt"/>
                <a:cs typeface="+mn-lt"/>
              </a:rPr>
              <a:t> use </a:t>
            </a:r>
            <a:r>
              <a:rPr lang="fr-FR" dirty="0" err="1">
                <a:ea typeface="+mn-lt"/>
                <a:cs typeface="+mn-lt"/>
              </a:rPr>
              <a:t>it</a:t>
            </a:r>
            <a:r>
              <a:rPr lang="fr-FR" dirty="0">
                <a:ea typeface="+mn-lt"/>
                <a:cs typeface="+mn-lt"/>
              </a:rPr>
              <a:t> more </a:t>
            </a:r>
            <a:r>
              <a:rPr lang="fr-FR" dirty="0" err="1">
                <a:ea typeface="+mn-lt"/>
                <a:cs typeface="+mn-lt"/>
              </a:rPr>
              <a:t>than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ever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did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before</a:t>
            </a:r>
            <a:r>
              <a:rPr lang="fr-FR" dirty="0">
                <a:ea typeface="+mn-lt"/>
                <a:cs typeface="+mn-lt"/>
              </a:rPr>
              <a:t> - </a:t>
            </a:r>
            <a:r>
              <a:rPr lang="fr-FR" dirty="0" err="1">
                <a:ea typeface="+mn-lt"/>
                <a:cs typeface="+mn-lt"/>
              </a:rPr>
              <a:t>also</a:t>
            </a:r>
            <a:r>
              <a:rPr lang="fr-FR" dirty="0">
                <a:ea typeface="+mn-lt"/>
                <a:cs typeface="+mn-lt"/>
              </a:rPr>
              <a:t> in </a:t>
            </a:r>
            <a:r>
              <a:rPr lang="fr-FR" dirty="0" err="1">
                <a:ea typeface="+mn-lt"/>
                <a:cs typeface="+mn-lt"/>
              </a:rPr>
              <a:t>many</a:t>
            </a:r>
            <a:r>
              <a:rPr lang="fr-FR" dirty="0">
                <a:ea typeface="+mn-lt"/>
                <a:cs typeface="+mn-lt"/>
              </a:rPr>
              <a:t> places </a:t>
            </a:r>
            <a:r>
              <a:rPr lang="fr-FR" dirty="0" err="1">
                <a:ea typeface="+mn-lt"/>
                <a:cs typeface="+mn-lt"/>
              </a:rPr>
              <a:t>where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you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might</a:t>
            </a:r>
            <a:r>
              <a:rPr lang="fr-FR" dirty="0">
                <a:ea typeface="+mn-lt"/>
                <a:cs typeface="+mn-lt"/>
              </a:rPr>
              <a:t> not </a:t>
            </a:r>
            <a:r>
              <a:rPr lang="fr-FR" dirty="0" err="1">
                <a:ea typeface="+mn-lt"/>
                <a:cs typeface="+mn-lt"/>
              </a:rPr>
              <a:t>see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it</a:t>
            </a:r>
            <a:r>
              <a:rPr lang="fr-FR" dirty="0">
                <a:ea typeface="+mn-lt"/>
                <a:cs typeface="+mn-lt"/>
              </a:rPr>
              <a:t>. </a:t>
            </a:r>
            <a:r>
              <a:rPr lang="fr-FR" dirty="0" err="1">
                <a:ea typeface="+mn-lt"/>
                <a:cs typeface="+mn-lt"/>
              </a:rPr>
              <a:t>Because</a:t>
            </a:r>
            <a:r>
              <a:rPr lang="fr-FR" dirty="0">
                <a:ea typeface="+mn-lt"/>
                <a:cs typeface="+mn-lt"/>
              </a:rPr>
              <a:t> “the web”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more </a:t>
            </a:r>
            <a:r>
              <a:rPr lang="fr-FR" dirty="0" err="1">
                <a:ea typeface="+mn-lt"/>
                <a:cs typeface="+mn-lt"/>
              </a:rPr>
              <a:t>than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just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websites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you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visit</a:t>
            </a:r>
            <a:r>
              <a:rPr lang="fr-FR" dirty="0">
                <a:ea typeface="+mn-lt"/>
                <a:cs typeface="+mn-lt"/>
              </a:rPr>
              <a:t> by </a:t>
            </a:r>
            <a:r>
              <a:rPr lang="fr-FR" dirty="0" err="1">
                <a:ea typeface="+mn-lt"/>
                <a:cs typeface="+mn-lt"/>
              </a:rPr>
              <a:t>entering</a:t>
            </a:r>
            <a:r>
              <a:rPr lang="fr-FR" dirty="0">
                <a:ea typeface="+mn-lt"/>
                <a:cs typeface="+mn-lt"/>
              </a:rPr>
              <a:t> a URL in </a:t>
            </a:r>
            <a:r>
              <a:rPr lang="fr-FR" dirty="0" err="1">
                <a:ea typeface="+mn-lt"/>
                <a:cs typeface="+mn-lt"/>
              </a:rPr>
              <a:t>your</a:t>
            </a:r>
            <a:r>
              <a:rPr lang="fr-FR" dirty="0">
                <a:ea typeface="+mn-lt"/>
                <a:cs typeface="+mn-lt"/>
              </a:rPr>
              <a:t> browser.</a:t>
            </a:r>
            <a:endParaRPr lang="fr-FR" dirty="0"/>
          </a:p>
          <a:p>
            <a:r>
              <a:rPr lang="fr-FR" dirty="0">
                <a:cs typeface="Calibri"/>
              </a:rPr>
              <a:t> </a:t>
            </a:r>
            <a:r>
              <a:rPr lang="fr-FR" dirty="0">
                <a:ea typeface="+mn-lt"/>
                <a:cs typeface="+mn-lt"/>
              </a:rPr>
              <a:t>The </a:t>
            </a:r>
            <a:r>
              <a:rPr lang="fr-FR" b="1" dirty="0">
                <a:ea typeface="+mn-lt"/>
                <a:cs typeface="+mn-lt"/>
              </a:rPr>
              <a:t>web</a:t>
            </a:r>
            <a:r>
              <a:rPr lang="fr-FR" dirty="0">
                <a:ea typeface="+mn-lt"/>
                <a:cs typeface="+mn-lt"/>
              </a:rPr>
              <a:t> browser </a:t>
            </a:r>
            <a:r>
              <a:rPr lang="fr-FR" dirty="0" err="1">
                <a:ea typeface="+mn-lt"/>
                <a:cs typeface="+mn-lt"/>
              </a:rPr>
              <a:t>connects</a:t>
            </a:r>
            <a:r>
              <a:rPr lang="fr-FR" dirty="0">
                <a:ea typeface="+mn-lt"/>
                <a:cs typeface="+mn-lt"/>
              </a:rPr>
              <a:t> to the </a:t>
            </a:r>
            <a:r>
              <a:rPr lang="fr-FR" b="1" dirty="0">
                <a:ea typeface="+mn-lt"/>
                <a:cs typeface="+mn-lt"/>
              </a:rPr>
              <a:t>web</a:t>
            </a:r>
            <a:r>
              <a:rPr lang="fr-FR" dirty="0">
                <a:ea typeface="+mn-lt"/>
                <a:cs typeface="+mn-lt"/>
              </a:rPr>
              <a:t> server and </a:t>
            </a:r>
            <a:r>
              <a:rPr lang="fr-FR" dirty="0" err="1">
                <a:ea typeface="+mn-lt"/>
                <a:cs typeface="+mn-lt"/>
              </a:rPr>
              <a:t>sends</a:t>
            </a:r>
            <a:r>
              <a:rPr lang="fr-FR" dirty="0">
                <a:ea typeface="+mn-lt"/>
                <a:cs typeface="+mn-lt"/>
              </a:rPr>
              <a:t> an HTTP </a:t>
            </a:r>
            <a:r>
              <a:rPr lang="fr-FR" dirty="0" err="1">
                <a:ea typeface="+mn-lt"/>
                <a:cs typeface="+mn-lt"/>
              </a:rPr>
              <a:t>request</a:t>
            </a:r>
            <a:r>
              <a:rPr lang="fr-FR" dirty="0">
                <a:ea typeface="+mn-lt"/>
                <a:cs typeface="+mn-lt"/>
              </a:rPr>
              <a:t> (via the </a:t>
            </a:r>
            <a:r>
              <a:rPr lang="fr-FR" dirty="0" err="1">
                <a:ea typeface="+mn-lt"/>
                <a:cs typeface="+mn-lt"/>
              </a:rPr>
              <a:t>protocol</a:t>
            </a:r>
            <a:r>
              <a:rPr lang="fr-FR" dirty="0">
                <a:ea typeface="+mn-lt"/>
                <a:cs typeface="+mn-lt"/>
              </a:rPr>
              <a:t> stack) for the </a:t>
            </a:r>
            <a:r>
              <a:rPr lang="fr-FR" dirty="0" err="1">
                <a:ea typeface="+mn-lt"/>
                <a:cs typeface="+mn-lt"/>
              </a:rPr>
              <a:t>desired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b="1" dirty="0">
                <a:ea typeface="+mn-lt"/>
                <a:cs typeface="+mn-lt"/>
              </a:rPr>
              <a:t>web</a:t>
            </a:r>
            <a:r>
              <a:rPr lang="fr-FR" dirty="0">
                <a:ea typeface="+mn-lt"/>
                <a:cs typeface="+mn-lt"/>
              </a:rPr>
              <a:t> page. The </a:t>
            </a:r>
            <a:r>
              <a:rPr lang="fr-FR" b="1" dirty="0">
                <a:ea typeface="+mn-lt"/>
                <a:cs typeface="+mn-lt"/>
              </a:rPr>
              <a:t>web</a:t>
            </a:r>
            <a:r>
              <a:rPr lang="fr-FR" dirty="0">
                <a:ea typeface="+mn-lt"/>
                <a:cs typeface="+mn-lt"/>
              </a:rPr>
              <a:t> server </a:t>
            </a:r>
            <a:r>
              <a:rPr lang="fr-FR" dirty="0" err="1">
                <a:ea typeface="+mn-lt"/>
                <a:cs typeface="+mn-lt"/>
              </a:rPr>
              <a:t>receives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request</a:t>
            </a:r>
            <a:r>
              <a:rPr lang="fr-FR" dirty="0">
                <a:ea typeface="+mn-lt"/>
                <a:cs typeface="+mn-lt"/>
              </a:rPr>
              <a:t> and checks for the </a:t>
            </a:r>
            <a:r>
              <a:rPr lang="fr-FR" dirty="0" err="1">
                <a:ea typeface="+mn-lt"/>
                <a:cs typeface="+mn-lt"/>
              </a:rPr>
              <a:t>desired</a:t>
            </a:r>
            <a:r>
              <a:rPr lang="fr-FR" dirty="0">
                <a:ea typeface="+mn-lt"/>
                <a:cs typeface="+mn-lt"/>
              </a:rPr>
              <a:t> page. If the page </a:t>
            </a:r>
            <a:r>
              <a:rPr lang="fr-FR" dirty="0" err="1">
                <a:ea typeface="+mn-lt"/>
                <a:cs typeface="+mn-lt"/>
              </a:rPr>
              <a:t>exists</a:t>
            </a:r>
            <a:r>
              <a:rPr lang="fr-FR" dirty="0">
                <a:ea typeface="+mn-lt"/>
                <a:cs typeface="+mn-lt"/>
              </a:rPr>
              <a:t>, the </a:t>
            </a:r>
            <a:r>
              <a:rPr lang="fr-FR" b="1" dirty="0">
                <a:ea typeface="+mn-lt"/>
                <a:cs typeface="+mn-lt"/>
              </a:rPr>
              <a:t>web</a:t>
            </a:r>
            <a:r>
              <a:rPr lang="fr-FR" dirty="0">
                <a:ea typeface="+mn-lt"/>
                <a:cs typeface="+mn-lt"/>
              </a:rPr>
              <a:t> server </a:t>
            </a:r>
            <a:r>
              <a:rPr lang="fr-FR" dirty="0" err="1">
                <a:ea typeface="+mn-lt"/>
                <a:cs typeface="+mn-lt"/>
              </a:rPr>
              <a:t>sends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it</a:t>
            </a:r>
            <a:r>
              <a:rPr lang="fr-FR" dirty="0">
                <a:ea typeface="+mn-lt"/>
                <a:cs typeface="+mn-lt"/>
              </a:rPr>
              <a:t>. If the server </a:t>
            </a:r>
            <a:r>
              <a:rPr lang="fr-FR" dirty="0" err="1">
                <a:ea typeface="+mn-lt"/>
                <a:cs typeface="+mn-lt"/>
              </a:rPr>
              <a:t>cannot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find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requested</a:t>
            </a:r>
            <a:r>
              <a:rPr lang="fr-FR" dirty="0">
                <a:ea typeface="+mn-lt"/>
                <a:cs typeface="+mn-lt"/>
              </a:rPr>
              <a:t> page, </a:t>
            </a:r>
            <a:r>
              <a:rPr lang="fr-FR" dirty="0" err="1">
                <a:ea typeface="+mn-lt"/>
                <a:cs typeface="+mn-lt"/>
              </a:rPr>
              <a:t>it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will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send</a:t>
            </a:r>
            <a:r>
              <a:rPr lang="fr-FR" dirty="0">
                <a:ea typeface="+mn-lt"/>
                <a:cs typeface="+mn-lt"/>
              </a:rPr>
              <a:t> an HTTP 404 </a:t>
            </a:r>
            <a:r>
              <a:rPr lang="fr-FR" dirty="0" err="1">
                <a:ea typeface="+mn-lt"/>
                <a:cs typeface="+mn-lt"/>
              </a:rPr>
              <a:t>error</a:t>
            </a:r>
            <a:r>
              <a:rPr lang="fr-FR" dirty="0">
                <a:ea typeface="+mn-lt"/>
                <a:cs typeface="+mn-lt"/>
              </a:rPr>
              <a:t> message.</a:t>
            </a: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8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8E128-C42E-4C70-9F5B-F6BE7D4A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17722" y="543255"/>
            <a:ext cx="4073237" cy="1325563"/>
          </a:xfrm>
        </p:spPr>
        <p:txBody>
          <a:bodyPr/>
          <a:lstStyle/>
          <a:p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C2094EAA-CD66-4689-A57A-737EF4DE4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405" y="1251651"/>
            <a:ext cx="5841631" cy="4351338"/>
          </a:xfrm>
        </p:spPr>
      </p:pic>
    </p:spTree>
    <p:extLst>
      <p:ext uri="{BB962C8B-B14F-4D97-AF65-F5344CB8AC3E}">
        <p14:creationId xmlns:p14="http://schemas.microsoft.com/office/powerpoint/2010/main" val="106972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16B5-666C-45D3-9086-5C53AC6E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What</a:t>
            </a:r>
            <a:r>
              <a:rPr lang="fr-FR" b="1" dirty="0"/>
              <a:t> </a:t>
            </a:r>
            <a:r>
              <a:rPr lang="fr-FR" b="1" dirty="0" err="1"/>
              <a:t>does</a:t>
            </a:r>
            <a:r>
              <a:rPr lang="fr-FR" b="1" dirty="0"/>
              <a:t> a web </a:t>
            </a:r>
            <a:r>
              <a:rPr lang="fr-FR" b="1" dirty="0" err="1"/>
              <a:t>developer</a:t>
            </a:r>
            <a:r>
              <a:rPr lang="fr-FR" b="1" dirty="0"/>
              <a:t> do?</a:t>
            </a:r>
            <a:endParaRPr lang="fr-FR" dirty="0"/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279DCB-5C4F-4BC8-9F6B-85D54427E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ea typeface="+mn-lt"/>
                <a:cs typeface="+mn-lt"/>
              </a:rPr>
              <a:t>Also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known</a:t>
            </a:r>
            <a:r>
              <a:rPr lang="fr-FR" dirty="0">
                <a:ea typeface="+mn-lt"/>
                <a:cs typeface="+mn-lt"/>
              </a:rPr>
              <a:t> as web </a:t>
            </a:r>
            <a:r>
              <a:rPr lang="fr-FR" dirty="0" err="1">
                <a:ea typeface="+mn-lt"/>
                <a:cs typeface="+mn-lt"/>
              </a:rPr>
              <a:t>programmers</a:t>
            </a:r>
            <a:r>
              <a:rPr lang="fr-FR" dirty="0">
                <a:ea typeface="+mn-lt"/>
                <a:cs typeface="+mn-lt"/>
              </a:rPr>
              <a:t> or web </a:t>
            </a:r>
            <a:r>
              <a:rPr lang="fr-FR" dirty="0" err="1">
                <a:ea typeface="+mn-lt"/>
                <a:cs typeface="+mn-lt"/>
              </a:rPr>
              <a:t>coders</a:t>
            </a:r>
            <a:r>
              <a:rPr lang="fr-FR" dirty="0">
                <a:ea typeface="+mn-lt"/>
                <a:cs typeface="+mn-lt"/>
              </a:rPr>
              <a:t>, web </a:t>
            </a:r>
            <a:r>
              <a:rPr lang="fr-FR" dirty="0" err="1">
                <a:ea typeface="+mn-lt"/>
                <a:cs typeface="+mn-lt"/>
              </a:rPr>
              <a:t>developers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essentially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make</a:t>
            </a:r>
            <a:r>
              <a:rPr lang="fr-FR" dirty="0">
                <a:ea typeface="+mn-lt"/>
                <a:cs typeface="+mn-lt"/>
              </a:rPr>
              <a:t> a </a:t>
            </a:r>
            <a:r>
              <a:rPr lang="fr-FR" dirty="0" err="1">
                <a:ea typeface="+mn-lt"/>
                <a:cs typeface="+mn-lt"/>
              </a:rPr>
              <a:t>website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work</a:t>
            </a:r>
            <a:r>
              <a:rPr lang="fr-FR" dirty="0">
                <a:ea typeface="+mn-lt"/>
                <a:cs typeface="+mn-lt"/>
              </a:rPr>
              <a:t> by building the </a:t>
            </a:r>
            <a:r>
              <a:rPr lang="fr-FR" dirty="0" err="1">
                <a:ea typeface="+mn-lt"/>
                <a:cs typeface="+mn-lt"/>
              </a:rPr>
              <a:t>functionality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interactivity</a:t>
            </a:r>
            <a:r>
              <a:rPr lang="fr-FR" dirty="0">
                <a:ea typeface="+mn-lt"/>
                <a:cs typeface="+mn-lt"/>
              </a:rPr>
              <a:t> and visible structure of the site, </a:t>
            </a:r>
            <a:r>
              <a:rPr lang="fr-FR" dirty="0" err="1">
                <a:ea typeface="+mn-lt"/>
                <a:cs typeface="+mn-lt"/>
              </a:rPr>
              <a:t>normally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based</a:t>
            </a:r>
            <a:r>
              <a:rPr lang="fr-FR" dirty="0">
                <a:ea typeface="+mn-lt"/>
                <a:cs typeface="+mn-lt"/>
              </a:rPr>
              <a:t> on the vision of designers and </a:t>
            </a:r>
            <a:r>
              <a:rPr lang="fr-FR" dirty="0" err="1">
                <a:ea typeface="+mn-lt"/>
                <a:cs typeface="+mn-lt"/>
              </a:rPr>
              <a:t>other</a:t>
            </a:r>
            <a:r>
              <a:rPr lang="fr-FR" dirty="0">
                <a:ea typeface="+mn-lt"/>
                <a:cs typeface="+mn-lt"/>
              </a:rPr>
              <a:t> key </a:t>
            </a:r>
            <a:r>
              <a:rPr lang="fr-FR" dirty="0" err="1">
                <a:ea typeface="+mn-lt"/>
                <a:cs typeface="+mn-lt"/>
              </a:rPr>
              <a:t>roles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>
              <a:cs typeface="Calibri" panose="020F0502020204030204"/>
            </a:endParaRPr>
          </a:p>
          <a:p>
            <a:r>
              <a:rPr lang="fr-FR" dirty="0">
                <a:ea typeface="+mn-lt"/>
                <a:cs typeface="+mn-lt"/>
              </a:rPr>
              <a:t>Web </a:t>
            </a:r>
            <a:r>
              <a:rPr lang="fr-FR" dirty="0" err="1">
                <a:ea typeface="+mn-lt"/>
                <a:cs typeface="+mn-lt"/>
              </a:rPr>
              <a:t>developers</a:t>
            </a:r>
            <a:r>
              <a:rPr lang="fr-FR" dirty="0">
                <a:ea typeface="+mn-lt"/>
                <a:cs typeface="+mn-lt"/>
              </a:rPr>
              <a:t> are </a:t>
            </a:r>
            <a:r>
              <a:rPr lang="fr-FR" dirty="0" err="1">
                <a:ea typeface="+mn-lt"/>
                <a:cs typeface="+mn-lt"/>
              </a:rPr>
              <a:t>also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responsible</a:t>
            </a:r>
            <a:r>
              <a:rPr lang="fr-FR" dirty="0">
                <a:ea typeface="+mn-lt"/>
                <a:cs typeface="+mn-lt"/>
              </a:rPr>
              <a:t> for </a:t>
            </a:r>
            <a:r>
              <a:rPr lang="fr-FR" dirty="0" err="1">
                <a:ea typeface="+mn-lt"/>
                <a:cs typeface="+mn-lt"/>
              </a:rPr>
              <a:t>ensuring</a:t>
            </a:r>
            <a:r>
              <a:rPr lang="fr-FR" dirty="0">
                <a:ea typeface="+mn-lt"/>
                <a:cs typeface="+mn-lt"/>
              </a:rPr>
              <a:t> a site </a:t>
            </a:r>
            <a:r>
              <a:rPr lang="fr-FR" dirty="0" err="1">
                <a:ea typeface="+mn-lt"/>
                <a:cs typeface="+mn-lt"/>
              </a:rPr>
              <a:t>functions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correctly</a:t>
            </a:r>
            <a:r>
              <a:rPr lang="fr-FR" dirty="0">
                <a:ea typeface="+mn-lt"/>
                <a:cs typeface="+mn-lt"/>
              </a:rPr>
              <a:t> on all browsers - </a:t>
            </a:r>
            <a:r>
              <a:rPr lang="fr-FR" dirty="0" err="1">
                <a:ea typeface="+mn-lt"/>
                <a:cs typeface="+mn-lt"/>
              </a:rPr>
              <a:t>both</a:t>
            </a:r>
            <a:r>
              <a:rPr lang="fr-FR" dirty="0">
                <a:ea typeface="+mn-lt"/>
                <a:cs typeface="+mn-lt"/>
              </a:rPr>
              <a:t> desktop and mobile - </a:t>
            </a:r>
            <a:r>
              <a:rPr lang="fr-FR" dirty="0" err="1">
                <a:ea typeface="+mn-lt"/>
                <a:cs typeface="+mn-lt"/>
              </a:rPr>
              <a:t>through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testing</a:t>
            </a:r>
            <a:r>
              <a:rPr lang="fr-FR" dirty="0">
                <a:ea typeface="+mn-lt"/>
                <a:cs typeface="+mn-lt"/>
              </a:rPr>
              <a:t>. Once a site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live, a </a:t>
            </a:r>
            <a:r>
              <a:rPr lang="fr-FR" dirty="0" err="1">
                <a:ea typeface="+mn-lt"/>
                <a:cs typeface="+mn-lt"/>
              </a:rPr>
              <a:t>developer</a:t>
            </a:r>
            <a:r>
              <a:rPr lang="fr-FR" dirty="0">
                <a:ea typeface="+mn-lt"/>
                <a:cs typeface="+mn-lt"/>
              </a:rPr>
              <a:t> carries out  updates and </a:t>
            </a:r>
            <a:r>
              <a:rPr lang="fr-FR" dirty="0" err="1">
                <a:ea typeface="+mn-lt"/>
                <a:cs typeface="+mn-lt"/>
              </a:rPr>
              <a:t>other</a:t>
            </a:r>
            <a:r>
              <a:rPr lang="fr-FR" dirty="0">
                <a:ea typeface="+mn-lt"/>
                <a:cs typeface="+mn-lt"/>
              </a:rPr>
              <a:t> maintenance </a:t>
            </a:r>
            <a:r>
              <a:rPr lang="fr-FR" dirty="0" err="1">
                <a:ea typeface="+mn-lt"/>
                <a:cs typeface="+mn-lt"/>
              </a:rPr>
              <a:t>tasks</a:t>
            </a:r>
            <a:r>
              <a:rPr lang="fr-FR" dirty="0">
                <a:ea typeface="+mn-lt"/>
                <a:cs typeface="+mn-lt"/>
              </a:rPr>
              <a:t> as </a:t>
            </a:r>
            <a:r>
              <a:rPr lang="fr-FR" dirty="0" err="1">
                <a:ea typeface="+mn-lt"/>
                <a:cs typeface="+mn-lt"/>
              </a:rPr>
              <a:t>necessary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49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8B309-F775-44BF-B951-EAD8AE8D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 b="1" dirty="0">
              <a:cs typeface="Calibri Light"/>
            </a:endParaRPr>
          </a:p>
          <a:p>
            <a:r>
              <a:rPr lang="fr-FR" b="1" dirty="0" err="1">
                <a:ea typeface="+mj-lt"/>
                <a:cs typeface="+mj-lt"/>
              </a:rPr>
              <a:t>What</a:t>
            </a:r>
            <a:r>
              <a:rPr lang="fr-FR" b="1" dirty="0">
                <a:ea typeface="+mj-lt"/>
                <a:cs typeface="+mj-lt"/>
              </a:rPr>
              <a:t> qualifications do </a:t>
            </a:r>
            <a:r>
              <a:rPr lang="fr-FR" b="1" dirty="0" err="1">
                <a:ea typeface="+mj-lt"/>
                <a:cs typeface="+mj-lt"/>
              </a:rPr>
              <a:t>you</a:t>
            </a:r>
            <a:r>
              <a:rPr lang="fr-FR" b="1" dirty="0">
                <a:ea typeface="+mj-lt"/>
                <a:cs typeface="+mj-lt"/>
              </a:rPr>
              <a:t> </a:t>
            </a:r>
            <a:r>
              <a:rPr lang="fr-FR" b="1" dirty="0" err="1">
                <a:ea typeface="+mj-lt"/>
                <a:cs typeface="+mj-lt"/>
              </a:rPr>
              <a:t>need</a:t>
            </a:r>
            <a:r>
              <a:rPr lang="fr-FR" b="1" dirty="0">
                <a:ea typeface="+mj-lt"/>
                <a:cs typeface="+mj-lt"/>
              </a:rPr>
              <a:t> to </a:t>
            </a:r>
            <a:r>
              <a:rPr lang="fr-FR" b="1" dirty="0" err="1">
                <a:ea typeface="+mj-lt"/>
                <a:cs typeface="+mj-lt"/>
              </a:rPr>
              <a:t>become</a:t>
            </a:r>
            <a:r>
              <a:rPr lang="fr-FR" b="1" dirty="0">
                <a:ea typeface="+mj-lt"/>
                <a:cs typeface="+mj-lt"/>
              </a:rPr>
              <a:t> a web </a:t>
            </a:r>
            <a:r>
              <a:rPr lang="fr-FR" b="1" dirty="0" err="1">
                <a:ea typeface="+mj-lt"/>
                <a:cs typeface="+mj-lt"/>
              </a:rPr>
              <a:t>developer</a:t>
            </a:r>
            <a:r>
              <a:rPr lang="fr-FR" b="1" dirty="0">
                <a:ea typeface="+mj-lt"/>
                <a:cs typeface="+mj-lt"/>
              </a:rPr>
              <a:t>?</a:t>
            </a:r>
            <a:endParaRPr lang="fr-FR" dirty="0">
              <a:ea typeface="+mj-lt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C298BA-51AF-4873-A065-67D1F4B3F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User </a:t>
            </a:r>
            <a:r>
              <a:rPr lang="fr-FR" dirty="0" err="1">
                <a:ea typeface="+mn-lt"/>
                <a:cs typeface="+mn-lt"/>
              </a:rPr>
              <a:t>experience</a:t>
            </a:r>
            <a:r>
              <a:rPr lang="fr-FR" dirty="0">
                <a:ea typeface="+mn-lt"/>
                <a:cs typeface="+mn-lt"/>
              </a:rPr>
              <a:t> (UX)</a:t>
            </a:r>
            <a:endParaRPr lang="fr-FR" dirty="0">
              <a:cs typeface="Calibri" panose="020F0502020204030204"/>
            </a:endParaRPr>
          </a:p>
          <a:p>
            <a:r>
              <a:rPr lang="fr-FR" dirty="0">
                <a:ea typeface="+mn-lt"/>
                <a:cs typeface="+mn-lt"/>
              </a:rPr>
              <a:t>User interface (UI)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Visual design.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Coding </a:t>
            </a:r>
            <a:r>
              <a:rPr lang="fr-FR" dirty="0" err="1">
                <a:ea typeface="+mn-lt"/>
                <a:cs typeface="+mn-lt"/>
              </a:rPr>
              <a:t>languages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including</a:t>
            </a:r>
            <a:r>
              <a:rPr lang="fr-FR" dirty="0">
                <a:ea typeface="+mn-lt"/>
                <a:cs typeface="+mn-lt"/>
              </a:rPr>
              <a:t> HTML and CSS.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Frontend </a:t>
            </a:r>
            <a:r>
              <a:rPr lang="fr-FR" b="1" dirty="0">
                <a:ea typeface="+mn-lt"/>
                <a:cs typeface="+mn-lt"/>
              </a:rPr>
              <a:t>web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programing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languages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dirty="0" err="1">
                <a:ea typeface="+mn-lt"/>
                <a:cs typeface="+mn-lt"/>
              </a:rPr>
              <a:t>skills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such</a:t>
            </a:r>
            <a:r>
              <a:rPr lang="fr-FR" dirty="0">
                <a:ea typeface="+mn-lt"/>
                <a:cs typeface="+mn-lt"/>
              </a:rPr>
              <a:t> as JavaScript, Ajax and </a:t>
            </a:r>
            <a:r>
              <a:rPr lang="fr-FR" b="1" dirty="0">
                <a:ea typeface="+mn-lt"/>
                <a:cs typeface="+mn-lt"/>
              </a:rPr>
              <a:t>web</a:t>
            </a:r>
            <a:r>
              <a:rPr lang="fr-FR" dirty="0">
                <a:ea typeface="+mn-lt"/>
                <a:cs typeface="+mn-lt"/>
              </a:rPr>
              <a:t> animation techniques.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Backend </a:t>
            </a:r>
            <a:r>
              <a:rPr lang="fr-FR" b="1" dirty="0">
                <a:ea typeface="+mn-lt"/>
                <a:cs typeface="+mn-lt"/>
              </a:rPr>
              <a:t>web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programing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languages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such</a:t>
            </a:r>
            <a:r>
              <a:rPr lang="fr-FR" dirty="0">
                <a:ea typeface="+mn-lt"/>
                <a:cs typeface="+mn-lt"/>
              </a:rPr>
              <a:t> as C# or Java, PHP and Ruby.</a:t>
            </a:r>
            <a:endParaRPr lang="fr-FR" dirty="0"/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18571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Checkpoint</vt:lpstr>
      <vt:lpstr>How the web works</vt:lpstr>
      <vt:lpstr>Présentation PowerPoint</vt:lpstr>
      <vt:lpstr>What does a web developer do? </vt:lpstr>
      <vt:lpstr> What qualifications do you need to become a web developer?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39</cp:revision>
  <dcterms:created xsi:type="dcterms:W3CDTF">2021-01-25T11:32:09Z</dcterms:created>
  <dcterms:modified xsi:type="dcterms:W3CDTF">2021-01-25T11:59:49Z</dcterms:modified>
</cp:coreProperties>
</file>