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91AE-0631-9695-8823-5FD73268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BFD0-10CB-00EE-8E05-3FBF10E5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F03-C59C-297F-D50E-F0259C63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40E4-F838-3B74-ECD3-FE81390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32CF-7A11-06C2-5E85-7F77A1C6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B22-695F-B4DE-02BF-90D7C994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CC1F0-BF3E-27AE-2B3F-FC6FD0CE7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D7FC-03F8-65E3-93E3-171AD137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D4D4-8910-77D7-AF2B-D9A19CF7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FE79-3ED1-F858-9832-A9723495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F1B35-4165-6F61-4404-8C453A0D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CE4BA-0BBA-69AB-7EAB-B2A50049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6107-C0A8-8E49-6651-07750D30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963-AF3C-5918-61BF-02E561E3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19F8-06C4-489F-5526-58557E0E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89E-481E-764B-C6A0-0558F03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87FE-2F7B-B511-8A77-7C09790E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F8FC-1225-D23D-E5A1-B6961A49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B932-582F-557E-C8DC-F828C0B6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1D07-65A2-D6D2-0AB8-D9A5059F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25CD-82BF-DD9C-C0D8-F8657074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8CE1-307B-665A-E119-EFC9924B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1109-F28C-1AA8-366A-23100F4B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0BE9-9117-080A-AE8F-5A88888C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1A21-06BC-08CA-BCB3-4659EB4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8E-B6EE-E8F7-887A-A4C4B819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6092-FEB0-F4D7-2255-026FD29F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4197-DD1E-9572-8306-9158EF87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0161-F439-A39E-15D1-E0EFB1F0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46AB-60F2-E7BE-9F08-6988D227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40935-DCA2-4139-A8B7-4381CC92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1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F017-C891-88B9-91C0-3093EFDE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C6B8-0729-D8C9-4601-9C46D773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344E-1ABA-BDD6-D5A8-8FFB2EE7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486D-BB21-63B4-65E9-FB0BB9EA8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0A5D1-D818-4555-F96F-D15CCF19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95723-99FC-11F7-8771-2D33F86A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349AD-2758-4EC4-A17A-0F9CE7D4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A958D-4A56-0613-3B97-6C7FEF6D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3F60-D551-C7A6-28F0-698904A5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DE7A5-ED0E-1976-F096-F17D7AE2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87E8C-AA5D-EC53-2A50-C25509CF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67239-1F9B-A16D-0927-2072105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DCD3-FEA1-6349-E96C-4755A8DC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5E2E-9D90-05C2-DF91-7F4B2853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90CB-64F1-2A33-EC30-A7D1DB4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A04B-84D5-0AD0-224F-93BF825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2E9A-25BC-C986-58A0-6E3D0945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4255-449D-5EFF-8B04-56B868B9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90409-F3A5-EFD8-F34E-A9CC5EE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9D74-A883-C918-5A93-89F517B0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A981-A38F-2E94-6D5E-54165986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FA9A-1889-AFAA-C431-F9FF83A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1B85-A8F1-6255-9CC3-D6C7429E2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4A108-08EB-2B0A-0CB8-E6191BEE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F943E-D4E6-E9C5-EBA4-1526068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37BB-83A5-0747-CA8B-10430C5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2E74-645C-B856-051A-186A0282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CBF89-EE6B-451D-B133-A2657C3A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F879-632D-992B-2E6D-90D0808C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98FA-CFB8-10BD-E217-FEB7654F2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1967-D857-45AB-9914-E9EFDDD7EB4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FC8C-E027-BB2D-7CCA-B45B3A711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7274-1CE4-89A0-C749-2FACE0F5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6678-5BAA-4727-AC65-902FA613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qTV1PrrG/d15af4f267b2a3ab9bae45f0455ea094/wordoris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625-9A59-B317-B516-A5FD51735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Trello link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40812-85B3-D4E2-67A3-E117EB309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https://trello.com/invite/b/qTV1PrrG/d15af4f267b2a3ab9bae45f0455ea094/wordoriss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Trello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 link </dc:title>
  <dc:creator>dell</dc:creator>
  <cp:lastModifiedBy>dell</cp:lastModifiedBy>
  <cp:revision>1</cp:revision>
  <dcterms:created xsi:type="dcterms:W3CDTF">2022-09-21T14:46:47Z</dcterms:created>
  <dcterms:modified xsi:type="dcterms:W3CDTF">2022-09-21T14:46:54Z</dcterms:modified>
</cp:coreProperties>
</file>