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7" r:id="rId9"/>
    <p:sldId id="266" r:id="rId10"/>
    <p:sldId id="265" r:id="rId11"/>
    <p:sldId id="275" r:id="rId12"/>
    <p:sldId id="276" r:id="rId13"/>
    <p:sldId id="277" r:id="rId14"/>
    <p:sldId id="264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9C53DDC-A824-42D8-9A02-8610C090A3D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B304BFE-4EB9-4FE8-B4DC-A25A506D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3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3DDC-A824-42D8-9A02-8610C090A3D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4BFE-4EB9-4FE8-B4DC-A25A506D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7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3DDC-A824-42D8-9A02-8610C090A3D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4BFE-4EB9-4FE8-B4DC-A25A506D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10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3DDC-A824-42D8-9A02-8610C090A3D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4BFE-4EB9-4FE8-B4DC-A25A506D611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3370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3DDC-A824-42D8-9A02-8610C090A3D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4BFE-4EB9-4FE8-B4DC-A25A506D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15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3DDC-A824-42D8-9A02-8610C090A3D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4BFE-4EB9-4FE8-B4DC-A25A506D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10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3DDC-A824-42D8-9A02-8610C090A3D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4BFE-4EB9-4FE8-B4DC-A25A506D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27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3DDC-A824-42D8-9A02-8610C090A3D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4BFE-4EB9-4FE8-B4DC-A25A506D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35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3DDC-A824-42D8-9A02-8610C090A3D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4BFE-4EB9-4FE8-B4DC-A25A506D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2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3DDC-A824-42D8-9A02-8610C090A3D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4BFE-4EB9-4FE8-B4DC-A25A506D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9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3DDC-A824-42D8-9A02-8610C090A3D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4BFE-4EB9-4FE8-B4DC-A25A506D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6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3DDC-A824-42D8-9A02-8610C090A3D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4BFE-4EB9-4FE8-B4DC-A25A506D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3DDC-A824-42D8-9A02-8610C090A3D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4BFE-4EB9-4FE8-B4DC-A25A506D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4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3DDC-A824-42D8-9A02-8610C090A3D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4BFE-4EB9-4FE8-B4DC-A25A506D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8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3DDC-A824-42D8-9A02-8610C090A3D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4BFE-4EB9-4FE8-B4DC-A25A506D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3DDC-A824-42D8-9A02-8610C090A3D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4BFE-4EB9-4FE8-B4DC-A25A506D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5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3DDC-A824-42D8-9A02-8610C090A3D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04BFE-4EB9-4FE8-B4DC-A25A506D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6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53DDC-A824-42D8-9A02-8610C090A3D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04BFE-4EB9-4FE8-B4DC-A25A506D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76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F827-9E32-6E0C-185E-45991995C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rtl="1"/>
            <a:r>
              <a:rPr lang="ar-EG" dirty="0"/>
              <a:t>تحليل بيانات أفلام</a:t>
            </a:r>
            <a:r>
              <a:rPr lang="en-US" dirty="0"/>
              <a:t> </a:t>
            </a:r>
            <a:r>
              <a:rPr lang="ar-EG" dirty="0"/>
              <a:t>باستخدام بايثون 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73FB8-CB01-E81F-1C9A-8FE09EFE9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Safa </a:t>
            </a:r>
            <a:r>
              <a:rPr lang="en-US" dirty="0" err="1"/>
              <a:t>mohammed</a:t>
            </a:r>
            <a:r>
              <a:rPr lang="en-US" dirty="0"/>
              <a:t> IBRAHIM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34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1DB019-C9BD-936E-F877-54D667CA2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88" y="1917451"/>
            <a:ext cx="5497464" cy="31168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A51419-F64C-144F-12B8-2DB86C352225}"/>
              </a:ext>
            </a:extLst>
          </p:cNvPr>
          <p:cNvSpPr txBox="1"/>
          <p:nvPr/>
        </p:nvSpPr>
        <p:spPr>
          <a:xfrm>
            <a:off x="1141412" y="1357803"/>
            <a:ext cx="6106884" cy="4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Allocate the year with the largest movies </a:t>
            </a:r>
            <a:r>
              <a:rPr 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 ['Action', 'Romance']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C77FB7-9279-1EE7-3129-6215D3866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88" y="5355404"/>
            <a:ext cx="5425910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8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2CB4-2C5A-D66C-CE83-457310FD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5E3F05-6F7C-FE76-154E-DE843C9B3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31893"/>
            <a:ext cx="4976291" cy="18518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5AD891-DFF5-3ACC-4C89-A4F2E0A19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486227"/>
            <a:ext cx="8542760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65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5A1604-605B-8869-E6A8-A534C7C40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10" y="425637"/>
            <a:ext cx="7285351" cy="20575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FDF2B6-CC48-0162-1201-F31E8964D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10" y="2724697"/>
            <a:ext cx="8641829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30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7F1861-53B5-D466-D108-C6E60085C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38" y="313853"/>
            <a:ext cx="6081287" cy="17832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5DF3B-31E8-3E2E-6976-53A99F478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38" y="2397967"/>
            <a:ext cx="7069946" cy="396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87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392F-5424-8901-2197-AD723265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### Find the movies with top 5 revenue - budget value ###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71CFDB-7A96-7DC0-EF9C-92B86CB8E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939539"/>
            <a:ext cx="5479255" cy="18289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54F1DC-DEC5-BC65-4460-2D7261984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179274"/>
            <a:ext cx="4320914" cy="1447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5E61AD-16C7-1022-ED94-C7EFCC707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675" y="1939539"/>
            <a:ext cx="4439068" cy="406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04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C7A3-F01A-B906-7B25-85EE23DE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Find the top 2 countries with the highest production movies number 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A93944-2795-6EC8-585C-282F0E5DB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54" y="1904255"/>
            <a:ext cx="5192685" cy="3541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8991E9-A5A6-F50E-CB2A-9638B9326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54" y="5698415"/>
            <a:ext cx="4359018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45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736D-B851-F8F1-1177-26E42741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1425"/>
              </a:lnSpc>
            </a:pPr>
            <a:r>
              <a:rPr lang="en-US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Find the top 1 company with the highest production movies number 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F3EE5A-18DD-1E27-58C3-71CC226C5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53" y="1540362"/>
            <a:ext cx="4842486" cy="3541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E14FD-9CCF-DD07-46F5-2B504E2E4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53" y="5288497"/>
            <a:ext cx="4397121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82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FDAE-8482-2F65-4052-E55136FD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1425"/>
              </a:lnSpc>
            </a:pPr>
            <a:r>
              <a:rPr lang="en-US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Is there any relation between the runtime and average vote value 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D143AF-364A-28A1-FCE9-98CA666F1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09" y="1514961"/>
            <a:ext cx="5425910" cy="8306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8C1792-2FED-5B22-C5FA-A83BBBA81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09" y="2618873"/>
            <a:ext cx="4785775" cy="3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34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91E0-FCA2-6BEB-7F0D-52A87362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98376"/>
            <a:ext cx="9905998" cy="1251111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</a:pPr>
            <a:r>
              <a:rPr lang="en-US" sz="2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Find the top 5 movies with the highest rate, and find if there anything common between them. </a:t>
            </a: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4CC940-70FB-FC72-F720-0B78DEA90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773195"/>
            <a:ext cx="5593565" cy="9525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1EF4B-DFC4-2562-1FDC-C98661B14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818548"/>
            <a:ext cx="3284505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41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B088-5ACA-42F6-0B8D-C4FD9038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1425"/>
              </a:lnSpc>
            </a:pPr>
            <a:r>
              <a:rPr lang="en-US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Find the most unsuccessful movie along time in terms of revenue - budget 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E71C3F-2BE8-ED3E-C33E-119AFC43D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01" y="1501296"/>
            <a:ext cx="6614733" cy="21642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82687-5342-F6C0-CD48-498C1857D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32" y="4275945"/>
            <a:ext cx="3238781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8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E70C-B4AF-58E8-6624-035D07B2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EG" dirty="0"/>
              <a:t>استدعاء مكتبات بايثون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1DA5AA-899A-D2DC-629B-772CDD480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866" y="2417266"/>
            <a:ext cx="6846732" cy="19432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C8EC9E-289F-009A-ABBB-8C4C50D96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866" y="4440734"/>
            <a:ext cx="6846732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91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3041-1848-7382-C67D-C1A33D95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### Find the top 5 successful years for the USA cinema based on the total income </a:t>
            </a:r>
            <a:r>
              <a:rPr lang="en-US" sz="1400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devided</a:t>
            </a:r>
            <a:r>
              <a:rPr lang="en-US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by number of movies  ###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83FE28-DB53-8F14-A430-2A25119C4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476408"/>
            <a:ext cx="7750212" cy="32845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9F1247-0DA9-FA4E-C36E-B1D856637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029" y="4936754"/>
            <a:ext cx="1821338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07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DC34-0A62-4BAC-0796-3B87E7BF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1425"/>
              </a:lnSpc>
            </a:pPr>
            <a:r>
              <a:rPr lang="en-US" sz="2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### Find the most </a:t>
            </a:r>
            <a:r>
              <a:rPr lang="en-US" sz="2000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succesfull</a:t>
            </a:r>
            <a:r>
              <a:rPr lang="en-US" sz="2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movie in [USA, UK] ###</a:t>
            </a: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D552F-0E02-4C3B-58D7-C08B848B9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357803"/>
            <a:ext cx="9906000" cy="30273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B5A1C4-8EDA-BD62-D592-FCEBCA544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925032"/>
            <a:ext cx="48958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9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83E7AF-D4D9-2606-EF7D-F4615033B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42" y="2132585"/>
            <a:ext cx="3391194" cy="472481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A01A7F3-0067-364C-EE6C-A4B44F1A28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1413" y="1034637"/>
            <a:ext cx="69432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 Your CSV file and print the first 10 rows in a good format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8E0D29-F9A1-55CE-DFE2-54BD881D0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42" y="3056683"/>
            <a:ext cx="5174428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1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EAA4-EDDF-48A6-E106-DA520E1D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Exploring data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480CC5-408E-2866-5F3A-AA5C92EB7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757" y="1571262"/>
            <a:ext cx="1600339" cy="5258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7D7D48-D2F0-0616-E168-5090EDBF4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757" y="2326347"/>
            <a:ext cx="5738357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7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B491-80E1-B582-0F32-71911B63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6571"/>
            <a:ext cx="9905998" cy="207139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Check if any NANs in your dataset and fill them with a good filer 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ar-E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B3539D-B9AD-A9FB-CA59-BB94DC37B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591" y="1616917"/>
            <a:ext cx="2276475" cy="7810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43EF40-442F-B64C-1768-D3B8793BC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722108"/>
            <a:ext cx="4494277" cy="380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5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5B4CE-6ACE-928B-9113-99E37F36E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Discover the types of each columns and modify them if needed 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990787-D1DA-32D0-E91E-DACB27A4A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1" y="2249488"/>
            <a:ext cx="3582955" cy="3541712"/>
          </a:xfrm>
        </p:spPr>
      </p:pic>
    </p:spTree>
    <p:extLst>
      <p:ext uri="{BB962C8B-B14F-4D97-AF65-F5344CB8AC3E}">
        <p14:creationId xmlns:p14="http://schemas.microsoft.com/office/powerpoint/2010/main" val="185181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B43F-57D3-08EA-0650-D5FCD910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Give a very simple statistical </a:t>
            </a:r>
            <a:r>
              <a:rPr lang="en-US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analsys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for the numerical columns 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97A182-5712-4891-14AA-EEFE5C794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764060"/>
            <a:ext cx="4107536" cy="147078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DAB854-9E42-8DD2-F242-43F5DCD10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3623154"/>
            <a:ext cx="3604572" cy="16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7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DE74-477E-960D-B8CB-1750EE93E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708465" cy="1478570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</a:pPr>
            <a:r>
              <a:rPr lang="en-US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Calculate the mean rate for [1999, 1980, 2004, 2017] the movies grouped by years 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426BE3-97D9-2B2B-A282-EB635006F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167" y="1447055"/>
            <a:ext cx="4138935" cy="23691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2FE0B3-87C0-2B15-E5FB-C77C5FDE6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910" y="4105489"/>
            <a:ext cx="3201863" cy="25476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F2E401-A401-7B53-6E71-8671234E2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910" y="1478676"/>
            <a:ext cx="4138935" cy="23375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9DEF41-CE72-5DB9-3FF8-B0E4CEB92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6521" y="4234167"/>
            <a:ext cx="2670926" cy="241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3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4F5C-CB9F-6CC1-B4FC-B7D6597E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Rearange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en-US" b="1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based on</a:t>
            </a:r>
            <a:br>
              <a:rPr lang="ar-EG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revenue - budget values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BB0068-E48D-A298-34EC-6EE68CC72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70" y="2474995"/>
            <a:ext cx="6690940" cy="6782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0E7A4D-0936-8A21-AD36-F598AA655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70" y="3531141"/>
            <a:ext cx="5669771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69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226</TotalTime>
  <Words>255</Words>
  <Application>Microsoft Office PowerPoint</Application>
  <PresentationFormat>Widescreen</PresentationFormat>
  <Paragraphs>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Consolas</vt:lpstr>
      <vt:lpstr>Tw Cen MT</vt:lpstr>
      <vt:lpstr>Circuit</vt:lpstr>
      <vt:lpstr>تحليل بيانات أفلام باستخدام بايثون  </vt:lpstr>
      <vt:lpstr>استدعاء مكتبات بايثون </vt:lpstr>
      <vt:lpstr> Open Your CSV file and print the first 10 rows in a good format  </vt:lpstr>
      <vt:lpstr>Exploring data </vt:lpstr>
      <vt:lpstr> Check if any NANs in your dataset and fill them with a good filer   </vt:lpstr>
      <vt:lpstr> Discover the types of each columns and modify them if needed  </vt:lpstr>
      <vt:lpstr> Give a very simple statistical analsys for the numerical columns  </vt:lpstr>
      <vt:lpstr>Calculate the mean rate for [1999, 1980, 2004, 2017] the movies grouped by years  </vt:lpstr>
      <vt:lpstr> Rearange the dataframe based on  revenue - budget values </vt:lpstr>
      <vt:lpstr>PowerPoint Presentation</vt:lpstr>
      <vt:lpstr>PowerPoint Presentation</vt:lpstr>
      <vt:lpstr>PowerPoint Presentation</vt:lpstr>
      <vt:lpstr>PowerPoint Presentation</vt:lpstr>
      <vt:lpstr>### Find the movies with top 5 revenue - budget value ### </vt:lpstr>
      <vt:lpstr> Find the top 2 countries with the highest production movies number  </vt:lpstr>
      <vt:lpstr> Find the top 1 company with the highest production movies number    </vt:lpstr>
      <vt:lpstr> Is there any relation between the runtime and average vote value    </vt:lpstr>
      <vt:lpstr>Find the top 5 movies with the highest rate, and find if there anything common between them.     </vt:lpstr>
      <vt:lpstr> Find the most unsuccessful movie along time in terms of revenue - budget     </vt:lpstr>
      <vt:lpstr>### Find the top 5 successful years for the USA cinema based on the total income devided by number of movies  ###  </vt:lpstr>
      <vt:lpstr>### Find the most succesfull movie in [USA, UK] ###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safa Hasseen</dc:creator>
  <cp:lastModifiedBy>safa Hasseen</cp:lastModifiedBy>
  <cp:revision>3</cp:revision>
  <dcterms:created xsi:type="dcterms:W3CDTF">2025-04-12T16:14:38Z</dcterms:created>
  <dcterms:modified xsi:type="dcterms:W3CDTF">2025-04-12T20:01:09Z</dcterms:modified>
</cp:coreProperties>
</file>