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4"/>
    <p:sldMasterId id="214748367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Quattrocento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QuattrocentoSans-bold.fntdata"/><Relationship Id="rId25" Type="http://schemas.openxmlformats.org/officeDocument/2006/relationships/font" Target="fonts/QuattrocentoSans-regular.fntdata"/><Relationship Id="rId28" Type="http://schemas.openxmlformats.org/officeDocument/2006/relationships/font" Target="fonts/QuattrocentoSans-boldItalic.fntdata"/><Relationship Id="rId27" Type="http://schemas.openxmlformats.org/officeDocument/2006/relationships/font" Target="fonts/QuattrocentoSans-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ddf0952a33_3_23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g2ddf0952a33_3_2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de21e46b29_0_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g2de21e46b29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de24110ba3_1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g2de24110ba3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de24110ba3_1_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g2de24110ba3_1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de24110ba3_1_1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g2de24110ba3_1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de24110ba3_1_2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g2de24110ba3_1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ddf0952a33_3_32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g2ddf0952a33_3_3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2ddf0952a33_3_33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g2ddf0952a33_3_3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2ddf0952a33_3_34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g2ddf0952a33_3_3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2ddf0952a33_3_39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g2ddf0952a33_3_3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ddf0952a33_3_23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g2ddf0952a33_3_2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de16bc8d3e_0_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g2de16bc8d3e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ddf0952a33_3_25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g2ddf0952a33_3_2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de24110ba3_0_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g2de24110ba3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ddf0952a33_3_25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g2ddf0952a33_3_2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ddf0952a33_3_26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g2ddf0952a33_3_2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ddf0952a33_3_28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g2ddf0952a33_3_2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de21e46b29_0_1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g2de21e46b29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56" name="Shape 56"/>
        <p:cNvGrpSpPr/>
        <p:nvPr/>
      </p:nvGrpSpPr>
      <p:grpSpPr>
        <a:xfrm>
          <a:off x="0" y="0"/>
          <a:ext cx="0" cy="0"/>
          <a:chOff x="0" y="0"/>
          <a:chExt cx="0" cy="0"/>
        </a:xfrm>
      </p:grpSpPr>
      <p:sp>
        <p:nvSpPr>
          <p:cNvPr id="57" name="Google Shape;57;p14"/>
          <p:cNvSpPr/>
          <p:nvPr/>
        </p:nvSpPr>
        <p:spPr>
          <a:xfrm rot="10800000">
            <a:off x="640070" y="4238244"/>
            <a:ext cx="5116104" cy="905255"/>
          </a:xfrm>
          <a:custGeom>
            <a:rect b="b" l="l" r="r" t="t"/>
            <a:pathLst>
              <a:path extrusionOk="0" h="842020" w="4758726">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rgbClr val="64DFED">
                  <a:alpha val="0"/>
                </a:srgbClr>
              </a:gs>
              <a:gs pos="99000">
                <a:srgbClr val="ABC3F0">
                  <a:alpha val="71372"/>
                </a:srgbClr>
              </a:gs>
              <a:gs pos="100000">
                <a:srgbClr val="ABC3F0">
                  <a:alpha val="71372"/>
                </a:srgbClr>
              </a:gs>
            </a:gsLst>
            <a:lin ang="132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58" name="Google Shape;58;p14"/>
          <p:cNvSpPr/>
          <p:nvPr/>
        </p:nvSpPr>
        <p:spPr>
          <a:xfrm flipH="1" rot="-10089798">
            <a:off x="-109180" y="3131721"/>
            <a:ext cx="4530005" cy="2430652"/>
          </a:xfrm>
          <a:custGeom>
            <a:rect b="b" l="l" r="r" t="t"/>
            <a:pathLst>
              <a:path extrusionOk="0" h="3620355" w="6747252">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a:gsLst>
              <a:gs pos="0">
                <a:srgbClr val="F6A6F4">
                  <a:alpha val="53725"/>
                </a:srgbClr>
              </a:gs>
              <a:gs pos="3000">
                <a:srgbClr val="F6A6F4">
                  <a:alpha val="53725"/>
                </a:srgbClr>
              </a:gs>
              <a:gs pos="72000">
                <a:srgbClr val="3B21B4"/>
              </a:gs>
              <a:gs pos="97000">
                <a:srgbClr val="1F50AE">
                  <a:alpha val="21176"/>
                </a:srgbClr>
              </a:gs>
              <a:gs pos="100000">
                <a:srgbClr val="1F50AE">
                  <a:alpha val="21176"/>
                </a:srgbClr>
              </a:gs>
            </a:gsLst>
            <a:lin ang="81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Quattrocento Sans"/>
              <a:ea typeface="Quattrocento Sans"/>
              <a:cs typeface="Quattrocento Sans"/>
              <a:sym typeface="Quattrocento Sans"/>
            </a:endParaRPr>
          </a:p>
        </p:txBody>
      </p:sp>
      <p:cxnSp>
        <p:nvCxnSpPr>
          <p:cNvPr id="59" name="Google Shape;59;p14"/>
          <p:cNvCxnSpPr/>
          <p:nvPr/>
        </p:nvCxnSpPr>
        <p:spPr>
          <a:xfrm>
            <a:off x="4571999" y="2328694"/>
            <a:ext cx="0" cy="1241385"/>
          </a:xfrm>
          <a:prstGeom prst="straightConnector1">
            <a:avLst/>
          </a:prstGeom>
          <a:noFill/>
          <a:ln cap="flat" cmpd="sng" w="9525">
            <a:solidFill>
              <a:schemeClr val="accent6"/>
            </a:solidFill>
            <a:prstDash val="solid"/>
            <a:miter lim="800000"/>
            <a:headEnd len="sm" w="sm" type="none"/>
            <a:tailEnd len="sm" w="sm" type="none"/>
          </a:ln>
        </p:spPr>
      </p:cxnSp>
      <p:sp>
        <p:nvSpPr>
          <p:cNvPr id="60" name="Google Shape;60;p14"/>
          <p:cNvSpPr/>
          <p:nvPr/>
        </p:nvSpPr>
        <p:spPr>
          <a:xfrm>
            <a:off x="-18250" y="1"/>
            <a:ext cx="9164236" cy="5145505"/>
          </a:xfrm>
          <a:custGeom>
            <a:rect b="b" l="l" r="r" t="t"/>
            <a:pathLst>
              <a:path extrusionOk="0" h="6860673" w="12218982">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rgbClr val="92CDF0">
                  <a:alpha val="31764"/>
                </a:srgbClr>
              </a:gs>
              <a:gs pos="77000">
                <a:srgbClr val="0F2857">
                  <a:alpha val="0"/>
                </a:srgbClr>
              </a:gs>
              <a:gs pos="100000">
                <a:srgbClr val="0F2857">
                  <a:alpha val="0"/>
                </a:srgbClr>
              </a:gs>
            </a:gsLst>
            <a:path path="circle">
              <a:fillToRect r="100%" t="100%"/>
            </a:path>
            <a:tileRect b="-100%" l="-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61" name="Google Shape;61;p14"/>
          <p:cNvSpPr/>
          <p:nvPr/>
        </p:nvSpPr>
        <p:spPr>
          <a:xfrm rot="10800000">
            <a:off x="-20236" y="7454"/>
            <a:ext cx="9164236" cy="5145505"/>
          </a:xfrm>
          <a:custGeom>
            <a:rect b="b" l="l" r="r" t="t"/>
            <a:pathLst>
              <a:path extrusionOk="0" h="6860673" w="12218982">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rgbClr val="1F50AE"/>
              </a:gs>
              <a:gs pos="77000">
                <a:srgbClr val="0F2857">
                  <a:alpha val="0"/>
                </a:srgbClr>
              </a:gs>
              <a:gs pos="100000">
                <a:srgbClr val="0F2857">
                  <a:alpha val="0"/>
                </a:srgbClr>
              </a:gs>
            </a:gsLst>
            <a:path path="circle">
              <a:fillToRect r="100%" t="100%"/>
            </a:path>
            <a:tileRect b="-100%" l="-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62" name="Google Shape;62;p14"/>
          <p:cNvSpPr/>
          <p:nvPr/>
        </p:nvSpPr>
        <p:spPr>
          <a:xfrm>
            <a:off x="3452845" y="0"/>
            <a:ext cx="5116104" cy="905255"/>
          </a:xfrm>
          <a:custGeom>
            <a:rect b="b" l="l" r="r" t="t"/>
            <a:pathLst>
              <a:path extrusionOk="0" h="842020" w="4758726">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rgbClr val="AAA5F9">
                  <a:alpha val="20784"/>
                </a:srgbClr>
              </a:gs>
              <a:gs pos="41000">
                <a:srgbClr val="AAA5F9">
                  <a:alpha val="20784"/>
                </a:srgbClr>
              </a:gs>
              <a:gs pos="98000">
                <a:srgbClr val="170CC2"/>
              </a:gs>
              <a:gs pos="100000">
                <a:srgbClr val="170CC2"/>
              </a:gs>
            </a:gsLst>
            <a:lin ang="132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63" name="Google Shape;63;p14"/>
          <p:cNvSpPr/>
          <p:nvPr/>
        </p:nvSpPr>
        <p:spPr>
          <a:xfrm flipH="1" rot="710202">
            <a:off x="4883429" y="-413505"/>
            <a:ext cx="4378599" cy="2349413"/>
          </a:xfrm>
          <a:custGeom>
            <a:rect b="b" l="l" r="r" t="t"/>
            <a:pathLst>
              <a:path extrusionOk="0" h="3620355" w="6747252">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a:gsLst>
              <a:gs pos="0">
                <a:srgbClr val="F6A6F4">
                  <a:alpha val="61960"/>
                </a:srgbClr>
              </a:gs>
              <a:gs pos="100000">
                <a:srgbClr val="755EE1">
                  <a:alpha val="18823"/>
                </a:srgbClr>
              </a:gs>
            </a:gsLst>
            <a:lin ang="27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Quattrocento Sans"/>
              <a:ea typeface="Quattrocento Sans"/>
              <a:cs typeface="Quattrocento Sans"/>
              <a:sym typeface="Quattrocento Sans"/>
            </a:endParaRPr>
          </a:p>
        </p:txBody>
      </p:sp>
      <p:sp>
        <p:nvSpPr>
          <p:cNvPr id="64" name="Google Shape;64;p14"/>
          <p:cNvSpPr txBox="1"/>
          <p:nvPr>
            <p:ph type="ctrTitle"/>
          </p:nvPr>
        </p:nvSpPr>
        <p:spPr>
          <a:xfrm>
            <a:off x="932688" y="1632204"/>
            <a:ext cx="7440930" cy="1110996"/>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5" name="Google Shape;65;p14"/>
          <p:cNvSpPr txBox="1"/>
          <p:nvPr>
            <p:ph idx="1" type="subTitle"/>
          </p:nvPr>
        </p:nvSpPr>
        <p:spPr>
          <a:xfrm>
            <a:off x="1920240" y="3195828"/>
            <a:ext cx="5301234" cy="569214"/>
          </a:xfrm>
          <a:prstGeom prst="rect">
            <a:avLst/>
          </a:prstGeom>
          <a:noFill/>
          <a:ln>
            <a:noFill/>
          </a:ln>
        </p:spPr>
        <p:txBody>
          <a:bodyPr anchorCtr="0" anchor="t" bIns="34275" lIns="68575" spcFirstLastPara="1" rIns="68575" wrap="square" tIns="34275">
            <a:noAutofit/>
          </a:bodyPr>
          <a:lstStyle>
            <a:lvl1pPr lvl="0" algn="ctr">
              <a:lnSpc>
                <a:spcPct val="90000"/>
              </a:lnSpc>
              <a:spcBef>
                <a:spcPts val="800"/>
              </a:spcBef>
              <a:spcAft>
                <a:spcPts val="0"/>
              </a:spcAft>
              <a:buSzPts val="1800"/>
              <a:buNone/>
              <a:defRPr sz="1800"/>
            </a:lvl1pPr>
            <a:lvl2pPr lvl="1" algn="ctr">
              <a:lnSpc>
                <a:spcPct val="90000"/>
              </a:lnSpc>
              <a:spcBef>
                <a:spcPts val="400"/>
              </a:spcBef>
              <a:spcAft>
                <a:spcPts val="0"/>
              </a:spcAft>
              <a:buSzPts val="1500"/>
              <a:buNone/>
              <a:defRPr sz="1500"/>
            </a:lvl2pPr>
            <a:lvl3pPr lvl="2" algn="ctr">
              <a:lnSpc>
                <a:spcPct val="90000"/>
              </a:lnSpc>
              <a:spcBef>
                <a:spcPts val="400"/>
              </a:spcBef>
              <a:spcAft>
                <a:spcPts val="0"/>
              </a:spcAft>
              <a:buSzPts val="1400"/>
              <a:buNone/>
              <a:defRPr sz="1400"/>
            </a:lvl3pPr>
            <a:lvl4pPr lvl="3" algn="ctr">
              <a:lnSpc>
                <a:spcPct val="90000"/>
              </a:lnSpc>
              <a:spcBef>
                <a:spcPts val="400"/>
              </a:spcBef>
              <a:spcAft>
                <a:spcPts val="0"/>
              </a:spcAft>
              <a:buSzPts val="1200"/>
              <a:buNone/>
              <a:defRPr sz="1200"/>
            </a:lvl4pPr>
            <a:lvl5pPr lvl="4" algn="ctr">
              <a:lnSpc>
                <a:spcPct val="90000"/>
              </a:lnSpc>
              <a:spcBef>
                <a:spcPts val="400"/>
              </a:spcBef>
              <a:spcAft>
                <a:spcPts val="0"/>
              </a:spcAft>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6" name="Shape 66"/>
        <p:cNvGrpSpPr/>
        <p:nvPr/>
      </p:nvGrpSpPr>
      <p:grpSpPr>
        <a:xfrm>
          <a:off x="0" y="0"/>
          <a:ext cx="0" cy="0"/>
          <a:chOff x="0" y="0"/>
          <a:chExt cx="0" cy="0"/>
        </a:xfrm>
      </p:grpSpPr>
      <p:sp>
        <p:nvSpPr>
          <p:cNvPr id="67" name="Google Shape;67;p15"/>
          <p:cNvSpPr/>
          <p:nvPr/>
        </p:nvSpPr>
        <p:spPr>
          <a:xfrm flipH="1" rot="5400000">
            <a:off x="4880588" y="872519"/>
            <a:ext cx="5143500" cy="3398459"/>
          </a:xfrm>
          <a:custGeom>
            <a:rect b="b" l="l" r="r" t="t"/>
            <a:pathLst>
              <a:path extrusionOk="0" h="3750964" w="6858000">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117"/>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68" name="Google Shape;68;p15"/>
          <p:cNvSpPr/>
          <p:nvPr/>
        </p:nvSpPr>
        <p:spPr>
          <a:xfrm rot="5400000">
            <a:off x="4866298" y="886808"/>
            <a:ext cx="5143500" cy="3369878"/>
          </a:xfrm>
          <a:custGeom>
            <a:rect b="b" l="l" r="r" t="t"/>
            <a:pathLst>
              <a:path extrusionOk="0" h="4744323" w="6858000">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a:gsLst>
              <a:gs pos="0">
                <a:srgbClr val="92CDF0">
                  <a:alpha val="23529"/>
                </a:srgbClr>
              </a:gs>
              <a:gs pos="4000">
                <a:srgbClr val="92CDF0">
                  <a:alpha val="23529"/>
                </a:srgbClr>
              </a:gs>
              <a:gs pos="79000">
                <a:srgbClr val="170CC2">
                  <a:alpha val="52156"/>
                </a:srgbClr>
              </a:gs>
              <a:gs pos="100000">
                <a:srgbClr val="170CC2">
                  <a:alpha val="52156"/>
                </a:srgbClr>
              </a:gs>
            </a:gsLst>
            <a:path path="circle">
              <a:fillToRect l="100%" t="100%"/>
            </a:path>
            <a:tileRect b="-100%" r="-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69" name="Google Shape;69;p15"/>
          <p:cNvSpPr/>
          <p:nvPr/>
        </p:nvSpPr>
        <p:spPr>
          <a:xfrm rot="5400000">
            <a:off x="5194784" y="1186717"/>
            <a:ext cx="5143501" cy="2770066"/>
          </a:xfrm>
          <a:custGeom>
            <a:rect b="b" l="l" r="r" t="t"/>
            <a:pathLst>
              <a:path extrusionOk="0" h="3693421" w="685800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0">
                <a:srgbClr val="F6A6F4">
                  <a:alpha val="37647"/>
                </a:srgbClr>
              </a:gs>
              <a:gs pos="1000">
                <a:srgbClr val="F6A6F4">
                  <a:alpha val="37647"/>
                </a:srgbClr>
              </a:gs>
              <a:gs pos="84000">
                <a:srgbClr val="C3B9F2">
                  <a:alpha val="20000"/>
                </a:srgbClr>
              </a:gs>
              <a:gs pos="100000">
                <a:srgbClr val="F6A6F4">
                  <a:alpha val="3137"/>
                </a:srgbClr>
              </a:gs>
            </a:gsLst>
            <a:lin ang="150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70" name="Google Shape;70;p15"/>
          <p:cNvSpPr txBox="1"/>
          <p:nvPr>
            <p:ph idx="12" type="sldNum"/>
          </p:nvPr>
        </p:nvSpPr>
        <p:spPr>
          <a:xfrm>
            <a:off x="246888" y="308610"/>
            <a:ext cx="390906" cy="233172"/>
          </a:xfrm>
          <a:prstGeom prst="rect">
            <a:avLst/>
          </a:prstGeom>
          <a:noFill/>
          <a:ln>
            <a:noFill/>
          </a:ln>
        </p:spPr>
        <p:txBody>
          <a:bodyPr anchorCtr="0" anchor="ctr"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ar"/>
              <a:t>‹#›</a:t>
            </a:fld>
            <a:endParaRPr/>
          </a:p>
        </p:txBody>
      </p:sp>
      <p:sp>
        <p:nvSpPr>
          <p:cNvPr id="71" name="Google Shape;71;p15"/>
          <p:cNvSpPr txBox="1"/>
          <p:nvPr>
            <p:ph idx="11" type="ftr"/>
          </p:nvPr>
        </p:nvSpPr>
        <p:spPr>
          <a:xfrm>
            <a:off x="349758" y="4642866"/>
            <a:ext cx="1748790" cy="20574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5"/>
          <p:cNvSpPr txBox="1"/>
          <p:nvPr>
            <p:ph type="title"/>
          </p:nvPr>
        </p:nvSpPr>
        <p:spPr>
          <a:xfrm>
            <a:off x="1152144" y="624078"/>
            <a:ext cx="6659118" cy="802386"/>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lt1"/>
              </a:buClr>
              <a:buSzPts val="3000"/>
              <a:buFont typeface="Twentieth Century"/>
              <a:buNone/>
              <a:defRPr sz="30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3" name="Google Shape;73;p15"/>
          <p:cNvSpPr txBox="1"/>
          <p:nvPr>
            <p:ph idx="1" type="body"/>
          </p:nvPr>
        </p:nvSpPr>
        <p:spPr>
          <a:xfrm>
            <a:off x="1152144" y="1659636"/>
            <a:ext cx="4816602" cy="2462022"/>
          </a:xfrm>
          <a:prstGeom prst="rect">
            <a:avLst/>
          </a:prstGeom>
          <a:noFill/>
          <a:ln>
            <a:noFill/>
          </a:ln>
        </p:spPr>
        <p:txBody>
          <a:bodyPr anchorCtr="0" anchor="t" bIns="34275" lIns="68575" spcFirstLastPara="1" rIns="68575" wrap="square" tIns="34275">
            <a:noAutofit/>
          </a:bodyPr>
          <a:lstStyle>
            <a:lvl1pPr indent="-342900" lvl="0" marL="457200" algn="l">
              <a:lnSpc>
                <a:spcPct val="150000"/>
              </a:lnSpc>
              <a:spcBef>
                <a:spcPts val="800"/>
              </a:spcBef>
              <a:spcAft>
                <a:spcPts val="0"/>
              </a:spcAft>
              <a:buSzPts val="1800"/>
              <a:buChar char="o"/>
              <a:defRPr sz="1800"/>
            </a:lvl1pPr>
            <a:lvl2pPr indent="-323850" lvl="1" marL="914400" algn="l">
              <a:lnSpc>
                <a:spcPct val="90000"/>
              </a:lnSpc>
              <a:spcBef>
                <a:spcPts val="400"/>
              </a:spcBef>
              <a:spcAft>
                <a:spcPts val="0"/>
              </a:spcAft>
              <a:buSzPts val="1500"/>
              <a:buChar char="o"/>
              <a:defRPr sz="1500"/>
            </a:lvl2pPr>
            <a:lvl3pPr indent="-317500" lvl="2" marL="1371600" algn="l">
              <a:lnSpc>
                <a:spcPct val="90000"/>
              </a:lnSpc>
              <a:spcBef>
                <a:spcPts val="400"/>
              </a:spcBef>
              <a:spcAft>
                <a:spcPts val="0"/>
              </a:spcAft>
              <a:buSzPts val="1400"/>
              <a:buChar char="o"/>
              <a:defRPr sz="1400"/>
            </a:lvl3pPr>
            <a:lvl4pPr indent="-304800" lvl="3" marL="1828800" algn="l">
              <a:lnSpc>
                <a:spcPct val="90000"/>
              </a:lnSpc>
              <a:spcBef>
                <a:spcPts val="400"/>
              </a:spcBef>
              <a:spcAft>
                <a:spcPts val="0"/>
              </a:spcAft>
              <a:buSzPts val="1200"/>
              <a:buChar char="o"/>
              <a:defRPr sz="1200"/>
            </a:lvl4pPr>
            <a:lvl5pPr indent="-304800" lvl="4" marL="2286000" algn="l">
              <a:lnSpc>
                <a:spcPct val="90000"/>
              </a:lnSpc>
              <a:spcBef>
                <a:spcPts val="400"/>
              </a:spcBef>
              <a:spcAft>
                <a:spcPts val="0"/>
              </a:spcAft>
              <a:buSzPts val="1200"/>
              <a:buChar char="o"/>
              <a:defRPr sz="12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showMasterSp="0">
  <p:cSld name="Introduction">
    <p:spTree>
      <p:nvGrpSpPr>
        <p:cNvPr id="74" name="Shape 74"/>
        <p:cNvGrpSpPr/>
        <p:nvPr/>
      </p:nvGrpSpPr>
      <p:grpSpPr>
        <a:xfrm>
          <a:off x="0" y="0"/>
          <a:ext cx="0" cy="0"/>
          <a:chOff x="0" y="0"/>
          <a:chExt cx="0" cy="0"/>
        </a:xfrm>
      </p:grpSpPr>
      <p:sp>
        <p:nvSpPr>
          <p:cNvPr id="75" name="Google Shape;75;p16"/>
          <p:cNvSpPr/>
          <p:nvPr/>
        </p:nvSpPr>
        <p:spPr>
          <a:xfrm>
            <a:off x="1" y="3639108"/>
            <a:ext cx="4261316" cy="1501650"/>
          </a:xfrm>
          <a:custGeom>
            <a:rect b="b" l="l" r="r" t="t"/>
            <a:pathLst>
              <a:path extrusionOk="0" h="2002200" w="5681755">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a:gsLst>
              <a:gs pos="0">
                <a:srgbClr val="64DFED">
                  <a:alpha val="70588"/>
                </a:srgbClr>
              </a:gs>
              <a:gs pos="77000">
                <a:srgbClr val="0F2857">
                  <a:alpha val="0"/>
                </a:srgbClr>
              </a:gs>
              <a:gs pos="100000">
                <a:srgbClr val="0F2857">
                  <a:alpha val="0"/>
                </a:srgbClr>
              </a:gs>
            </a:gsLst>
            <a:path path="circle">
              <a:fillToRect l="100%" t="100%"/>
            </a:path>
            <a:tileRect b="-100%" r="-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Quattrocento Sans"/>
              <a:ea typeface="Quattrocento Sans"/>
              <a:cs typeface="Quattrocento Sans"/>
              <a:sym typeface="Quattrocento Sans"/>
            </a:endParaRPr>
          </a:p>
        </p:txBody>
      </p:sp>
      <p:sp>
        <p:nvSpPr>
          <p:cNvPr id="76" name="Google Shape;76;p16"/>
          <p:cNvSpPr/>
          <p:nvPr/>
        </p:nvSpPr>
        <p:spPr>
          <a:xfrm>
            <a:off x="1" y="0"/>
            <a:ext cx="4794292" cy="2473400"/>
          </a:xfrm>
          <a:custGeom>
            <a:rect b="b" l="l" r="r" t="t"/>
            <a:pathLst>
              <a:path extrusionOk="0" h="3297866" w="6392389">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a:gsLst>
              <a:gs pos="0">
                <a:srgbClr val="0F2857"/>
              </a:gs>
              <a:gs pos="20000">
                <a:srgbClr val="0F2857"/>
              </a:gs>
              <a:gs pos="100000">
                <a:srgbClr val="64DFED">
                  <a:alpha val="53725"/>
                </a:srgbClr>
              </a:gs>
            </a:gsLst>
            <a:lin ang="102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Quattrocento Sans"/>
              <a:ea typeface="Quattrocento Sans"/>
              <a:cs typeface="Quattrocento Sans"/>
              <a:sym typeface="Quattrocento Sans"/>
            </a:endParaRPr>
          </a:p>
        </p:txBody>
      </p:sp>
      <p:sp>
        <p:nvSpPr>
          <p:cNvPr id="77" name="Google Shape;77;p16"/>
          <p:cNvSpPr/>
          <p:nvPr/>
        </p:nvSpPr>
        <p:spPr>
          <a:xfrm>
            <a:off x="7137904" y="1"/>
            <a:ext cx="2006096" cy="5143499"/>
          </a:xfrm>
          <a:custGeom>
            <a:rect b="b" l="l" r="r" t="t"/>
            <a:pathLst>
              <a:path extrusionOk="0" h="6857999" w="2674794">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dk2">
              <a:alpha val="31764"/>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Quattrocento Sans"/>
              <a:ea typeface="Quattrocento Sans"/>
              <a:cs typeface="Quattrocento Sans"/>
              <a:sym typeface="Quattrocento Sans"/>
            </a:endParaRPr>
          </a:p>
        </p:txBody>
      </p:sp>
      <p:sp>
        <p:nvSpPr>
          <p:cNvPr id="78" name="Google Shape;78;p16"/>
          <p:cNvSpPr/>
          <p:nvPr/>
        </p:nvSpPr>
        <p:spPr>
          <a:xfrm>
            <a:off x="1024279" y="753866"/>
            <a:ext cx="6932425" cy="3734063"/>
          </a:xfrm>
          <a:prstGeom prst="roundRect">
            <a:avLst>
              <a:gd fmla="val 6806" name="adj"/>
            </a:avLst>
          </a:prstGeom>
          <a:gradFill>
            <a:gsLst>
              <a:gs pos="0">
                <a:srgbClr val="FFFFFF">
                  <a:alpha val="12941"/>
                </a:srgbClr>
              </a:gs>
              <a:gs pos="6000">
                <a:srgbClr val="FFFFFF">
                  <a:alpha val="12941"/>
                </a:srgbClr>
              </a:gs>
              <a:gs pos="47000">
                <a:srgbClr val="FFFFFF">
                  <a:alpha val="16862"/>
                </a:srgbClr>
              </a:gs>
              <a:gs pos="100000">
                <a:srgbClr val="FFFFFF">
                  <a:alpha val="2745"/>
                </a:srgbClr>
              </a:gs>
            </a:gsLst>
            <a:path path="circle">
              <a:fillToRect l="100%" t="100%"/>
            </a:path>
            <a:tileRect b="-100%" r="-100%"/>
          </a:gradFill>
          <a:ln>
            <a:noFill/>
          </a:ln>
          <a:effectLst>
            <a:outerShdw blurRad="63500" sx="1000" rotWithShape="0" algn="t" dir="5400000" dist="38100" sy="1000">
              <a:srgbClr val="000000">
                <a:alpha val="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Quattrocento Sans"/>
              <a:buNone/>
            </a:pPr>
            <a:r>
              <a:t/>
            </a:r>
            <a:endParaRPr b="0" i="0" sz="1400" u="none" cap="none" strike="noStrike">
              <a:solidFill>
                <a:srgbClr val="FFFFFF"/>
              </a:solidFill>
              <a:latin typeface="Calibri"/>
              <a:ea typeface="Calibri"/>
              <a:cs typeface="Calibri"/>
              <a:sym typeface="Calibri"/>
            </a:endParaRPr>
          </a:p>
        </p:txBody>
      </p:sp>
      <p:sp>
        <p:nvSpPr>
          <p:cNvPr id="79" name="Google Shape;79;p16"/>
          <p:cNvSpPr txBox="1"/>
          <p:nvPr>
            <p:ph type="ctrTitle"/>
          </p:nvPr>
        </p:nvSpPr>
        <p:spPr>
          <a:xfrm>
            <a:off x="1671066" y="1618488"/>
            <a:ext cx="5801868" cy="802386"/>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chemeClr val="lt1"/>
              </a:buClr>
              <a:buSzPts val="3000"/>
              <a:buFont typeface="Twentieth Century"/>
              <a:buNone/>
              <a:defRPr sz="30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0" name="Google Shape;80;p16"/>
          <p:cNvSpPr txBox="1"/>
          <p:nvPr>
            <p:ph idx="1" type="subTitle"/>
          </p:nvPr>
        </p:nvSpPr>
        <p:spPr>
          <a:xfrm>
            <a:off x="1671066" y="2763774"/>
            <a:ext cx="5801868" cy="850392"/>
          </a:xfrm>
          <a:prstGeom prst="rect">
            <a:avLst/>
          </a:prstGeom>
          <a:noFill/>
          <a:ln>
            <a:noFill/>
          </a:ln>
        </p:spPr>
        <p:txBody>
          <a:bodyPr anchorCtr="0" anchor="t" bIns="34275" lIns="68575" spcFirstLastPara="1" rIns="68575" wrap="square" tIns="34275">
            <a:noAutofit/>
          </a:bodyPr>
          <a:lstStyle>
            <a:lvl1pPr lvl="0" algn="ctr">
              <a:lnSpc>
                <a:spcPct val="100000"/>
              </a:lnSpc>
              <a:spcBef>
                <a:spcPts val="800"/>
              </a:spcBef>
              <a:spcAft>
                <a:spcPts val="0"/>
              </a:spcAft>
              <a:buSzPts val="1400"/>
              <a:buNone/>
              <a:defRPr sz="1400"/>
            </a:lvl1pPr>
            <a:lvl2pPr lvl="1" algn="ctr">
              <a:lnSpc>
                <a:spcPct val="90000"/>
              </a:lnSpc>
              <a:spcBef>
                <a:spcPts val="400"/>
              </a:spcBef>
              <a:spcAft>
                <a:spcPts val="0"/>
              </a:spcAft>
              <a:buSzPts val="1500"/>
              <a:buNone/>
              <a:defRPr sz="1500"/>
            </a:lvl2pPr>
            <a:lvl3pPr lvl="2" algn="ctr">
              <a:lnSpc>
                <a:spcPct val="90000"/>
              </a:lnSpc>
              <a:spcBef>
                <a:spcPts val="400"/>
              </a:spcBef>
              <a:spcAft>
                <a:spcPts val="0"/>
              </a:spcAft>
              <a:buSzPts val="1400"/>
              <a:buNone/>
              <a:defRPr sz="1400"/>
            </a:lvl3pPr>
            <a:lvl4pPr lvl="3" algn="ctr">
              <a:lnSpc>
                <a:spcPct val="90000"/>
              </a:lnSpc>
              <a:spcBef>
                <a:spcPts val="400"/>
              </a:spcBef>
              <a:spcAft>
                <a:spcPts val="0"/>
              </a:spcAft>
              <a:buSzPts val="1200"/>
              <a:buNone/>
              <a:defRPr sz="1200"/>
            </a:lvl4pPr>
            <a:lvl5pPr lvl="4" algn="ctr">
              <a:lnSpc>
                <a:spcPct val="90000"/>
              </a:lnSpc>
              <a:spcBef>
                <a:spcPts val="400"/>
              </a:spcBef>
              <a:spcAft>
                <a:spcPts val="0"/>
              </a:spcAft>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81" name="Google Shape;81;p16"/>
          <p:cNvSpPr/>
          <p:nvPr/>
        </p:nvSpPr>
        <p:spPr>
          <a:xfrm>
            <a:off x="0" y="3941500"/>
            <a:ext cx="2076896" cy="1202000"/>
          </a:xfrm>
          <a:custGeom>
            <a:rect b="b" l="l" r="r" t="t"/>
            <a:pathLst>
              <a:path extrusionOk="0" h="1602667" w="2769194">
                <a:moveTo>
                  <a:pt x="0" y="0"/>
                </a:moveTo>
                <a:lnTo>
                  <a:pt x="93250" y="101565"/>
                </a:lnTo>
                <a:cubicBezTo>
                  <a:pt x="702540" y="735306"/>
                  <a:pt x="1672588" y="1259605"/>
                  <a:pt x="2646213" y="1567071"/>
                </a:cubicBezTo>
                <a:lnTo>
                  <a:pt x="2769194" y="1602667"/>
                </a:lnTo>
                <a:lnTo>
                  <a:pt x="0" y="1602667"/>
                </a:lnTo>
                <a:lnTo>
                  <a:pt x="0" y="807120"/>
                </a:lnTo>
                <a:close/>
              </a:path>
            </a:pathLst>
          </a:custGeom>
          <a:gradFill>
            <a:gsLst>
              <a:gs pos="0">
                <a:srgbClr val="ABC3F0">
                  <a:alpha val="44705"/>
                </a:srgbClr>
              </a:gs>
              <a:gs pos="60000">
                <a:srgbClr val="ABC3F0">
                  <a:alpha val="44705"/>
                </a:srgbClr>
              </a:gs>
              <a:gs pos="99000">
                <a:srgbClr val="AAA5F9">
                  <a:alpha val="66666"/>
                </a:srgbClr>
              </a:gs>
              <a:gs pos="100000">
                <a:srgbClr val="AAA5F9">
                  <a:alpha val="66666"/>
                </a:srgbClr>
              </a:gs>
            </a:gsLst>
            <a:path path="circle">
              <a:fillToRect b="50%" l="50%" r="50%" t="50%"/>
            </a:path>
            <a:tileRect/>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Quattrocento Sans"/>
              <a:ea typeface="Quattrocento Sans"/>
              <a:cs typeface="Quattrocento Sans"/>
              <a:sym typeface="Quattrocento Sans"/>
            </a:endParaRPr>
          </a:p>
        </p:txBody>
      </p:sp>
      <p:cxnSp>
        <p:nvCxnSpPr>
          <p:cNvPr id="82" name="Google Shape;82;p16"/>
          <p:cNvCxnSpPr/>
          <p:nvPr/>
        </p:nvCxnSpPr>
        <p:spPr>
          <a:xfrm>
            <a:off x="4586465" y="1947835"/>
            <a:ext cx="0" cy="1241385"/>
          </a:xfrm>
          <a:prstGeom prst="straightConnector1">
            <a:avLst/>
          </a:prstGeom>
          <a:noFill/>
          <a:ln cap="flat" cmpd="sng" w="9525">
            <a:solidFill>
              <a:schemeClr val="dk2"/>
            </a:solidFill>
            <a:prstDash val="solid"/>
            <a:miter lim="800000"/>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 Header">
    <p:spTree>
      <p:nvGrpSpPr>
        <p:cNvPr id="83" name="Shape 83"/>
        <p:cNvGrpSpPr/>
        <p:nvPr/>
      </p:nvGrpSpPr>
      <p:grpSpPr>
        <a:xfrm>
          <a:off x="0" y="0"/>
          <a:ext cx="0" cy="0"/>
          <a:chOff x="0" y="0"/>
          <a:chExt cx="0" cy="0"/>
        </a:xfrm>
      </p:grpSpPr>
      <p:sp>
        <p:nvSpPr>
          <p:cNvPr id="84" name="Google Shape;84;p17"/>
          <p:cNvSpPr txBox="1"/>
          <p:nvPr>
            <p:ph type="ctrTitle"/>
          </p:nvPr>
        </p:nvSpPr>
        <p:spPr>
          <a:xfrm>
            <a:off x="1143000" y="1522476"/>
            <a:ext cx="6858000" cy="802386"/>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5" name="Google Shape;85;p17"/>
          <p:cNvSpPr txBox="1"/>
          <p:nvPr>
            <p:ph idx="1" type="subTitle"/>
          </p:nvPr>
        </p:nvSpPr>
        <p:spPr>
          <a:xfrm>
            <a:off x="1920240" y="2852928"/>
            <a:ext cx="5301234" cy="569214"/>
          </a:xfrm>
          <a:prstGeom prst="rect">
            <a:avLst/>
          </a:prstGeom>
          <a:noFill/>
          <a:ln>
            <a:noFill/>
          </a:ln>
        </p:spPr>
        <p:txBody>
          <a:bodyPr anchorCtr="0" anchor="t" bIns="34275" lIns="68575" spcFirstLastPara="1" rIns="68575" wrap="square" tIns="34275">
            <a:noAutofit/>
          </a:bodyPr>
          <a:lstStyle>
            <a:lvl1pPr lvl="0" algn="ctr">
              <a:lnSpc>
                <a:spcPct val="90000"/>
              </a:lnSpc>
              <a:spcBef>
                <a:spcPts val="800"/>
              </a:spcBef>
              <a:spcAft>
                <a:spcPts val="0"/>
              </a:spcAft>
              <a:buSzPts val="1800"/>
              <a:buNone/>
              <a:defRPr sz="1800"/>
            </a:lvl1pPr>
            <a:lvl2pPr lvl="1" algn="ctr">
              <a:lnSpc>
                <a:spcPct val="90000"/>
              </a:lnSpc>
              <a:spcBef>
                <a:spcPts val="400"/>
              </a:spcBef>
              <a:spcAft>
                <a:spcPts val="0"/>
              </a:spcAft>
              <a:buSzPts val="1500"/>
              <a:buNone/>
              <a:defRPr sz="1500"/>
            </a:lvl2pPr>
            <a:lvl3pPr lvl="2" algn="ctr">
              <a:lnSpc>
                <a:spcPct val="90000"/>
              </a:lnSpc>
              <a:spcBef>
                <a:spcPts val="400"/>
              </a:spcBef>
              <a:spcAft>
                <a:spcPts val="0"/>
              </a:spcAft>
              <a:buSzPts val="1400"/>
              <a:buNone/>
              <a:defRPr sz="1400"/>
            </a:lvl3pPr>
            <a:lvl4pPr lvl="3" algn="ctr">
              <a:lnSpc>
                <a:spcPct val="90000"/>
              </a:lnSpc>
              <a:spcBef>
                <a:spcPts val="400"/>
              </a:spcBef>
              <a:spcAft>
                <a:spcPts val="0"/>
              </a:spcAft>
              <a:buSzPts val="1200"/>
              <a:buNone/>
              <a:defRPr sz="1200"/>
            </a:lvl4pPr>
            <a:lvl5pPr lvl="4" algn="ctr">
              <a:lnSpc>
                <a:spcPct val="90000"/>
              </a:lnSpc>
              <a:spcBef>
                <a:spcPts val="400"/>
              </a:spcBef>
              <a:spcAft>
                <a:spcPts val="0"/>
              </a:spcAft>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86" name="Google Shape;86;p17"/>
          <p:cNvSpPr/>
          <p:nvPr/>
        </p:nvSpPr>
        <p:spPr>
          <a:xfrm rot="10800000">
            <a:off x="-1" y="3764627"/>
            <a:ext cx="7257577" cy="1378872"/>
          </a:xfrm>
          <a:custGeom>
            <a:rect b="b" l="l" r="r" t="t"/>
            <a:pathLst>
              <a:path extrusionOk="0" h="1838496" w="9676770">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a:gsLst>
              <a:gs pos="0">
                <a:srgbClr val="0F2857">
                  <a:alpha val="49803"/>
                </a:srgbClr>
              </a:gs>
              <a:gs pos="43000">
                <a:srgbClr val="0F2857">
                  <a:alpha val="49803"/>
                </a:srgbClr>
              </a:gs>
              <a:gs pos="73000">
                <a:srgbClr val="92CDF0">
                  <a:alpha val="29019"/>
                </a:srgbClr>
              </a:gs>
              <a:gs pos="100000">
                <a:srgbClr val="92CDF0">
                  <a:alpha val="29019"/>
                </a:srgbClr>
              </a:gs>
            </a:gsLst>
            <a:path path="circle">
              <a:fillToRect l="100%" t="100%"/>
            </a:path>
            <a:tileRect b="-100%" r="-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87" name="Google Shape;87;p17"/>
          <p:cNvSpPr/>
          <p:nvPr/>
        </p:nvSpPr>
        <p:spPr>
          <a:xfrm flipH="1" rot="10800000">
            <a:off x="2072283" y="4557087"/>
            <a:ext cx="2960005" cy="586413"/>
          </a:xfrm>
          <a:custGeom>
            <a:rect b="b" l="l" r="r" t="t"/>
            <a:pathLst>
              <a:path extrusionOk="0" h="781884" w="3946673">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0">
                <a:srgbClr val="0F2857">
                  <a:alpha val="27843"/>
                </a:srgbClr>
              </a:gs>
              <a:gs pos="33000">
                <a:srgbClr val="0F2857">
                  <a:alpha val="27843"/>
                </a:srgbClr>
              </a:gs>
              <a:gs pos="66000">
                <a:srgbClr val="755EE1">
                  <a:alpha val="46274"/>
                </a:srgbClr>
              </a:gs>
              <a:gs pos="100000">
                <a:srgbClr val="755EE1">
                  <a:alpha val="46274"/>
                </a:srgbClr>
              </a:gs>
            </a:gsLst>
            <a:lin ang="132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88" name="Google Shape;88;p17"/>
          <p:cNvSpPr/>
          <p:nvPr/>
        </p:nvSpPr>
        <p:spPr>
          <a:xfrm rot="10800000">
            <a:off x="4044791" y="4511984"/>
            <a:ext cx="3569045" cy="631515"/>
          </a:xfrm>
          <a:custGeom>
            <a:rect b="b" l="l" r="r" t="t"/>
            <a:pathLst>
              <a:path extrusionOk="0" h="842020" w="4758726">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rgbClr val="64DFED">
                  <a:alpha val="42745"/>
                </a:srgbClr>
              </a:gs>
              <a:gs pos="100000">
                <a:srgbClr val="F6A6F4">
                  <a:alpha val="52941"/>
                </a:srgbClr>
              </a:gs>
            </a:gsLst>
            <a:lin ang="132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89" name="Google Shape;89;p17"/>
          <p:cNvSpPr/>
          <p:nvPr/>
        </p:nvSpPr>
        <p:spPr>
          <a:xfrm flipH="1" rot="10800000">
            <a:off x="-2016" y="3947896"/>
            <a:ext cx="9144000" cy="1199332"/>
          </a:xfrm>
          <a:custGeom>
            <a:rect b="b" l="l" r="r" t="t"/>
            <a:pathLst>
              <a:path extrusionOk="0" h="1599109" w="12192000">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a:gsLst>
              <a:gs pos="0">
                <a:srgbClr val="F6A6F4">
                  <a:alpha val="69019"/>
                </a:srgbClr>
              </a:gs>
              <a:gs pos="85000">
                <a:srgbClr val="170CC2">
                  <a:alpha val="41960"/>
                </a:srgbClr>
              </a:gs>
              <a:gs pos="100000">
                <a:srgbClr val="170CC2">
                  <a:alpha val="41960"/>
                </a:srgbClr>
              </a:gs>
            </a:gsLst>
            <a:lin ang="108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Quattrocento Sans"/>
              <a:ea typeface="Quattrocento Sans"/>
              <a:cs typeface="Quattrocento Sans"/>
              <a:sym typeface="Quattrocento Sans"/>
            </a:endParaRPr>
          </a:p>
        </p:txBody>
      </p:sp>
      <p:cxnSp>
        <p:nvCxnSpPr>
          <p:cNvPr id="90" name="Google Shape;90;p17"/>
          <p:cNvCxnSpPr/>
          <p:nvPr/>
        </p:nvCxnSpPr>
        <p:spPr>
          <a:xfrm>
            <a:off x="4571999" y="1947893"/>
            <a:ext cx="0" cy="1241385"/>
          </a:xfrm>
          <a:prstGeom prst="straightConnector1">
            <a:avLst/>
          </a:prstGeom>
          <a:noFill/>
          <a:ln cap="flat" cmpd="sng" w="9525">
            <a:solidFill>
              <a:schemeClr val="accent6"/>
            </a:solidFill>
            <a:prstDash val="solid"/>
            <a:miter lim="800000"/>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hart or Table">
  <p:cSld name="Title and Chart or Table">
    <p:spTree>
      <p:nvGrpSpPr>
        <p:cNvPr id="91" name="Shape 91"/>
        <p:cNvGrpSpPr/>
        <p:nvPr/>
      </p:nvGrpSpPr>
      <p:grpSpPr>
        <a:xfrm>
          <a:off x="0" y="0"/>
          <a:ext cx="0" cy="0"/>
          <a:chOff x="0" y="0"/>
          <a:chExt cx="0" cy="0"/>
        </a:xfrm>
      </p:grpSpPr>
      <p:sp>
        <p:nvSpPr>
          <p:cNvPr id="92" name="Google Shape;92;p18"/>
          <p:cNvSpPr txBox="1"/>
          <p:nvPr>
            <p:ph type="title"/>
          </p:nvPr>
        </p:nvSpPr>
        <p:spPr>
          <a:xfrm>
            <a:off x="637794" y="624078"/>
            <a:ext cx="8161020" cy="802386"/>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chemeClr val="lt1"/>
              </a:buClr>
              <a:buSzPts val="3000"/>
              <a:buFont typeface="Twentieth Century"/>
              <a:buNone/>
              <a:defRPr sz="30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3" name="Google Shape;93;p18"/>
          <p:cNvSpPr txBox="1"/>
          <p:nvPr>
            <p:ph idx="1" type="body"/>
          </p:nvPr>
        </p:nvSpPr>
        <p:spPr>
          <a:xfrm>
            <a:off x="761238" y="1659636"/>
            <a:ext cx="7749540" cy="2660904"/>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SzPts val="1400"/>
              <a:buChar char="o"/>
              <a:defRPr/>
            </a:lvl1pPr>
            <a:lvl2pPr indent="-317500" lvl="1" marL="914400" algn="l">
              <a:lnSpc>
                <a:spcPct val="90000"/>
              </a:lnSpc>
              <a:spcBef>
                <a:spcPts val="400"/>
              </a:spcBef>
              <a:spcAft>
                <a:spcPts val="0"/>
              </a:spcAft>
              <a:buSzPts val="1400"/>
              <a:buChar char="o"/>
              <a:defRPr/>
            </a:lvl2pPr>
            <a:lvl3pPr indent="-317500" lvl="2" marL="1371600" algn="l">
              <a:lnSpc>
                <a:spcPct val="90000"/>
              </a:lnSpc>
              <a:spcBef>
                <a:spcPts val="400"/>
              </a:spcBef>
              <a:spcAft>
                <a:spcPts val="0"/>
              </a:spcAft>
              <a:buSzPts val="1400"/>
              <a:buChar char="o"/>
              <a:defRPr/>
            </a:lvl3pPr>
            <a:lvl4pPr indent="-317500" lvl="3" marL="1828800" algn="l">
              <a:lnSpc>
                <a:spcPct val="90000"/>
              </a:lnSpc>
              <a:spcBef>
                <a:spcPts val="400"/>
              </a:spcBef>
              <a:spcAft>
                <a:spcPts val="0"/>
              </a:spcAft>
              <a:buSzPts val="1400"/>
              <a:buChar char="o"/>
              <a:defRPr/>
            </a:lvl4pPr>
            <a:lvl5pPr indent="-317500" lvl="4" marL="2286000" algn="l">
              <a:lnSpc>
                <a:spcPct val="90000"/>
              </a:lnSpc>
              <a:spcBef>
                <a:spcPts val="400"/>
              </a:spcBef>
              <a:spcAft>
                <a:spcPts val="0"/>
              </a:spcAft>
              <a:buSzPts val="1400"/>
              <a:buChar char="o"/>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4" name="Google Shape;94;p18"/>
          <p:cNvSpPr txBox="1"/>
          <p:nvPr>
            <p:ph idx="12" type="sldNum"/>
          </p:nvPr>
        </p:nvSpPr>
        <p:spPr>
          <a:xfrm>
            <a:off x="246888" y="308610"/>
            <a:ext cx="390906" cy="233172"/>
          </a:xfrm>
          <a:prstGeom prst="rect">
            <a:avLst/>
          </a:prstGeom>
          <a:noFill/>
          <a:ln>
            <a:noFill/>
          </a:ln>
        </p:spPr>
        <p:txBody>
          <a:bodyPr anchorCtr="0" anchor="ctr"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ar"/>
              <a:t>‹#›</a:t>
            </a:fld>
            <a:endParaRPr/>
          </a:p>
        </p:txBody>
      </p:sp>
      <p:sp>
        <p:nvSpPr>
          <p:cNvPr id="95" name="Google Shape;95;p18"/>
          <p:cNvSpPr txBox="1"/>
          <p:nvPr>
            <p:ph idx="11" type="ftr"/>
          </p:nvPr>
        </p:nvSpPr>
        <p:spPr>
          <a:xfrm>
            <a:off x="349758" y="4642866"/>
            <a:ext cx="1748790" cy="20574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howMasterSp="0">
  <p:cSld name="Quote">
    <p:spTree>
      <p:nvGrpSpPr>
        <p:cNvPr id="96" name="Shape 96"/>
        <p:cNvGrpSpPr/>
        <p:nvPr/>
      </p:nvGrpSpPr>
      <p:grpSpPr>
        <a:xfrm>
          <a:off x="0" y="0"/>
          <a:ext cx="0" cy="0"/>
          <a:chOff x="0" y="0"/>
          <a:chExt cx="0" cy="0"/>
        </a:xfrm>
      </p:grpSpPr>
      <p:sp>
        <p:nvSpPr>
          <p:cNvPr id="97" name="Google Shape;97;p19"/>
          <p:cNvSpPr/>
          <p:nvPr/>
        </p:nvSpPr>
        <p:spPr>
          <a:xfrm rot="10800000">
            <a:off x="4044791" y="4238244"/>
            <a:ext cx="5116104" cy="905255"/>
          </a:xfrm>
          <a:custGeom>
            <a:rect b="b" l="l" r="r" t="t"/>
            <a:pathLst>
              <a:path extrusionOk="0" h="842020" w="4758726">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rgbClr val="64DFED">
                  <a:alpha val="42745"/>
                </a:srgbClr>
              </a:gs>
              <a:gs pos="100000">
                <a:srgbClr val="F6A6F4">
                  <a:alpha val="52941"/>
                </a:srgbClr>
              </a:gs>
            </a:gsLst>
            <a:lin ang="132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98" name="Google Shape;98;p19"/>
          <p:cNvSpPr/>
          <p:nvPr/>
        </p:nvSpPr>
        <p:spPr>
          <a:xfrm flipH="1">
            <a:off x="-1" y="0"/>
            <a:ext cx="8446583" cy="1604772"/>
          </a:xfrm>
          <a:custGeom>
            <a:rect b="b" l="l" r="r" t="t"/>
            <a:pathLst>
              <a:path extrusionOk="0" h="1838496" w="9676770">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a:gsLst>
              <a:gs pos="0">
                <a:srgbClr val="0F2857">
                  <a:alpha val="49803"/>
                </a:srgbClr>
              </a:gs>
              <a:gs pos="43000">
                <a:srgbClr val="0F2857">
                  <a:alpha val="49803"/>
                </a:srgbClr>
              </a:gs>
              <a:gs pos="73000">
                <a:srgbClr val="92CDF0">
                  <a:alpha val="11372"/>
                </a:srgbClr>
              </a:gs>
              <a:gs pos="100000">
                <a:srgbClr val="92CDF0">
                  <a:alpha val="11372"/>
                </a:srgbClr>
              </a:gs>
            </a:gsLst>
            <a:path path="circle">
              <a:fillToRect l="100%" t="100%"/>
            </a:path>
            <a:tileRect b="-100%" r="-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99" name="Google Shape;99;p19"/>
          <p:cNvSpPr/>
          <p:nvPr/>
        </p:nvSpPr>
        <p:spPr>
          <a:xfrm>
            <a:off x="-18250" y="0"/>
            <a:ext cx="9164236" cy="5145505"/>
          </a:xfrm>
          <a:custGeom>
            <a:rect b="b" l="l" r="r" t="t"/>
            <a:pathLst>
              <a:path extrusionOk="0" h="6860673" w="12218982">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rgbClr val="0F2857">
                  <a:alpha val="60000"/>
                </a:srgbClr>
              </a:gs>
              <a:gs pos="77000">
                <a:srgbClr val="0F2857">
                  <a:alpha val="29411"/>
                </a:srgbClr>
              </a:gs>
              <a:gs pos="100000">
                <a:srgbClr val="0F2857">
                  <a:alpha val="29411"/>
                </a:srgbClr>
              </a:gs>
            </a:gsLst>
            <a:path path="circle">
              <a:fillToRect r="100%" t="100%"/>
            </a:path>
            <a:tileRect b="-100%" l="-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100" name="Google Shape;100;p19"/>
          <p:cNvSpPr/>
          <p:nvPr/>
        </p:nvSpPr>
        <p:spPr>
          <a:xfrm flipH="1" rot="10800000">
            <a:off x="153045" y="4033397"/>
            <a:ext cx="5603408" cy="1110104"/>
          </a:xfrm>
          <a:custGeom>
            <a:rect b="b" l="l" r="r" t="t"/>
            <a:pathLst>
              <a:path extrusionOk="0" h="781884" w="3946673">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0">
                <a:srgbClr val="F6A6F4">
                  <a:alpha val="13725"/>
                </a:srgbClr>
              </a:gs>
              <a:gs pos="33000">
                <a:srgbClr val="F6A6F4">
                  <a:alpha val="13725"/>
                </a:srgbClr>
              </a:gs>
              <a:gs pos="66000">
                <a:srgbClr val="64DFED">
                  <a:alpha val="7843"/>
                </a:srgbClr>
              </a:gs>
              <a:gs pos="100000">
                <a:srgbClr val="64DFED">
                  <a:alpha val="7843"/>
                </a:srgbClr>
              </a:gs>
            </a:gsLst>
            <a:lin ang="132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101" name="Google Shape;101;p19"/>
          <p:cNvSpPr/>
          <p:nvPr/>
        </p:nvSpPr>
        <p:spPr>
          <a:xfrm rot="10800000">
            <a:off x="-22715" y="3616934"/>
            <a:ext cx="9173166" cy="1530293"/>
          </a:xfrm>
          <a:custGeom>
            <a:rect b="b" l="l" r="r" t="t"/>
            <a:pathLst>
              <a:path extrusionOk="0" h="2040391" w="12230888">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a:gsLst>
              <a:gs pos="0">
                <a:srgbClr val="F6A6F4">
                  <a:alpha val="23529"/>
                </a:srgbClr>
              </a:gs>
              <a:gs pos="85000">
                <a:srgbClr val="170CC2">
                  <a:alpha val="41960"/>
                </a:srgbClr>
              </a:gs>
              <a:gs pos="100000">
                <a:srgbClr val="170CC2">
                  <a:alpha val="41960"/>
                </a:srgbClr>
              </a:gs>
            </a:gsLst>
            <a:lin ang="108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102" name="Google Shape;102;p19"/>
          <p:cNvSpPr/>
          <p:nvPr/>
        </p:nvSpPr>
        <p:spPr>
          <a:xfrm>
            <a:off x="0" y="0"/>
            <a:ext cx="9144000" cy="1526567"/>
          </a:xfrm>
          <a:custGeom>
            <a:rect b="b" l="l" r="r" t="t"/>
            <a:pathLst>
              <a:path extrusionOk="0" h="2035422" w="12192000">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a:gsLst>
              <a:gs pos="0">
                <a:srgbClr val="0F2857"/>
              </a:gs>
              <a:gs pos="31000">
                <a:srgbClr val="F6A6F4">
                  <a:alpha val="69019"/>
                </a:srgbClr>
              </a:gs>
              <a:gs pos="73000">
                <a:srgbClr val="170CC2">
                  <a:alpha val="41960"/>
                </a:srgbClr>
              </a:gs>
              <a:gs pos="99000">
                <a:srgbClr val="0F2857"/>
              </a:gs>
              <a:gs pos="100000">
                <a:srgbClr val="0F2857"/>
              </a:gs>
            </a:gsLst>
            <a:lin ang="108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103" name="Google Shape;103;p19"/>
          <p:cNvSpPr/>
          <p:nvPr/>
        </p:nvSpPr>
        <p:spPr>
          <a:xfrm flipH="1">
            <a:off x="-1" y="0"/>
            <a:ext cx="8446583" cy="1604772"/>
          </a:xfrm>
          <a:custGeom>
            <a:rect b="b" l="l" r="r" t="t"/>
            <a:pathLst>
              <a:path extrusionOk="0" h="1838496" w="9676770">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a:gsLst>
              <a:gs pos="0">
                <a:srgbClr val="0F2857">
                  <a:alpha val="49803"/>
                </a:srgbClr>
              </a:gs>
              <a:gs pos="43000">
                <a:srgbClr val="0F2857">
                  <a:alpha val="49803"/>
                </a:srgbClr>
              </a:gs>
              <a:gs pos="73000">
                <a:srgbClr val="92CDF0">
                  <a:alpha val="11372"/>
                </a:srgbClr>
              </a:gs>
              <a:gs pos="100000">
                <a:srgbClr val="92CDF0">
                  <a:alpha val="11372"/>
                </a:srgbClr>
              </a:gs>
            </a:gsLst>
            <a:path path="circle">
              <a:fillToRect l="100%" t="100%"/>
            </a:path>
            <a:tileRect b="-100%" r="-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104" name="Google Shape;104;p19"/>
          <p:cNvSpPr/>
          <p:nvPr/>
        </p:nvSpPr>
        <p:spPr>
          <a:xfrm>
            <a:off x="0" y="5549"/>
            <a:ext cx="3569045" cy="631515"/>
          </a:xfrm>
          <a:custGeom>
            <a:rect b="b" l="l" r="r" t="t"/>
            <a:pathLst>
              <a:path extrusionOk="0" h="842020" w="4758726">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rgbClr val="64DFED">
                  <a:alpha val="42745"/>
                </a:srgbClr>
              </a:gs>
              <a:gs pos="100000">
                <a:srgbClr val="F6A6F4">
                  <a:alpha val="52941"/>
                </a:srgbClr>
              </a:gs>
            </a:gsLst>
            <a:lin ang="132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105" name="Google Shape;105;p19"/>
          <p:cNvSpPr txBox="1"/>
          <p:nvPr>
            <p:ph type="ctrTitle"/>
          </p:nvPr>
        </p:nvSpPr>
        <p:spPr>
          <a:xfrm>
            <a:off x="1714500" y="2064258"/>
            <a:ext cx="5822442" cy="1200150"/>
          </a:xfrm>
          <a:prstGeom prst="rect">
            <a:avLst/>
          </a:prstGeom>
          <a:noFill/>
          <a:ln>
            <a:noFill/>
          </a:ln>
        </p:spPr>
        <p:txBody>
          <a:bodyPr anchorCtr="0" anchor="t" bIns="34275" lIns="68575" spcFirstLastPara="1" rIns="68575" wrap="square" tIns="34275">
            <a:noAutofit/>
          </a:bodyPr>
          <a:lstStyle>
            <a:lvl1pPr lvl="0" algn="ctr">
              <a:lnSpc>
                <a:spcPct val="100000"/>
              </a:lnSpc>
              <a:spcBef>
                <a:spcPts val="0"/>
              </a:spcBef>
              <a:spcAft>
                <a:spcPts val="0"/>
              </a:spcAft>
              <a:buClr>
                <a:schemeClr val="lt1"/>
              </a:buClr>
              <a:buSzPts val="3000"/>
              <a:buFont typeface="Twentieth Century"/>
              <a:buNone/>
              <a:defRPr sz="30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6" name="Google Shape;106;p19"/>
          <p:cNvSpPr txBox="1"/>
          <p:nvPr>
            <p:ph idx="1" type="subTitle"/>
          </p:nvPr>
        </p:nvSpPr>
        <p:spPr>
          <a:xfrm>
            <a:off x="5349240" y="3175254"/>
            <a:ext cx="2132838" cy="336042"/>
          </a:xfrm>
          <a:prstGeom prst="rect">
            <a:avLst/>
          </a:prstGeom>
          <a:noFill/>
          <a:ln>
            <a:noFill/>
          </a:ln>
        </p:spPr>
        <p:txBody>
          <a:bodyPr anchorCtr="0" anchor="t" bIns="34275" lIns="68575" spcFirstLastPara="1" rIns="68575" wrap="square" tIns="34275">
            <a:noAutofit/>
          </a:bodyPr>
          <a:lstStyle>
            <a:lvl1pPr lvl="0" algn="r">
              <a:lnSpc>
                <a:spcPct val="90000"/>
              </a:lnSpc>
              <a:spcBef>
                <a:spcPts val="800"/>
              </a:spcBef>
              <a:spcAft>
                <a:spcPts val="0"/>
              </a:spcAft>
              <a:buSzPts val="1500"/>
              <a:buNone/>
              <a:defRPr sz="1500"/>
            </a:lvl1pPr>
            <a:lvl2pPr lvl="1" algn="ctr">
              <a:lnSpc>
                <a:spcPct val="90000"/>
              </a:lnSpc>
              <a:spcBef>
                <a:spcPts val="400"/>
              </a:spcBef>
              <a:spcAft>
                <a:spcPts val="0"/>
              </a:spcAft>
              <a:buSzPts val="1500"/>
              <a:buNone/>
              <a:defRPr sz="1500"/>
            </a:lvl2pPr>
            <a:lvl3pPr lvl="2" algn="ctr">
              <a:lnSpc>
                <a:spcPct val="90000"/>
              </a:lnSpc>
              <a:spcBef>
                <a:spcPts val="400"/>
              </a:spcBef>
              <a:spcAft>
                <a:spcPts val="0"/>
              </a:spcAft>
              <a:buSzPts val="1400"/>
              <a:buNone/>
              <a:defRPr sz="1400"/>
            </a:lvl3pPr>
            <a:lvl4pPr lvl="3" algn="ctr">
              <a:lnSpc>
                <a:spcPct val="90000"/>
              </a:lnSpc>
              <a:spcBef>
                <a:spcPts val="400"/>
              </a:spcBef>
              <a:spcAft>
                <a:spcPts val="0"/>
              </a:spcAft>
              <a:buSzPts val="1200"/>
              <a:buNone/>
              <a:defRPr sz="1200"/>
            </a:lvl4pPr>
            <a:lvl5pPr lvl="4" algn="ctr">
              <a:lnSpc>
                <a:spcPct val="90000"/>
              </a:lnSpc>
              <a:spcBef>
                <a:spcPts val="400"/>
              </a:spcBef>
              <a:spcAft>
                <a:spcPts val="0"/>
              </a:spcAft>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Column" showMasterSp="0">
  <p:cSld name="5 Column">
    <p:spTree>
      <p:nvGrpSpPr>
        <p:cNvPr id="107" name="Shape 107"/>
        <p:cNvGrpSpPr/>
        <p:nvPr/>
      </p:nvGrpSpPr>
      <p:grpSpPr>
        <a:xfrm>
          <a:off x="0" y="0"/>
          <a:ext cx="0" cy="0"/>
          <a:chOff x="0" y="0"/>
          <a:chExt cx="0" cy="0"/>
        </a:xfrm>
      </p:grpSpPr>
      <p:sp>
        <p:nvSpPr>
          <p:cNvPr id="108" name="Google Shape;108;p20"/>
          <p:cNvSpPr txBox="1"/>
          <p:nvPr>
            <p:ph idx="1" type="body"/>
          </p:nvPr>
        </p:nvSpPr>
        <p:spPr>
          <a:xfrm>
            <a:off x="7029450" y="2427732"/>
            <a:ext cx="1570482" cy="1392174"/>
          </a:xfrm>
          <a:prstGeom prst="rect">
            <a:avLst/>
          </a:prstGeom>
          <a:noFill/>
          <a:ln cap="flat" cmpd="sng" w="12700">
            <a:solidFill>
              <a:schemeClr val="lt1"/>
            </a:solidFill>
            <a:prstDash val="solid"/>
            <a:round/>
            <a:headEnd len="sm" w="sm" type="none"/>
            <a:tailEnd len="sm" w="sm" type="none"/>
          </a:ln>
        </p:spPr>
        <p:txBody>
          <a:bodyPr anchorCtr="0" anchor="t" bIns="34275" lIns="192025" spcFirstLastPara="1" rIns="205725" wrap="square" tIns="150875">
            <a:noAutofit/>
          </a:bodyPr>
          <a:lstStyle>
            <a:lvl1pPr indent="-228600" lvl="0" marL="457200" algn="l">
              <a:lnSpc>
                <a:spcPct val="100000"/>
              </a:lnSpc>
              <a:spcBef>
                <a:spcPts val="0"/>
              </a:spcBef>
              <a:spcAft>
                <a:spcPts val="0"/>
              </a:spcAft>
              <a:buSzPts val="1100"/>
              <a:buNone/>
              <a:defRPr sz="1100"/>
            </a:lvl1pPr>
            <a:lvl2pPr indent="-317500" lvl="1" marL="914400" algn="l">
              <a:lnSpc>
                <a:spcPct val="90000"/>
              </a:lnSpc>
              <a:spcBef>
                <a:spcPts val="400"/>
              </a:spcBef>
              <a:spcAft>
                <a:spcPts val="0"/>
              </a:spcAft>
              <a:buSzPts val="1400"/>
              <a:buChar char="o"/>
              <a:defRPr/>
            </a:lvl2pPr>
            <a:lvl3pPr indent="-317500" lvl="2" marL="1371600" algn="l">
              <a:lnSpc>
                <a:spcPct val="90000"/>
              </a:lnSpc>
              <a:spcBef>
                <a:spcPts val="400"/>
              </a:spcBef>
              <a:spcAft>
                <a:spcPts val="0"/>
              </a:spcAft>
              <a:buSzPts val="1400"/>
              <a:buChar char="o"/>
              <a:defRPr/>
            </a:lvl3pPr>
            <a:lvl4pPr indent="-317500" lvl="3" marL="1828800" algn="l">
              <a:lnSpc>
                <a:spcPct val="90000"/>
              </a:lnSpc>
              <a:spcBef>
                <a:spcPts val="400"/>
              </a:spcBef>
              <a:spcAft>
                <a:spcPts val="0"/>
              </a:spcAft>
              <a:buSzPts val="1400"/>
              <a:buChar char="o"/>
              <a:defRPr/>
            </a:lvl4pPr>
            <a:lvl5pPr indent="-317500" lvl="4" marL="2286000" algn="l">
              <a:lnSpc>
                <a:spcPct val="90000"/>
              </a:lnSpc>
              <a:spcBef>
                <a:spcPts val="400"/>
              </a:spcBef>
              <a:spcAft>
                <a:spcPts val="0"/>
              </a:spcAft>
              <a:buSzPts val="1400"/>
              <a:buChar char="o"/>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9" name="Google Shape;109;p20"/>
          <p:cNvSpPr txBox="1"/>
          <p:nvPr>
            <p:ph type="title"/>
          </p:nvPr>
        </p:nvSpPr>
        <p:spPr>
          <a:xfrm>
            <a:off x="1241298" y="624078"/>
            <a:ext cx="6659118" cy="802386"/>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chemeClr val="lt1"/>
              </a:buClr>
              <a:buSzPts val="3000"/>
              <a:buFont typeface="Twentieth Century"/>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0" name="Google Shape;110;p20"/>
          <p:cNvSpPr txBox="1"/>
          <p:nvPr>
            <p:ph idx="2" type="body"/>
          </p:nvPr>
        </p:nvSpPr>
        <p:spPr>
          <a:xfrm>
            <a:off x="545504" y="1858518"/>
            <a:ext cx="1573618" cy="527078"/>
          </a:xfrm>
          <a:prstGeom prst="rect">
            <a:avLst/>
          </a:prstGeom>
          <a:solidFill>
            <a:schemeClr val="accent6"/>
          </a:solidFill>
          <a:ln cap="flat" cmpd="sng" w="12700">
            <a:solidFill>
              <a:schemeClr val="accent6"/>
            </a:solidFill>
            <a:prstDash val="solid"/>
            <a:round/>
            <a:headEnd len="sm" w="sm" type="none"/>
            <a:tailEnd len="sm" w="sm" type="none"/>
          </a:ln>
        </p:spPr>
        <p:txBody>
          <a:bodyPr anchorCtr="0" anchor="ctr" bIns="34275" lIns="68575" spcFirstLastPara="1" rIns="68575" wrap="square" tIns="34275">
            <a:noAutofit/>
          </a:bodyPr>
          <a:lstStyle>
            <a:lvl1pPr indent="-228600" lvl="0" marL="457200" algn="ctr">
              <a:lnSpc>
                <a:spcPct val="100000"/>
              </a:lnSpc>
              <a:spcBef>
                <a:spcPts val="0"/>
              </a:spcBef>
              <a:spcAft>
                <a:spcPts val="0"/>
              </a:spcAft>
              <a:buSzPts val="1800"/>
              <a:buNone/>
              <a:defRPr b="1" sz="1800">
                <a:solidFill>
                  <a:schemeClr val="dk1"/>
                </a:solidFill>
                <a:latin typeface="Twentieth Century"/>
                <a:ea typeface="Twentieth Century"/>
                <a:cs typeface="Twentieth Century"/>
                <a:sym typeface="Twentieth Century"/>
              </a:defRPr>
            </a:lvl1pPr>
            <a:lvl2pPr indent="-317500" lvl="1" marL="914400" algn="l">
              <a:lnSpc>
                <a:spcPct val="90000"/>
              </a:lnSpc>
              <a:spcBef>
                <a:spcPts val="400"/>
              </a:spcBef>
              <a:spcAft>
                <a:spcPts val="0"/>
              </a:spcAft>
              <a:buSzPts val="1400"/>
              <a:buChar char="o"/>
              <a:defRPr/>
            </a:lvl2pPr>
            <a:lvl3pPr indent="-317500" lvl="2" marL="1371600" algn="l">
              <a:lnSpc>
                <a:spcPct val="90000"/>
              </a:lnSpc>
              <a:spcBef>
                <a:spcPts val="400"/>
              </a:spcBef>
              <a:spcAft>
                <a:spcPts val="0"/>
              </a:spcAft>
              <a:buSzPts val="1400"/>
              <a:buChar char="o"/>
              <a:defRPr/>
            </a:lvl3pPr>
            <a:lvl4pPr indent="-317500" lvl="3" marL="1828800" algn="l">
              <a:lnSpc>
                <a:spcPct val="90000"/>
              </a:lnSpc>
              <a:spcBef>
                <a:spcPts val="400"/>
              </a:spcBef>
              <a:spcAft>
                <a:spcPts val="0"/>
              </a:spcAft>
              <a:buSzPts val="1400"/>
              <a:buChar char="o"/>
              <a:defRPr/>
            </a:lvl4pPr>
            <a:lvl5pPr indent="-317500" lvl="4" marL="2286000" algn="l">
              <a:lnSpc>
                <a:spcPct val="90000"/>
              </a:lnSpc>
              <a:spcBef>
                <a:spcPts val="400"/>
              </a:spcBef>
              <a:spcAft>
                <a:spcPts val="0"/>
              </a:spcAft>
              <a:buSzPts val="1400"/>
              <a:buChar char="o"/>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1" name="Google Shape;111;p20"/>
          <p:cNvSpPr txBox="1"/>
          <p:nvPr>
            <p:ph idx="3" type="body"/>
          </p:nvPr>
        </p:nvSpPr>
        <p:spPr>
          <a:xfrm>
            <a:off x="548640" y="2427732"/>
            <a:ext cx="1570482" cy="1392174"/>
          </a:xfrm>
          <a:prstGeom prst="rect">
            <a:avLst/>
          </a:prstGeom>
          <a:noFill/>
          <a:ln cap="flat" cmpd="sng" w="12700">
            <a:solidFill>
              <a:schemeClr val="lt1"/>
            </a:solidFill>
            <a:prstDash val="solid"/>
            <a:round/>
            <a:headEnd len="sm" w="sm" type="none"/>
            <a:tailEnd len="sm" w="sm" type="none"/>
          </a:ln>
        </p:spPr>
        <p:txBody>
          <a:bodyPr anchorCtr="0" anchor="t" bIns="34275" lIns="192025" spcFirstLastPara="1" rIns="205725" wrap="square" tIns="150875">
            <a:noAutofit/>
          </a:bodyPr>
          <a:lstStyle>
            <a:lvl1pPr indent="-228600" lvl="0" marL="457200" algn="l">
              <a:lnSpc>
                <a:spcPct val="100000"/>
              </a:lnSpc>
              <a:spcBef>
                <a:spcPts val="0"/>
              </a:spcBef>
              <a:spcAft>
                <a:spcPts val="0"/>
              </a:spcAft>
              <a:buSzPts val="1100"/>
              <a:buNone/>
              <a:defRPr sz="1100"/>
            </a:lvl1pPr>
            <a:lvl2pPr indent="-317500" lvl="1" marL="914400" algn="l">
              <a:lnSpc>
                <a:spcPct val="90000"/>
              </a:lnSpc>
              <a:spcBef>
                <a:spcPts val="400"/>
              </a:spcBef>
              <a:spcAft>
                <a:spcPts val="0"/>
              </a:spcAft>
              <a:buSzPts val="1400"/>
              <a:buChar char="o"/>
              <a:defRPr/>
            </a:lvl2pPr>
            <a:lvl3pPr indent="-317500" lvl="2" marL="1371600" algn="l">
              <a:lnSpc>
                <a:spcPct val="90000"/>
              </a:lnSpc>
              <a:spcBef>
                <a:spcPts val="400"/>
              </a:spcBef>
              <a:spcAft>
                <a:spcPts val="0"/>
              </a:spcAft>
              <a:buSzPts val="1400"/>
              <a:buChar char="o"/>
              <a:defRPr/>
            </a:lvl3pPr>
            <a:lvl4pPr indent="-317500" lvl="3" marL="1828800" algn="l">
              <a:lnSpc>
                <a:spcPct val="90000"/>
              </a:lnSpc>
              <a:spcBef>
                <a:spcPts val="400"/>
              </a:spcBef>
              <a:spcAft>
                <a:spcPts val="0"/>
              </a:spcAft>
              <a:buSzPts val="1400"/>
              <a:buChar char="o"/>
              <a:defRPr/>
            </a:lvl4pPr>
            <a:lvl5pPr indent="-317500" lvl="4" marL="2286000" algn="l">
              <a:lnSpc>
                <a:spcPct val="90000"/>
              </a:lnSpc>
              <a:spcBef>
                <a:spcPts val="400"/>
              </a:spcBef>
              <a:spcAft>
                <a:spcPts val="0"/>
              </a:spcAft>
              <a:buSzPts val="1400"/>
              <a:buChar char="o"/>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2" name="Google Shape;112;p20"/>
          <p:cNvSpPr txBox="1"/>
          <p:nvPr>
            <p:ph idx="4" type="body"/>
          </p:nvPr>
        </p:nvSpPr>
        <p:spPr>
          <a:xfrm>
            <a:off x="2163699" y="1858518"/>
            <a:ext cx="1577340" cy="528066"/>
          </a:xfrm>
          <a:prstGeom prst="rect">
            <a:avLst/>
          </a:prstGeom>
          <a:solidFill>
            <a:schemeClr val="accent1"/>
          </a:solidFill>
          <a:ln cap="flat" cmpd="sng" w="12700">
            <a:solidFill>
              <a:schemeClr val="accent1"/>
            </a:solidFill>
            <a:prstDash val="solid"/>
            <a:round/>
            <a:headEnd len="sm" w="sm" type="none"/>
            <a:tailEnd len="sm" w="sm" type="none"/>
          </a:ln>
        </p:spPr>
        <p:txBody>
          <a:bodyPr anchorCtr="0" anchor="ctr" bIns="34275" lIns="68575" spcFirstLastPara="1" rIns="68575" wrap="square" tIns="34275">
            <a:noAutofit/>
          </a:bodyPr>
          <a:lstStyle>
            <a:lvl1pPr indent="-228600" lvl="0" marL="457200" algn="ctr">
              <a:lnSpc>
                <a:spcPct val="100000"/>
              </a:lnSpc>
              <a:spcBef>
                <a:spcPts val="0"/>
              </a:spcBef>
              <a:spcAft>
                <a:spcPts val="0"/>
              </a:spcAft>
              <a:buSzPts val="1800"/>
              <a:buNone/>
              <a:defRPr b="1" sz="1800">
                <a:solidFill>
                  <a:schemeClr val="dk1"/>
                </a:solidFill>
                <a:latin typeface="Twentieth Century"/>
                <a:ea typeface="Twentieth Century"/>
                <a:cs typeface="Twentieth Century"/>
                <a:sym typeface="Twentieth Century"/>
              </a:defRPr>
            </a:lvl1pPr>
            <a:lvl2pPr indent="-317500" lvl="1" marL="914400" algn="l">
              <a:lnSpc>
                <a:spcPct val="90000"/>
              </a:lnSpc>
              <a:spcBef>
                <a:spcPts val="400"/>
              </a:spcBef>
              <a:spcAft>
                <a:spcPts val="0"/>
              </a:spcAft>
              <a:buSzPts val="1400"/>
              <a:buChar char="o"/>
              <a:defRPr/>
            </a:lvl2pPr>
            <a:lvl3pPr indent="-317500" lvl="2" marL="1371600" algn="l">
              <a:lnSpc>
                <a:spcPct val="90000"/>
              </a:lnSpc>
              <a:spcBef>
                <a:spcPts val="400"/>
              </a:spcBef>
              <a:spcAft>
                <a:spcPts val="0"/>
              </a:spcAft>
              <a:buSzPts val="1400"/>
              <a:buChar char="o"/>
              <a:defRPr/>
            </a:lvl3pPr>
            <a:lvl4pPr indent="-317500" lvl="3" marL="1828800" algn="l">
              <a:lnSpc>
                <a:spcPct val="90000"/>
              </a:lnSpc>
              <a:spcBef>
                <a:spcPts val="400"/>
              </a:spcBef>
              <a:spcAft>
                <a:spcPts val="0"/>
              </a:spcAft>
              <a:buSzPts val="1400"/>
              <a:buChar char="o"/>
              <a:defRPr/>
            </a:lvl4pPr>
            <a:lvl5pPr indent="-317500" lvl="4" marL="2286000" algn="l">
              <a:lnSpc>
                <a:spcPct val="90000"/>
              </a:lnSpc>
              <a:spcBef>
                <a:spcPts val="400"/>
              </a:spcBef>
              <a:spcAft>
                <a:spcPts val="0"/>
              </a:spcAft>
              <a:buSzPts val="1400"/>
              <a:buChar char="o"/>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3" name="Google Shape;113;p20"/>
          <p:cNvSpPr txBox="1"/>
          <p:nvPr>
            <p:ph idx="5" type="body"/>
          </p:nvPr>
        </p:nvSpPr>
        <p:spPr>
          <a:xfrm>
            <a:off x="2168843" y="2427732"/>
            <a:ext cx="1570482" cy="1392174"/>
          </a:xfrm>
          <a:prstGeom prst="rect">
            <a:avLst/>
          </a:prstGeom>
          <a:noFill/>
          <a:ln cap="flat" cmpd="sng" w="12700">
            <a:solidFill>
              <a:schemeClr val="lt1"/>
            </a:solidFill>
            <a:prstDash val="solid"/>
            <a:round/>
            <a:headEnd len="sm" w="sm" type="none"/>
            <a:tailEnd len="sm" w="sm" type="none"/>
          </a:ln>
        </p:spPr>
        <p:txBody>
          <a:bodyPr anchorCtr="0" anchor="t" bIns="34275" lIns="192025" spcFirstLastPara="1" rIns="205725" wrap="square" tIns="150875">
            <a:noAutofit/>
          </a:bodyPr>
          <a:lstStyle>
            <a:lvl1pPr indent="-228600" lvl="0" marL="457200" algn="l">
              <a:lnSpc>
                <a:spcPct val="100000"/>
              </a:lnSpc>
              <a:spcBef>
                <a:spcPts val="0"/>
              </a:spcBef>
              <a:spcAft>
                <a:spcPts val="0"/>
              </a:spcAft>
              <a:buSzPts val="1100"/>
              <a:buNone/>
              <a:defRPr sz="1100"/>
            </a:lvl1pPr>
            <a:lvl2pPr indent="-317500" lvl="1" marL="914400" algn="l">
              <a:lnSpc>
                <a:spcPct val="90000"/>
              </a:lnSpc>
              <a:spcBef>
                <a:spcPts val="400"/>
              </a:spcBef>
              <a:spcAft>
                <a:spcPts val="0"/>
              </a:spcAft>
              <a:buSzPts val="1400"/>
              <a:buChar char="o"/>
              <a:defRPr/>
            </a:lvl2pPr>
            <a:lvl3pPr indent="-317500" lvl="2" marL="1371600" algn="l">
              <a:lnSpc>
                <a:spcPct val="90000"/>
              </a:lnSpc>
              <a:spcBef>
                <a:spcPts val="400"/>
              </a:spcBef>
              <a:spcAft>
                <a:spcPts val="0"/>
              </a:spcAft>
              <a:buSzPts val="1400"/>
              <a:buChar char="o"/>
              <a:defRPr/>
            </a:lvl3pPr>
            <a:lvl4pPr indent="-317500" lvl="3" marL="1828800" algn="l">
              <a:lnSpc>
                <a:spcPct val="90000"/>
              </a:lnSpc>
              <a:spcBef>
                <a:spcPts val="400"/>
              </a:spcBef>
              <a:spcAft>
                <a:spcPts val="0"/>
              </a:spcAft>
              <a:buSzPts val="1400"/>
              <a:buChar char="o"/>
              <a:defRPr/>
            </a:lvl4pPr>
            <a:lvl5pPr indent="-317500" lvl="4" marL="2286000" algn="l">
              <a:lnSpc>
                <a:spcPct val="90000"/>
              </a:lnSpc>
              <a:spcBef>
                <a:spcPts val="400"/>
              </a:spcBef>
              <a:spcAft>
                <a:spcPts val="0"/>
              </a:spcAft>
              <a:buSzPts val="1400"/>
              <a:buChar char="o"/>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4" name="Google Shape;114;p20"/>
          <p:cNvSpPr txBox="1"/>
          <p:nvPr>
            <p:ph idx="6" type="body"/>
          </p:nvPr>
        </p:nvSpPr>
        <p:spPr>
          <a:xfrm>
            <a:off x="3785616" y="1858518"/>
            <a:ext cx="1577340" cy="528066"/>
          </a:xfrm>
          <a:prstGeom prst="rect">
            <a:avLst/>
          </a:prstGeom>
          <a:solidFill>
            <a:schemeClr val="accent4"/>
          </a:solidFill>
          <a:ln cap="flat" cmpd="sng" w="12700">
            <a:solidFill>
              <a:schemeClr val="accent4"/>
            </a:solidFill>
            <a:prstDash val="solid"/>
            <a:round/>
            <a:headEnd len="sm" w="sm" type="none"/>
            <a:tailEnd len="sm" w="sm" type="none"/>
          </a:ln>
        </p:spPr>
        <p:txBody>
          <a:bodyPr anchorCtr="0" anchor="ctr" bIns="34275" lIns="68575" spcFirstLastPara="1" rIns="68575" wrap="square" tIns="34275">
            <a:noAutofit/>
          </a:bodyPr>
          <a:lstStyle>
            <a:lvl1pPr indent="-228600" lvl="0" marL="457200" algn="ctr">
              <a:lnSpc>
                <a:spcPct val="100000"/>
              </a:lnSpc>
              <a:spcBef>
                <a:spcPts val="0"/>
              </a:spcBef>
              <a:spcAft>
                <a:spcPts val="0"/>
              </a:spcAft>
              <a:buSzPts val="1800"/>
              <a:buNone/>
              <a:defRPr b="1" sz="1800">
                <a:solidFill>
                  <a:schemeClr val="dk1"/>
                </a:solidFill>
                <a:latin typeface="Twentieth Century"/>
                <a:ea typeface="Twentieth Century"/>
                <a:cs typeface="Twentieth Century"/>
                <a:sym typeface="Twentieth Century"/>
              </a:defRPr>
            </a:lvl1pPr>
            <a:lvl2pPr indent="-317500" lvl="1" marL="914400" algn="l">
              <a:lnSpc>
                <a:spcPct val="90000"/>
              </a:lnSpc>
              <a:spcBef>
                <a:spcPts val="400"/>
              </a:spcBef>
              <a:spcAft>
                <a:spcPts val="0"/>
              </a:spcAft>
              <a:buSzPts val="1400"/>
              <a:buChar char="o"/>
              <a:defRPr/>
            </a:lvl2pPr>
            <a:lvl3pPr indent="-317500" lvl="2" marL="1371600" algn="l">
              <a:lnSpc>
                <a:spcPct val="90000"/>
              </a:lnSpc>
              <a:spcBef>
                <a:spcPts val="400"/>
              </a:spcBef>
              <a:spcAft>
                <a:spcPts val="0"/>
              </a:spcAft>
              <a:buSzPts val="1400"/>
              <a:buChar char="o"/>
              <a:defRPr/>
            </a:lvl3pPr>
            <a:lvl4pPr indent="-317500" lvl="3" marL="1828800" algn="l">
              <a:lnSpc>
                <a:spcPct val="90000"/>
              </a:lnSpc>
              <a:spcBef>
                <a:spcPts val="400"/>
              </a:spcBef>
              <a:spcAft>
                <a:spcPts val="0"/>
              </a:spcAft>
              <a:buSzPts val="1400"/>
              <a:buChar char="o"/>
              <a:defRPr/>
            </a:lvl4pPr>
            <a:lvl5pPr indent="-317500" lvl="4" marL="2286000" algn="l">
              <a:lnSpc>
                <a:spcPct val="90000"/>
              </a:lnSpc>
              <a:spcBef>
                <a:spcPts val="400"/>
              </a:spcBef>
              <a:spcAft>
                <a:spcPts val="0"/>
              </a:spcAft>
              <a:buSzPts val="1400"/>
              <a:buChar char="o"/>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5" name="Google Shape;115;p20"/>
          <p:cNvSpPr txBox="1"/>
          <p:nvPr>
            <p:ph idx="7" type="body"/>
          </p:nvPr>
        </p:nvSpPr>
        <p:spPr>
          <a:xfrm>
            <a:off x="3789045" y="2427732"/>
            <a:ext cx="1570482" cy="1392174"/>
          </a:xfrm>
          <a:prstGeom prst="rect">
            <a:avLst/>
          </a:prstGeom>
          <a:noFill/>
          <a:ln cap="flat" cmpd="sng" w="12700">
            <a:solidFill>
              <a:schemeClr val="lt1"/>
            </a:solidFill>
            <a:prstDash val="solid"/>
            <a:round/>
            <a:headEnd len="sm" w="sm" type="none"/>
            <a:tailEnd len="sm" w="sm" type="none"/>
          </a:ln>
        </p:spPr>
        <p:txBody>
          <a:bodyPr anchorCtr="0" anchor="t" bIns="34275" lIns="192025" spcFirstLastPara="1" rIns="205725" wrap="square" tIns="150875">
            <a:noAutofit/>
          </a:bodyPr>
          <a:lstStyle>
            <a:lvl1pPr indent="-228600" lvl="0" marL="457200" algn="l">
              <a:lnSpc>
                <a:spcPct val="100000"/>
              </a:lnSpc>
              <a:spcBef>
                <a:spcPts val="0"/>
              </a:spcBef>
              <a:spcAft>
                <a:spcPts val="0"/>
              </a:spcAft>
              <a:buSzPts val="1100"/>
              <a:buNone/>
              <a:defRPr sz="1100"/>
            </a:lvl1pPr>
            <a:lvl2pPr indent="-317500" lvl="1" marL="914400" algn="l">
              <a:lnSpc>
                <a:spcPct val="90000"/>
              </a:lnSpc>
              <a:spcBef>
                <a:spcPts val="400"/>
              </a:spcBef>
              <a:spcAft>
                <a:spcPts val="0"/>
              </a:spcAft>
              <a:buSzPts val="1400"/>
              <a:buChar char="o"/>
              <a:defRPr/>
            </a:lvl2pPr>
            <a:lvl3pPr indent="-317500" lvl="2" marL="1371600" algn="l">
              <a:lnSpc>
                <a:spcPct val="90000"/>
              </a:lnSpc>
              <a:spcBef>
                <a:spcPts val="400"/>
              </a:spcBef>
              <a:spcAft>
                <a:spcPts val="0"/>
              </a:spcAft>
              <a:buSzPts val="1400"/>
              <a:buChar char="o"/>
              <a:defRPr/>
            </a:lvl3pPr>
            <a:lvl4pPr indent="-317500" lvl="3" marL="1828800" algn="l">
              <a:lnSpc>
                <a:spcPct val="90000"/>
              </a:lnSpc>
              <a:spcBef>
                <a:spcPts val="400"/>
              </a:spcBef>
              <a:spcAft>
                <a:spcPts val="0"/>
              </a:spcAft>
              <a:buSzPts val="1400"/>
              <a:buChar char="o"/>
              <a:defRPr/>
            </a:lvl4pPr>
            <a:lvl5pPr indent="-317500" lvl="4" marL="2286000" algn="l">
              <a:lnSpc>
                <a:spcPct val="90000"/>
              </a:lnSpc>
              <a:spcBef>
                <a:spcPts val="400"/>
              </a:spcBef>
              <a:spcAft>
                <a:spcPts val="0"/>
              </a:spcAft>
              <a:buSzPts val="1400"/>
              <a:buChar char="o"/>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20"/>
          <p:cNvSpPr txBox="1"/>
          <p:nvPr>
            <p:ph idx="8" type="body"/>
          </p:nvPr>
        </p:nvSpPr>
        <p:spPr>
          <a:xfrm>
            <a:off x="5407533" y="1858518"/>
            <a:ext cx="1577340" cy="528066"/>
          </a:xfrm>
          <a:prstGeom prst="rect">
            <a:avLst/>
          </a:prstGeom>
          <a:solidFill>
            <a:schemeClr val="accent2"/>
          </a:solidFill>
          <a:ln cap="flat" cmpd="sng" w="12700">
            <a:solidFill>
              <a:schemeClr val="accent2"/>
            </a:solidFill>
            <a:prstDash val="solid"/>
            <a:round/>
            <a:headEnd len="sm" w="sm" type="none"/>
            <a:tailEnd len="sm" w="sm" type="none"/>
          </a:ln>
        </p:spPr>
        <p:txBody>
          <a:bodyPr anchorCtr="0" anchor="ctr" bIns="34275" lIns="68575" spcFirstLastPara="1" rIns="68575" wrap="square" tIns="34275">
            <a:noAutofit/>
          </a:bodyPr>
          <a:lstStyle>
            <a:lvl1pPr indent="-228600" lvl="0" marL="457200" algn="ctr">
              <a:lnSpc>
                <a:spcPct val="100000"/>
              </a:lnSpc>
              <a:spcBef>
                <a:spcPts val="0"/>
              </a:spcBef>
              <a:spcAft>
                <a:spcPts val="0"/>
              </a:spcAft>
              <a:buSzPts val="1800"/>
              <a:buNone/>
              <a:defRPr b="1" sz="1800">
                <a:solidFill>
                  <a:schemeClr val="dk1"/>
                </a:solidFill>
                <a:latin typeface="Twentieth Century"/>
                <a:ea typeface="Twentieth Century"/>
                <a:cs typeface="Twentieth Century"/>
                <a:sym typeface="Twentieth Century"/>
              </a:defRPr>
            </a:lvl1pPr>
            <a:lvl2pPr indent="-317500" lvl="1" marL="914400" algn="l">
              <a:lnSpc>
                <a:spcPct val="90000"/>
              </a:lnSpc>
              <a:spcBef>
                <a:spcPts val="400"/>
              </a:spcBef>
              <a:spcAft>
                <a:spcPts val="0"/>
              </a:spcAft>
              <a:buSzPts val="1400"/>
              <a:buChar char="o"/>
              <a:defRPr/>
            </a:lvl2pPr>
            <a:lvl3pPr indent="-317500" lvl="2" marL="1371600" algn="l">
              <a:lnSpc>
                <a:spcPct val="90000"/>
              </a:lnSpc>
              <a:spcBef>
                <a:spcPts val="400"/>
              </a:spcBef>
              <a:spcAft>
                <a:spcPts val="0"/>
              </a:spcAft>
              <a:buSzPts val="1400"/>
              <a:buChar char="o"/>
              <a:defRPr/>
            </a:lvl3pPr>
            <a:lvl4pPr indent="-317500" lvl="3" marL="1828800" algn="l">
              <a:lnSpc>
                <a:spcPct val="90000"/>
              </a:lnSpc>
              <a:spcBef>
                <a:spcPts val="400"/>
              </a:spcBef>
              <a:spcAft>
                <a:spcPts val="0"/>
              </a:spcAft>
              <a:buSzPts val="1400"/>
              <a:buChar char="o"/>
              <a:defRPr/>
            </a:lvl4pPr>
            <a:lvl5pPr indent="-317500" lvl="4" marL="2286000" algn="l">
              <a:lnSpc>
                <a:spcPct val="90000"/>
              </a:lnSpc>
              <a:spcBef>
                <a:spcPts val="400"/>
              </a:spcBef>
              <a:spcAft>
                <a:spcPts val="0"/>
              </a:spcAft>
              <a:buSzPts val="1400"/>
              <a:buChar char="o"/>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7" name="Google Shape;117;p20"/>
          <p:cNvSpPr txBox="1"/>
          <p:nvPr>
            <p:ph idx="9" type="body"/>
          </p:nvPr>
        </p:nvSpPr>
        <p:spPr>
          <a:xfrm>
            <a:off x="5409248" y="2427732"/>
            <a:ext cx="1570482" cy="1392174"/>
          </a:xfrm>
          <a:prstGeom prst="rect">
            <a:avLst/>
          </a:prstGeom>
          <a:noFill/>
          <a:ln cap="flat" cmpd="sng" w="12700">
            <a:solidFill>
              <a:schemeClr val="lt1"/>
            </a:solidFill>
            <a:prstDash val="solid"/>
            <a:round/>
            <a:headEnd len="sm" w="sm" type="none"/>
            <a:tailEnd len="sm" w="sm" type="none"/>
          </a:ln>
        </p:spPr>
        <p:txBody>
          <a:bodyPr anchorCtr="0" anchor="t" bIns="34275" lIns="192025" spcFirstLastPara="1" rIns="205725" wrap="square" tIns="150875">
            <a:noAutofit/>
          </a:bodyPr>
          <a:lstStyle>
            <a:lvl1pPr indent="-228600" lvl="0" marL="457200" algn="l">
              <a:lnSpc>
                <a:spcPct val="100000"/>
              </a:lnSpc>
              <a:spcBef>
                <a:spcPts val="0"/>
              </a:spcBef>
              <a:spcAft>
                <a:spcPts val="0"/>
              </a:spcAft>
              <a:buSzPts val="1100"/>
              <a:buNone/>
              <a:defRPr sz="1100"/>
            </a:lvl1pPr>
            <a:lvl2pPr indent="-317500" lvl="1" marL="914400" algn="l">
              <a:lnSpc>
                <a:spcPct val="90000"/>
              </a:lnSpc>
              <a:spcBef>
                <a:spcPts val="400"/>
              </a:spcBef>
              <a:spcAft>
                <a:spcPts val="0"/>
              </a:spcAft>
              <a:buSzPts val="1400"/>
              <a:buChar char="o"/>
              <a:defRPr/>
            </a:lvl2pPr>
            <a:lvl3pPr indent="-317500" lvl="2" marL="1371600" algn="l">
              <a:lnSpc>
                <a:spcPct val="90000"/>
              </a:lnSpc>
              <a:spcBef>
                <a:spcPts val="400"/>
              </a:spcBef>
              <a:spcAft>
                <a:spcPts val="0"/>
              </a:spcAft>
              <a:buSzPts val="1400"/>
              <a:buChar char="o"/>
              <a:defRPr/>
            </a:lvl3pPr>
            <a:lvl4pPr indent="-317500" lvl="3" marL="1828800" algn="l">
              <a:lnSpc>
                <a:spcPct val="90000"/>
              </a:lnSpc>
              <a:spcBef>
                <a:spcPts val="400"/>
              </a:spcBef>
              <a:spcAft>
                <a:spcPts val="0"/>
              </a:spcAft>
              <a:buSzPts val="1400"/>
              <a:buChar char="o"/>
              <a:defRPr/>
            </a:lvl4pPr>
            <a:lvl5pPr indent="-317500" lvl="4" marL="2286000" algn="l">
              <a:lnSpc>
                <a:spcPct val="90000"/>
              </a:lnSpc>
              <a:spcBef>
                <a:spcPts val="400"/>
              </a:spcBef>
              <a:spcAft>
                <a:spcPts val="0"/>
              </a:spcAft>
              <a:buSzPts val="1400"/>
              <a:buChar char="o"/>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8" name="Google Shape;118;p20"/>
          <p:cNvSpPr txBox="1"/>
          <p:nvPr>
            <p:ph idx="13" type="body"/>
          </p:nvPr>
        </p:nvSpPr>
        <p:spPr>
          <a:xfrm>
            <a:off x="7029450" y="1858519"/>
            <a:ext cx="1573618" cy="527077"/>
          </a:xfrm>
          <a:prstGeom prst="rect">
            <a:avLst/>
          </a:prstGeom>
          <a:solidFill>
            <a:schemeClr val="dk2"/>
          </a:solidFill>
          <a:ln cap="flat" cmpd="sng" w="12700">
            <a:solidFill>
              <a:schemeClr val="dk2"/>
            </a:solidFill>
            <a:prstDash val="solid"/>
            <a:round/>
            <a:headEnd len="sm" w="sm" type="none"/>
            <a:tailEnd len="sm" w="sm" type="none"/>
          </a:ln>
        </p:spPr>
        <p:txBody>
          <a:bodyPr anchorCtr="0" anchor="ctr" bIns="34275" lIns="68575" spcFirstLastPara="1" rIns="68575" wrap="square" tIns="34275">
            <a:noAutofit/>
          </a:bodyPr>
          <a:lstStyle>
            <a:lvl1pPr indent="-228600" lvl="0" marL="457200" algn="ctr">
              <a:lnSpc>
                <a:spcPct val="100000"/>
              </a:lnSpc>
              <a:spcBef>
                <a:spcPts val="0"/>
              </a:spcBef>
              <a:spcAft>
                <a:spcPts val="0"/>
              </a:spcAft>
              <a:buSzPts val="1800"/>
              <a:buNone/>
              <a:defRPr b="1" sz="1800">
                <a:solidFill>
                  <a:schemeClr val="dk1"/>
                </a:solidFill>
                <a:latin typeface="Twentieth Century"/>
                <a:ea typeface="Twentieth Century"/>
                <a:cs typeface="Twentieth Century"/>
                <a:sym typeface="Twentieth Century"/>
              </a:defRPr>
            </a:lvl1pPr>
            <a:lvl2pPr indent="-317500" lvl="1" marL="914400" algn="l">
              <a:lnSpc>
                <a:spcPct val="90000"/>
              </a:lnSpc>
              <a:spcBef>
                <a:spcPts val="400"/>
              </a:spcBef>
              <a:spcAft>
                <a:spcPts val="0"/>
              </a:spcAft>
              <a:buSzPts val="1400"/>
              <a:buChar char="o"/>
              <a:defRPr/>
            </a:lvl2pPr>
            <a:lvl3pPr indent="-317500" lvl="2" marL="1371600" algn="l">
              <a:lnSpc>
                <a:spcPct val="90000"/>
              </a:lnSpc>
              <a:spcBef>
                <a:spcPts val="400"/>
              </a:spcBef>
              <a:spcAft>
                <a:spcPts val="0"/>
              </a:spcAft>
              <a:buSzPts val="1400"/>
              <a:buChar char="o"/>
              <a:defRPr/>
            </a:lvl3pPr>
            <a:lvl4pPr indent="-317500" lvl="3" marL="1828800" algn="l">
              <a:lnSpc>
                <a:spcPct val="90000"/>
              </a:lnSpc>
              <a:spcBef>
                <a:spcPts val="400"/>
              </a:spcBef>
              <a:spcAft>
                <a:spcPts val="0"/>
              </a:spcAft>
              <a:buSzPts val="1400"/>
              <a:buChar char="o"/>
              <a:defRPr/>
            </a:lvl4pPr>
            <a:lvl5pPr indent="-317500" lvl="4" marL="2286000" algn="l">
              <a:lnSpc>
                <a:spcPct val="90000"/>
              </a:lnSpc>
              <a:spcBef>
                <a:spcPts val="400"/>
              </a:spcBef>
              <a:spcAft>
                <a:spcPts val="0"/>
              </a:spcAft>
              <a:buSzPts val="1400"/>
              <a:buChar char="o"/>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p:cSld name="Timeline">
    <p:spTree>
      <p:nvGrpSpPr>
        <p:cNvPr id="119" name="Shape 119"/>
        <p:cNvGrpSpPr/>
        <p:nvPr/>
      </p:nvGrpSpPr>
      <p:grpSpPr>
        <a:xfrm>
          <a:off x="0" y="0"/>
          <a:ext cx="0" cy="0"/>
          <a:chOff x="0" y="0"/>
          <a:chExt cx="0" cy="0"/>
        </a:xfrm>
      </p:grpSpPr>
      <p:sp>
        <p:nvSpPr>
          <p:cNvPr id="120" name="Google Shape;120;p21"/>
          <p:cNvSpPr txBox="1"/>
          <p:nvPr>
            <p:ph type="title"/>
          </p:nvPr>
        </p:nvSpPr>
        <p:spPr>
          <a:xfrm>
            <a:off x="1344168" y="624078"/>
            <a:ext cx="6659118" cy="802386"/>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chemeClr val="lt1"/>
              </a:buClr>
              <a:buSzPts val="3000"/>
              <a:buFont typeface="Twentieth Century"/>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1" name="Google Shape;121;p21"/>
          <p:cNvSpPr txBox="1"/>
          <p:nvPr>
            <p:ph idx="11" type="ftr"/>
          </p:nvPr>
        </p:nvSpPr>
        <p:spPr>
          <a:xfrm>
            <a:off x="349758" y="4642866"/>
            <a:ext cx="1748790" cy="20574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2" name="Google Shape;122;p21"/>
          <p:cNvSpPr txBox="1"/>
          <p:nvPr>
            <p:ph idx="12" type="sldNum"/>
          </p:nvPr>
        </p:nvSpPr>
        <p:spPr>
          <a:xfrm>
            <a:off x="246888" y="308610"/>
            <a:ext cx="390906" cy="233172"/>
          </a:xfrm>
          <a:prstGeom prst="rect">
            <a:avLst/>
          </a:prstGeom>
          <a:noFill/>
          <a:ln>
            <a:noFill/>
          </a:ln>
        </p:spPr>
        <p:txBody>
          <a:bodyPr anchorCtr="0" anchor="ctr"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ar"/>
              <a:t>‹#›</a:t>
            </a:fld>
            <a:endParaRPr/>
          </a:p>
        </p:txBody>
      </p:sp>
      <p:cxnSp>
        <p:nvCxnSpPr>
          <p:cNvPr id="123" name="Google Shape;123;p21"/>
          <p:cNvCxnSpPr/>
          <p:nvPr/>
        </p:nvCxnSpPr>
        <p:spPr>
          <a:xfrm>
            <a:off x="1458005" y="2493086"/>
            <a:ext cx="1627838" cy="0"/>
          </a:xfrm>
          <a:prstGeom prst="straightConnector1">
            <a:avLst/>
          </a:prstGeom>
          <a:noFill/>
          <a:ln cap="flat" cmpd="sng" w="12700">
            <a:solidFill>
              <a:schemeClr val="accent6"/>
            </a:solidFill>
            <a:prstDash val="solid"/>
            <a:miter lim="800000"/>
            <a:headEnd len="sm" w="sm" type="none"/>
            <a:tailEnd len="sm" w="sm" type="none"/>
          </a:ln>
        </p:spPr>
      </p:cxnSp>
      <p:cxnSp>
        <p:nvCxnSpPr>
          <p:cNvPr id="124" name="Google Shape;124;p21"/>
          <p:cNvCxnSpPr/>
          <p:nvPr/>
        </p:nvCxnSpPr>
        <p:spPr>
          <a:xfrm>
            <a:off x="3085843" y="2491985"/>
            <a:ext cx="1628775" cy="0"/>
          </a:xfrm>
          <a:prstGeom prst="straightConnector1">
            <a:avLst/>
          </a:prstGeom>
          <a:noFill/>
          <a:ln cap="flat" cmpd="sng" w="12700">
            <a:solidFill>
              <a:schemeClr val="accent5"/>
            </a:solidFill>
            <a:prstDash val="solid"/>
            <a:miter lim="800000"/>
            <a:headEnd len="sm" w="sm" type="none"/>
            <a:tailEnd len="sm" w="sm" type="none"/>
          </a:ln>
        </p:spPr>
      </p:cxnSp>
      <p:cxnSp>
        <p:nvCxnSpPr>
          <p:cNvPr id="125" name="Google Shape;125;p21"/>
          <p:cNvCxnSpPr/>
          <p:nvPr/>
        </p:nvCxnSpPr>
        <p:spPr>
          <a:xfrm>
            <a:off x="4714619" y="2491985"/>
            <a:ext cx="1621136" cy="10806"/>
          </a:xfrm>
          <a:prstGeom prst="straightConnector1">
            <a:avLst/>
          </a:prstGeom>
          <a:noFill/>
          <a:ln cap="flat" cmpd="sng" w="12700">
            <a:solidFill>
              <a:schemeClr val="accent4"/>
            </a:solidFill>
            <a:prstDash val="solid"/>
            <a:miter lim="800000"/>
            <a:headEnd len="sm" w="sm" type="none"/>
            <a:tailEnd len="sm" w="sm" type="none"/>
          </a:ln>
        </p:spPr>
      </p:cxnSp>
      <p:cxnSp>
        <p:nvCxnSpPr>
          <p:cNvPr id="126" name="Google Shape;126;p21"/>
          <p:cNvCxnSpPr/>
          <p:nvPr/>
        </p:nvCxnSpPr>
        <p:spPr>
          <a:xfrm>
            <a:off x="6335755" y="2499980"/>
            <a:ext cx="1641898" cy="0"/>
          </a:xfrm>
          <a:prstGeom prst="straightConnector1">
            <a:avLst/>
          </a:prstGeom>
          <a:noFill/>
          <a:ln cap="flat" cmpd="sng" w="12700">
            <a:solidFill>
              <a:schemeClr val="accent2"/>
            </a:solidFill>
            <a:prstDash val="solid"/>
            <a:miter lim="800000"/>
            <a:headEnd len="sm" w="sm" type="none"/>
            <a:tailEnd len="sm" w="sm" type="none"/>
          </a:ln>
        </p:spPr>
      </p:cxnSp>
      <p:sp>
        <p:nvSpPr>
          <p:cNvPr id="127" name="Google Shape;127;p21"/>
          <p:cNvSpPr/>
          <p:nvPr/>
        </p:nvSpPr>
        <p:spPr>
          <a:xfrm>
            <a:off x="1011859" y="2036973"/>
            <a:ext cx="914113" cy="914113"/>
          </a:xfrm>
          <a:prstGeom prst="ellipse">
            <a:avLst/>
          </a:prstGeom>
          <a:solidFill>
            <a:schemeClr val="accent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128" name="Google Shape;128;p21"/>
          <p:cNvSpPr/>
          <p:nvPr/>
        </p:nvSpPr>
        <p:spPr>
          <a:xfrm>
            <a:off x="2643876" y="2040753"/>
            <a:ext cx="914113" cy="914113"/>
          </a:xfrm>
          <a:prstGeom prst="ellipse">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129" name="Google Shape;129;p21"/>
          <p:cNvSpPr/>
          <p:nvPr/>
        </p:nvSpPr>
        <p:spPr>
          <a:xfrm>
            <a:off x="4278013" y="2037733"/>
            <a:ext cx="914113" cy="914113"/>
          </a:xfrm>
          <a:prstGeom prst="ellipse">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130" name="Google Shape;130;p21"/>
          <p:cNvSpPr/>
          <p:nvPr/>
        </p:nvSpPr>
        <p:spPr>
          <a:xfrm>
            <a:off x="5885771" y="2044511"/>
            <a:ext cx="914113" cy="914113"/>
          </a:xfrm>
          <a:prstGeom prst="ellipse">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131" name="Google Shape;131;p21"/>
          <p:cNvSpPr/>
          <p:nvPr/>
        </p:nvSpPr>
        <p:spPr>
          <a:xfrm>
            <a:off x="7536989" y="2038890"/>
            <a:ext cx="914113" cy="914113"/>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132" name="Google Shape;132;p21"/>
          <p:cNvSpPr/>
          <p:nvPr/>
        </p:nvSpPr>
        <p:spPr>
          <a:xfrm flipH="1">
            <a:off x="1063817" y="2089886"/>
            <a:ext cx="803673" cy="803673"/>
          </a:xfrm>
          <a:prstGeom prst="ellipse">
            <a:avLst/>
          </a:prstGeom>
          <a:no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133" name="Google Shape;133;p21"/>
          <p:cNvSpPr/>
          <p:nvPr/>
        </p:nvSpPr>
        <p:spPr>
          <a:xfrm flipH="1">
            <a:off x="2694776" y="2093666"/>
            <a:ext cx="803673" cy="803673"/>
          </a:xfrm>
          <a:prstGeom prst="ellipse">
            <a:avLst/>
          </a:prstGeom>
          <a:no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134" name="Google Shape;134;p21"/>
          <p:cNvSpPr/>
          <p:nvPr/>
        </p:nvSpPr>
        <p:spPr>
          <a:xfrm flipH="1">
            <a:off x="4328913" y="2090646"/>
            <a:ext cx="803673" cy="803673"/>
          </a:xfrm>
          <a:prstGeom prst="ellipse">
            <a:avLst/>
          </a:prstGeom>
          <a:no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135" name="Google Shape;135;p21"/>
          <p:cNvSpPr/>
          <p:nvPr/>
        </p:nvSpPr>
        <p:spPr>
          <a:xfrm flipH="1">
            <a:off x="5936672" y="2097425"/>
            <a:ext cx="803673" cy="803673"/>
          </a:xfrm>
          <a:prstGeom prst="ellipse">
            <a:avLst/>
          </a:prstGeom>
          <a:no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136" name="Google Shape;136;p21"/>
          <p:cNvSpPr/>
          <p:nvPr/>
        </p:nvSpPr>
        <p:spPr>
          <a:xfrm flipH="1">
            <a:off x="7597414" y="2091803"/>
            <a:ext cx="803673" cy="803673"/>
          </a:xfrm>
          <a:prstGeom prst="ellipse">
            <a:avLst/>
          </a:prstGeom>
          <a:no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137" name="Google Shape;137;p21"/>
          <p:cNvSpPr txBox="1"/>
          <p:nvPr>
            <p:ph idx="1" type="body"/>
          </p:nvPr>
        </p:nvSpPr>
        <p:spPr>
          <a:xfrm>
            <a:off x="1035558" y="3086100"/>
            <a:ext cx="1021842" cy="349758"/>
          </a:xfrm>
          <a:prstGeom prst="rect">
            <a:avLst/>
          </a:prstGeom>
          <a:noFill/>
          <a:ln>
            <a:noFill/>
          </a:ln>
        </p:spPr>
        <p:txBody>
          <a:bodyPr anchorCtr="0" anchor="t" bIns="34275" lIns="68575" spcFirstLastPara="1" rIns="68575" wrap="square" tIns="34275">
            <a:noAutofit/>
          </a:bodyPr>
          <a:lstStyle>
            <a:lvl1pPr indent="-228600" lvl="0" marL="457200" algn="l">
              <a:lnSpc>
                <a:spcPct val="100000"/>
              </a:lnSpc>
              <a:spcBef>
                <a:spcPts val="0"/>
              </a:spcBef>
              <a:spcAft>
                <a:spcPts val="0"/>
              </a:spcAft>
              <a:buSzPts val="1800"/>
              <a:buNone/>
              <a:defRPr b="1" sz="1800">
                <a:latin typeface="Twentieth Century"/>
                <a:ea typeface="Twentieth Century"/>
                <a:cs typeface="Twentieth Century"/>
                <a:sym typeface="Twentieth Century"/>
              </a:defRPr>
            </a:lvl1pPr>
            <a:lvl2pPr indent="-317500" lvl="1" marL="914400" algn="l">
              <a:lnSpc>
                <a:spcPct val="90000"/>
              </a:lnSpc>
              <a:spcBef>
                <a:spcPts val="400"/>
              </a:spcBef>
              <a:spcAft>
                <a:spcPts val="0"/>
              </a:spcAft>
              <a:buSzPts val="1400"/>
              <a:buChar char="o"/>
              <a:defRPr/>
            </a:lvl2pPr>
            <a:lvl3pPr indent="-317500" lvl="2" marL="1371600" algn="l">
              <a:lnSpc>
                <a:spcPct val="90000"/>
              </a:lnSpc>
              <a:spcBef>
                <a:spcPts val="400"/>
              </a:spcBef>
              <a:spcAft>
                <a:spcPts val="0"/>
              </a:spcAft>
              <a:buSzPts val="1400"/>
              <a:buChar char="o"/>
              <a:defRPr/>
            </a:lvl3pPr>
            <a:lvl4pPr indent="-317500" lvl="3" marL="1828800" algn="l">
              <a:lnSpc>
                <a:spcPct val="90000"/>
              </a:lnSpc>
              <a:spcBef>
                <a:spcPts val="400"/>
              </a:spcBef>
              <a:spcAft>
                <a:spcPts val="0"/>
              </a:spcAft>
              <a:buSzPts val="1400"/>
              <a:buChar char="o"/>
              <a:defRPr/>
            </a:lvl4pPr>
            <a:lvl5pPr indent="-317500" lvl="4" marL="2286000" algn="l">
              <a:lnSpc>
                <a:spcPct val="90000"/>
              </a:lnSpc>
              <a:spcBef>
                <a:spcPts val="400"/>
              </a:spcBef>
              <a:spcAft>
                <a:spcPts val="0"/>
              </a:spcAft>
              <a:buSzPts val="1400"/>
              <a:buChar char="o"/>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8" name="Google Shape;138;p21"/>
          <p:cNvSpPr txBox="1"/>
          <p:nvPr>
            <p:ph idx="2" type="body"/>
          </p:nvPr>
        </p:nvSpPr>
        <p:spPr>
          <a:xfrm>
            <a:off x="1035558" y="3449574"/>
            <a:ext cx="1021842" cy="555498"/>
          </a:xfrm>
          <a:prstGeom prst="rect">
            <a:avLst/>
          </a:prstGeom>
          <a:noFill/>
          <a:ln>
            <a:noFill/>
          </a:ln>
        </p:spPr>
        <p:txBody>
          <a:bodyPr anchorCtr="0" anchor="t" bIns="34275" lIns="68575" spcFirstLastPara="1" rIns="68575" wrap="square" tIns="34275">
            <a:noAutofit/>
          </a:bodyPr>
          <a:lstStyle>
            <a:lvl1pPr indent="-228600" lvl="0" marL="457200" algn="l">
              <a:lnSpc>
                <a:spcPct val="100000"/>
              </a:lnSpc>
              <a:spcBef>
                <a:spcPts val="0"/>
              </a:spcBef>
              <a:spcAft>
                <a:spcPts val="0"/>
              </a:spcAft>
              <a:buSzPts val="1100"/>
              <a:buNone/>
              <a:defRPr sz="1100"/>
            </a:lvl1pPr>
            <a:lvl2pPr indent="-317500" lvl="1" marL="914400" algn="l">
              <a:lnSpc>
                <a:spcPct val="90000"/>
              </a:lnSpc>
              <a:spcBef>
                <a:spcPts val="400"/>
              </a:spcBef>
              <a:spcAft>
                <a:spcPts val="0"/>
              </a:spcAft>
              <a:buSzPts val="1400"/>
              <a:buChar char="o"/>
              <a:defRPr/>
            </a:lvl2pPr>
            <a:lvl3pPr indent="-317500" lvl="2" marL="1371600" algn="l">
              <a:lnSpc>
                <a:spcPct val="90000"/>
              </a:lnSpc>
              <a:spcBef>
                <a:spcPts val="400"/>
              </a:spcBef>
              <a:spcAft>
                <a:spcPts val="0"/>
              </a:spcAft>
              <a:buSzPts val="1400"/>
              <a:buChar char="o"/>
              <a:defRPr/>
            </a:lvl3pPr>
            <a:lvl4pPr indent="-317500" lvl="3" marL="1828800" algn="l">
              <a:lnSpc>
                <a:spcPct val="90000"/>
              </a:lnSpc>
              <a:spcBef>
                <a:spcPts val="400"/>
              </a:spcBef>
              <a:spcAft>
                <a:spcPts val="0"/>
              </a:spcAft>
              <a:buSzPts val="1400"/>
              <a:buChar char="o"/>
              <a:defRPr/>
            </a:lvl4pPr>
            <a:lvl5pPr indent="-317500" lvl="4" marL="2286000" algn="l">
              <a:lnSpc>
                <a:spcPct val="90000"/>
              </a:lnSpc>
              <a:spcBef>
                <a:spcPts val="400"/>
              </a:spcBef>
              <a:spcAft>
                <a:spcPts val="0"/>
              </a:spcAft>
              <a:buSzPts val="1400"/>
              <a:buChar char="o"/>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9" name="Google Shape;139;p21"/>
          <p:cNvSpPr txBox="1"/>
          <p:nvPr>
            <p:ph idx="3" type="body"/>
          </p:nvPr>
        </p:nvSpPr>
        <p:spPr>
          <a:xfrm>
            <a:off x="2654046" y="3086100"/>
            <a:ext cx="1021842" cy="349758"/>
          </a:xfrm>
          <a:prstGeom prst="rect">
            <a:avLst/>
          </a:prstGeom>
          <a:noFill/>
          <a:ln>
            <a:noFill/>
          </a:ln>
        </p:spPr>
        <p:txBody>
          <a:bodyPr anchorCtr="0" anchor="t" bIns="34275" lIns="68575" spcFirstLastPara="1" rIns="68575" wrap="square" tIns="34275">
            <a:noAutofit/>
          </a:bodyPr>
          <a:lstStyle>
            <a:lvl1pPr indent="-228600" lvl="0" marL="457200" algn="l">
              <a:lnSpc>
                <a:spcPct val="100000"/>
              </a:lnSpc>
              <a:spcBef>
                <a:spcPts val="0"/>
              </a:spcBef>
              <a:spcAft>
                <a:spcPts val="0"/>
              </a:spcAft>
              <a:buSzPts val="1800"/>
              <a:buNone/>
              <a:defRPr b="1" sz="1800">
                <a:latin typeface="Twentieth Century"/>
                <a:ea typeface="Twentieth Century"/>
                <a:cs typeface="Twentieth Century"/>
                <a:sym typeface="Twentieth Century"/>
              </a:defRPr>
            </a:lvl1pPr>
            <a:lvl2pPr indent="-317500" lvl="1" marL="914400" algn="l">
              <a:lnSpc>
                <a:spcPct val="90000"/>
              </a:lnSpc>
              <a:spcBef>
                <a:spcPts val="400"/>
              </a:spcBef>
              <a:spcAft>
                <a:spcPts val="0"/>
              </a:spcAft>
              <a:buSzPts val="1400"/>
              <a:buChar char="o"/>
              <a:defRPr/>
            </a:lvl2pPr>
            <a:lvl3pPr indent="-317500" lvl="2" marL="1371600" algn="l">
              <a:lnSpc>
                <a:spcPct val="90000"/>
              </a:lnSpc>
              <a:spcBef>
                <a:spcPts val="400"/>
              </a:spcBef>
              <a:spcAft>
                <a:spcPts val="0"/>
              </a:spcAft>
              <a:buSzPts val="1400"/>
              <a:buChar char="o"/>
              <a:defRPr/>
            </a:lvl3pPr>
            <a:lvl4pPr indent="-317500" lvl="3" marL="1828800" algn="l">
              <a:lnSpc>
                <a:spcPct val="90000"/>
              </a:lnSpc>
              <a:spcBef>
                <a:spcPts val="400"/>
              </a:spcBef>
              <a:spcAft>
                <a:spcPts val="0"/>
              </a:spcAft>
              <a:buSzPts val="1400"/>
              <a:buChar char="o"/>
              <a:defRPr/>
            </a:lvl4pPr>
            <a:lvl5pPr indent="-317500" lvl="4" marL="2286000" algn="l">
              <a:lnSpc>
                <a:spcPct val="90000"/>
              </a:lnSpc>
              <a:spcBef>
                <a:spcPts val="400"/>
              </a:spcBef>
              <a:spcAft>
                <a:spcPts val="0"/>
              </a:spcAft>
              <a:buSzPts val="1400"/>
              <a:buChar char="o"/>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0" name="Google Shape;140;p21"/>
          <p:cNvSpPr txBox="1"/>
          <p:nvPr>
            <p:ph idx="4" type="body"/>
          </p:nvPr>
        </p:nvSpPr>
        <p:spPr>
          <a:xfrm>
            <a:off x="2654046" y="3449574"/>
            <a:ext cx="1021842" cy="555498"/>
          </a:xfrm>
          <a:prstGeom prst="rect">
            <a:avLst/>
          </a:prstGeom>
          <a:noFill/>
          <a:ln>
            <a:noFill/>
          </a:ln>
        </p:spPr>
        <p:txBody>
          <a:bodyPr anchorCtr="0" anchor="t" bIns="34275" lIns="68575" spcFirstLastPara="1" rIns="68575" wrap="square" tIns="34275">
            <a:noAutofit/>
          </a:bodyPr>
          <a:lstStyle>
            <a:lvl1pPr indent="-228600" lvl="0" marL="457200" algn="l">
              <a:lnSpc>
                <a:spcPct val="100000"/>
              </a:lnSpc>
              <a:spcBef>
                <a:spcPts val="0"/>
              </a:spcBef>
              <a:spcAft>
                <a:spcPts val="0"/>
              </a:spcAft>
              <a:buSzPts val="1100"/>
              <a:buNone/>
              <a:defRPr sz="1100"/>
            </a:lvl1pPr>
            <a:lvl2pPr indent="-317500" lvl="1" marL="914400" algn="l">
              <a:lnSpc>
                <a:spcPct val="90000"/>
              </a:lnSpc>
              <a:spcBef>
                <a:spcPts val="400"/>
              </a:spcBef>
              <a:spcAft>
                <a:spcPts val="0"/>
              </a:spcAft>
              <a:buSzPts val="1400"/>
              <a:buChar char="o"/>
              <a:defRPr/>
            </a:lvl2pPr>
            <a:lvl3pPr indent="-317500" lvl="2" marL="1371600" algn="l">
              <a:lnSpc>
                <a:spcPct val="90000"/>
              </a:lnSpc>
              <a:spcBef>
                <a:spcPts val="400"/>
              </a:spcBef>
              <a:spcAft>
                <a:spcPts val="0"/>
              </a:spcAft>
              <a:buSzPts val="1400"/>
              <a:buChar char="o"/>
              <a:defRPr/>
            </a:lvl3pPr>
            <a:lvl4pPr indent="-317500" lvl="3" marL="1828800" algn="l">
              <a:lnSpc>
                <a:spcPct val="90000"/>
              </a:lnSpc>
              <a:spcBef>
                <a:spcPts val="400"/>
              </a:spcBef>
              <a:spcAft>
                <a:spcPts val="0"/>
              </a:spcAft>
              <a:buSzPts val="1400"/>
              <a:buChar char="o"/>
              <a:defRPr/>
            </a:lvl4pPr>
            <a:lvl5pPr indent="-317500" lvl="4" marL="2286000" algn="l">
              <a:lnSpc>
                <a:spcPct val="90000"/>
              </a:lnSpc>
              <a:spcBef>
                <a:spcPts val="400"/>
              </a:spcBef>
              <a:spcAft>
                <a:spcPts val="0"/>
              </a:spcAft>
              <a:buSzPts val="1400"/>
              <a:buChar char="o"/>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1" name="Google Shape;141;p21"/>
          <p:cNvSpPr txBox="1"/>
          <p:nvPr>
            <p:ph idx="5" type="body"/>
          </p:nvPr>
        </p:nvSpPr>
        <p:spPr>
          <a:xfrm>
            <a:off x="4293108" y="3086100"/>
            <a:ext cx="1021842" cy="349758"/>
          </a:xfrm>
          <a:prstGeom prst="rect">
            <a:avLst/>
          </a:prstGeom>
          <a:noFill/>
          <a:ln>
            <a:noFill/>
          </a:ln>
        </p:spPr>
        <p:txBody>
          <a:bodyPr anchorCtr="0" anchor="t" bIns="34275" lIns="68575" spcFirstLastPara="1" rIns="68575" wrap="square" tIns="34275">
            <a:noAutofit/>
          </a:bodyPr>
          <a:lstStyle>
            <a:lvl1pPr indent="-228600" lvl="0" marL="457200" algn="l">
              <a:lnSpc>
                <a:spcPct val="100000"/>
              </a:lnSpc>
              <a:spcBef>
                <a:spcPts val="0"/>
              </a:spcBef>
              <a:spcAft>
                <a:spcPts val="0"/>
              </a:spcAft>
              <a:buSzPts val="1800"/>
              <a:buNone/>
              <a:defRPr b="1" sz="1800">
                <a:latin typeface="Twentieth Century"/>
                <a:ea typeface="Twentieth Century"/>
                <a:cs typeface="Twentieth Century"/>
                <a:sym typeface="Twentieth Century"/>
              </a:defRPr>
            </a:lvl1pPr>
            <a:lvl2pPr indent="-317500" lvl="1" marL="914400" algn="l">
              <a:lnSpc>
                <a:spcPct val="90000"/>
              </a:lnSpc>
              <a:spcBef>
                <a:spcPts val="400"/>
              </a:spcBef>
              <a:spcAft>
                <a:spcPts val="0"/>
              </a:spcAft>
              <a:buSzPts val="1400"/>
              <a:buChar char="o"/>
              <a:defRPr/>
            </a:lvl2pPr>
            <a:lvl3pPr indent="-317500" lvl="2" marL="1371600" algn="l">
              <a:lnSpc>
                <a:spcPct val="90000"/>
              </a:lnSpc>
              <a:spcBef>
                <a:spcPts val="400"/>
              </a:spcBef>
              <a:spcAft>
                <a:spcPts val="0"/>
              </a:spcAft>
              <a:buSzPts val="1400"/>
              <a:buChar char="o"/>
              <a:defRPr/>
            </a:lvl3pPr>
            <a:lvl4pPr indent="-317500" lvl="3" marL="1828800" algn="l">
              <a:lnSpc>
                <a:spcPct val="90000"/>
              </a:lnSpc>
              <a:spcBef>
                <a:spcPts val="400"/>
              </a:spcBef>
              <a:spcAft>
                <a:spcPts val="0"/>
              </a:spcAft>
              <a:buSzPts val="1400"/>
              <a:buChar char="o"/>
              <a:defRPr/>
            </a:lvl4pPr>
            <a:lvl5pPr indent="-317500" lvl="4" marL="2286000" algn="l">
              <a:lnSpc>
                <a:spcPct val="90000"/>
              </a:lnSpc>
              <a:spcBef>
                <a:spcPts val="400"/>
              </a:spcBef>
              <a:spcAft>
                <a:spcPts val="0"/>
              </a:spcAft>
              <a:buSzPts val="1400"/>
              <a:buChar char="o"/>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2" name="Google Shape;142;p21"/>
          <p:cNvSpPr txBox="1"/>
          <p:nvPr>
            <p:ph idx="6" type="body"/>
          </p:nvPr>
        </p:nvSpPr>
        <p:spPr>
          <a:xfrm>
            <a:off x="4293108" y="3449574"/>
            <a:ext cx="1021842" cy="555498"/>
          </a:xfrm>
          <a:prstGeom prst="rect">
            <a:avLst/>
          </a:prstGeom>
          <a:noFill/>
          <a:ln>
            <a:noFill/>
          </a:ln>
        </p:spPr>
        <p:txBody>
          <a:bodyPr anchorCtr="0" anchor="t" bIns="34275" lIns="68575" spcFirstLastPara="1" rIns="68575" wrap="square" tIns="34275">
            <a:noAutofit/>
          </a:bodyPr>
          <a:lstStyle>
            <a:lvl1pPr indent="-228600" lvl="0" marL="457200" algn="l">
              <a:lnSpc>
                <a:spcPct val="100000"/>
              </a:lnSpc>
              <a:spcBef>
                <a:spcPts val="0"/>
              </a:spcBef>
              <a:spcAft>
                <a:spcPts val="0"/>
              </a:spcAft>
              <a:buSzPts val="1100"/>
              <a:buNone/>
              <a:defRPr sz="1100"/>
            </a:lvl1pPr>
            <a:lvl2pPr indent="-317500" lvl="1" marL="914400" algn="l">
              <a:lnSpc>
                <a:spcPct val="90000"/>
              </a:lnSpc>
              <a:spcBef>
                <a:spcPts val="400"/>
              </a:spcBef>
              <a:spcAft>
                <a:spcPts val="0"/>
              </a:spcAft>
              <a:buSzPts val="1400"/>
              <a:buChar char="o"/>
              <a:defRPr/>
            </a:lvl2pPr>
            <a:lvl3pPr indent="-317500" lvl="2" marL="1371600" algn="l">
              <a:lnSpc>
                <a:spcPct val="90000"/>
              </a:lnSpc>
              <a:spcBef>
                <a:spcPts val="400"/>
              </a:spcBef>
              <a:spcAft>
                <a:spcPts val="0"/>
              </a:spcAft>
              <a:buSzPts val="1400"/>
              <a:buChar char="o"/>
              <a:defRPr/>
            </a:lvl3pPr>
            <a:lvl4pPr indent="-317500" lvl="3" marL="1828800" algn="l">
              <a:lnSpc>
                <a:spcPct val="90000"/>
              </a:lnSpc>
              <a:spcBef>
                <a:spcPts val="400"/>
              </a:spcBef>
              <a:spcAft>
                <a:spcPts val="0"/>
              </a:spcAft>
              <a:buSzPts val="1400"/>
              <a:buChar char="o"/>
              <a:defRPr/>
            </a:lvl4pPr>
            <a:lvl5pPr indent="-317500" lvl="4" marL="2286000" algn="l">
              <a:lnSpc>
                <a:spcPct val="90000"/>
              </a:lnSpc>
              <a:spcBef>
                <a:spcPts val="400"/>
              </a:spcBef>
              <a:spcAft>
                <a:spcPts val="0"/>
              </a:spcAft>
              <a:buSzPts val="1400"/>
              <a:buChar char="o"/>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3" name="Google Shape;143;p21"/>
          <p:cNvSpPr txBox="1"/>
          <p:nvPr>
            <p:ph idx="7" type="body"/>
          </p:nvPr>
        </p:nvSpPr>
        <p:spPr>
          <a:xfrm>
            <a:off x="5904738" y="3086100"/>
            <a:ext cx="1021842" cy="349758"/>
          </a:xfrm>
          <a:prstGeom prst="rect">
            <a:avLst/>
          </a:prstGeom>
          <a:noFill/>
          <a:ln>
            <a:noFill/>
          </a:ln>
        </p:spPr>
        <p:txBody>
          <a:bodyPr anchorCtr="0" anchor="t" bIns="34275" lIns="68575" spcFirstLastPara="1" rIns="68575" wrap="square" tIns="34275">
            <a:noAutofit/>
          </a:bodyPr>
          <a:lstStyle>
            <a:lvl1pPr indent="-228600" lvl="0" marL="457200" algn="l">
              <a:lnSpc>
                <a:spcPct val="100000"/>
              </a:lnSpc>
              <a:spcBef>
                <a:spcPts val="0"/>
              </a:spcBef>
              <a:spcAft>
                <a:spcPts val="0"/>
              </a:spcAft>
              <a:buSzPts val="1800"/>
              <a:buNone/>
              <a:defRPr b="1" sz="1800">
                <a:latin typeface="Twentieth Century"/>
                <a:ea typeface="Twentieth Century"/>
                <a:cs typeface="Twentieth Century"/>
                <a:sym typeface="Twentieth Century"/>
              </a:defRPr>
            </a:lvl1pPr>
            <a:lvl2pPr indent="-317500" lvl="1" marL="914400" algn="l">
              <a:lnSpc>
                <a:spcPct val="90000"/>
              </a:lnSpc>
              <a:spcBef>
                <a:spcPts val="400"/>
              </a:spcBef>
              <a:spcAft>
                <a:spcPts val="0"/>
              </a:spcAft>
              <a:buSzPts val="1400"/>
              <a:buChar char="o"/>
              <a:defRPr/>
            </a:lvl2pPr>
            <a:lvl3pPr indent="-317500" lvl="2" marL="1371600" algn="l">
              <a:lnSpc>
                <a:spcPct val="90000"/>
              </a:lnSpc>
              <a:spcBef>
                <a:spcPts val="400"/>
              </a:spcBef>
              <a:spcAft>
                <a:spcPts val="0"/>
              </a:spcAft>
              <a:buSzPts val="1400"/>
              <a:buChar char="o"/>
              <a:defRPr/>
            </a:lvl3pPr>
            <a:lvl4pPr indent="-317500" lvl="3" marL="1828800" algn="l">
              <a:lnSpc>
                <a:spcPct val="90000"/>
              </a:lnSpc>
              <a:spcBef>
                <a:spcPts val="400"/>
              </a:spcBef>
              <a:spcAft>
                <a:spcPts val="0"/>
              </a:spcAft>
              <a:buSzPts val="1400"/>
              <a:buChar char="o"/>
              <a:defRPr/>
            </a:lvl4pPr>
            <a:lvl5pPr indent="-317500" lvl="4" marL="2286000" algn="l">
              <a:lnSpc>
                <a:spcPct val="90000"/>
              </a:lnSpc>
              <a:spcBef>
                <a:spcPts val="400"/>
              </a:spcBef>
              <a:spcAft>
                <a:spcPts val="0"/>
              </a:spcAft>
              <a:buSzPts val="1400"/>
              <a:buChar char="o"/>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4" name="Google Shape;144;p21"/>
          <p:cNvSpPr txBox="1"/>
          <p:nvPr>
            <p:ph idx="8" type="body"/>
          </p:nvPr>
        </p:nvSpPr>
        <p:spPr>
          <a:xfrm>
            <a:off x="5904738" y="3449574"/>
            <a:ext cx="1021842" cy="555498"/>
          </a:xfrm>
          <a:prstGeom prst="rect">
            <a:avLst/>
          </a:prstGeom>
          <a:noFill/>
          <a:ln>
            <a:noFill/>
          </a:ln>
        </p:spPr>
        <p:txBody>
          <a:bodyPr anchorCtr="0" anchor="t" bIns="34275" lIns="68575" spcFirstLastPara="1" rIns="68575" wrap="square" tIns="34275">
            <a:noAutofit/>
          </a:bodyPr>
          <a:lstStyle>
            <a:lvl1pPr indent="-228600" lvl="0" marL="457200" algn="l">
              <a:lnSpc>
                <a:spcPct val="100000"/>
              </a:lnSpc>
              <a:spcBef>
                <a:spcPts val="0"/>
              </a:spcBef>
              <a:spcAft>
                <a:spcPts val="0"/>
              </a:spcAft>
              <a:buSzPts val="1100"/>
              <a:buNone/>
              <a:defRPr sz="1100"/>
            </a:lvl1pPr>
            <a:lvl2pPr indent="-317500" lvl="1" marL="914400" algn="l">
              <a:lnSpc>
                <a:spcPct val="90000"/>
              </a:lnSpc>
              <a:spcBef>
                <a:spcPts val="400"/>
              </a:spcBef>
              <a:spcAft>
                <a:spcPts val="0"/>
              </a:spcAft>
              <a:buSzPts val="1400"/>
              <a:buChar char="o"/>
              <a:defRPr/>
            </a:lvl2pPr>
            <a:lvl3pPr indent="-317500" lvl="2" marL="1371600" algn="l">
              <a:lnSpc>
                <a:spcPct val="90000"/>
              </a:lnSpc>
              <a:spcBef>
                <a:spcPts val="400"/>
              </a:spcBef>
              <a:spcAft>
                <a:spcPts val="0"/>
              </a:spcAft>
              <a:buSzPts val="1400"/>
              <a:buChar char="o"/>
              <a:defRPr/>
            </a:lvl3pPr>
            <a:lvl4pPr indent="-317500" lvl="3" marL="1828800" algn="l">
              <a:lnSpc>
                <a:spcPct val="90000"/>
              </a:lnSpc>
              <a:spcBef>
                <a:spcPts val="400"/>
              </a:spcBef>
              <a:spcAft>
                <a:spcPts val="0"/>
              </a:spcAft>
              <a:buSzPts val="1400"/>
              <a:buChar char="o"/>
              <a:defRPr/>
            </a:lvl4pPr>
            <a:lvl5pPr indent="-317500" lvl="4" marL="2286000" algn="l">
              <a:lnSpc>
                <a:spcPct val="90000"/>
              </a:lnSpc>
              <a:spcBef>
                <a:spcPts val="400"/>
              </a:spcBef>
              <a:spcAft>
                <a:spcPts val="0"/>
              </a:spcAft>
              <a:buSzPts val="1400"/>
              <a:buChar char="o"/>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5" name="Google Shape;145;p21"/>
          <p:cNvSpPr txBox="1"/>
          <p:nvPr>
            <p:ph idx="9" type="body"/>
          </p:nvPr>
        </p:nvSpPr>
        <p:spPr>
          <a:xfrm>
            <a:off x="7543800" y="3086100"/>
            <a:ext cx="1021842" cy="349758"/>
          </a:xfrm>
          <a:prstGeom prst="rect">
            <a:avLst/>
          </a:prstGeom>
          <a:noFill/>
          <a:ln>
            <a:noFill/>
          </a:ln>
        </p:spPr>
        <p:txBody>
          <a:bodyPr anchorCtr="0" anchor="t" bIns="34275" lIns="68575" spcFirstLastPara="1" rIns="68575" wrap="square" tIns="34275">
            <a:noAutofit/>
          </a:bodyPr>
          <a:lstStyle>
            <a:lvl1pPr indent="-228600" lvl="0" marL="457200" algn="l">
              <a:lnSpc>
                <a:spcPct val="100000"/>
              </a:lnSpc>
              <a:spcBef>
                <a:spcPts val="0"/>
              </a:spcBef>
              <a:spcAft>
                <a:spcPts val="0"/>
              </a:spcAft>
              <a:buSzPts val="1800"/>
              <a:buNone/>
              <a:defRPr b="1" sz="1800">
                <a:latin typeface="Twentieth Century"/>
                <a:ea typeface="Twentieth Century"/>
                <a:cs typeface="Twentieth Century"/>
                <a:sym typeface="Twentieth Century"/>
              </a:defRPr>
            </a:lvl1pPr>
            <a:lvl2pPr indent="-317500" lvl="1" marL="914400" algn="l">
              <a:lnSpc>
                <a:spcPct val="90000"/>
              </a:lnSpc>
              <a:spcBef>
                <a:spcPts val="400"/>
              </a:spcBef>
              <a:spcAft>
                <a:spcPts val="0"/>
              </a:spcAft>
              <a:buSzPts val="1400"/>
              <a:buChar char="o"/>
              <a:defRPr/>
            </a:lvl2pPr>
            <a:lvl3pPr indent="-317500" lvl="2" marL="1371600" algn="l">
              <a:lnSpc>
                <a:spcPct val="90000"/>
              </a:lnSpc>
              <a:spcBef>
                <a:spcPts val="400"/>
              </a:spcBef>
              <a:spcAft>
                <a:spcPts val="0"/>
              </a:spcAft>
              <a:buSzPts val="1400"/>
              <a:buChar char="o"/>
              <a:defRPr/>
            </a:lvl3pPr>
            <a:lvl4pPr indent="-317500" lvl="3" marL="1828800" algn="l">
              <a:lnSpc>
                <a:spcPct val="90000"/>
              </a:lnSpc>
              <a:spcBef>
                <a:spcPts val="400"/>
              </a:spcBef>
              <a:spcAft>
                <a:spcPts val="0"/>
              </a:spcAft>
              <a:buSzPts val="1400"/>
              <a:buChar char="o"/>
              <a:defRPr/>
            </a:lvl4pPr>
            <a:lvl5pPr indent="-317500" lvl="4" marL="2286000" algn="l">
              <a:lnSpc>
                <a:spcPct val="90000"/>
              </a:lnSpc>
              <a:spcBef>
                <a:spcPts val="400"/>
              </a:spcBef>
              <a:spcAft>
                <a:spcPts val="0"/>
              </a:spcAft>
              <a:buSzPts val="1400"/>
              <a:buChar char="o"/>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6" name="Google Shape;146;p21"/>
          <p:cNvSpPr txBox="1"/>
          <p:nvPr>
            <p:ph idx="13" type="body"/>
          </p:nvPr>
        </p:nvSpPr>
        <p:spPr>
          <a:xfrm>
            <a:off x="7543800" y="3449574"/>
            <a:ext cx="1021842" cy="555498"/>
          </a:xfrm>
          <a:prstGeom prst="rect">
            <a:avLst/>
          </a:prstGeom>
          <a:noFill/>
          <a:ln>
            <a:noFill/>
          </a:ln>
        </p:spPr>
        <p:txBody>
          <a:bodyPr anchorCtr="0" anchor="t" bIns="34275" lIns="68575" spcFirstLastPara="1" rIns="68575" wrap="square" tIns="34275">
            <a:noAutofit/>
          </a:bodyPr>
          <a:lstStyle>
            <a:lvl1pPr indent="-228600" lvl="0" marL="457200" algn="l">
              <a:lnSpc>
                <a:spcPct val="100000"/>
              </a:lnSpc>
              <a:spcBef>
                <a:spcPts val="0"/>
              </a:spcBef>
              <a:spcAft>
                <a:spcPts val="0"/>
              </a:spcAft>
              <a:buSzPts val="1100"/>
              <a:buNone/>
              <a:defRPr sz="1100"/>
            </a:lvl1pPr>
            <a:lvl2pPr indent="-317500" lvl="1" marL="914400" algn="l">
              <a:lnSpc>
                <a:spcPct val="90000"/>
              </a:lnSpc>
              <a:spcBef>
                <a:spcPts val="400"/>
              </a:spcBef>
              <a:spcAft>
                <a:spcPts val="0"/>
              </a:spcAft>
              <a:buSzPts val="1400"/>
              <a:buChar char="o"/>
              <a:defRPr/>
            </a:lvl2pPr>
            <a:lvl3pPr indent="-317500" lvl="2" marL="1371600" algn="l">
              <a:lnSpc>
                <a:spcPct val="90000"/>
              </a:lnSpc>
              <a:spcBef>
                <a:spcPts val="400"/>
              </a:spcBef>
              <a:spcAft>
                <a:spcPts val="0"/>
              </a:spcAft>
              <a:buSzPts val="1400"/>
              <a:buChar char="o"/>
              <a:defRPr/>
            </a:lvl3pPr>
            <a:lvl4pPr indent="-317500" lvl="3" marL="1828800" algn="l">
              <a:lnSpc>
                <a:spcPct val="90000"/>
              </a:lnSpc>
              <a:spcBef>
                <a:spcPts val="400"/>
              </a:spcBef>
              <a:spcAft>
                <a:spcPts val="0"/>
              </a:spcAft>
              <a:buSzPts val="1400"/>
              <a:buChar char="o"/>
              <a:defRPr/>
            </a:lvl4pPr>
            <a:lvl5pPr indent="-317500" lvl="4" marL="2286000" algn="l">
              <a:lnSpc>
                <a:spcPct val="90000"/>
              </a:lnSpc>
              <a:spcBef>
                <a:spcPts val="400"/>
              </a:spcBef>
              <a:spcAft>
                <a:spcPts val="0"/>
              </a:spcAft>
              <a:buSzPts val="1400"/>
              <a:buChar char="o"/>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7" name="Google Shape;147;p21"/>
          <p:cNvSpPr/>
          <p:nvPr>
            <p:ph idx="14" type="pic"/>
          </p:nvPr>
        </p:nvSpPr>
        <p:spPr>
          <a:xfrm>
            <a:off x="1236110" y="2264216"/>
            <a:ext cx="466344" cy="466344"/>
          </a:xfrm>
          <a:prstGeom prst="rect">
            <a:avLst/>
          </a:prstGeom>
          <a:noFill/>
          <a:ln>
            <a:noFill/>
          </a:ln>
        </p:spPr>
      </p:sp>
      <p:sp>
        <p:nvSpPr>
          <p:cNvPr id="148" name="Google Shape;148;p21"/>
          <p:cNvSpPr/>
          <p:nvPr>
            <p:ph idx="15" type="pic"/>
          </p:nvPr>
        </p:nvSpPr>
        <p:spPr>
          <a:xfrm>
            <a:off x="2853838" y="2258332"/>
            <a:ext cx="466344" cy="466344"/>
          </a:xfrm>
          <a:prstGeom prst="rect">
            <a:avLst/>
          </a:prstGeom>
          <a:noFill/>
          <a:ln>
            <a:noFill/>
          </a:ln>
        </p:spPr>
      </p:sp>
      <p:sp>
        <p:nvSpPr>
          <p:cNvPr id="149" name="Google Shape;149;p21"/>
          <p:cNvSpPr/>
          <p:nvPr>
            <p:ph idx="16" type="pic"/>
          </p:nvPr>
        </p:nvSpPr>
        <p:spPr>
          <a:xfrm>
            <a:off x="4496992" y="2269619"/>
            <a:ext cx="466344" cy="466344"/>
          </a:xfrm>
          <a:prstGeom prst="rect">
            <a:avLst/>
          </a:prstGeom>
          <a:noFill/>
          <a:ln>
            <a:noFill/>
          </a:ln>
        </p:spPr>
      </p:sp>
      <p:sp>
        <p:nvSpPr>
          <p:cNvPr id="150" name="Google Shape;150;p21"/>
          <p:cNvSpPr/>
          <p:nvPr>
            <p:ph idx="17" type="pic"/>
          </p:nvPr>
        </p:nvSpPr>
        <p:spPr>
          <a:xfrm>
            <a:off x="6109655" y="2258332"/>
            <a:ext cx="466344" cy="466344"/>
          </a:xfrm>
          <a:prstGeom prst="rect">
            <a:avLst/>
          </a:prstGeom>
          <a:noFill/>
          <a:ln>
            <a:noFill/>
          </a:ln>
        </p:spPr>
      </p:sp>
      <p:sp>
        <p:nvSpPr>
          <p:cNvPr id="151" name="Google Shape;151;p21"/>
          <p:cNvSpPr/>
          <p:nvPr>
            <p:ph idx="18" type="pic"/>
          </p:nvPr>
        </p:nvSpPr>
        <p:spPr>
          <a:xfrm>
            <a:off x="7760873" y="2262774"/>
            <a:ext cx="466344" cy="466344"/>
          </a:xfrm>
          <a:prstGeom prst="rect">
            <a:avLst/>
          </a:prstGeom>
          <a:noFill/>
          <a:ln>
            <a:noFill/>
          </a:ln>
        </p:spPr>
      </p:sp>
      <p:sp>
        <p:nvSpPr>
          <p:cNvPr id="152" name="Google Shape;152;p21"/>
          <p:cNvSpPr/>
          <p:nvPr>
            <p:ph idx="19" type="body"/>
          </p:nvPr>
        </p:nvSpPr>
        <p:spPr>
          <a:xfrm>
            <a:off x="1762506" y="3209544"/>
            <a:ext cx="109728" cy="109728"/>
          </a:xfrm>
          <a:prstGeom prst="ellipse">
            <a:avLst/>
          </a:prstGeom>
          <a:solidFill>
            <a:schemeClr val="accent6"/>
          </a:solid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SzPts val="200"/>
              <a:buFont typeface="Arial"/>
              <a:buNone/>
              <a:defRPr b="0" sz="200">
                <a:latin typeface="Twentieth Century"/>
                <a:ea typeface="Twentieth Century"/>
                <a:cs typeface="Twentieth Century"/>
                <a:sym typeface="Twentieth Century"/>
              </a:defRPr>
            </a:lvl1pPr>
            <a:lvl2pPr indent="-317500" lvl="1" marL="914400" algn="l">
              <a:lnSpc>
                <a:spcPct val="90000"/>
              </a:lnSpc>
              <a:spcBef>
                <a:spcPts val="400"/>
              </a:spcBef>
              <a:spcAft>
                <a:spcPts val="0"/>
              </a:spcAft>
              <a:buSzPts val="1400"/>
              <a:buChar char="o"/>
              <a:defRPr/>
            </a:lvl2pPr>
            <a:lvl3pPr indent="-317500" lvl="2" marL="1371600" algn="l">
              <a:lnSpc>
                <a:spcPct val="90000"/>
              </a:lnSpc>
              <a:spcBef>
                <a:spcPts val="400"/>
              </a:spcBef>
              <a:spcAft>
                <a:spcPts val="0"/>
              </a:spcAft>
              <a:buSzPts val="1400"/>
              <a:buChar char="o"/>
              <a:defRPr/>
            </a:lvl3pPr>
            <a:lvl4pPr indent="-317500" lvl="3" marL="1828800" algn="l">
              <a:lnSpc>
                <a:spcPct val="90000"/>
              </a:lnSpc>
              <a:spcBef>
                <a:spcPts val="400"/>
              </a:spcBef>
              <a:spcAft>
                <a:spcPts val="0"/>
              </a:spcAft>
              <a:buSzPts val="1400"/>
              <a:buChar char="o"/>
              <a:defRPr/>
            </a:lvl4pPr>
            <a:lvl5pPr indent="-317500" lvl="4" marL="2286000" algn="l">
              <a:lnSpc>
                <a:spcPct val="90000"/>
              </a:lnSpc>
              <a:spcBef>
                <a:spcPts val="400"/>
              </a:spcBef>
              <a:spcAft>
                <a:spcPts val="0"/>
              </a:spcAft>
              <a:buSzPts val="1400"/>
              <a:buChar char="o"/>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3" name="Google Shape;153;p21"/>
          <p:cNvSpPr/>
          <p:nvPr>
            <p:ph idx="20" type="body"/>
          </p:nvPr>
        </p:nvSpPr>
        <p:spPr>
          <a:xfrm>
            <a:off x="3387852" y="3209544"/>
            <a:ext cx="109728" cy="109728"/>
          </a:xfrm>
          <a:prstGeom prst="ellipse">
            <a:avLst/>
          </a:prstGeom>
          <a:solidFill>
            <a:schemeClr val="accent5"/>
          </a:solid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SzPts val="200"/>
              <a:buFont typeface="Arial"/>
              <a:buNone/>
              <a:defRPr b="0" sz="200">
                <a:latin typeface="Twentieth Century"/>
                <a:ea typeface="Twentieth Century"/>
                <a:cs typeface="Twentieth Century"/>
                <a:sym typeface="Twentieth Century"/>
              </a:defRPr>
            </a:lvl1pPr>
            <a:lvl2pPr indent="-317500" lvl="1" marL="914400" algn="l">
              <a:lnSpc>
                <a:spcPct val="90000"/>
              </a:lnSpc>
              <a:spcBef>
                <a:spcPts val="400"/>
              </a:spcBef>
              <a:spcAft>
                <a:spcPts val="0"/>
              </a:spcAft>
              <a:buSzPts val="1400"/>
              <a:buChar char="o"/>
              <a:defRPr/>
            </a:lvl2pPr>
            <a:lvl3pPr indent="-317500" lvl="2" marL="1371600" algn="l">
              <a:lnSpc>
                <a:spcPct val="90000"/>
              </a:lnSpc>
              <a:spcBef>
                <a:spcPts val="400"/>
              </a:spcBef>
              <a:spcAft>
                <a:spcPts val="0"/>
              </a:spcAft>
              <a:buSzPts val="1400"/>
              <a:buChar char="o"/>
              <a:defRPr/>
            </a:lvl3pPr>
            <a:lvl4pPr indent="-317500" lvl="3" marL="1828800" algn="l">
              <a:lnSpc>
                <a:spcPct val="90000"/>
              </a:lnSpc>
              <a:spcBef>
                <a:spcPts val="400"/>
              </a:spcBef>
              <a:spcAft>
                <a:spcPts val="0"/>
              </a:spcAft>
              <a:buSzPts val="1400"/>
              <a:buChar char="o"/>
              <a:defRPr/>
            </a:lvl4pPr>
            <a:lvl5pPr indent="-317500" lvl="4" marL="2286000" algn="l">
              <a:lnSpc>
                <a:spcPct val="90000"/>
              </a:lnSpc>
              <a:spcBef>
                <a:spcPts val="400"/>
              </a:spcBef>
              <a:spcAft>
                <a:spcPts val="0"/>
              </a:spcAft>
              <a:buSzPts val="1400"/>
              <a:buChar char="o"/>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4" name="Google Shape;154;p21"/>
          <p:cNvSpPr/>
          <p:nvPr>
            <p:ph idx="21" type="body"/>
          </p:nvPr>
        </p:nvSpPr>
        <p:spPr>
          <a:xfrm>
            <a:off x="5026914" y="3209544"/>
            <a:ext cx="109728" cy="109728"/>
          </a:xfrm>
          <a:prstGeom prst="ellipse">
            <a:avLst/>
          </a:prstGeom>
          <a:solidFill>
            <a:schemeClr val="accent4"/>
          </a:solid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SzPts val="200"/>
              <a:buFont typeface="Arial"/>
              <a:buNone/>
              <a:defRPr b="0" sz="200">
                <a:latin typeface="Twentieth Century"/>
                <a:ea typeface="Twentieth Century"/>
                <a:cs typeface="Twentieth Century"/>
                <a:sym typeface="Twentieth Century"/>
              </a:defRPr>
            </a:lvl1pPr>
            <a:lvl2pPr indent="-317500" lvl="1" marL="914400" algn="l">
              <a:lnSpc>
                <a:spcPct val="90000"/>
              </a:lnSpc>
              <a:spcBef>
                <a:spcPts val="400"/>
              </a:spcBef>
              <a:spcAft>
                <a:spcPts val="0"/>
              </a:spcAft>
              <a:buSzPts val="1400"/>
              <a:buChar char="o"/>
              <a:defRPr/>
            </a:lvl2pPr>
            <a:lvl3pPr indent="-317500" lvl="2" marL="1371600" algn="l">
              <a:lnSpc>
                <a:spcPct val="90000"/>
              </a:lnSpc>
              <a:spcBef>
                <a:spcPts val="400"/>
              </a:spcBef>
              <a:spcAft>
                <a:spcPts val="0"/>
              </a:spcAft>
              <a:buSzPts val="1400"/>
              <a:buChar char="o"/>
              <a:defRPr/>
            </a:lvl3pPr>
            <a:lvl4pPr indent="-317500" lvl="3" marL="1828800" algn="l">
              <a:lnSpc>
                <a:spcPct val="90000"/>
              </a:lnSpc>
              <a:spcBef>
                <a:spcPts val="400"/>
              </a:spcBef>
              <a:spcAft>
                <a:spcPts val="0"/>
              </a:spcAft>
              <a:buSzPts val="1400"/>
              <a:buChar char="o"/>
              <a:defRPr/>
            </a:lvl4pPr>
            <a:lvl5pPr indent="-317500" lvl="4" marL="2286000" algn="l">
              <a:lnSpc>
                <a:spcPct val="90000"/>
              </a:lnSpc>
              <a:spcBef>
                <a:spcPts val="400"/>
              </a:spcBef>
              <a:spcAft>
                <a:spcPts val="0"/>
              </a:spcAft>
              <a:buSzPts val="1400"/>
              <a:buChar char="o"/>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5" name="Google Shape;155;p21"/>
          <p:cNvSpPr/>
          <p:nvPr>
            <p:ph idx="22" type="body"/>
          </p:nvPr>
        </p:nvSpPr>
        <p:spPr>
          <a:xfrm>
            <a:off x="6631686" y="3209544"/>
            <a:ext cx="109728" cy="109728"/>
          </a:xfrm>
          <a:prstGeom prst="ellipse">
            <a:avLst/>
          </a:prstGeom>
          <a:solidFill>
            <a:schemeClr val="accent2"/>
          </a:solid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SzPts val="200"/>
              <a:buFont typeface="Arial"/>
              <a:buNone/>
              <a:defRPr b="0" sz="200">
                <a:latin typeface="Twentieth Century"/>
                <a:ea typeface="Twentieth Century"/>
                <a:cs typeface="Twentieth Century"/>
                <a:sym typeface="Twentieth Century"/>
              </a:defRPr>
            </a:lvl1pPr>
            <a:lvl2pPr indent="-317500" lvl="1" marL="914400" algn="l">
              <a:lnSpc>
                <a:spcPct val="90000"/>
              </a:lnSpc>
              <a:spcBef>
                <a:spcPts val="400"/>
              </a:spcBef>
              <a:spcAft>
                <a:spcPts val="0"/>
              </a:spcAft>
              <a:buSzPts val="1400"/>
              <a:buChar char="o"/>
              <a:defRPr/>
            </a:lvl2pPr>
            <a:lvl3pPr indent="-317500" lvl="2" marL="1371600" algn="l">
              <a:lnSpc>
                <a:spcPct val="90000"/>
              </a:lnSpc>
              <a:spcBef>
                <a:spcPts val="400"/>
              </a:spcBef>
              <a:spcAft>
                <a:spcPts val="0"/>
              </a:spcAft>
              <a:buSzPts val="1400"/>
              <a:buChar char="o"/>
              <a:defRPr/>
            </a:lvl3pPr>
            <a:lvl4pPr indent="-317500" lvl="3" marL="1828800" algn="l">
              <a:lnSpc>
                <a:spcPct val="90000"/>
              </a:lnSpc>
              <a:spcBef>
                <a:spcPts val="400"/>
              </a:spcBef>
              <a:spcAft>
                <a:spcPts val="0"/>
              </a:spcAft>
              <a:buSzPts val="1400"/>
              <a:buChar char="o"/>
              <a:defRPr/>
            </a:lvl4pPr>
            <a:lvl5pPr indent="-317500" lvl="4" marL="2286000" algn="l">
              <a:lnSpc>
                <a:spcPct val="90000"/>
              </a:lnSpc>
              <a:spcBef>
                <a:spcPts val="400"/>
              </a:spcBef>
              <a:spcAft>
                <a:spcPts val="0"/>
              </a:spcAft>
              <a:buSzPts val="1400"/>
              <a:buChar char="o"/>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6" name="Google Shape;156;p21"/>
          <p:cNvSpPr/>
          <p:nvPr>
            <p:ph idx="23" type="body"/>
          </p:nvPr>
        </p:nvSpPr>
        <p:spPr>
          <a:xfrm>
            <a:off x="8291322" y="3209544"/>
            <a:ext cx="109728" cy="109728"/>
          </a:xfrm>
          <a:prstGeom prst="ellipse">
            <a:avLst/>
          </a:prstGeom>
          <a:solidFill>
            <a:schemeClr val="accent1"/>
          </a:solidFill>
          <a:ln>
            <a:noFill/>
          </a:ln>
        </p:spPr>
        <p:txBody>
          <a:bodyPr anchorCtr="0" anchor="ctr" bIns="0" lIns="0" spcFirstLastPara="1" rIns="0" wrap="square" tIns="0">
            <a:noAutofit/>
          </a:bodyPr>
          <a:lstStyle>
            <a:lvl1pPr indent="-228600" lvl="0" marL="457200" algn="ctr">
              <a:lnSpc>
                <a:spcPct val="100000"/>
              </a:lnSpc>
              <a:spcBef>
                <a:spcPts val="0"/>
              </a:spcBef>
              <a:spcAft>
                <a:spcPts val="0"/>
              </a:spcAft>
              <a:buSzPts val="200"/>
              <a:buFont typeface="Arial"/>
              <a:buNone/>
              <a:defRPr b="0" sz="200">
                <a:latin typeface="Twentieth Century"/>
                <a:ea typeface="Twentieth Century"/>
                <a:cs typeface="Twentieth Century"/>
                <a:sym typeface="Twentieth Century"/>
              </a:defRPr>
            </a:lvl1pPr>
            <a:lvl2pPr indent="-317500" lvl="1" marL="914400" algn="l">
              <a:lnSpc>
                <a:spcPct val="90000"/>
              </a:lnSpc>
              <a:spcBef>
                <a:spcPts val="400"/>
              </a:spcBef>
              <a:spcAft>
                <a:spcPts val="0"/>
              </a:spcAft>
              <a:buSzPts val="1400"/>
              <a:buChar char="o"/>
              <a:defRPr/>
            </a:lvl2pPr>
            <a:lvl3pPr indent="-317500" lvl="2" marL="1371600" algn="l">
              <a:lnSpc>
                <a:spcPct val="90000"/>
              </a:lnSpc>
              <a:spcBef>
                <a:spcPts val="400"/>
              </a:spcBef>
              <a:spcAft>
                <a:spcPts val="0"/>
              </a:spcAft>
              <a:buSzPts val="1400"/>
              <a:buChar char="o"/>
              <a:defRPr/>
            </a:lvl3pPr>
            <a:lvl4pPr indent="-317500" lvl="3" marL="1828800" algn="l">
              <a:lnSpc>
                <a:spcPct val="90000"/>
              </a:lnSpc>
              <a:spcBef>
                <a:spcPts val="400"/>
              </a:spcBef>
              <a:spcAft>
                <a:spcPts val="0"/>
              </a:spcAft>
              <a:buSzPts val="1400"/>
              <a:buChar char="o"/>
              <a:defRPr/>
            </a:lvl4pPr>
            <a:lvl5pPr indent="-317500" lvl="4" marL="2286000" algn="l">
              <a:lnSpc>
                <a:spcPct val="90000"/>
              </a:lnSpc>
              <a:spcBef>
                <a:spcPts val="400"/>
              </a:spcBef>
              <a:spcAft>
                <a:spcPts val="0"/>
              </a:spcAft>
              <a:buSzPts val="1400"/>
              <a:buChar char="o"/>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57" name="Shape 157"/>
        <p:cNvGrpSpPr/>
        <p:nvPr/>
      </p:nvGrpSpPr>
      <p:grpSpPr>
        <a:xfrm>
          <a:off x="0" y="0"/>
          <a:ext cx="0" cy="0"/>
          <a:chOff x="0" y="0"/>
          <a:chExt cx="0" cy="0"/>
        </a:xfrm>
      </p:grpSpPr>
      <p:sp>
        <p:nvSpPr>
          <p:cNvPr id="158" name="Google Shape;158;p22"/>
          <p:cNvSpPr/>
          <p:nvPr/>
        </p:nvSpPr>
        <p:spPr>
          <a:xfrm rot="5400000">
            <a:off x="5537953" y="1529886"/>
            <a:ext cx="5143500" cy="2083728"/>
          </a:xfrm>
          <a:custGeom>
            <a:rect b="b" l="l" r="r" t="t"/>
            <a:pathLst>
              <a:path extrusionOk="0" h="2778304" w="6858000">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a:gsLst>
              <a:gs pos="0">
                <a:srgbClr val="0F2857"/>
              </a:gs>
              <a:gs pos="26000">
                <a:srgbClr val="0F2857"/>
              </a:gs>
              <a:gs pos="73000">
                <a:srgbClr val="92CDF0">
                  <a:alpha val="32941"/>
                </a:srgbClr>
              </a:gs>
              <a:gs pos="100000">
                <a:srgbClr val="92CDF0">
                  <a:alpha val="32941"/>
                </a:srgbClr>
              </a:gs>
            </a:gsLst>
            <a:path path="circle">
              <a:fillToRect l="100%" t="100%"/>
            </a:path>
            <a:tileRect b="-100%" r="-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159" name="Google Shape;159;p22"/>
          <p:cNvSpPr/>
          <p:nvPr/>
        </p:nvSpPr>
        <p:spPr>
          <a:xfrm flipH="1" rot="5400000">
            <a:off x="5930399" y="1929899"/>
            <a:ext cx="5143500" cy="1283702"/>
          </a:xfrm>
          <a:custGeom>
            <a:rect b="b" l="l" r="r" t="t"/>
            <a:pathLst>
              <a:path extrusionOk="0" h="1711602" w="6858000">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0">
                <a:srgbClr val="0F2857">
                  <a:alpha val="27843"/>
                </a:srgbClr>
              </a:gs>
              <a:gs pos="37000">
                <a:srgbClr val="0F2857">
                  <a:alpha val="27843"/>
                </a:srgbClr>
              </a:gs>
              <a:gs pos="79000">
                <a:srgbClr val="755EE1">
                  <a:alpha val="79607"/>
                </a:srgbClr>
              </a:gs>
              <a:gs pos="100000">
                <a:srgbClr val="755EE1">
                  <a:alpha val="79607"/>
                </a:srgbClr>
              </a:gs>
            </a:gsLst>
            <a:lin ang="132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160" name="Google Shape;160;p22"/>
          <p:cNvSpPr/>
          <p:nvPr/>
        </p:nvSpPr>
        <p:spPr>
          <a:xfrm rot="5400000">
            <a:off x="5907848" y="1907348"/>
            <a:ext cx="5143501" cy="1328804"/>
          </a:xfrm>
          <a:custGeom>
            <a:rect b="b" l="l" r="r" t="t"/>
            <a:pathLst>
              <a:path extrusionOk="0" h="1771739" w="6858001">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0">
                <a:srgbClr val="64DFED">
                  <a:alpha val="47843"/>
                </a:srgbClr>
              </a:gs>
              <a:gs pos="32000">
                <a:srgbClr val="64DFED">
                  <a:alpha val="47843"/>
                </a:srgbClr>
              </a:gs>
              <a:gs pos="100000">
                <a:srgbClr val="F6A6F4">
                  <a:alpha val="48235"/>
                </a:srgbClr>
              </a:gs>
            </a:gsLst>
            <a:lin ang="132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161" name="Google Shape;161;p22"/>
          <p:cNvSpPr txBox="1"/>
          <p:nvPr>
            <p:ph type="title"/>
          </p:nvPr>
        </p:nvSpPr>
        <p:spPr>
          <a:xfrm>
            <a:off x="1159002" y="617220"/>
            <a:ext cx="6659118" cy="802386"/>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lt1"/>
              </a:buClr>
              <a:buSzPts val="3000"/>
              <a:buFont typeface="Twentieth Century"/>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62" name="Google Shape;162;p22"/>
          <p:cNvSpPr txBox="1"/>
          <p:nvPr>
            <p:ph idx="1" type="body"/>
          </p:nvPr>
        </p:nvSpPr>
        <p:spPr>
          <a:xfrm>
            <a:off x="1152144" y="1639062"/>
            <a:ext cx="2715768" cy="370332"/>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SzPts val="1800"/>
              <a:buNone/>
              <a:defRPr b="1" sz="1800">
                <a:latin typeface="Twentieth Century"/>
                <a:ea typeface="Twentieth Century"/>
                <a:cs typeface="Twentieth Century"/>
                <a:sym typeface="Twentieth Century"/>
              </a:defRPr>
            </a:lvl1pPr>
            <a:lvl2pPr indent="-228600" lvl="1" marL="914400" algn="l">
              <a:lnSpc>
                <a:spcPct val="90000"/>
              </a:lnSpc>
              <a:spcBef>
                <a:spcPts val="400"/>
              </a:spcBef>
              <a:spcAft>
                <a:spcPts val="0"/>
              </a:spcAft>
              <a:buSzPts val="1500"/>
              <a:buNone/>
              <a:defRPr b="1" sz="1500"/>
            </a:lvl2pPr>
            <a:lvl3pPr indent="-228600" lvl="2" marL="1371600" algn="l">
              <a:lnSpc>
                <a:spcPct val="90000"/>
              </a:lnSpc>
              <a:spcBef>
                <a:spcPts val="400"/>
              </a:spcBef>
              <a:spcAft>
                <a:spcPts val="0"/>
              </a:spcAft>
              <a:buSzPts val="1400"/>
              <a:buNone/>
              <a:defRPr b="1" sz="1400"/>
            </a:lvl3pPr>
            <a:lvl4pPr indent="-228600" lvl="3" marL="1828800" algn="l">
              <a:lnSpc>
                <a:spcPct val="90000"/>
              </a:lnSpc>
              <a:spcBef>
                <a:spcPts val="400"/>
              </a:spcBef>
              <a:spcAft>
                <a:spcPts val="0"/>
              </a:spcAft>
              <a:buSzPts val="1200"/>
              <a:buNone/>
              <a:defRPr b="1" sz="1200"/>
            </a:lvl4pPr>
            <a:lvl5pPr indent="-228600" lvl="4" marL="2286000" algn="l">
              <a:lnSpc>
                <a:spcPct val="90000"/>
              </a:lnSpc>
              <a:spcBef>
                <a:spcPts val="400"/>
              </a:spcBef>
              <a:spcAft>
                <a:spcPts val="0"/>
              </a:spcAft>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63" name="Google Shape;163;p22"/>
          <p:cNvSpPr txBox="1"/>
          <p:nvPr>
            <p:ph idx="2" type="body"/>
          </p:nvPr>
        </p:nvSpPr>
        <p:spPr>
          <a:xfrm>
            <a:off x="1152144" y="2057400"/>
            <a:ext cx="2715768" cy="1933956"/>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SzPts val="1400"/>
              <a:buChar char="o"/>
              <a:defRPr sz="1400"/>
            </a:lvl1pPr>
            <a:lvl2pPr indent="-304800" lvl="1" marL="914400" algn="l">
              <a:lnSpc>
                <a:spcPct val="90000"/>
              </a:lnSpc>
              <a:spcBef>
                <a:spcPts val="400"/>
              </a:spcBef>
              <a:spcAft>
                <a:spcPts val="0"/>
              </a:spcAft>
              <a:buSzPts val="1200"/>
              <a:buChar char="o"/>
              <a:defRPr sz="1200"/>
            </a:lvl2pPr>
            <a:lvl3pPr indent="-298450" lvl="2" marL="1371600" algn="l">
              <a:lnSpc>
                <a:spcPct val="90000"/>
              </a:lnSpc>
              <a:spcBef>
                <a:spcPts val="400"/>
              </a:spcBef>
              <a:spcAft>
                <a:spcPts val="0"/>
              </a:spcAft>
              <a:buSzPts val="1100"/>
              <a:buChar char="o"/>
              <a:defRPr sz="1100"/>
            </a:lvl3pPr>
            <a:lvl4pPr indent="-285750" lvl="3" marL="1828800" algn="l">
              <a:lnSpc>
                <a:spcPct val="90000"/>
              </a:lnSpc>
              <a:spcBef>
                <a:spcPts val="400"/>
              </a:spcBef>
              <a:spcAft>
                <a:spcPts val="0"/>
              </a:spcAft>
              <a:buSzPts val="900"/>
              <a:buChar char="o"/>
              <a:defRPr sz="900"/>
            </a:lvl4pPr>
            <a:lvl5pPr indent="-285750" lvl="4" marL="2286000" algn="l">
              <a:lnSpc>
                <a:spcPct val="90000"/>
              </a:lnSpc>
              <a:spcBef>
                <a:spcPts val="400"/>
              </a:spcBef>
              <a:spcAft>
                <a:spcPts val="0"/>
              </a:spcAft>
              <a:buSzPts val="900"/>
              <a:buChar char="o"/>
              <a:defRPr sz="9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4" name="Google Shape;164;p22"/>
          <p:cNvSpPr txBox="1"/>
          <p:nvPr>
            <p:ph idx="3" type="body"/>
          </p:nvPr>
        </p:nvSpPr>
        <p:spPr>
          <a:xfrm>
            <a:off x="4155948" y="1639062"/>
            <a:ext cx="2715768" cy="370332"/>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SzPts val="1800"/>
              <a:buNone/>
              <a:defRPr b="1" sz="1800">
                <a:latin typeface="Twentieth Century"/>
                <a:ea typeface="Twentieth Century"/>
                <a:cs typeface="Twentieth Century"/>
                <a:sym typeface="Twentieth Century"/>
              </a:defRPr>
            </a:lvl1pPr>
            <a:lvl2pPr indent="-228600" lvl="1" marL="914400" algn="l">
              <a:lnSpc>
                <a:spcPct val="90000"/>
              </a:lnSpc>
              <a:spcBef>
                <a:spcPts val="400"/>
              </a:spcBef>
              <a:spcAft>
                <a:spcPts val="0"/>
              </a:spcAft>
              <a:buSzPts val="1500"/>
              <a:buNone/>
              <a:defRPr b="1" sz="1500"/>
            </a:lvl2pPr>
            <a:lvl3pPr indent="-228600" lvl="2" marL="1371600" algn="l">
              <a:lnSpc>
                <a:spcPct val="90000"/>
              </a:lnSpc>
              <a:spcBef>
                <a:spcPts val="400"/>
              </a:spcBef>
              <a:spcAft>
                <a:spcPts val="0"/>
              </a:spcAft>
              <a:buSzPts val="1400"/>
              <a:buNone/>
              <a:defRPr b="1" sz="1400"/>
            </a:lvl3pPr>
            <a:lvl4pPr indent="-228600" lvl="3" marL="1828800" algn="l">
              <a:lnSpc>
                <a:spcPct val="90000"/>
              </a:lnSpc>
              <a:spcBef>
                <a:spcPts val="400"/>
              </a:spcBef>
              <a:spcAft>
                <a:spcPts val="0"/>
              </a:spcAft>
              <a:buSzPts val="1200"/>
              <a:buNone/>
              <a:defRPr b="1" sz="1200"/>
            </a:lvl4pPr>
            <a:lvl5pPr indent="-228600" lvl="4" marL="2286000" algn="l">
              <a:lnSpc>
                <a:spcPct val="90000"/>
              </a:lnSpc>
              <a:spcBef>
                <a:spcPts val="400"/>
              </a:spcBef>
              <a:spcAft>
                <a:spcPts val="0"/>
              </a:spcAft>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65" name="Google Shape;165;p22"/>
          <p:cNvSpPr txBox="1"/>
          <p:nvPr>
            <p:ph idx="4" type="body"/>
          </p:nvPr>
        </p:nvSpPr>
        <p:spPr>
          <a:xfrm>
            <a:off x="4155948" y="2057400"/>
            <a:ext cx="2715768" cy="1933956"/>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SzPts val="1400"/>
              <a:buChar char="o"/>
              <a:defRPr sz="1400"/>
            </a:lvl1pPr>
            <a:lvl2pPr indent="-304800" lvl="1" marL="914400" algn="l">
              <a:lnSpc>
                <a:spcPct val="90000"/>
              </a:lnSpc>
              <a:spcBef>
                <a:spcPts val="400"/>
              </a:spcBef>
              <a:spcAft>
                <a:spcPts val="0"/>
              </a:spcAft>
              <a:buSzPts val="1200"/>
              <a:buChar char="o"/>
              <a:defRPr sz="1200"/>
            </a:lvl2pPr>
            <a:lvl3pPr indent="-298450" lvl="2" marL="1371600" algn="l">
              <a:lnSpc>
                <a:spcPct val="90000"/>
              </a:lnSpc>
              <a:spcBef>
                <a:spcPts val="400"/>
              </a:spcBef>
              <a:spcAft>
                <a:spcPts val="0"/>
              </a:spcAft>
              <a:buSzPts val="1100"/>
              <a:buChar char="o"/>
              <a:defRPr sz="1100"/>
            </a:lvl3pPr>
            <a:lvl4pPr indent="-285750" lvl="3" marL="1828800" algn="l">
              <a:lnSpc>
                <a:spcPct val="90000"/>
              </a:lnSpc>
              <a:spcBef>
                <a:spcPts val="400"/>
              </a:spcBef>
              <a:spcAft>
                <a:spcPts val="0"/>
              </a:spcAft>
              <a:buSzPts val="900"/>
              <a:buChar char="o"/>
              <a:defRPr sz="900"/>
            </a:lvl4pPr>
            <a:lvl5pPr indent="-285750" lvl="4" marL="2286000" algn="l">
              <a:lnSpc>
                <a:spcPct val="90000"/>
              </a:lnSpc>
              <a:spcBef>
                <a:spcPts val="400"/>
              </a:spcBef>
              <a:spcAft>
                <a:spcPts val="0"/>
              </a:spcAft>
              <a:buSzPts val="900"/>
              <a:buChar char="o"/>
              <a:defRPr sz="9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6" name="Google Shape;166;p22"/>
          <p:cNvSpPr txBox="1"/>
          <p:nvPr>
            <p:ph idx="11" type="ftr"/>
          </p:nvPr>
        </p:nvSpPr>
        <p:spPr>
          <a:xfrm>
            <a:off x="349758" y="4642866"/>
            <a:ext cx="1748790" cy="20574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7" name="Google Shape;167;p22"/>
          <p:cNvSpPr txBox="1"/>
          <p:nvPr>
            <p:ph idx="12" type="sldNum"/>
          </p:nvPr>
        </p:nvSpPr>
        <p:spPr>
          <a:xfrm>
            <a:off x="246888" y="308610"/>
            <a:ext cx="390906" cy="233172"/>
          </a:xfrm>
          <a:prstGeom prst="rect">
            <a:avLst/>
          </a:prstGeom>
          <a:noFill/>
          <a:ln>
            <a:noFill/>
          </a:ln>
        </p:spPr>
        <p:txBody>
          <a:bodyPr anchorCtr="0" anchor="ctr"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
  <p:cSld name="Three Column">
    <p:spTree>
      <p:nvGrpSpPr>
        <p:cNvPr id="168" name="Shape 168"/>
        <p:cNvGrpSpPr/>
        <p:nvPr/>
      </p:nvGrpSpPr>
      <p:grpSpPr>
        <a:xfrm>
          <a:off x="0" y="0"/>
          <a:ext cx="0" cy="0"/>
          <a:chOff x="0" y="0"/>
          <a:chExt cx="0" cy="0"/>
        </a:xfrm>
      </p:grpSpPr>
      <p:sp>
        <p:nvSpPr>
          <p:cNvPr id="169" name="Google Shape;169;p23"/>
          <p:cNvSpPr/>
          <p:nvPr/>
        </p:nvSpPr>
        <p:spPr>
          <a:xfrm>
            <a:off x="14614" y="0"/>
            <a:ext cx="5040860" cy="5143500"/>
          </a:xfrm>
          <a:custGeom>
            <a:rect b="b" l="l" r="r" t="t"/>
            <a:pathLst>
              <a:path extrusionOk="0" h="6858000" w="6721146">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a:gsLst>
              <a:gs pos="0">
                <a:srgbClr val="92CDF0">
                  <a:alpha val="29411"/>
                </a:srgbClr>
              </a:gs>
              <a:gs pos="73000">
                <a:srgbClr val="0F2857"/>
              </a:gs>
              <a:gs pos="100000">
                <a:srgbClr val="0F2857"/>
              </a:gs>
            </a:gsLst>
            <a:path path="circle">
              <a:fillToRect l="100%" t="100%"/>
            </a:path>
            <a:tileRect b="-100%" r="-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Quattrocento Sans"/>
              <a:ea typeface="Quattrocento Sans"/>
              <a:cs typeface="Quattrocento Sans"/>
              <a:sym typeface="Quattrocento Sans"/>
            </a:endParaRPr>
          </a:p>
        </p:txBody>
      </p:sp>
      <p:sp>
        <p:nvSpPr>
          <p:cNvPr id="170" name="Google Shape;170;p23"/>
          <p:cNvSpPr/>
          <p:nvPr/>
        </p:nvSpPr>
        <p:spPr>
          <a:xfrm>
            <a:off x="6373" y="5747"/>
            <a:ext cx="3443353" cy="2691575"/>
          </a:xfrm>
          <a:custGeom>
            <a:rect b="b" l="l" r="r" t="t"/>
            <a:pathLst>
              <a:path extrusionOk="0" h="3588767" w="459113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a:gsLst>
              <a:gs pos="0">
                <a:srgbClr val="0F2857">
                  <a:alpha val="55686"/>
                </a:srgbClr>
              </a:gs>
              <a:gs pos="99000">
                <a:srgbClr val="BDE0F5">
                  <a:alpha val="20000"/>
                </a:srgbClr>
              </a:gs>
              <a:gs pos="100000">
                <a:srgbClr val="BDE0F5">
                  <a:alpha val="20000"/>
                </a:srgbClr>
              </a:gs>
            </a:gsLst>
            <a:lin ang="189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Quattrocento Sans"/>
              <a:ea typeface="Quattrocento Sans"/>
              <a:cs typeface="Quattrocento Sans"/>
              <a:sym typeface="Quattrocento Sans"/>
            </a:endParaRPr>
          </a:p>
        </p:txBody>
      </p:sp>
      <p:sp>
        <p:nvSpPr>
          <p:cNvPr id="171" name="Google Shape;171;p23"/>
          <p:cNvSpPr/>
          <p:nvPr/>
        </p:nvSpPr>
        <p:spPr>
          <a:xfrm>
            <a:off x="0" y="0"/>
            <a:ext cx="1419990" cy="1563956"/>
          </a:xfrm>
          <a:custGeom>
            <a:rect b="b" l="l" r="r" t="t"/>
            <a:pathLst>
              <a:path extrusionOk="0" h="2085274" w="1893320">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rgbClr val="170CC2">
              <a:alpha val="10588"/>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172" name="Google Shape;172;p23"/>
          <p:cNvSpPr/>
          <p:nvPr/>
        </p:nvSpPr>
        <p:spPr>
          <a:xfrm>
            <a:off x="1" y="3947094"/>
            <a:ext cx="2106945" cy="1196406"/>
          </a:xfrm>
          <a:custGeom>
            <a:rect b="b" l="l" r="r" t="t"/>
            <a:pathLst>
              <a:path extrusionOk="0" h="1595208" w="2809260">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a:gsLst>
              <a:gs pos="0">
                <a:srgbClr val="F6A6F4">
                  <a:alpha val="44705"/>
                </a:srgbClr>
              </a:gs>
              <a:gs pos="98000">
                <a:srgbClr val="170CC2">
                  <a:alpha val="66666"/>
                </a:srgbClr>
              </a:gs>
              <a:gs pos="100000">
                <a:srgbClr val="170CC2">
                  <a:alpha val="66666"/>
                </a:srgbClr>
              </a:gs>
            </a:gsLst>
            <a:path path="circle">
              <a:fillToRect l="100%" t="100%"/>
            </a:path>
            <a:tileRect b="-100%" r="-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Quattrocento Sans"/>
              <a:ea typeface="Quattrocento Sans"/>
              <a:cs typeface="Quattrocento Sans"/>
              <a:sym typeface="Quattrocento Sans"/>
            </a:endParaRPr>
          </a:p>
        </p:txBody>
      </p:sp>
      <p:sp>
        <p:nvSpPr>
          <p:cNvPr id="173" name="Google Shape;173;p23"/>
          <p:cNvSpPr/>
          <p:nvPr/>
        </p:nvSpPr>
        <p:spPr>
          <a:xfrm>
            <a:off x="7645048" y="2047597"/>
            <a:ext cx="1484339" cy="3095903"/>
          </a:xfrm>
          <a:custGeom>
            <a:rect b="b" l="l" r="r" t="t"/>
            <a:pathLst>
              <a:path extrusionOk="0" h="4127871" w="1979119">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0">
                <a:srgbClr val="F6AEF4">
                  <a:alpha val="35294"/>
                </a:srgbClr>
              </a:gs>
              <a:gs pos="83000">
                <a:srgbClr val="1B0FE1">
                  <a:alpha val="34901"/>
                </a:srgbClr>
              </a:gs>
              <a:gs pos="100000">
                <a:srgbClr val="1B0FE1">
                  <a:alpha val="34901"/>
                </a:srgbClr>
              </a:gs>
            </a:gsLst>
            <a:path path="circle">
              <a:fillToRect r="100%" t="100%"/>
            </a:path>
            <a:tileRect b="-100%" l="-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174" name="Google Shape;174;p23"/>
          <p:cNvSpPr txBox="1"/>
          <p:nvPr>
            <p:ph type="title"/>
          </p:nvPr>
        </p:nvSpPr>
        <p:spPr>
          <a:xfrm>
            <a:off x="1159002" y="617220"/>
            <a:ext cx="6659118" cy="802386"/>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lt1"/>
              </a:buClr>
              <a:buSzPts val="3000"/>
              <a:buFont typeface="Twentieth Century"/>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75" name="Google Shape;175;p23"/>
          <p:cNvSpPr txBox="1"/>
          <p:nvPr>
            <p:ph idx="1" type="body"/>
          </p:nvPr>
        </p:nvSpPr>
        <p:spPr>
          <a:xfrm>
            <a:off x="1152144" y="1639062"/>
            <a:ext cx="2215134" cy="370332"/>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SzPts val="1800"/>
              <a:buNone/>
              <a:defRPr b="1" sz="1800">
                <a:latin typeface="Twentieth Century"/>
                <a:ea typeface="Twentieth Century"/>
                <a:cs typeface="Twentieth Century"/>
                <a:sym typeface="Twentieth Century"/>
              </a:defRPr>
            </a:lvl1pPr>
            <a:lvl2pPr indent="-228600" lvl="1" marL="914400" algn="l">
              <a:lnSpc>
                <a:spcPct val="90000"/>
              </a:lnSpc>
              <a:spcBef>
                <a:spcPts val="400"/>
              </a:spcBef>
              <a:spcAft>
                <a:spcPts val="0"/>
              </a:spcAft>
              <a:buSzPts val="1500"/>
              <a:buNone/>
              <a:defRPr b="1" sz="1500"/>
            </a:lvl2pPr>
            <a:lvl3pPr indent="-228600" lvl="2" marL="1371600" algn="l">
              <a:lnSpc>
                <a:spcPct val="90000"/>
              </a:lnSpc>
              <a:spcBef>
                <a:spcPts val="400"/>
              </a:spcBef>
              <a:spcAft>
                <a:spcPts val="0"/>
              </a:spcAft>
              <a:buSzPts val="1400"/>
              <a:buNone/>
              <a:defRPr b="1" sz="1400"/>
            </a:lvl3pPr>
            <a:lvl4pPr indent="-228600" lvl="3" marL="1828800" algn="l">
              <a:lnSpc>
                <a:spcPct val="90000"/>
              </a:lnSpc>
              <a:spcBef>
                <a:spcPts val="400"/>
              </a:spcBef>
              <a:spcAft>
                <a:spcPts val="0"/>
              </a:spcAft>
              <a:buSzPts val="1200"/>
              <a:buNone/>
              <a:defRPr b="1" sz="1200"/>
            </a:lvl4pPr>
            <a:lvl5pPr indent="-228600" lvl="4" marL="2286000" algn="l">
              <a:lnSpc>
                <a:spcPct val="90000"/>
              </a:lnSpc>
              <a:spcBef>
                <a:spcPts val="400"/>
              </a:spcBef>
              <a:spcAft>
                <a:spcPts val="0"/>
              </a:spcAft>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76" name="Google Shape;176;p23"/>
          <p:cNvSpPr txBox="1"/>
          <p:nvPr>
            <p:ph idx="2" type="body"/>
          </p:nvPr>
        </p:nvSpPr>
        <p:spPr>
          <a:xfrm>
            <a:off x="1152144" y="2057400"/>
            <a:ext cx="2215134" cy="1933956"/>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SzPts val="1400"/>
              <a:buChar char="o"/>
              <a:defRPr sz="1400"/>
            </a:lvl1pPr>
            <a:lvl2pPr indent="-304800" lvl="1" marL="914400" algn="l">
              <a:lnSpc>
                <a:spcPct val="90000"/>
              </a:lnSpc>
              <a:spcBef>
                <a:spcPts val="400"/>
              </a:spcBef>
              <a:spcAft>
                <a:spcPts val="0"/>
              </a:spcAft>
              <a:buSzPts val="1200"/>
              <a:buChar char="o"/>
              <a:defRPr sz="1200"/>
            </a:lvl2pPr>
            <a:lvl3pPr indent="-298450" lvl="2" marL="1371600" algn="l">
              <a:lnSpc>
                <a:spcPct val="90000"/>
              </a:lnSpc>
              <a:spcBef>
                <a:spcPts val="400"/>
              </a:spcBef>
              <a:spcAft>
                <a:spcPts val="0"/>
              </a:spcAft>
              <a:buSzPts val="1100"/>
              <a:buChar char="o"/>
              <a:defRPr sz="1100"/>
            </a:lvl3pPr>
            <a:lvl4pPr indent="-285750" lvl="3" marL="1828800" algn="l">
              <a:lnSpc>
                <a:spcPct val="90000"/>
              </a:lnSpc>
              <a:spcBef>
                <a:spcPts val="400"/>
              </a:spcBef>
              <a:spcAft>
                <a:spcPts val="0"/>
              </a:spcAft>
              <a:buSzPts val="900"/>
              <a:buChar char="o"/>
              <a:defRPr sz="900"/>
            </a:lvl4pPr>
            <a:lvl5pPr indent="-285750" lvl="4" marL="2286000" algn="l">
              <a:lnSpc>
                <a:spcPct val="90000"/>
              </a:lnSpc>
              <a:spcBef>
                <a:spcPts val="400"/>
              </a:spcBef>
              <a:spcAft>
                <a:spcPts val="0"/>
              </a:spcAft>
              <a:buSzPts val="900"/>
              <a:buChar char="o"/>
              <a:defRPr sz="9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77" name="Google Shape;177;p23"/>
          <p:cNvSpPr txBox="1"/>
          <p:nvPr>
            <p:ph idx="3" type="body"/>
          </p:nvPr>
        </p:nvSpPr>
        <p:spPr>
          <a:xfrm>
            <a:off x="3566160" y="1639062"/>
            <a:ext cx="2215134" cy="370332"/>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SzPts val="1800"/>
              <a:buNone/>
              <a:defRPr b="1" sz="1800">
                <a:latin typeface="Twentieth Century"/>
                <a:ea typeface="Twentieth Century"/>
                <a:cs typeface="Twentieth Century"/>
                <a:sym typeface="Twentieth Century"/>
              </a:defRPr>
            </a:lvl1pPr>
            <a:lvl2pPr indent="-228600" lvl="1" marL="914400" algn="l">
              <a:lnSpc>
                <a:spcPct val="90000"/>
              </a:lnSpc>
              <a:spcBef>
                <a:spcPts val="400"/>
              </a:spcBef>
              <a:spcAft>
                <a:spcPts val="0"/>
              </a:spcAft>
              <a:buSzPts val="1500"/>
              <a:buNone/>
              <a:defRPr b="1" sz="1500"/>
            </a:lvl2pPr>
            <a:lvl3pPr indent="-228600" lvl="2" marL="1371600" algn="l">
              <a:lnSpc>
                <a:spcPct val="90000"/>
              </a:lnSpc>
              <a:spcBef>
                <a:spcPts val="400"/>
              </a:spcBef>
              <a:spcAft>
                <a:spcPts val="0"/>
              </a:spcAft>
              <a:buSzPts val="1400"/>
              <a:buNone/>
              <a:defRPr b="1" sz="1400"/>
            </a:lvl3pPr>
            <a:lvl4pPr indent="-228600" lvl="3" marL="1828800" algn="l">
              <a:lnSpc>
                <a:spcPct val="90000"/>
              </a:lnSpc>
              <a:spcBef>
                <a:spcPts val="400"/>
              </a:spcBef>
              <a:spcAft>
                <a:spcPts val="0"/>
              </a:spcAft>
              <a:buSzPts val="1200"/>
              <a:buNone/>
              <a:defRPr b="1" sz="1200"/>
            </a:lvl4pPr>
            <a:lvl5pPr indent="-228600" lvl="4" marL="2286000" algn="l">
              <a:lnSpc>
                <a:spcPct val="90000"/>
              </a:lnSpc>
              <a:spcBef>
                <a:spcPts val="400"/>
              </a:spcBef>
              <a:spcAft>
                <a:spcPts val="0"/>
              </a:spcAft>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78" name="Google Shape;178;p23"/>
          <p:cNvSpPr txBox="1"/>
          <p:nvPr>
            <p:ph idx="4" type="body"/>
          </p:nvPr>
        </p:nvSpPr>
        <p:spPr>
          <a:xfrm>
            <a:off x="3566160" y="2057400"/>
            <a:ext cx="2215134" cy="1933956"/>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SzPts val="1400"/>
              <a:buChar char="o"/>
              <a:defRPr sz="1400"/>
            </a:lvl1pPr>
            <a:lvl2pPr indent="-304800" lvl="1" marL="914400" algn="l">
              <a:lnSpc>
                <a:spcPct val="90000"/>
              </a:lnSpc>
              <a:spcBef>
                <a:spcPts val="400"/>
              </a:spcBef>
              <a:spcAft>
                <a:spcPts val="0"/>
              </a:spcAft>
              <a:buSzPts val="1200"/>
              <a:buChar char="o"/>
              <a:defRPr sz="1200"/>
            </a:lvl2pPr>
            <a:lvl3pPr indent="-298450" lvl="2" marL="1371600" algn="l">
              <a:lnSpc>
                <a:spcPct val="90000"/>
              </a:lnSpc>
              <a:spcBef>
                <a:spcPts val="400"/>
              </a:spcBef>
              <a:spcAft>
                <a:spcPts val="0"/>
              </a:spcAft>
              <a:buSzPts val="1100"/>
              <a:buChar char="o"/>
              <a:defRPr sz="1100"/>
            </a:lvl3pPr>
            <a:lvl4pPr indent="-285750" lvl="3" marL="1828800" algn="l">
              <a:lnSpc>
                <a:spcPct val="90000"/>
              </a:lnSpc>
              <a:spcBef>
                <a:spcPts val="400"/>
              </a:spcBef>
              <a:spcAft>
                <a:spcPts val="0"/>
              </a:spcAft>
              <a:buSzPts val="900"/>
              <a:buChar char="o"/>
              <a:defRPr sz="900"/>
            </a:lvl4pPr>
            <a:lvl5pPr indent="-285750" lvl="4" marL="2286000" algn="l">
              <a:lnSpc>
                <a:spcPct val="90000"/>
              </a:lnSpc>
              <a:spcBef>
                <a:spcPts val="400"/>
              </a:spcBef>
              <a:spcAft>
                <a:spcPts val="0"/>
              </a:spcAft>
              <a:buSzPts val="900"/>
              <a:buChar char="o"/>
              <a:defRPr sz="9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79" name="Google Shape;179;p23"/>
          <p:cNvSpPr txBox="1"/>
          <p:nvPr>
            <p:ph idx="12" type="sldNum"/>
          </p:nvPr>
        </p:nvSpPr>
        <p:spPr>
          <a:xfrm>
            <a:off x="246888" y="308610"/>
            <a:ext cx="390906" cy="233172"/>
          </a:xfrm>
          <a:prstGeom prst="rect">
            <a:avLst/>
          </a:prstGeom>
          <a:noFill/>
          <a:ln>
            <a:noFill/>
          </a:ln>
        </p:spPr>
        <p:txBody>
          <a:bodyPr anchorCtr="0" anchor="ctr"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ar"/>
              <a:t>‹#›</a:t>
            </a:fld>
            <a:endParaRPr/>
          </a:p>
        </p:txBody>
      </p:sp>
      <p:sp>
        <p:nvSpPr>
          <p:cNvPr id="180" name="Google Shape;180;p23"/>
          <p:cNvSpPr txBox="1"/>
          <p:nvPr>
            <p:ph idx="11" type="ftr"/>
          </p:nvPr>
        </p:nvSpPr>
        <p:spPr>
          <a:xfrm>
            <a:off x="349758" y="4642866"/>
            <a:ext cx="1748790" cy="20574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cxnSp>
        <p:nvCxnSpPr>
          <p:cNvPr id="181" name="Google Shape;181;p23"/>
          <p:cNvCxnSpPr/>
          <p:nvPr/>
        </p:nvCxnSpPr>
        <p:spPr>
          <a:xfrm>
            <a:off x="445627" y="634996"/>
            <a:ext cx="0" cy="3833259"/>
          </a:xfrm>
          <a:prstGeom prst="straightConnector1">
            <a:avLst/>
          </a:prstGeom>
          <a:noFill/>
          <a:ln cap="flat" cmpd="sng" w="9525">
            <a:solidFill>
              <a:schemeClr val="accent6"/>
            </a:solidFill>
            <a:prstDash val="solid"/>
            <a:miter lim="800000"/>
            <a:headEnd len="sm" w="sm" type="none"/>
            <a:tailEnd len="sm" w="sm" type="none"/>
          </a:ln>
        </p:spPr>
      </p:cxnSp>
      <p:sp>
        <p:nvSpPr>
          <p:cNvPr id="182" name="Google Shape;182;p23"/>
          <p:cNvSpPr txBox="1"/>
          <p:nvPr>
            <p:ph idx="5" type="body"/>
          </p:nvPr>
        </p:nvSpPr>
        <p:spPr>
          <a:xfrm>
            <a:off x="5980176" y="1639062"/>
            <a:ext cx="2215134" cy="370332"/>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SzPts val="1800"/>
              <a:buNone/>
              <a:defRPr b="1" sz="1800">
                <a:latin typeface="Twentieth Century"/>
                <a:ea typeface="Twentieth Century"/>
                <a:cs typeface="Twentieth Century"/>
                <a:sym typeface="Twentieth Century"/>
              </a:defRPr>
            </a:lvl1pPr>
            <a:lvl2pPr indent="-228600" lvl="1" marL="914400" algn="l">
              <a:lnSpc>
                <a:spcPct val="90000"/>
              </a:lnSpc>
              <a:spcBef>
                <a:spcPts val="400"/>
              </a:spcBef>
              <a:spcAft>
                <a:spcPts val="0"/>
              </a:spcAft>
              <a:buSzPts val="1500"/>
              <a:buNone/>
              <a:defRPr b="1" sz="1500"/>
            </a:lvl2pPr>
            <a:lvl3pPr indent="-228600" lvl="2" marL="1371600" algn="l">
              <a:lnSpc>
                <a:spcPct val="90000"/>
              </a:lnSpc>
              <a:spcBef>
                <a:spcPts val="400"/>
              </a:spcBef>
              <a:spcAft>
                <a:spcPts val="0"/>
              </a:spcAft>
              <a:buSzPts val="1400"/>
              <a:buNone/>
              <a:defRPr b="1" sz="1400"/>
            </a:lvl3pPr>
            <a:lvl4pPr indent="-228600" lvl="3" marL="1828800" algn="l">
              <a:lnSpc>
                <a:spcPct val="90000"/>
              </a:lnSpc>
              <a:spcBef>
                <a:spcPts val="400"/>
              </a:spcBef>
              <a:spcAft>
                <a:spcPts val="0"/>
              </a:spcAft>
              <a:buSzPts val="1200"/>
              <a:buNone/>
              <a:defRPr b="1" sz="1200"/>
            </a:lvl4pPr>
            <a:lvl5pPr indent="-228600" lvl="4" marL="2286000" algn="l">
              <a:lnSpc>
                <a:spcPct val="90000"/>
              </a:lnSpc>
              <a:spcBef>
                <a:spcPts val="400"/>
              </a:spcBef>
              <a:spcAft>
                <a:spcPts val="0"/>
              </a:spcAft>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83" name="Google Shape;183;p23"/>
          <p:cNvSpPr txBox="1"/>
          <p:nvPr>
            <p:ph idx="6" type="body"/>
          </p:nvPr>
        </p:nvSpPr>
        <p:spPr>
          <a:xfrm>
            <a:off x="5980176" y="2057400"/>
            <a:ext cx="2215134" cy="1933956"/>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SzPts val="1400"/>
              <a:buChar char="o"/>
              <a:defRPr sz="1400"/>
            </a:lvl1pPr>
            <a:lvl2pPr indent="-304800" lvl="1" marL="914400" algn="l">
              <a:lnSpc>
                <a:spcPct val="90000"/>
              </a:lnSpc>
              <a:spcBef>
                <a:spcPts val="400"/>
              </a:spcBef>
              <a:spcAft>
                <a:spcPts val="0"/>
              </a:spcAft>
              <a:buSzPts val="1200"/>
              <a:buChar char="o"/>
              <a:defRPr sz="1200"/>
            </a:lvl2pPr>
            <a:lvl3pPr indent="-298450" lvl="2" marL="1371600" algn="l">
              <a:lnSpc>
                <a:spcPct val="90000"/>
              </a:lnSpc>
              <a:spcBef>
                <a:spcPts val="400"/>
              </a:spcBef>
              <a:spcAft>
                <a:spcPts val="0"/>
              </a:spcAft>
              <a:buSzPts val="1100"/>
              <a:buChar char="o"/>
              <a:defRPr sz="1100"/>
            </a:lvl3pPr>
            <a:lvl4pPr indent="-285750" lvl="3" marL="1828800" algn="l">
              <a:lnSpc>
                <a:spcPct val="90000"/>
              </a:lnSpc>
              <a:spcBef>
                <a:spcPts val="400"/>
              </a:spcBef>
              <a:spcAft>
                <a:spcPts val="0"/>
              </a:spcAft>
              <a:buSzPts val="900"/>
              <a:buChar char="o"/>
              <a:defRPr sz="900"/>
            </a:lvl4pPr>
            <a:lvl5pPr indent="-285750" lvl="4" marL="2286000" algn="l">
              <a:lnSpc>
                <a:spcPct val="90000"/>
              </a:lnSpc>
              <a:spcBef>
                <a:spcPts val="400"/>
              </a:spcBef>
              <a:spcAft>
                <a:spcPts val="0"/>
              </a:spcAft>
              <a:buSzPts val="900"/>
              <a:buChar char="o"/>
              <a:defRPr sz="9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x4">
  <p:cSld name="Team x4">
    <p:spTree>
      <p:nvGrpSpPr>
        <p:cNvPr id="184" name="Shape 184"/>
        <p:cNvGrpSpPr/>
        <p:nvPr/>
      </p:nvGrpSpPr>
      <p:grpSpPr>
        <a:xfrm>
          <a:off x="0" y="0"/>
          <a:ext cx="0" cy="0"/>
          <a:chOff x="0" y="0"/>
          <a:chExt cx="0" cy="0"/>
        </a:xfrm>
      </p:grpSpPr>
      <p:sp>
        <p:nvSpPr>
          <p:cNvPr id="185" name="Google Shape;185;p24"/>
          <p:cNvSpPr txBox="1"/>
          <p:nvPr>
            <p:ph type="title"/>
          </p:nvPr>
        </p:nvSpPr>
        <p:spPr>
          <a:xfrm>
            <a:off x="1242441" y="624078"/>
            <a:ext cx="6659118" cy="802386"/>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chemeClr val="lt1"/>
              </a:buClr>
              <a:buSzPts val="3000"/>
              <a:buFont typeface="Twentieth Century"/>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86" name="Google Shape;186;p24"/>
          <p:cNvSpPr txBox="1"/>
          <p:nvPr>
            <p:ph idx="11" type="ftr"/>
          </p:nvPr>
        </p:nvSpPr>
        <p:spPr>
          <a:xfrm>
            <a:off x="349758" y="4642866"/>
            <a:ext cx="1748790" cy="20574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7" name="Google Shape;187;p24"/>
          <p:cNvSpPr txBox="1"/>
          <p:nvPr>
            <p:ph idx="12" type="sldNum"/>
          </p:nvPr>
        </p:nvSpPr>
        <p:spPr>
          <a:xfrm>
            <a:off x="246888" y="308610"/>
            <a:ext cx="390906" cy="233172"/>
          </a:xfrm>
          <a:prstGeom prst="rect">
            <a:avLst/>
          </a:prstGeom>
          <a:noFill/>
          <a:ln>
            <a:noFill/>
          </a:ln>
        </p:spPr>
        <p:txBody>
          <a:bodyPr anchorCtr="0" anchor="ctr"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ar"/>
              <a:t>‹#›</a:t>
            </a:fld>
            <a:endParaRPr/>
          </a:p>
        </p:txBody>
      </p:sp>
      <p:sp>
        <p:nvSpPr>
          <p:cNvPr id="188" name="Google Shape;188;p24"/>
          <p:cNvSpPr/>
          <p:nvPr/>
        </p:nvSpPr>
        <p:spPr>
          <a:xfrm flipH="1">
            <a:off x="2843263" y="1762361"/>
            <a:ext cx="1543534" cy="1543534"/>
          </a:xfrm>
          <a:prstGeom prst="ellipse">
            <a:avLst/>
          </a:prstGeom>
          <a:gradFill>
            <a:gsLst>
              <a:gs pos="0">
                <a:schemeClr val="accent3"/>
              </a:gs>
              <a:gs pos="18000">
                <a:schemeClr val="accent3"/>
              </a:gs>
              <a:gs pos="52000">
                <a:srgbClr val="AAA5F9">
                  <a:alpha val="69411"/>
                </a:srgbClr>
              </a:gs>
              <a:gs pos="100000">
                <a:srgbClr val="AAA5F9">
                  <a:alpha val="69411"/>
                </a:srgbClr>
              </a:gs>
            </a:gsLst>
            <a:path path="circle">
              <a:fillToRect l="100%" t="100%"/>
            </a:path>
            <a:tileRect b="-100%" r="-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189" name="Google Shape;189;p24"/>
          <p:cNvSpPr/>
          <p:nvPr/>
        </p:nvSpPr>
        <p:spPr>
          <a:xfrm flipH="1">
            <a:off x="6697325" y="1762361"/>
            <a:ext cx="1543534" cy="1543534"/>
          </a:xfrm>
          <a:prstGeom prst="ellipse">
            <a:avLst/>
          </a:prstGeom>
          <a:gradFill>
            <a:gsLst>
              <a:gs pos="0">
                <a:schemeClr val="accent3"/>
              </a:gs>
              <a:gs pos="18000">
                <a:schemeClr val="accent3"/>
              </a:gs>
              <a:gs pos="52000">
                <a:srgbClr val="AAA5F9">
                  <a:alpha val="69411"/>
                </a:srgbClr>
              </a:gs>
              <a:gs pos="100000">
                <a:srgbClr val="AAA5F9">
                  <a:alpha val="69411"/>
                </a:srgbClr>
              </a:gs>
            </a:gsLst>
            <a:path path="circle">
              <a:fillToRect b="100%" r="100%"/>
            </a:path>
            <a:tileRect l="-100%" t="-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190" name="Google Shape;190;p24"/>
          <p:cNvSpPr/>
          <p:nvPr/>
        </p:nvSpPr>
        <p:spPr>
          <a:xfrm flipH="1">
            <a:off x="4757210" y="1762361"/>
            <a:ext cx="1543534" cy="1543534"/>
          </a:xfrm>
          <a:prstGeom prst="ellipse">
            <a:avLst/>
          </a:prstGeom>
          <a:gradFill>
            <a:gsLst>
              <a:gs pos="0">
                <a:schemeClr val="accent1"/>
              </a:gs>
              <a:gs pos="77000">
                <a:srgbClr val="F6A6F4">
                  <a:alpha val="69019"/>
                </a:srgbClr>
              </a:gs>
              <a:gs pos="100000">
                <a:srgbClr val="F6A6F4">
                  <a:alpha val="69019"/>
                </a:srgbClr>
              </a:gs>
            </a:gsLst>
            <a:path path="circle">
              <a:fillToRect l="100%" t="100%"/>
            </a:path>
            <a:tileRect b="-100%" r="-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191" name="Google Shape;191;p24"/>
          <p:cNvSpPr/>
          <p:nvPr/>
        </p:nvSpPr>
        <p:spPr>
          <a:xfrm flipH="1">
            <a:off x="935957" y="1762361"/>
            <a:ext cx="1543534" cy="1543534"/>
          </a:xfrm>
          <a:prstGeom prst="ellipse">
            <a:avLst/>
          </a:prstGeom>
          <a:gradFill>
            <a:gsLst>
              <a:gs pos="0">
                <a:schemeClr val="accent1"/>
              </a:gs>
              <a:gs pos="77000">
                <a:srgbClr val="F6A6F4">
                  <a:alpha val="69019"/>
                </a:srgbClr>
              </a:gs>
              <a:gs pos="100000">
                <a:srgbClr val="F6A6F4">
                  <a:alpha val="69019"/>
                </a:srgbClr>
              </a:gs>
            </a:gsLst>
            <a:path path="circle">
              <a:fillToRect r="100%" t="100%"/>
            </a:path>
            <a:tileRect b="-100%" l="-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192" name="Google Shape;192;p24"/>
          <p:cNvSpPr txBox="1"/>
          <p:nvPr>
            <p:ph idx="1" type="body"/>
          </p:nvPr>
        </p:nvSpPr>
        <p:spPr>
          <a:xfrm>
            <a:off x="781893" y="3381486"/>
            <a:ext cx="1851660" cy="274320"/>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SzPts val="1500"/>
              <a:buNone/>
              <a:defRPr b="1" sz="1500">
                <a:latin typeface="Twentieth Century"/>
                <a:ea typeface="Twentieth Century"/>
                <a:cs typeface="Twentieth Century"/>
                <a:sym typeface="Twentieth Century"/>
              </a:defRPr>
            </a:lvl1pPr>
            <a:lvl2pPr indent="-317500" lvl="1" marL="914400" algn="l">
              <a:lnSpc>
                <a:spcPct val="90000"/>
              </a:lnSpc>
              <a:spcBef>
                <a:spcPts val="400"/>
              </a:spcBef>
              <a:spcAft>
                <a:spcPts val="0"/>
              </a:spcAft>
              <a:buSzPts val="1400"/>
              <a:buChar char="o"/>
              <a:defRPr/>
            </a:lvl2pPr>
            <a:lvl3pPr indent="-317500" lvl="2" marL="1371600" algn="l">
              <a:lnSpc>
                <a:spcPct val="90000"/>
              </a:lnSpc>
              <a:spcBef>
                <a:spcPts val="400"/>
              </a:spcBef>
              <a:spcAft>
                <a:spcPts val="0"/>
              </a:spcAft>
              <a:buSzPts val="1400"/>
              <a:buChar char="o"/>
              <a:defRPr/>
            </a:lvl3pPr>
            <a:lvl4pPr indent="-317500" lvl="3" marL="1828800" algn="l">
              <a:lnSpc>
                <a:spcPct val="90000"/>
              </a:lnSpc>
              <a:spcBef>
                <a:spcPts val="400"/>
              </a:spcBef>
              <a:spcAft>
                <a:spcPts val="0"/>
              </a:spcAft>
              <a:buSzPts val="1400"/>
              <a:buChar char="o"/>
              <a:defRPr/>
            </a:lvl4pPr>
            <a:lvl5pPr indent="-317500" lvl="4" marL="2286000" algn="l">
              <a:lnSpc>
                <a:spcPct val="90000"/>
              </a:lnSpc>
              <a:spcBef>
                <a:spcPts val="400"/>
              </a:spcBef>
              <a:spcAft>
                <a:spcPts val="0"/>
              </a:spcAft>
              <a:buSzPts val="1400"/>
              <a:buChar char="o"/>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93" name="Google Shape;193;p24"/>
          <p:cNvSpPr txBox="1"/>
          <p:nvPr>
            <p:ph idx="2" type="body"/>
          </p:nvPr>
        </p:nvSpPr>
        <p:spPr>
          <a:xfrm>
            <a:off x="781893" y="3659908"/>
            <a:ext cx="1851660" cy="205979"/>
          </a:xfrm>
          <a:prstGeom prst="rect">
            <a:avLst/>
          </a:prstGeom>
          <a:noFill/>
          <a:ln>
            <a:noFill/>
          </a:ln>
        </p:spPr>
        <p:txBody>
          <a:bodyPr anchorCtr="0" anchor="t" bIns="34275" lIns="68575" spcFirstLastPara="1" rIns="68575" wrap="square" tIns="34275">
            <a:noAutofit/>
          </a:bodyPr>
          <a:lstStyle>
            <a:lvl1pPr indent="-228600" lvl="0" marL="457200" algn="ctr">
              <a:lnSpc>
                <a:spcPct val="100000"/>
              </a:lnSpc>
              <a:spcBef>
                <a:spcPts val="0"/>
              </a:spcBef>
              <a:spcAft>
                <a:spcPts val="0"/>
              </a:spcAft>
              <a:buSzPts val="1200"/>
              <a:buNone/>
              <a:defRPr sz="1200"/>
            </a:lvl1pPr>
            <a:lvl2pPr indent="-317500" lvl="1" marL="914400" algn="l">
              <a:lnSpc>
                <a:spcPct val="90000"/>
              </a:lnSpc>
              <a:spcBef>
                <a:spcPts val="400"/>
              </a:spcBef>
              <a:spcAft>
                <a:spcPts val="0"/>
              </a:spcAft>
              <a:buSzPts val="1400"/>
              <a:buChar char="o"/>
              <a:defRPr/>
            </a:lvl2pPr>
            <a:lvl3pPr indent="-317500" lvl="2" marL="1371600" algn="l">
              <a:lnSpc>
                <a:spcPct val="90000"/>
              </a:lnSpc>
              <a:spcBef>
                <a:spcPts val="400"/>
              </a:spcBef>
              <a:spcAft>
                <a:spcPts val="0"/>
              </a:spcAft>
              <a:buSzPts val="1400"/>
              <a:buChar char="o"/>
              <a:defRPr/>
            </a:lvl3pPr>
            <a:lvl4pPr indent="-317500" lvl="3" marL="1828800" algn="l">
              <a:lnSpc>
                <a:spcPct val="90000"/>
              </a:lnSpc>
              <a:spcBef>
                <a:spcPts val="400"/>
              </a:spcBef>
              <a:spcAft>
                <a:spcPts val="0"/>
              </a:spcAft>
              <a:buSzPts val="1400"/>
              <a:buChar char="o"/>
              <a:defRPr/>
            </a:lvl4pPr>
            <a:lvl5pPr indent="-317500" lvl="4" marL="2286000" algn="l">
              <a:lnSpc>
                <a:spcPct val="90000"/>
              </a:lnSpc>
              <a:spcBef>
                <a:spcPts val="400"/>
              </a:spcBef>
              <a:spcAft>
                <a:spcPts val="0"/>
              </a:spcAft>
              <a:buSzPts val="1400"/>
              <a:buChar char="o"/>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94" name="Google Shape;194;p24"/>
          <p:cNvSpPr txBox="1"/>
          <p:nvPr>
            <p:ph idx="3" type="body"/>
          </p:nvPr>
        </p:nvSpPr>
        <p:spPr>
          <a:xfrm>
            <a:off x="2720340" y="3381486"/>
            <a:ext cx="1851660" cy="274320"/>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SzPts val="1500"/>
              <a:buNone/>
              <a:defRPr b="1" sz="1500">
                <a:latin typeface="Twentieth Century"/>
                <a:ea typeface="Twentieth Century"/>
                <a:cs typeface="Twentieth Century"/>
                <a:sym typeface="Twentieth Century"/>
              </a:defRPr>
            </a:lvl1pPr>
            <a:lvl2pPr indent="-317500" lvl="1" marL="914400" algn="l">
              <a:lnSpc>
                <a:spcPct val="90000"/>
              </a:lnSpc>
              <a:spcBef>
                <a:spcPts val="400"/>
              </a:spcBef>
              <a:spcAft>
                <a:spcPts val="0"/>
              </a:spcAft>
              <a:buSzPts val="1400"/>
              <a:buChar char="o"/>
              <a:defRPr/>
            </a:lvl2pPr>
            <a:lvl3pPr indent="-317500" lvl="2" marL="1371600" algn="l">
              <a:lnSpc>
                <a:spcPct val="90000"/>
              </a:lnSpc>
              <a:spcBef>
                <a:spcPts val="400"/>
              </a:spcBef>
              <a:spcAft>
                <a:spcPts val="0"/>
              </a:spcAft>
              <a:buSzPts val="1400"/>
              <a:buChar char="o"/>
              <a:defRPr/>
            </a:lvl3pPr>
            <a:lvl4pPr indent="-317500" lvl="3" marL="1828800" algn="l">
              <a:lnSpc>
                <a:spcPct val="90000"/>
              </a:lnSpc>
              <a:spcBef>
                <a:spcPts val="400"/>
              </a:spcBef>
              <a:spcAft>
                <a:spcPts val="0"/>
              </a:spcAft>
              <a:buSzPts val="1400"/>
              <a:buChar char="o"/>
              <a:defRPr/>
            </a:lvl4pPr>
            <a:lvl5pPr indent="-317500" lvl="4" marL="2286000" algn="l">
              <a:lnSpc>
                <a:spcPct val="90000"/>
              </a:lnSpc>
              <a:spcBef>
                <a:spcPts val="400"/>
              </a:spcBef>
              <a:spcAft>
                <a:spcPts val="0"/>
              </a:spcAft>
              <a:buSzPts val="1400"/>
              <a:buChar char="o"/>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95" name="Google Shape;195;p24"/>
          <p:cNvSpPr txBox="1"/>
          <p:nvPr>
            <p:ph idx="4" type="body"/>
          </p:nvPr>
        </p:nvSpPr>
        <p:spPr>
          <a:xfrm>
            <a:off x="2720340" y="3659908"/>
            <a:ext cx="1851660" cy="205979"/>
          </a:xfrm>
          <a:prstGeom prst="rect">
            <a:avLst/>
          </a:prstGeom>
          <a:noFill/>
          <a:ln>
            <a:noFill/>
          </a:ln>
        </p:spPr>
        <p:txBody>
          <a:bodyPr anchorCtr="0" anchor="t" bIns="34275" lIns="68575" spcFirstLastPara="1" rIns="68575" wrap="square" tIns="34275">
            <a:noAutofit/>
          </a:bodyPr>
          <a:lstStyle>
            <a:lvl1pPr indent="-228600" lvl="0" marL="457200" algn="ctr">
              <a:lnSpc>
                <a:spcPct val="100000"/>
              </a:lnSpc>
              <a:spcBef>
                <a:spcPts val="0"/>
              </a:spcBef>
              <a:spcAft>
                <a:spcPts val="0"/>
              </a:spcAft>
              <a:buSzPts val="1200"/>
              <a:buNone/>
              <a:defRPr sz="1200"/>
            </a:lvl1pPr>
            <a:lvl2pPr indent="-317500" lvl="1" marL="914400" algn="l">
              <a:lnSpc>
                <a:spcPct val="90000"/>
              </a:lnSpc>
              <a:spcBef>
                <a:spcPts val="400"/>
              </a:spcBef>
              <a:spcAft>
                <a:spcPts val="0"/>
              </a:spcAft>
              <a:buSzPts val="1400"/>
              <a:buChar char="o"/>
              <a:defRPr/>
            </a:lvl2pPr>
            <a:lvl3pPr indent="-317500" lvl="2" marL="1371600" algn="l">
              <a:lnSpc>
                <a:spcPct val="90000"/>
              </a:lnSpc>
              <a:spcBef>
                <a:spcPts val="400"/>
              </a:spcBef>
              <a:spcAft>
                <a:spcPts val="0"/>
              </a:spcAft>
              <a:buSzPts val="1400"/>
              <a:buChar char="o"/>
              <a:defRPr/>
            </a:lvl3pPr>
            <a:lvl4pPr indent="-317500" lvl="3" marL="1828800" algn="l">
              <a:lnSpc>
                <a:spcPct val="90000"/>
              </a:lnSpc>
              <a:spcBef>
                <a:spcPts val="400"/>
              </a:spcBef>
              <a:spcAft>
                <a:spcPts val="0"/>
              </a:spcAft>
              <a:buSzPts val="1400"/>
              <a:buChar char="o"/>
              <a:defRPr/>
            </a:lvl4pPr>
            <a:lvl5pPr indent="-317500" lvl="4" marL="2286000" algn="l">
              <a:lnSpc>
                <a:spcPct val="90000"/>
              </a:lnSpc>
              <a:spcBef>
                <a:spcPts val="400"/>
              </a:spcBef>
              <a:spcAft>
                <a:spcPts val="0"/>
              </a:spcAft>
              <a:buSzPts val="1400"/>
              <a:buChar char="o"/>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96" name="Google Shape;196;p24"/>
          <p:cNvSpPr txBox="1"/>
          <p:nvPr>
            <p:ph idx="5" type="body"/>
          </p:nvPr>
        </p:nvSpPr>
        <p:spPr>
          <a:xfrm>
            <a:off x="4572000" y="3381486"/>
            <a:ext cx="1851660" cy="274320"/>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SzPts val="1500"/>
              <a:buNone/>
              <a:defRPr b="1" sz="1500">
                <a:latin typeface="Twentieth Century"/>
                <a:ea typeface="Twentieth Century"/>
                <a:cs typeface="Twentieth Century"/>
                <a:sym typeface="Twentieth Century"/>
              </a:defRPr>
            </a:lvl1pPr>
            <a:lvl2pPr indent="-317500" lvl="1" marL="914400" algn="l">
              <a:lnSpc>
                <a:spcPct val="90000"/>
              </a:lnSpc>
              <a:spcBef>
                <a:spcPts val="400"/>
              </a:spcBef>
              <a:spcAft>
                <a:spcPts val="0"/>
              </a:spcAft>
              <a:buSzPts val="1400"/>
              <a:buChar char="o"/>
              <a:defRPr/>
            </a:lvl2pPr>
            <a:lvl3pPr indent="-317500" lvl="2" marL="1371600" algn="l">
              <a:lnSpc>
                <a:spcPct val="90000"/>
              </a:lnSpc>
              <a:spcBef>
                <a:spcPts val="400"/>
              </a:spcBef>
              <a:spcAft>
                <a:spcPts val="0"/>
              </a:spcAft>
              <a:buSzPts val="1400"/>
              <a:buChar char="o"/>
              <a:defRPr/>
            </a:lvl3pPr>
            <a:lvl4pPr indent="-317500" lvl="3" marL="1828800" algn="l">
              <a:lnSpc>
                <a:spcPct val="90000"/>
              </a:lnSpc>
              <a:spcBef>
                <a:spcPts val="400"/>
              </a:spcBef>
              <a:spcAft>
                <a:spcPts val="0"/>
              </a:spcAft>
              <a:buSzPts val="1400"/>
              <a:buChar char="o"/>
              <a:defRPr/>
            </a:lvl4pPr>
            <a:lvl5pPr indent="-317500" lvl="4" marL="2286000" algn="l">
              <a:lnSpc>
                <a:spcPct val="90000"/>
              </a:lnSpc>
              <a:spcBef>
                <a:spcPts val="400"/>
              </a:spcBef>
              <a:spcAft>
                <a:spcPts val="0"/>
              </a:spcAft>
              <a:buSzPts val="1400"/>
              <a:buChar char="o"/>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97" name="Google Shape;197;p24"/>
          <p:cNvSpPr txBox="1"/>
          <p:nvPr>
            <p:ph idx="6" type="body"/>
          </p:nvPr>
        </p:nvSpPr>
        <p:spPr>
          <a:xfrm>
            <a:off x="4572000" y="3659908"/>
            <a:ext cx="1851660" cy="205979"/>
          </a:xfrm>
          <a:prstGeom prst="rect">
            <a:avLst/>
          </a:prstGeom>
          <a:noFill/>
          <a:ln>
            <a:noFill/>
          </a:ln>
        </p:spPr>
        <p:txBody>
          <a:bodyPr anchorCtr="0" anchor="t" bIns="34275" lIns="68575" spcFirstLastPara="1" rIns="68575" wrap="square" tIns="34275">
            <a:noAutofit/>
          </a:bodyPr>
          <a:lstStyle>
            <a:lvl1pPr indent="-228600" lvl="0" marL="457200" algn="ctr">
              <a:lnSpc>
                <a:spcPct val="100000"/>
              </a:lnSpc>
              <a:spcBef>
                <a:spcPts val="0"/>
              </a:spcBef>
              <a:spcAft>
                <a:spcPts val="0"/>
              </a:spcAft>
              <a:buSzPts val="1200"/>
              <a:buNone/>
              <a:defRPr sz="1200"/>
            </a:lvl1pPr>
            <a:lvl2pPr indent="-317500" lvl="1" marL="914400" algn="l">
              <a:lnSpc>
                <a:spcPct val="90000"/>
              </a:lnSpc>
              <a:spcBef>
                <a:spcPts val="400"/>
              </a:spcBef>
              <a:spcAft>
                <a:spcPts val="0"/>
              </a:spcAft>
              <a:buSzPts val="1400"/>
              <a:buChar char="o"/>
              <a:defRPr/>
            </a:lvl2pPr>
            <a:lvl3pPr indent="-317500" lvl="2" marL="1371600" algn="l">
              <a:lnSpc>
                <a:spcPct val="90000"/>
              </a:lnSpc>
              <a:spcBef>
                <a:spcPts val="400"/>
              </a:spcBef>
              <a:spcAft>
                <a:spcPts val="0"/>
              </a:spcAft>
              <a:buSzPts val="1400"/>
              <a:buChar char="o"/>
              <a:defRPr/>
            </a:lvl3pPr>
            <a:lvl4pPr indent="-317500" lvl="3" marL="1828800" algn="l">
              <a:lnSpc>
                <a:spcPct val="90000"/>
              </a:lnSpc>
              <a:spcBef>
                <a:spcPts val="400"/>
              </a:spcBef>
              <a:spcAft>
                <a:spcPts val="0"/>
              </a:spcAft>
              <a:buSzPts val="1400"/>
              <a:buChar char="o"/>
              <a:defRPr/>
            </a:lvl4pPr>
            <a:lvl5pPr indent="-317500" lvl="4" marL="2286000" algn="l">
              <a:lnSpc>
                <a:spcPct val="90000"/>
              </a:lnSpc>
              <a:spcBef>
                <a:spcPts val="400"/>
              </a:spcBef>
              <a:spcAft>
                <a:spcPts val="0"/>
              </a:spcAft>
              <a:buSzPts val="1400"/>
              <a:buChar char="o"/>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98" name="Google Shape;198;p24"/>
          <p:cNvSpPr txBox="1"/>
          <p:nvPr>
            <p:ph idx="7" type="body"/>
          </p:nvPr>
        </p:nvSpPr>
        <p:spPr>
          <a:xfrm>
            <a:off x="6543262" y="3381486"/>
            <a:ext cx="1851660" cy="274320"/>
          </a:xfrm>
          <a:prstGeom prst="rect">
            <a:avLst/>
          </a:prstGeom>
          <a:noFill/>
          <a:ln>
            <a:noFill/>
          </a:ln>
        </p:spPr>
        <p:txBody>
          <a:bodyPr anchorCtr="0" anchor="t" bIns="0" lIns="0" spcFirstLastPara="1" rIns="0" wrap="square" tIns="0">
            <a:noAutofit/>
          </a:bodyPr>
          <a:lstStyle>
            <a:lvl1pPr indent="-228600" lvl="0" marL="457200" algn="ctr">
              <a:lnSpc>
                <a:spcPct val="100000"/>
              </a:lnSpc>
              <a:spcBef>
                <a:spcPts val="0"/>
              </a:spcBef>
              <a:spcAft>
                <a:spcPts val="0"/>
              </a:spcAft>
              <a:buSzPts val="1500"/>
              <a:buNone/>
              <a:defRPr b="1" sz="1500">
                <a:latin typeface="Twentieth Century"/>
                <a:ea typeface="Twentieth Century"/>
                <a:cs typeface="Twentieth Century"/>
                <a:sym typeface="Twentieth Century"/>
              </a:defRPr>
            </a:lvl1pPr>
            <a:lvl2pPr indent="-317500" lvl="1" marL="914400" algn="l">
              <a:lnSpc>
                <a:spcPct val="90000"/>
              </a:lnSpc>
              <a:spcBef>
                <a:spcPts val="400"/>
              </a:spcBef>
              <a:spcAft>
                <a:spcPts val="0"/>
              </a:spcAft>
              <a:buSzPts val="1400"/>
              <a:buChar char="o"/>
              <a:defRPr/>
            </a:lvl2pPr>
            <a:lvl3pPr indent="-317500" lvl="2" marL="1371600" algn="l">
              <a:lnSpc>
                <a:spcPct val="90000"/>
              </a:lnSpc>
              <a:spcBef>
                <a:spcPts val="400"/>
              </a:spcBef>
              <a:spcAft>
                <a:spcPts val="0"/>
              </a:spcAft>
              <a:buSzPts val="1400"/>
              <a:buChar char="o"/>
              <a:defRPr/>
            </a:lvl3pPr>
            <a:lvl4pPr indent="-317500" lvl="3" marL="1828800" algn="l">
              <a:lnSpc>
                <a:spcPct val="90000"/>
              </a:lnSpc>
              <a:spcBef>
                <a:spcPts val="400"/>
              </a:spcBef>
              <a:spcAft>
                <a:spcPts val="0"/>
              </a:spcAft>
              <a:buSzPts val="1400"/>
              <a:buChar char="o"/>
              <a:defRPr/>
            </a:lvl4pPr>
            <a:lvl5pPr indent="-317500" lvl="4" marL="2286000" algn="l">
              <a:lnSpc>
                <a:spcPct val="90000"/>
              </a:lnSpc>
              <a:spcBef>
                <a:spcPts val="400"/>
              </a:spcBef>
              <a:spcAft>
                <a:spcPts val="0"/>
              </a:spcAft>
              <a:buSzPts val="1400"/>
              <a:buChar char="o"/>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99" name="Google Shape;199;p24"/>
          <p:cNvSpPr txBox="1"/>
          <p:nvPr>
            <p:ph idx="8" type="body"/>
          </p:nvPr>
        </p:nvSpPr>
        <p:spPr>
          <a:xfrm>
            <a:off x="6543262" y="3659908"/>
            <a:ext cx="1851660" cy="205979"/>
          </a:xfrm>
          <a:prstGeom prst="rect">
            <a:avLst/>
          </a:prstGeom>
          <a:noFill/>
          <a:ln>
            <a:noFill/>
          </a:ln>
        </p:spPr>
        <p:txBody>
          <a:bodyPr anchorCtr="0" anchor="t" bIns="34275" lIns="68575" spcFirstLastPara="1" rIns="68575" wrap="square" tIns="34275">
            <a:noAutofit/>
          </a:bodyPr>
          <a:lstStyle>
            <a:lvl1pPr indent="-228600" lvl="0" marL="457200" algn="ctr">
              <a:lnSpc>
                <a:spcPct val="100000"/>
              </a:lnSpc>
              <a:spcBef>
                <a:spcPts val="0"/>
              </a:spcBef>
              <a:spcAft>
                <a:spcPts val="0"/>
              </a:spcAft>
              <a:buSzPts val="1200"/>
              <a:buNone/>
              <a:defRPr sz="1200"/>
            </a:lvl1pPr>
            <a:lvl2pPr indent="-317500" lvl="1" marL="914400" algn="l">
              <a:lnSpc>
                <a:spcPct val="90000"/>
              </a:lnSpc>
              <a:spcBef>
                <a:spcPts val="400"/>
              </a:spcBef>
              <a:spcAft>
                <a:spcPts val="0"/>
              </a:spcAft>
              <a:buSzPts val="1400"/>
              <a:buChar char="o"/>
              <a:defRPr/>
            </a:lvl2pPr>
            <a:lvl3pPr indent="-317500" lvl="2" marL="1371600" algn="l">
              <a:lnSpc>
                <a:spcPct val="90000"/>
              </a:lnSpc>
              <a:spcBef>
                <a:spcPts val="400"/>
              </a:spcBef>
              <a:spcAft>
                <a:spcPts val="0"/>
              </a:spcAft>
              <a:buSzPts val="1400"/>
              <a:buChar char="o"/>
              <a:defRPr/>
            </a:lvl3pPr>
            <a:lvl4pPr indent="-317500" lvl="3" marL="1828800" algn="l">
              <a:lnSpc>
                <a:spcPct val="90000"/>
              </a:lnSpc>
              <a:spcBef>
                <a:spcPts val="400"/>
              </a:spcBef>
              <a:spcAft>
                <a:spcPts val="0"/>
              </a:spcAft>
              <a:buSzPts val="1400"/>
              <a:buChar char="o"/>
              <a:defRPr/>
            </a:lvl4pPr>
            <a:lvl5pPr indent="-317500" lvl="4" marL="2286000" algn="l">
              <a:lnSpc>
                <a:spcPct val="90000"/>
              </a:lnSpc>
              <a:spcBef>
                <a:spcPts val="400"/>
              </a:spcBef>
              <a:spcAft>
                <a:spcPts val="0"/>
              </a:spcAft>
              <a:buSzPts val="1400"/>
              <a:buChar char="o"/>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00" name="Google Shape;200;p24"/>
          <p:cNvSpPr/>
          <p:nvPr>
            <p:ph idx="9" type="pic"/>
          </p:nvPr>
        </p:nvSpPr>
        <p:spPr>
          <a:xfrm>
            <a:off x="1049464" y="1879188"/>
            <a:ext cx="1309878" cy="1309878"/>
          </a:xfrm>
          <a:prstGeom prst="ellipse">
            <a:avLst/>
          </a:prstGeom>
          <a:noFill/>
          <a:ln>
            <a:noFill/>
          </a:ln>
        </p:spPr>
      </p:sp>
      <p:sp>
        <p:nvSpPr>
          <p:cNvPr id="201" name="Google Shape;201;p24"/>
          <p:cNvSpPr/>
          <p:nvPr>
            <p:ph idx="13" type="pic"/>
          </p:nvPr>
        </p:nvSpPr>
        <p:spPr>
          <a:xfrm>
            <a:off x="2960090" y="1879188"/>
            <a:ext cx="1309878" cy="1309878"/>
          </a:xfrm>
          <a:prstGeom prst="ellipse">
            <a:avLst/>
          </a:prstGeom>
          <a:noFill/>
          <a:ln>
            <a:noFill/>
          </a:ln>
        </p:spPr>
      </p:sp>
      <p:sp>
        <p:nvSpPr>
          <p:cNvPr id="202" name="Google Shape;202;p24"/>
          <p:cNvSpPr/>
          <p:nvPr>
            <p:ph idx="14" type="pic"/>
          </p:nvPr>
        </p:nvSpPr>
        <p:spPr>
          <a:xfrm>
            <a:off x="4874038" y="1879188"/>
            <a:ext cx="1309878" cy="1309878"/>
          </a:xfrm>
          <a:prstGeom prst="ellipse">
            <a:avLst/>
          </a:prstGeom>
          <a:noFill/>
          <a:ln>
            <a:noFill/>
          </a:ln>
        </p:spPr>
      </p:sp>
      <p:sp>
        <p:nvSpPr>
          <p:cNvPr id="203" name="Google Shape;203;p24"/>
          <p:cNvSpPr/>
          <p:nvPr>
            <p:ph idx="15" type="pic"/>
          </p:nvPr>
        </p:nvSpPr>
        <p:spPr>
          <a:xfrm>
            <a:off x="6814153" y="1879188"/>
            <a:ext cx="1309878" cy="1309878"/>
          </a:xfrm>
          <a:prstGeom prst="ellipse">
            <a:avLst/>
          </a:prstGeom>
          <a:no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x8">
  <p:cSld name="Team x8">
    <p:spTree>
      <p:nvGrpSpPr>
        <p:cNvPr id="204" name="Shape 204"/>
        <p:cNvGrpSpPr/>
        <p:nvPr/>
      </p:nvGrpSpPr>
      <p:grpSpPr>
        <a:xfrm>
          <a:off x="0" y="0"/>
          <a:ext cx="0" cy="0"/>
          <a:chOff x="0" y="0"/>
          <a:chExt cx="0" cy="0"/>
        </a:xfrm>
      </p:grpSpPr>
      <p:sp>
        <p:nvSpPr>
          <p:cNvPr id="205" name="Google Shape;205;p25"/>
          <p:cNvSpPr/>
          <p:nvPr/>
        </p:nvSpPr>
        <p:spPr>
          <a:xfrm flipH="1">
            <a:off x="1278080" y="3041641"/>
            <a:ext cx="923621" cy="923621"/>
          </a:xfrm>
          <a:prstGeom prst="ellipse">
            <a:avLst/>
          </a:prstGeom>
          <a:gradFill>
            <a:gsLst>
              <a:gs pos="0">
                <a:schemeClr val="accent3"/>
              </a:gs>
              <a:gs pos="18000">
                <a:schemeClr val="accent3"/>
              </a:gs>
              <a:gs pos="52000">
                <a:srgbClr val="AAA5F9">
                  <a:alpha val="69411"/>
                </a:srgbClr>
              </a:gs>
              <a:gs pos="100000">
                <a:srgbClr val="AAA5F9">
                  <a:alpha val="69411"/>
                </a:srgbClr>
              </a:gs>
            </a:gsLst>
            <a:path path="circle">
              <a:fillToRect l="100%" t="100%"/>
            </a:path>
            <a:tileRect b="-100%" r="-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206" name="Google Shape;206;p25"/>
          <p:cNvSpPr/>
          <p:nvPr/>
        </p:nvSpPr>
        <p:spPr>
          <a:xfrm flipH="1">
            <a:off x="3171286" y="1390232"/>
            <a:ext cx="923621" cy="923621"/>
          </a:xfrm>
          <a:prstGeom prst="ellipse">
            <a:avLst/>
          </a:prstGeom>
          <a:gradFill>
            <a:gsLst>
              <a:gs pos="0">
                <a:schemeClr val="accent3"/>
              </a:gs>
              <a:gs pos="18000">
                <a:schemeClr val="accent3"/>
              </a:gs>
              <a:gs pos="52000">
                <a:srgbClr val="AAA5F9">
                  <a:alpha val="69411"/>
                </a:srgbClr>
              </a:gs>
              <a:gs pos="100000">
                <a:srgbClr val="AAA5F9">
                  <a:alpha val="69411"/>
                </a:srgbClr>
              </a:gs>
            </a:gsLst>
            <a:path path="circle">
              <a:fillToRect b="100%" l="100%"/>
            </a:path>
            <a:tileRect r="-100%" t="-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207" name="Google Shape;207;p25"/>
          <p:cNvSpPr/>
          <p:nvPr/>
        </p:nvSpPr>
        <p:spPr>
          <a:xfrm flipH="1">
            <a:off x="5064491" y="3041456"/>
            <a:ext cx="923621" cy="923621"/>
          </a:xfrm>
          <a:prstGeom prst="ellipse">
            <a:avLst/>
          </a:prstGeom>
          <a:gradFill>
            <a:gsLst>
              <a:gs pos="0">
                <a:schemeClr val="accent3"/>
              </a:gs>
              <a:gs pos="18000">
                <a:schemeClr val="accent3"/>
              </a:gs>
              <a:gs pos="52000">
                <a:srgbClr val="AAA5F9">
                  <a:alpha val="69411"/>
                </a:srgbClr>
              </a:gs>
              <a:gs pos="100000">
                <a:srgbClr val="AAA5F9">
                  <a:alpha val="69411"/>
                </a:srgbClr>
              </a:gs>
            </a:gsLst>
            <a:path path="circle">
              <a:fillToRect r="100%" t="100%"/>
            </a:path>
            <a:tileRect b="-100%" l="-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208" name="Google Shape;208;p25"/>
          <p:cNvSpPr/>
          <p:nvPr/>
        </p:nvSpPr>
        <p:spPr>
          <a:xfrm flipH="1">
            <a:off x="6960713" y="3049616"/>
            <a:ext cx="923621" cy="923621"/>
          </a:xfrm>
          <a:prstGeom prst="ellipse">
            <a:avLst/>
          </a:prstGeom>
          <a:gradFill>
            <a:gsLst>
              <a:gs pos="0">
                <a:schemeClr val="accent1"/>
              </a:gs>
              <a:gs pos="77000">
                <a:srgbClr val="F6A6F4">
                  <a:alpha val="69019"/>
                </a:srgbClr>
              </a:gs>
              <a:gs pos="100000">
                <a:srgbClr val="F6A6F4">
                  <a:alpha val="69019"/>
                </a:srgbClr>
              </a:gs>
            </a:gsLst>
            <a:path path="circle">
              <a:fillToRect b="100%" r="100%"/>
            </a:path>
            <a:tileRect l="-100%" t="-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209" name="Google Shape;209;p25"/>
          <p:cNvSpPr/>
          <p:nvPr/>
        </p:nvSpPr>
        <p:spPr>
          <a:xfrm flipH="1">
            <a:off x="3171286" y="3042275"/>
            <a:ext cx="923621" cy="923621"/>
          </a:xfrm>
          <a:prstGeom prst="ellipse">
            <a:avLst/>
          </a:prstGeom>
          <a:gradFill>
            <a:gsLst>
              <a:gs pos="0">
                <a:schemeClr val="accent1"/>
              </a:gs>
              <a:gs pos="77000">
                <a:srgbClr val="F6A6F4">
                  <a:alpha val="69019"/>
                </a:srgbClr>
              </a:gs>
              <a:gs pos="100000">
                <a:srgbClr val="F6A6F4">
                  <a:alpha val="69019"/>
                </a:srgbClr>
              </a:gs>
            </a:gsLst>
            <a:path path="circle">
              <a:fillToRect b="100%" l="100%"/>
            </a:path>
            <a:tileRect r="-100%" t="-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210" name="Google Shape;210;p25"/>
          <p:cNvSpPr/>
          <p:nvPr/>
        </p:nvSpPr>
        <p:spPr>
          <a:xfrm flipH="1">
            <a:off x="6957697" y="1396397"/>
            <a:ext cx="923621" cy="923621"/>
          </a:xfrm>
          <a:prstGeom prst="ellipse">
            <a:avLst/>
          </a:prstGeom>
          <a:gradFill>
            <a:gsLst>
              <a:gs pos="0">
                <a:schemeClr val="accent3"/>
              </a:gs>
              <a:gs pos="18000">
                <a:schemeClr val="accent3"/>
              </a:gs>
              <a:gs pos="52000">
                <a:srgbClr val="AAA5F9">
                  <a:alpha val="69411"/>
                </a:srgbClr>
              </a:gs>
              <a:gs pos="100000">
                <a:srgbClr val="AAA5F9">
                  <a:alpha val="69411"/>
                </a:srgbClr>
              </a:gs>
            </a:gsLst>
            <a:path path="circle">
              <a:fillToRect b="100%" r="100%"/>
            </a:path>
            <a:tileRect l="-100%" t="-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211" name="Google Shape;211;p25"/>
          <p:cNvSpPr/>
          <p:nvPr/>
        </p:nvSpPr>
        <p:spPr>
          <a:xfrm flipH="1">
            <a:off x="5064491" y="1391857"/>
            <a:ext cx="923621" cy="923621"/>
          </a:xfrm>
          <a:prstGeom prst="ellipse">
            <a:avLst/>
          </a:prstGeom>
          <a:gradFill>
            <a:gsLst>
              <a:gs pos="0">
                <a:schemeClr val="accent1"/>
              </a:gs>
              <a:gs pos="77000">
                <a:srgbClr val="F6A6F4">
                  <a:alpha val="69019"/>
                </a:srgbClr>
              </a:gs>
              <a:gs pos="100000">
                <a:srgbClr val="F6A6F4">
                  <a:alpha val="69019"/>
                </a:srgbClr>
              </a:gs>
            </a:gsLst>
            <a:path path="circle">
              <a:fillToRect l="100%" t="100%"/>
            </a:path>
            <a:tileRect b="-100%" r="-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212" name="Google Shape;212;p25"/>
          <p:cNvSpPr/>
          <p:nvPr/>
        </p:nvSpPr>
        <p:spPr>
          <a:xfrm flipH="1">
            <a:off x="1269032" y="1384515"/>
            <a:ext cx="923621" cy="923621"/>
          </a:xfrm>
          <a:prstGeom prst="ellipse">
            <a:avLst/>
          </a:prstGeom>
          <a:gradFill>
            <a:gsLst>
              <a:gs pos="0">
                <a:schemeClr val="accent1"/>
              </a:gs>
              <a:gs pos="77000">
                <a:srgbClr val="F6A6F4">
                  <a:alpha val="69019"/>
                </a:srgbClr>
              </a:gs>
              <a:gs pos="100000">
                <a:srgbClr val="F6A6F4">
                  <a:alpha val="69019"/>
                </a:srgbClr>
              </a:gs>
            </a:gsLst>
            <a:path path="circle">
              <a:fillToRect r="100%" t="100%"/>
            </a:path>
            <a:tileRect b="-100%" l="-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213" name="Google Shape;213;p25"/>
          <p:cNvSpPr txBox="1"/>
          <p:nvPr>
            <p:ph type="title"/>
          </p:nvPr>
        </p:nvSpPr>
        <p:spPr>
          <a:xfrm>
            <a:off x="1242441" y="253746"/>
            <a:ext cx="6659118" cy="802386"/>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chemeClr val="lt1"/>
              </a:buClr>
              <a:buSzPts val="3000"/>
              <a:buFont typeface="Twentieth Century"/>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14" name="Google Shape;214;p25"/>
          <p:cNvSpPr txBox="1"/>
          <p:nvPr>
            <p:ph idx="11" type="ftr"/>
          </p:nvPr>
        </p:nvSpPr>
        <p:spPr>
          <a:xfrm>
            <a:off x="349758" y="4642866"/>
            <a:ext cx="1748790" cy="20574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15" name="Google Shape;215;p25"/>
          <p:cNvSpPr txBox="1"/>
          <p:nvPr>
            <p:ph idx="12" type="sldNum"/>
          </p:nvPr>
        </p:nvSpPr>
        <p:spPr>
          <a:xfrm>
            <a:off x="246888" y="308610"/>
            <a:ext cx="390906" cy="233172"/>
          </a:xfrm>
          <a:prstGeom prst="rect">
            <a:avLst/>
          </a:prstGeom>
          <a:noFill/>
          <a:ln>
            <a:noFill/>
          </a:ln>
        </p:spPr>
        <p:txBody>
          <a:bodyPr anchorCtr="0" anchor="ctr"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ar"/>
              <a:t>‹#›</a:t>
            </a:fld>
            <a:endParaRPr/>
          </a:p>
        </p:txBody>
      </p:sp>
      <p:sp>
        <p:nvSpPr>
          <p:cNvPr id="216" name="Google Shape;216;p25"/>
          <p:cNvSpPr txBox="1"/>
          <p:nvPr>
            <p:ph idx="1" type="body"/>
          </p:nvPr>
        </p:nvSpPr>
        <p:spPr>
          <a:xfrm>
            <a:off x="882640" y="2407158"/>
            <a:ext cx="1714500" cy="137160"/>
          </a:xfrm>
          <a:prstGeom prst="rect">
            <a:avLst/>
          </a:prstGeom>
          <a:noFill/>
          <a:ln>
            <a:noFill/>
          </a:ln>
        </p:spPr>
        <p:txBody>
          <a:bodyPr anchorCtr="0" anchor="ctr" bIns="34275" lIns="68575" spcFirstLastPara="1" rIns="68575" wrap="square" tIns="34275">
            <a:noAutofit/>
          </a:bodyPr>
          <a:lstStyle>
            <a:lvl1pPr indent="-228600" lvl="0" marL="457200" algn="ctr">
              <a:lnSpc>
                <a:spcPct val="100000"/>
              </a:lnSpc>
              <a:spcBef>
                <a:spcPts val="0"/>
              </a:spcBef>
              <a:spcAft>
                <a:spcPts val="0"/>
              </a:spcAft>
              <a:buSzPts val="1200"/>
              <a:buNone/>
              <a:defRPr b="1" sz="1200">
                <a:latin typeface="Twentieth Century"/>
                <a:ea typeface="Twentieth Century"/>
                <a:cs typeface="Twentieth Century"/>
                <a:sym typeface="Twentieth Century"/>
              </a:defRPr>
            </a:lvl1pPr>
            <a:lvl2pPr indent="-317500" lvl="1" marL="914400" algn="l">
              <a:lnSpc>
                <a:spcPct val="90000"/>
              </a:lnSpc>
              <a:spcBef>
                <a:spcPts val="400"/>
              </a:spcBef>
              <a:spcAft>
                <a:spcPts val="0"/>
              </a:spcAft>
              <a:buSzPts val="1400"/>
              <a:buChar char="o"/>
              <a:defRPr/>
            </a:lvl2pPr>
            <a:lvl3pPr indent="-317500" lvl="2" marL="1371600" algn="l">
              <a:lnSpc>
                <a:spcPct val="90000"/>
              </a:lnSpc>
              <a:spcBef>
                <a:spcPts val="400"/>
              </a:spcBef>
              <a:spcAft>
                <a:spcPts val="0"/>
              </a:spcAft>
              <a:buSzPts val="1400"/>
              <a:buChar char="o"/>
              <a:defRPr/>
            </a:lvl3pPr>
            <a:lvl4pPr indent="-317500" lvl="3" marL="1828800" algn="l">
              <a:lnSpc>
                <a:spcPct val="90000"/>
              </a:lnSpc>
              <a:spcBef>
                <a:spcPts val="400"/>
              </a:spcBef>
              <a:spcAft>
                <a:spcPts val="0"/>
              </a:spcAft>
              <a:buSzPts val="1400"/>
              <a:buChar char="o"/>
              <a:defRPr/>
            </a:lvl4pPr>
            <a:lvl5pPr indent="-317500" lvl="4" marL="2286000" algn="l">
              <a:lnSpc>
                <a:spcPct val="90000"/>
              </a:lnSpc>
              <a:spcBef>
                <a:spcPts val="400"/>
              </a:spcBef>
              <a:spcAft>
                <a:spcPts val="0"/>
              </a:spcAft>
              <a:buSzPts val="1400"/>
              <a:buChar char="o"/>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17" name="Google Shape;217;p25"/>
          <p:cNvSpPr txBox="1"/>
          <p:nvPr>
            <p:ph idx="2" type="body"/>
          </p:nvPr>
        </p:nvSpPr>
        <p:spPr>
          <a:xfrm>
            <a:off x="882640" y="2585466"/>
            <a:ext cx="1714500" cy="198882"/>
          </a:xfrm>
          <a:prstGeom prst="rect">
            <a:avLst/>
          </a:prstGeom>
          <a:noFill/>
          <a:ln>
            <a:noFill/>
          </a:ln>
        </p:spPr>
        <p:txBody>
          <a:bodyPr anchorCtr="0" anchor="ctr" bIns="34275" lIns="68575" spcFirstLastPara="1" rIns="68575" wrap="square" tIns="34275">
            <a:noAutofit/>
          </a:bodyPr>
          <a:lstStyle>
            <a:lvl1pPr indent="-228600" lvl="0" marL="457200" algn="ctr">
              <a:lnSpc>
                <a:spcPct val="100000"/>
              </a:lnSpc>
              <a:spcBef>
                <a:spcPts val="0"/>
              </a:spcBef>
              <a:spcAft>
                <a:spcPts val="0"/>
              </a:spcAft>
              <a:buSzPts val="1100"/>
              <a:buNone/>
              <a:defRPr sz="1100"/>
            </a:lvl1pPr>
            <a:lvl2pPr indent="-317500" lvl="1" marL="914400" algn="l">
              <a:lnSpc>
                <a:spcPct val="90000"/>
              </a:lnSpc>
              <a:spcBef>
                <a:spcPts val="400"/>
              </a:spcBef>
              <a:spcAft>
                <a:spcPts val="0"/>
              </a:spcAft>
              <a:buSzPts val="1400"/>
              <a:buChar char="o"/>
              <a:defRPr/>
            </a:lvl2pPr>
            <a:lvl3pPr indent="-317500" lvl="2" marL="1371600" algn="l">
              <a:lnSpc>
                <a:spcPct val="90000"/>
              </a:lnSpc>
              <a:spcBef>
                <a:spcPts val="400"/>
              </a:spcBef>
              <a:spcAft>
                <a:spcPts val="0"/>
              </a:spcAft>
              <a:buSzPts val="1400"/>
              <a:buChar char="o"/>
              <a:defRPr/>
            </a:lvl3pPr>
            <a:lvl4pPr indent="-317500" lvl="3" marL="1828800" algn="l">
              <a:lnSpc>
                <a:spcPct val="90000"/>
              </a:lnSpc>
              <a:spcBef>
                <a:spcPts val="400"/>
              </a:spcBef>
              <a:spcAft>
                <a:spcPts val="0"/>
              </a:spcAft>
              <a:buSzPts val="1400"/>
              <a:buChar char="o"/>
              <a:defRPr/>
            </a:lvl4pPr>
            <a:lvl5pPr indent="-317500" lvl="4" marL="2286000" algn="l">
              <a:lnSpc>
                <a:spcPct val="90000"/>
              </a:lnSpc>
              <a:spcBef>
                <a:spcPts val="400"/>
              </a:spcBef>
              <a:spcAft>
                <a:spcPts val="0"/>
              </a:spcAft>
              <a:buSzPts val="1400"/>
              <a:buChar char="o"/>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18" name="Google Shape;218;p25"/>
          <p:cNvSpPr txBox="1"/>
          <p:nvPr>
            <p:ph idx="3" type="body"/>
          </p:nvPr>
        </p:nvSpPr>
        <p:spPr>
          <a:xfrm>
            <a:off x="2775846" y="2407158"/>
            <a:ext cx="1714500" cy="137160"/>
          </a:xfrm>
          <a:prstGeom prst="rect">
            <a:avLst/>
          </a:prstGeom>
          <a:noFill/>
          <a:ln>
            <a:noFill/>
          </a:ln>
        </p:spPr>
        <p:txBody>
          <a:bodyPr anchorCtr="0" anchor="ctr" bIns="34275" lIns="68575" spcFirstLastPara="1" rIns="68575" wrap="square" tIns="34275">
            <a:noAutofit/>
          </a:bodyPr>
          <a:lstStyle>
            <a:lvl1pPr indent="-228600" lvl="0" marL="457200" algn="ctr">
              <a:lnSpc>
                <a:spcPct val="100000"/>
              </a:lnSpc>
              <a:spcBef>
                <a:spcPts val="0"/>
              </a:spcBef>
              <a:spcAft>
                <a:spcPts val="0"/>
              </a:spcAft>
              <a:buSzPts val="1200"/>
              <a:buNone/>
              <a:defRPr b="1" sz="1200">
                <a:latin typeface="Twentieth Century"/>
                <a:ea typeface="Twentieth Century"/>
                <a:cs typeface="Twentieth Century"/>
                <a:sym typeface="Twentieth Century"/>
              </a:defRPr>
            </a:lvl1pPr>
            <a:lvl2pPr indent="-317500" lvl="1" marL="914400" algn="l">
              <a:lnSpc>
                <a:spcPct val="90000"/>
              </a:lnSpc>
              <a:spcBef>
                <a:spcPts val="400"/>
              </a:spcBef>
              <a:spcAft>
                <a:spcPts val="0"/>
              </a:spcAft>
              <a:buSzPts val="1400"/>
              <a:buChar char="o"/>
              <a:defRPr/>
            </a:lvl2pPr>
            <a:lvl3pPr indent="-317500" lvl="2" marL="1371600" algn="l">
              <a:lnSpc>
                <a:spcPct val="90000"/>
              </a:lnSpc>
              <a:spcBef>
                <a:spcPts val="400"/>
              </a:spcBef>
              <a:spcAft>
                <a:spcPts val="0"/>
              </a:spcAft>
              <a:buSzPts val="1400"/>
              <a:buChar char="o"/>
              <a:defRPr/>
            </a:lvl3pPr>
            <a:lvl4pPr indent="-317500" lvl="3" marL="1828800" algn="l">
              <a:lnSpc>
                <a:spcPct val="90000"/>
              </a:lnSpc>
              <a:spcBef>
                <a:spcPts val="400"/>
              </a:spcBef>
              <a:spcAft>
                <a:spcPts val="0"/>
              </a:spcAft>
              <a:buSzPts val="1400"/>
              <a:buChar char="o"/>
              <a:defRPr/>
            </a:lvl4pPr>
            <a:lvl5pPr indent="-317500" lvl="4" marL="2286000" algn="l">
              <a:lnSpc>
                <a:spcPct val="90000"/>
              </a:lnSpc>
              <a:spcBef>
                <a:spcPts val="400"/>
              </a:spcBef>
              <a:spcAft>
                <a:spcPts val="0"/>
              </a:spcAft>
              <a:buSzPts val="1400"/>
              <a:buChar char="o"/>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19" name="Google Shape;219;p25"/>
          <p:cNvSpPr txBox="1"/>
          <p:nvPr>
            <p:ph idx="4" type="body"/>
          </p:nvPr>
        </p:nvSpPr>
        <p:spPr>
          <a:xfrm>
            <a:off x="2775846" y="2585466"/>
            <a:ext cx="1714500" cy="198882"/>
          </a:xfrm>
          <a:prstGeom prst="rect">
            <a:avLst/>
          </a:prstGeom>
          <a:noFill/>
          <a:ln>
            <a:noFill/>
          </a:ln>
        </p:spPr>
        <p:txBody>
          <a:bodyPr anchorCtr="0" anchor="ctr" bIns="34275" lIns="68575" spcFirstLastPara="1" rIns="68575" wrap="square" tIns="34275">
            <a:noAutofit/>
          </a:bodyPr>
          <a:lstStyle>
            <a:lvl1pPr indent="-228600" lvl="0" marL="457200" algn="ctr">
              <a:lnSpc>
                <a:spcPct val="100000"/>
              </a:lnSpc>
              <a:spcBef>
                <a:spcPts val="0"/>
              </a:spcBef>
              <a:spcAft>
                <a:spcPts val="0"/>
              </a:spcAft>
              <a:buSzPts val="1100"/>
              <a:buNone/>
              <a:defRPr sz="1100"/>
            </a:lvl1pPr>
            <a:lvl2pPr indent="-317500" lvl="1" marL="914400" algn="l">
              <a:lnSpc>
                <a:spcPct val="90000"/>
              </a:lnSpc>
              <a:spcBef>
                <a:spcPts val="400"/>
              </a:spcBef>
              <a:spcAft>
                <a:spcPts val="0"/>
              </a:spcAft>
              <a:buSzPts val="1400"/>
              <a:buChar char="o"/>
              <a:defRPr/>
            </a:lvl2pPr>
            <a:lvl3pPr indent="-317500" lvl="2" marL="1371600" algn="l">
              <a:lnSpc>
                <a:spcPct val="90000"/>
              </a:lnSpc>
              <a:spcBef>
                <a:spcPts val="400"/>
              </a:spcBef>
              <a:spcAft>
                <a:spcPts val="0"/>
              </a:spcAft>
              <a:buSzPts val="1400"/>
              <a:buChar char="o"/>
              <a:defRPr/>
            </a:lvl3pPr>
            <a:lvl4pPr indent="-317500" lvl="3" marL="1828800" algn="l">
              <a:lnSpc>
                <a:spcPct val="90000"/>
              </a:lnSpc>
              <a:spcBef>
                <a:spcPts val="400"/>
              </a:spcBef>
              <a:spcAft>
                <a:spcPts val="0"/>
              </a:spcAft>
              <a:buSzPts val="1400"/>
              <a:buChar char="o"/>
              <a:defRPr/>
            </a:lvl4pPr>
            <a:lvl5pPr indent="-317500" lvl="4" marL="2286000" algn="l">
              <a:lnSpc>
                <a:spcPct val="90000"/>
              </a:lnSpc>
              <a:spcBef>
                <a:spcPts val="400"/>
              </a:spcBef>
              <a:spcAft>
                <a:spcPts val="0"/>
              </a:spcAft>
              <a:buSzPts val="1400"/>
              <a:buChar char="o"/>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20" name="Google Shape;220;p25"/>
          <p:cNvSpPr txBox="1"/>
          <p:nvPr>
            <p:ph idx="5" type="body"/>
          </p:nvPr>
        </p:nvSpPr>
        <p:spPr>
          <a:xfrm>
            <a:off x="4669052" y="2407158"/>
            <a:ext cx="1714500" cy="137160"/>
          </a:xfrm>
          <a:prstGeom prst="rect">
            <a:avLst/>
          </a:prstGeom>
          <a:noFill/>
          <a:ln>
            <a:noFill/>
          </a:ln>
        </p:spPr>
        <p:txBody>
          <a:bodyPr anchorCtr="0" anchor="ctr" bIns="34275" lIns="68575" spcFirstLastPara="1" rIns="68575" wrap="square" tIns="34275">
            <a:noAutofit/>
          </a:bodyPr>
          <a:lstStyle>
            <a:lvl1pPr indent="-228600" lvl="0" marL="457200" algn="ctr">
              <a:lnSpc>
                <a:spcPct val="100000"/>
              </a:lnSpc>
              <a:spcBef>
                <a:spcPts val="0"/>
              </a:spcBef>
              <a:spcAft>
                <a:spcPts val="0"/>
              </a:spcAft>
              <a:buSzPts val="1200"/>
              <a:buNone/>
              <a:defRPr b="1" sz="1200">
                <a:latin typeface="Twentieth Century"/>
                <a:ea typeface="Twentieth Century"/>
                <a:cs typeface="Twentieth Century"/>
                <a:sym typeface="Twentieth Century"/>
              </a:defRPr>
            </a:lvl1pPr>
            <a:lvl2pPr indent="-317500" lvl="1" marL="914400" algn="l">
              <a:lnSpc>
                <a:spcPct val="90000"/>
              </a:lnSpc>
              <a:spcBef>
                <a:spcPts val="400"/>
              </a:spcBef>
              <a:spcAft>
                <a:spcPts val="0"/>
              </a:spcAft>
              <a:buSzPts val="1400"/>
              <a:buChar char="o"/>
              <a:defRPr/>
            </a:lvl2pPr>
            <a:lvl3pPr indent="-317500" lvl="2" marL="1371600" algn="l">
              <a:lnSpc>
                <a:spcPct val="90000"/>
              </a:lnSpc>
              <a:spcBef>
                <a:spcPts val="400"/>
              </a:spcBef>
              <a:spcAft>
                <a:spcPts val="0"/>
              </a:spcAft>
              <a:buSzPts val="1400"/>
              <a:buChar char="o"/>
              <a:defRPr/>
            </a:lvl3pPr>
            <a:lvl4pPr indent="-317500" lvl="3" marL="1828800" algn="l">
              <a:lnSpc>
                <a:spcPct val="90000"/>
              </a:lnSpc>
              <a:spcBef>
                <a:spcPts val="400"/>
              </a:spcBef>
              <a:spcAft>
                <a:spcPts val="0"/>
              </a:spcAft>
              <a:buSzPts val="1400"/>
              <a:buChar char="o"/>
              <a:defRPr/>
            </a:lvl4pPr>
            <a:lvl5pPr indent="-317500" lvl="4" marL="2286000" algn="l">
              <a:lnSpc>
                <a:spcPct val="90000"/>
              </a:lnSpc>
              <a:spcBef>
                <a:spcPts val="400"/>
              </a:spcBef>
              <a:spcAft>
                <a:spcPts val="0"/>
              </a:spcAft>
              <a:buSzPts val="1400"/>
              <a:buChar char="o"/>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21" name="Google Shape;221;p25"/>
          <p:cNvSpPr txBox="1"/>
          <p:nvPr>
            <p:ph idx="6" type="body"/>
          </p:nvPr>
        </p:nvSpPr>
        <p:spPr>
          <a:xfrm>
            <a:off x="4669052" y="2585466"/>
            <a:ext cx="1714500" cy="198882"/>
          </a:xfrm>
          <a:prstGeom prst="rect">
            <a:avLst/>
          </a:prstGeom>
          <a:noFill/>
          <a:ln>
            <a:noFill/>
          </a:ln>
        </p:spPr>
        <p:txBody>
          <a:bodyPr anchorCtr="0" anchor="ctr" bIns="34275" lIns="68575" spcFirstLastPara="1" rIns="68575" wrap="square" tIns="34275">
            <a:noAutofit/>
          </a:bodyPr>
          <a:lstStyle>
            <a:lvl1pPr indent="-228600" lvl="0" marL="457200" algn="ctr">
              <a:lnSpc>
                <a:spcPct val="100000"/>
              </a:lnSpc>
              <a:spcBef>
                <a:spcPts val="0"/>
              </a:spcBef>
              <a:spcAft>
                <a:spcPts val="0"/>
              </a:spcAft>
              <a:buSzPts val="1100"/>
              <a:buNone/>
              <a:defRPr sz="1100"/>
            </a:lvl1pPr>
            <a:lvl2pPr indent="-317500" lvl="1" marL="914400" algn="l">
              <a:lnSpc>
                <a:spcPct val="90000"/>
              </a:lnSpc>
              <a:spcBef>
                <a:spcPts val="400"/>
              </a:spcBef>
              <a:spcAft>
                <a:spcPts val="0"/>
              </a:spcAft>
              <a:buSzPts val="1400"/>
              <a:buChar char="o"/>
              <a:defRPr/>
            </a:lvl2pPr>
            <a:lvl3pPr indent="-317500" lvl="2" marL="1371600" algn="l">
              <a:lnSpc>
                <a:spcPct val="90000"/>
              </a:lnSpc>
              <a:spcBef>
                <a:spcPts val="400"/>
              </a:spcBef>
              <a:spcAft>
                <a:spcPts val="0"/>
              </a:spcAft>
              <a:buSzPts val="1400"/>
              <a:buChar char="o"/>
              <a:defRPr/>
            </a:lvl3pPr>
            <a:lvl4pPr indent="-317500" lvl="3" marL="1828800" algn="l">
              <a:lnSpc>
                <a:spcPct val="90000"/>
              </a:lnSpc>
              <a:spcBef>
                <a:spcPts val="400"/>
              </a:spcBef>
              <a:spcAft>
                <a:spcPts val="0"/>
              </a:spcAft>
              <a:buSzPts val="1400"/>
              <a:buChar char="o"/>
              <a:defRPr/>
            </a:lvl4pPr>
            <a:lvl5pPr indent="-317500" lvl="4" marL="2286000" algn="l">
              <a:lnSpc>
                <a:spcPct val="90000"/>
              </a:lnSpc>
              <a:spcBef>
                <a:spcPts val="400"/>
              </a:spcBef>
              <a:spcAft>
                <a:spcPts val="0"/>
              </a:spcAft>
              <a:buSzPts val="1400"/>
              <a:buChar char="o"/>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22" name="Google Shape;222;p25"/>
          <p:cNvSpPr txBox="1"/>
          <p:nvPr>
            <p:ph idx="7" type="body"/>
          </p:nvPr>
        </p:nvSpPr>
        <p:spPr>
          <a:xfrm>
            <a:off x="6562257" y="2407158"/>
            <a:ext cx="1714500" cy="137160"/>
          </a:xfrm>
          <a:prstGeom prst="rect">
            <a:avLst/>
          </a:prstGeom>
          <a:noFill/>
          <a:ln>
            <a:noFill/>
          </a:ln>
        </p:spPr>
        <p:txBody>
          <a:bodyPr anchorCtr="0" anchor="ctr" bIns="34275" lIns="68575" spcFirstLastPara="1" rIns="68575" wrap="square" tIns="34275">
            <a:noAutofit/>
          </a:bodyPr>
          <a:lstStyle>
            <a:lvl1pPr indent="-228600" lvl="0" marL="457200" algn="ctr">
              <a:lnSpc>
                <a:spcPct val="100000"/>
              </a:lnSpc>
              <a:spcBef>
                <a:spcPts val="0"/>
              </a:spcBef>
              <a:spcAft>
                <a:spcPts val="0"/>
              </a:spcAft>
              <a:buSzPts val="1200"/>
              <a:buNone/>
              <a:defRPr b="1" sz="1200">
                <a:latin typeface="Twentieth Century"/>
                <a:ea typeface="Twentieth Century"/>
                <a:cs typeface="Twentieth Century"/>
                <a:sym typeface="Twentieth Century"/>
              </a:defRPr>
            </a:lvl1pPr>
            <a:lvl2pPr indent="-317500" lvl="1" marL="914400" algn="l">
              <a:lnSpc>
                <a:spcPct val="90000"/>
              </a:lnSpc>
              <a:spcBef>
                <a:spcPts val="400"/>
              </a:spcBef>
              <a:spcAft>
                <a:spcPts val="0"/>
              </a:spcAft>
              <a:buSzPts val="1400"/>
              <a:buChar char="o"/>
              <a:defRPr/>
            </a:lvl2pPr>
            <a:lvl3pPr indent="-317500" lvl="2" marL="1371600" algn="l">
              <a:lnSpc>
                <a:spcPct val="90000"/>
              </a:lnSpc>
              <a:spcBef>
                <a:spcPts val="400"/>
              </a:spcBef>
              <a:spcAft>
                <a:spcPts val="0"/>
              </a:spcAft>
              <a:buSzPts val="1400"/>
              <a:buChar char="o"/>
              <a:defRPr/>
            </a:lvl3pPr>
            <a:lvl4pPr indent="-317500" lvl="3" marL="1828800" algn="l">
              <a:lnSpc>
                <a:spcPct val="90000"/>
              </a:lnSpc>
              <a:spcBef>
                <a:spcPts val="400"/>
              </a:spcBef>
              <a:spcAft>
                <a:spcPts val="0"/>
              </a:spcAft>
              <a:buSzPts val="1400"/>
              <a:buChar char="o"/>
              <a:defRPr/>
            </a:lvl4pPr>
            <a:lvl5pPr indent="-317500" lvl="4" marL="2286000" algn="l">
              <a:lnSpc>
                <a:spcPct val="90000"/>
              </a:lnSpc>
              <a:spcBef>
                <a:spcPts val="400"/>
              </a:spcBef>
              <a:spcAft>
                <a:spcPts val="0"/>
              </a:spcAft>
              <a:buSzPts val="1400"/>
              <a:buChar char="o"/>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23" name="Google Shape;223;p25"/>
          <p:cNvSpPr txBox="1"/>
          <p:nvPr>
            <p:ph idx="8" type="body"/>
          </p:nvPr>
        </p:nvSpPr>
        <p:spPr>
          <a:xfrm>
            <a:off x="6562257" y="2585466"/>
            <a:ext cx="1714500" cy="198882"/>
          </a:xfrm>
          <a:prstGeom prst="rect">
            <a:avLst/>
          </a:prstGeom>
          <a:noFill/>
          <a:ln>
            <a:noFill/>
          </a:ln>
        </p:spPr>
        <p:txBody>
          <a:bodyPr anchorCtr="0" anchor="ctr" bIns="34275" lIns="68575" spcFirstLastPara="1" rIns="68575" wrap="square" tIns="34275">
            <a:noAutofit/>
          </a:bodyPr>
          <a:lstStyle>
            <a:lvl1pPr indent="-228600" lvl="0" marL="457200" algn="ctr">
              <a:lnSpc>
                <a:spcPct val="100000"/>
              </a:lnSpc>
              <a:spcBef>
                <a:spcPts val="0"/>
              </a:spcBef>
              <a:spcAft>
                <a:spcPts val="0"/>
              </a:spcAft>
              <a:buSzPts val="1100"/>
              <a:buNone/>
              <a:defRPr sz="1100"/>
            </a:lvl1pPr>
            <a:lvl2pPr indent="-317500" lvl="1" marL="914400" algn="l">
              <a:lnSpc>
                <a:spcPct val="90000"/>
              </a:lnSpc>
              <a:spcBef>
                <a:spcPts val="400"/>
              </a:spcBef>
              <a:spcAft>
                <a:spcPts val="0"/>
              </a:spcAft>
              <a:buSzPts val="1400"/>
              <a:buChar char="o"/>
              <a:defRPr/>
            </a:lvl2pPr>
            <a:lvl3pPr indent="-317500" lvl="2" marL="1371600" algn="l">
              <a:lnSpc>
                <a:spcPct val="90000"/>
              </a:lnSpc>
              <a:spcBef>
                <a:spcPts val="400"/>
              </a:spcBef>
              <a:spcAft>
                <a:spcPts val="0"/>
              </a:spcAft>
              <a:buSzPts val="1400"/>
              <a:buChar char="o"/>
              <a:defRPr/>
            </a:lvl3pPr>
            <a:lvl4pPr indent="-317500" lvl="3" marL="1828800" algn="l">
              <a:lnSpc>
                <a:spcPct val="90000"/>
              </a:lnSpc>
              <a:spcBef>
                <a:spcPts val="400"/>
              </a:spcBef>
              <a:spcAft>
                <a:spcPts val="0"/>
              </a:spcAft>
              <a:buSzPts val="1400"/>
              <a:buChar char="o"/>
              <a:defRPr/>
            </a:lvl4pPr>
            <a:lvl5pPr indent="-317500" lvl="4" marL="2286000" algn="l">
              <a:lnSpc>
                <a:spcPct val="90000"/>
              </a:lnSpc>
              <a:spcBef>
                <a:spcPts val="400"/>
              </a:spcBef>
              <a:spcAft>
                <a:spcPts val="0"/>
              </a:spcAft>
              <a:buSzPts val="1400"/>
              <a:buChar char="o"/>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24" name="Google Shape;224;p25"/>
          <p:cNvSpPr/>
          <p:nvPr>
            <p:ph idx="9" type="pic"/>
          </p:nvPr>
        </p:nvSpPr>
        <p:spPr>
          <a:xfrm>
            <a:off x="1336507" y="1451990"/>
            <a:ext cx="788670" cy="788670"/>
          </a:xfrm>
          <a:prstGeom prst="ellipse">
            <a:avLst/>
          </a:prstGeom>
          <a:noFill/>
          <a:ln>
            <a:noFill/>
          </a:ln>
        </p:spPr>
      </p:sp>
      <p:sp>
        <p:nvSpPr>
          <p:cNvPr id="225" name="Google Shape;225;p25"/>
          <p:cNvSpPr/>
          <p:nvPr>
            <p:ph idx="13" type="pic"/>
          </p:nvPr>
        </p:nvSpPr>
        <p:spPr>
          <a:xfrm>
            <a:off x="3238761" y="1451990"/>
            <a:ext cx="788670" cy="788670"/>
          </a:xfrm>
          <a:prstGeom prst="ellipse">
            <a:avLst/>
          </a:prstGeom>
          <a:noFill/>
          <a:ln>
            <a:noFill/>
          </a:ln>
        </p:spPr>
      </p:sp>
      <p:sp>
        <p:nvSpPr>
          <p:cNvPr id="226" name="Google Shape;226;p25"/>
          <p:cNvSpPr/>
          <p:nvPr>
            <p:ph idx="14" type="pic"/>
          </p:nvPr>
        </p:nvSpPr>
        <p:spPr>
          <a:xfrm>
            <a:off x="5131966" y="1451990"/>
            <a:ext cx="788670" cy="788670"/>
          </a:xfrm>
          <a:prstGeom prst="ellipse">
            <a:avLst/>
          </a:prstGeom>
          <a:noFill/>
          <a:ln>
            <a:noFill/>
          </a:ln>
        </p:spPr>
      </p:sp>
      <p:sp>
        <p:nvSpPr>
          <p:cNvPr id="227" name="Google Shape;227;p25"/>
          <p:cNvSpPr/>
          <p:nvPr>
            <p:ph idx="15" type="pic"/>
          </p:nvPr>
        </p:nvSpPr>
        <p:spPr>
          <a:xfrm>
            <a:off x="7025172" y="1451990"/>
            <a:ext cx="788670" cy="788670"/>
          </a:xfrm>
          <a:prstGeom prst="ellipse">
            <a:avLst/>
          </a:prstGeom>
          <a:noFill/>
          <a:ln>
            <a:noFill/>
          </a:ln>
        </p:spPr>
      </p:sp>
      <p:sp>
        <p:nvSpPr>
          <p:cNvPr id="228" name="Google Shape;228;p25"/>
          <p:cNvSpPr/>
          <p:nvPr>
            <p:ph idx="16" type="pic"/>
          </p:nvPr>
        </p:nvSpPr>
        <p:spPr>
          <a:xfrm>
            <a:off x="1345555" y="3109117"/>
            <a:ext cx="788670" cy="788670"/>
          </a:xfrm>
          <a:prstGeom prst="ellipse">
            <a:avLst/>
          </a:prstGeom>
          <a:noFill/>
          <a:ln>
            <a:noFill/>
          </a:ln>
        </p:spPr>
      </p:sp>
      <p:sp>
        <p:nvSpPr>
          <p:cNvPr id="229" name="Google Shape;229;p25"/>
          <p:cNvSpPr/>
          <p:nvPr>
            <p:ph idx="17" type="pic"/>
          </p:nvPr>
        </p:nvSpPr>
        <p:spPr>
          <a:xfrm>
            <a:off x="3238761" y="3109750"/>
            <a:ext cx="788670" cy="788670"/>
          </a:xfrm>
          <a:prstGeom prst="ellipse">
            <a:avLst/>
          </a:prstGeom>
          <a:noFill/>
          <a:ln>
            <a:noFill/>
          </a:ln>
        </p:spPr>
      </p:sp>
      <p:sp>
        <p:nvSpPr>
          <p:cNvPr id="230" name="Google Shape;230;p25"/>
          <p:cNvSpPr/>
          <p:nvPr>
            <p:ph idx="18" type="pic"/>
          </p:nvPr>
        </p:nvSpPr>
        <p:spPr>
          <a:xfrm>
            <a:off x="5131966" y="3108932"/>
            <a:ext cx="788670" cy="788670"/>
          </a:xfrm>
          <a:prstGeom prst="ellipse">
            <a:avLst/>
          </a:prstGeom>
          <a:noFill/>
          <a:ln>
            <a:noFill/>
          </a:ln>
        </p:spPr>
      </p:sp>
      <p:sp>
        <p:nvSpPr>
          <p:cNvPr id="231" name="Google Shape;231;p25"/>
          <p:cNvSpPr/>
          <p:nvPr>
            <p:ph idx="19" type="pic"/>
          </p:nvPr>
        </p:nvSpPr>
        <p:spPr>
          <a:xfrm>
            <a:off x="7028188" y="3117091"/>
            <a:ext cx="788670" cy="788670"/>
          </a:xfrm>
          <a:prstGeom prst="ellipse">
            <a:avLst/>
          </a:prstGeom>
          <a:noFill/>
          <a:ln>
            <a:noFill/>
          </a:ln>
        </p:spPr>
      </p:sp>
      <p:sp>
        <p:nvSpPr>
          <p:cNvPr id="232" name="Google Shape;232;p25"/>
          <p:cNvSpPr txBox="1"/>
          <p:nvPr>
            <p:ph idx="20" type="body"/>
          </p:nvPr>
        </p:nvSpPr>
        <p:spPr>
          <a:xfrm>
            <a:off x="882640" y="4080510"/>
            <a:ext cx="1714500" cy="137160"/>
          </a:xfrm>
          <a:prstGeom prst="rect">
            <a:avLst/>
          </a:prstGeom>
          <a:noFill/>
          <a:ln>
            <a:noFill/>
          </a:ln>
        </p:spPr>
        <p:txBody>
          <a:bodyPr anchorCtr="0" anchor="ctr" bIns="34275" lIns="68575" spcFirstLastPara="1" rIns="68575" wrap="square" tIns="34275">
            <a:noAutofit/>
          </a:bodyPr>
          <a:lstStyle>
            <a:lvl1pPr indent="-228600" lvl="0" marL="457200" algn="ctr">
              <a:lnSpc>
                <a:spcPct val="100000"/>
              </a:lnSpc>
              <a:spcBef>
                <a:spcPts val="0"/>
              </a:spcBef>
              <a:spcAft>
                <a:spcPts val="0"/>
              </a:spcAft>
              <a:buSzPts val="1200"/>
              <a:buNone/>
              <a:defRPr b="1" sz="1200">
                <a:latin typeface="Twentieth Century"/>
                <a:ea typeface="Twentieth Century"/>
                <a:cs typeface="Twentieth Century"/>
                <a:sym typeface="Twentieth Century"/>
              </a:defRPr>
            </a:lvl1pPr>
            <a:lvl2pPr indent="-317500" lvl="1" marL="914400" algn="l">
              <a:lnSpc>
                <a:spcPct val="90000"/>
              </a:lnSpc>
              <a:spcBef>
                <a:spcPts val="400"/>
              </a:spcBef>
              <a:spcAft>
                <a:spcPts val="0"/>
              </a:spcAft>
              <a:buSzPts val="1400"/>
              <a:buChar char="o"/>
              <a:defRPr/>
            </a:lvl2pPr>
            <a:lvl3pPr indent="-317500" lvl="2" marL="1371600" algn="l">
              <a:lnSpc>
                <a:spcPct val="90000"/>
              </a:lnSpc>
              <a:spcBef>
                <a:spcPts val="400"/>
              </a:spcBef>
              <a:spcAft>
                <a:spcPts val="0"/>
              </a:spcAft>
              <a:buSzPts val="1400"/>
              <a:buChar char="o"/>
              <a:defRPr/>
            </a:lvl3pPr>
            <a:lvl4pPr indent="-317500" lvl="3" marL="1828800" algn="l">
              <a:lnSpc>
                <a:spcPct val="90000"/>
              </a:lnSpc>
              <a:spcBef>
                <a:spcPts val="400"/>
              </a:spcBef>
              <a:spcAft>
                <a:spcPts val="0"/>
              </a:spcAft>
              <a:buSzPts val="1400"/>
              <a:buChar char="o"/>
              <a:defRPr/>
            </a:lvl4pPr>
            <a:lvl5pPr indent="-317500" lvl="4" marL="2286000" algn="l">
              <a:lnSpc>
                <a:spcPct val="90000"/>
              </a:lnSpc>
              <a:spcBef>
                <a:spcPts val="400"/>
              </a:spcBef>
              <a:spcAft>
                <a:spcPts val="0"/>
              </a:spcAft>
              <a:buSzPts val="1400"/>
              <a:buChar char="o"/>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33" name="Google Shape;233;p25"/>
          <p:cNvSpPr txBox="1"/>
          <p:nvPr>
            <p:ph idx="21" type="body"/>
          </p:nvPr>
        </p:nvSpPr>
        <p:spPr>
          <a:xfrm>
            <a:off x="882640" y="4258818"/>
            <a:ext cx="1714500" cy="198882"/>
          </a:xfrm>
          <a:prstGeom prst="rect">
            <a:avLst/>
          </a:prstGeom>
          <a:noFill/>
          <a:ln>
            <a:noFill/>
          </a:ln>
        </p:spPr>
        <p:txBody>
          <a:bodyPr anchorCtr="0" anchor="ctr" bIns="34275" lIns="68575" spcFirstLastPara="1" rIns="68575" wrap="square" tIns="34275">
            <a:noAutofit/>
          </a:bodyPr>
          <a:lstStyle>
            <a:lvl1pPr indent="-228600" lvl="0" marL="457200" algn="ctr">
              <a:lnSpc>
                <a:spcPct val="100000"/>
              </a:lnSpc>
              <a:spcBef>
                <a:spcPts val="0"/>
              </a:spcBef>
              <a:spcAft>
                <a:spcPts val="0"/>
              </a:spcAft>
              <a:buSzPts val="1100"/>
              <a:buNone/>
              <a:defRPr sz="1100"/>
            </a:lvl1pPr>
            <a:lvl2pPr indent="-317500" lvl="1" marL="914400" algn="l">
              <a:lnSpc>
                <a:spcPct val="90000"/>
              </a:lnSpc>
              <a:spcBef>
                <a:spcPts val="400"/>
              </a:spcBef>
              <a:spcAft>
                <a:spcPts val="0"/>
              </a:spcAft>
              <a:buSzPts val="1400"/>
              <a:buChar char="o"/>
              <a:defRPr/>
            </a:lvl2pPr>
            <a:lvl3pPr indent="-317500" lvl="2" marL="1371600" algn="l">
              <a:lnSpc>
                <a:spcPct val="90000"/>
              </a:lnSpc>
              <a:spcBef>
                <a:spcPts val="400"/>
              </a:spcBef>
              <a:spcAft>
                <a:spcPts val="0"/>
              </a:spcAft>
              <a:buSzPts val="1400"/>
              <a:buChar char="o"/>
              <a:defRPr/>
            </a:lvl3pPr>
            <a:lvl4pPr indent="-317500" lvl="3" marL="1828800" algn="l">
              <a:lnSpc>
                <a:spcPct val="90000"/>
              </a:lnSpc>
              <a:spcBef>
                <a:spcPts val="400"/>
              </a:spcBef>
              <a:spcAft>
                <a:spcPts val="0"/>
              </a:spcAft>
              <a:buSzPts val="1400"/>
              <a:buChar char="o"/>
              <a:defRPr/>
            </a:lvl4pPr>
            <a:lvl5pPr indent="-317500" lvl="4" marL="2286000" algn="l">
              <a:lnSpc>
                <a:spcPct val="90000"/>
              </a:lnSpc>
              <a:spcBef>
                <a:spcPts val="400"/>
              </a:spcBef>
              <a:spcAft>
                <a:spcPts val="0"/>
              </a:spcAft>
              <a:buSzPts val="1400"/>
              <a:buChar char="o"/>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34" name="Google Shape;234;p25"/>
          <p:cNvSpPr txBox="1"/>
          <p:nvPr>
            <p:ph idx="22" type="body"/>
          </p:nvPr>
        </p:nvSpPr>
        <p:spPr>
          <a:xfrm>
            <a:off x="2775846" y="4080510"/>
            <a:ext cx="1714500" cy="137160"/>
          </a:xfrm>
          <a:prstGeom prst="rect">
            <a:avLst/>
          </a:prstGeom>
          <a:noFill/>
          <a:ln>
            <a:noFill/>
          </a:ln>
        </p:spPr>
        <p:txBody>
          <a:bodyPr anchorCtr="0" anchor="ctr" bIns="34275" lIns="68575" spcFirstLastPara="1" rIns="68575" wrap="square" tIns="34275">
            <a:noAutofit/>
          </a:bodyPr>
          <a:lstStyle>
            <a:lvl1pPr indent="-228600" lvl="0" marL="457200" algn="ctr">
              <a:lnSpc>
                <a:spcPct val="100000"/>
              </a:lnSpc>
              <a:spcBef>
                <a:spcPts val="0"/>
              </a:spcBef>
              <a:spcAft>
                <a:spcPts val="0"/>
              </a:spcAft>
              <a:buSzPts val="1200"/>
              <a:buNone/>
              <a:defRPr b="1" sz="1200">
                <a:latin typeface="Twentieth Century"/>
                <a:ea typeface="Twentieth Century"/>
                <a:cs typeface="Twentieth Century"/>
                <a:sym typeface="Twentieth Century"/>
              </a:defRPr>
            </a:lvl1pPr>
            <a:lvl2pPr indent="-317500" lvl="1" marL="914400" algn="l">
              <a:lnSpc>
                <a:spcPct val="90000"/>
              </a:lnSpc>
              <a:spcBef>
                <a:spcPts val="400"/>
              </a:spcBef>
              <a:spcAft>
                <a:spcPts val="0"/>
              </a:spcAft>
              <a:buSzPts val="1400"/>
              <a:buChar char="o"/>
              <a:defRPr/>
            </a:lvl2pPr>
            <a:lvl3pPr indent="-317500" lvl="2" marL="1371600" algn="l">
              <a:lnSpc>
                <a:spcPct val="90000"/>
              </a:lnSpc>
              <a:spcBef>
                <a:spcPts val="400"/>
              </a:spcBef>
              <a:spcAft>
                <a:spcPts val="0"/>
              </a:spcAft>
              <a:buSzPts val="1400"/>
              <a:buChar char="o"/>
              <a:defRPr/>
            </a:lvl3pPr>
            <a:lvl4pPr indent="-317500" lvl="3" marL="1828800" algn="l">
              <a:lnSpc>
                <a:spcPct val="90000"/>
              </a:lnSpc>
              <a:spcBef>
                <a:spcPts val="400"/>
              </a:spcBef>
              <a:spcAft>
                <a:spcPts val="0"/>
              </a:spcAft>
              <a:buSzPts val="1400"/>
              <a:buChar char="o"/>
              <a:defRPr/>
            </a:lvl4pPr>
            <a:lvl5pPr indent="-317500" lvl="4" marL="2286000" algn="l">
              <a:lnSpc>
                <a:spcPct val="90000"/>
              </a:lnSpc>
              <a:spcBef>
                <a:spcPts val="400"/>
              </a:spcBef>
              <a:spcAft>
                <a:spcPts val="0"/>
              </a:spcAft>
              <a:buSzPts val="1400"/>
              <a:buChar char="o"/>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35" name="Google Shape;235;p25"/>
          <p:cNvSpPr txBox="1"/>
          <p:nvPr>
            <p:ph idx="23" type="body"/>
          </p:nvPr>
        </p:nvSpPr>
        <p:spPr>
          <a:xfrm>
            <a:off x="2775846" y="4258818"/>
            <a:ext cx="1714500" cy="198882"/>
          </a:xfrm>
          <a:prstGeom prst="rect">
            <a:avLst/>
          </a:prstGeom>
          <a:noFill/>
          <a:ln>
            <a:noFill/>
          </a:ln>
        </p:spPr>
        <p:txBody>
          <a:bodyPr anchorCtr="0" anchor="ctr" bIns="34275" lIns="68575" spcFirstLastPara="1" rIns="68575" wrap="square" tIns="34275">
            <a:noAutofit/>
          </a:bodyPr>
          <a:lstStyle>
            <a:lvl1pPr indent="-228600" lvl="0" marL="457200" algn="ctr">
              <a:lnSpc>
                <a:spcPct val="100000"/>
              </a:lnSpc>
              <a:spcBef>
                <a:spcPts val="0"/>
              </a:spcBef>
              <a:spcAft>
                <a:spcPts val="0"/>
              </a:spcAft>
              <a:buSzPts val="1100"/>
              <a:buNone/>
              <a:defRPr sz="1100"/>
            </a:lvl1pPr>
            <a:lvl2pPr indent="-317500" lvl="1" marL="914400" algn="l">
              <a:lnSpc>
                <a:spcPct val="90000"/>
              </a:lnSpc>
              <a:spcBef>
                <a:spcPts val="400"/>
              </a:spcBef>
              <a:spcAft>
                <a:spcPts val="0"/>
              </a:spcAft>
              <a:buSzPts val="1400"/>
              <a:buChar char="o"/>
              <a:defRPr/>
            </a:lvl2pPr>
            <a:lvl3pPr indent="-317500" lvl="2" marL="1371600" algn="l">
              <a:lnSpc>
                <a:spcPct val="90000"/>
              </a:lnSpc>
              <a:spcBef>
                <a:spcPts val="400"/>
              </a:spcBef>
              <a:spcAft>
                <a:spcPts val="0"/>
              </a:spcAft>
              <a:buSzPts val="1400"/>
              <a:buChar char="o"/>
              <a:defRPr/>
            </a:lvl3pPr>
            <a:lvl4pPr indent="-317500" lvl="3" marL="1828800" algn="l">
              <a:lnSpc>
                <a:spcPct val="90000"/>
              </a:lnSpc>
              <a:spcBef>
                <a:spcPts val="400"/>
              </a:spcBef>
              <a:spcAft>
                <a:spcPts val="0"/>
              </a:spcAft>
              <a:buSzPts val="1400"/>
              <a:buChar char="o"/>
              <a:defRPr/>
            </a:lvl4pPr>
            <a:lvl5pPr indent="-317500" lvl="4" marL="2286000" algn="l">
              <a:lnSpc>
                <a:spcPct val="90000"/>
              </a:lnSpc>
              <a:spcBef>
                <a:spcPts val="400"/>
              </a:spcBef>
              <a:spcAft>
                <a:spcPts val="0"/>
              </a:spcAft>
              <a:buSzPts val="1400"/>
              <a:buChar char="o"/>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36" name="Google Shape;236;p25"/>
          <p:cNvSpPr txBox="1"/>
          <p:nvPr>
            <p:ph idx="24" type="body"/>
          </p:nvPr>
        </p:nvSpPr>
        <p:spPr>
          <a:xfrm>
            <a:off x="4669052" y="4080510"/>
            <a:ext cx="1714500" cy="137160"/>
          </a:xfrm>
          <a:prstGeom prst="rect">
            <a:avLst/>
          </a:prstGeom>
          <a:noFill/>
          <a:ln>
            <a:noFill/>
          </a:ln>
        </p:spPr>
        <p:txBody>
          <a:bodyPr anchorCtr="0" anchor="ctr" bIns="34275" lIns="68575" spcFirstLastPara="1" rIns="68575" wrap="square" tIns="34275">
            <a:noAutofit/>
          </a:bodyPr>
          <a:lstStyle>
            <a:lvl1pPr indent="-228600" lvl="0" marL="457200" algn="ctr">
              <a:lnSpc>
                <a:spcPct val="100000"/>
              </a:lnSpc>
              <a:spcBef>
                <a:spcPts val="0"/>
              </a:spcBef>
              <a:spcAft>
                <a:spcPts val="0"/>
              </a:spcAft>
              <a:buSzPts val="1200"/>
              <a:buNone/>
              <a:defRPr b="1" sz="1200">
                <a:latin typeface="Twentieth Century"/>
                <a:ea typeface="Twentieth Century"/>
                <a:cs typeface="Twentieth Century"/>
                <a:sym typeface="Twentieth Century"/>
              </a:defRPr>
            </a:lvl1pPr>
            <a:lvl2pPr indent="-317500" lvl="1" marL="914400" algn="l">
              <a:lnSpc>
                <a:spcPct val="90000"/>
              </a:lnSpc>
              <a:spcBef>
                <a:spcPts val="400"/>
              </a:spcBef>
              <a:spcAft>
                <a:spcPts val="0"/>
              </a:spcAft>
              <a:buSzPts val="1400"/>
              <a:buChar char="o"/>
              <a:defRPr/>
            </a:lvl2pPr>
            <a:lvl3pPr indent="-317500" lvl="2" marL="1371600" algn="l">
              <a:lnSpc>
                <a:spcPct val="90000"/>
              </a:lnSpc>
              <a:spcBef>
                <a:spcPts val="400"/>
              </a:spcBef>
              <a:spcAft>
                <a:spcPts val="0"/>
              </a:spcAft>
              <a:buSzPts val="1400"/>
              <a:buChar char="o"/>
              <a:defRPr/>
            </a:lvl3pPr>
            <a:lvl4pPr indent="-317500" lvl="3" marL="1828800" algn="l">
              <a:lnSpc>
                <a:spcPct val="90000"/>
              </a:lnSpc>
              <a:spcBef>
                <a:spcPts val="400"/>
              </a:spcBef>
              <a:spcAft>
                <a:spcPts val="0"/>
              </a:spcAft>
              <a:buSzPts val="1400"/>
              <a:buChar char="o"/>
              <a:defRPr/>
            </a:lvl4pPr>
            <a:lvl5pPr indent="-317500" lvl="4" marL="2286000" algn="l">
              <a:lnSpc>
                <a:spcPct val="90000"/>
              </a:lnSpc>
              <a:spcBef>
                <a:spcPts val="400"/>
              </a:spcBef>
              <a:spcAft>
                <a:spcPts val="0"/>
              </a:spcAft>
              <a:buSzPts val="1400"/>
              <a:buChar char="o"/>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37" name="Google Shape;237;p25"/>
          <p:cNvSpPr txBox="1"/>
          <p:nvPr>
            <p:ph idx="25" type="body"/>
          </p:nvPr>
        </p:nvSpPr>
        <p:spPr>
          <a:xfrm>
            <a:off x="4669052" y="4258818"/>
            <a:ext cx="1714500" cy="198882"/>
          </a:xfrm>
          <a:prstGeom prst="rect">
            <a:avLst/>
          </a:prstGeom>
          <a:noFill/>
          <a:ln>
            <a:noFill/>
          </a:ln>
        </p:spPr>
        <p:txBody>
          <a:bodyPr anchorCtr="0" anchor="ctr" bIns="34275" lIns="68575" spcFirstLastPara="1" rIns="68575" wrap="square" tIns="34275">
            <a:noAutofit/>
          </a:bodyPr>
          <a:lstStyle>
            <a:lvl1pPr indent="-228600" lvl="0" marL="457200" algn="ctr">
              <a:lnSpc>
                <a:spcPct val="100000"/>
              </a:lnSpc>
              <a:spcBef>
                <a:spcPts val="0"/>
              </a:spcBef>
              <a:spcAft>
                <a:spcPts val="0"/>
              </a:spcAft>
              <a:buSzPts val="1100"/>
              <a:buNone/>
              <a:defRPr sz="1100"/>
            </a:lvl1pPr>
            <a:lvl2pPr indent="-317500" lvl="1" marL="914400" algn="l">
              <a:lnSpc>
                <a:spcPct val="90000"/>
              </a:lnSpc>
              <a:spcBef>
                <a:spcPts val="400"/>
              </a:spcBef>
              <a:spcAft>
                <a:spcPts val="0"/>
              </a:spcAft>
              <a:buSzPts val="1400"/>
              <a:buChar char="o"/>
              <a:defRPr/>
            </a:lvl2pPr>
            <a:lvl3pPr indent="-317500" lvl="2" marL="1371600" algn="l">
              <a:lnSpc>
                <a:spcPct val="90000"/>
              </a:lnSpc>
              <a:spcBef>
                <a:spcPts val="400"/>
              </a:spcBef>
              <a:spcAft>
                <a:spcPts val="0"/>
              </a:spcAft>
              <a:buSzPts val="1400"/>
              <a:buChar char="o"/>
              <a:defRPr/>
            </a:lvl3pPr>
            <a:lvl4pPr indent="-317500" lvl="3" marL="1828800" algn="l">
              <a:lnSpc>
                <a:spcPct val="90000"/>
              </a:lnSpc>
              <a:spcBef>
                <a:spcPts val="400"/>
              </a:spcBef>
              <a:spcAft>
                <a:spcPts val="0"/>
              </a:spcAft>
              <a:buSzPts val="1400"/>
              <a:buChar char="o"/>
              <a:defRPr/>
            </a:lvl4pPr>
            <a:lvl5pPr indent="-317500" lvl="4" marL="2286000" algn="l">
              <a:lnSpc>
                <a:spcPct val="90000"/>
              </a:lnSpc>
              <a:spcBef>
                <a:spcPts val="400"/>
              </a:spcBef>
              <a:spcAft>
                <a:spcPts val="0"/>
              </a:spcAft>
              <a:buSzPts val="1400"/>
              <a:buChar char="o"/>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38" name="Google Shape;238;p25"/>
          <p:cNvSpPr txBox="1"/>
          <p:nvPr>
            <p:ph idx="26" type="body"/>
          </p:nvPr>
        </p:nvSpPr>
        <p:spPr>
          <a:xfrm>
            <a:off x="6562257" y="4080510"/>
            <a:ext cx="1714500" cy="137160"/>
          </a:xfrm>
          <a:prstGeom prst="rect">
            <a:avLst/>
          </a:prstGeom>
          <a:noFill/>
          <a:ln>
            <a:noFill/>
          </a:ln>
        </p:spPr>
        <p:txBody>
          <a:bodyPr anchorCtr="0" anchor="ctr" bIns="34275" lIns="68575" spcFirstLastPara="1" rIns="68575" wrap="square" tIns="34275">
            <a:noAutofit/>
          </a:bodyPr>
          <a:lstStyle>
            <a:lvl1pPr indent="-228600" lvl="0" marL="457200" algn="ctr">
              <a:lnSpc>
                <a:spcPct val="100000"/>
              </a:lnSpc>
              <a:spcBef>
                <a:spcPts val="0"/>
              </a:spcBef>
              <a:spcAft>
                <a:spcPts val="0"/>
              </a:spcAft>
              <a:buSzPts val="1200"/>
              <a:buNone/>
              <a:defRPr b="1" sz="1200">
                <a:latin typeface="Twentieth Century"/>
                <a:ea typeface="Twentieth Century"/>
                <a:cs typeface="Twentieth Century"/>
                <a:sym typeface="Twentieth Century"/>
              </a:defRPr>
            </a:lvl1pPr>
            <a:lvl2pPr indent="-317500" lvl="1" marL="914400" algn="l">
              <a:lnSpc>
                <a:spcPct val="90000"/>
              </a:lnSpc>
              <a:spcBef>
                <a:spcPts val="400"/>
              </a:spcBef>
              <a:spcAft>
                <a:spcPts val="0"/>
              </a:spcAft>
              <a:buSzPts val="1400"/>
              <a:buChar char="o"/>
              <a:defRPr/>
            </a:lvl2pPr>
            <a:lvl3pPr indent="-317500" lvl="2" marL="1371600" algn="l">
              <a:lnSpc>
                <a:spcPct val="90000"/>
              </a:lnSpc>
              <a:spcBef>
                <a:spcPts val="400"/>
              </a:spcBef>
              <a:spcAft>
                <a:spcPts val="0"/>
              </a:spcAft>
              <a:buSzPts val="1400"/>
              <a:buChar char="o"/>
              <a:defRPr/>
            </a:lvl3pPr>
            <a:lvl4pPr indent="-317500" lvl="3" marL="1828800" algn="l">
              <a:lnSpc>
                <a:spcPct val="90000"/>
              </a:lnSpc>
              <a:spcBef>
                <a:spcPts val="400"/>
              </a:spcBef>
              <a:spcAft>
                <a:spcPts val="0"/>
              </a:spcAft>
              <a:buSzPts val="1400"/>
              <a:buChar char="o"/>
              <a:defRPr/>
            </a:lvl4pPr>
            <a:lvl5pPr indent="-317500" lvl="4" marL="2286000" algn="l">
              <a:lnSpc>
                <a:spcPct val="90000"/>
              </a:lnSpc>
              <a:spcBef>
                <a:spcPts val="400"/>
              </a:spcBef>
              <a:spcAft>
                <a:spcPts val="0"/>
              </a:spcAft>
              <a:buSzPts val="1400"/>
              <a:buChar char="o"/>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39" name="Google Shape;239;p25"/>
          <p:cNvSpPr txBox="1"/>
          <p:nvPr>
            <p:ph idx="27" type="body"/>
          </p:nvPr>
        </p:nvSpPr>
        <p:spPr>
          <a:xfrm>
            <a:off x="6562257" y="4258818"/>
            <a:ext cx="1714500" cy="198882"/>
          </a:xfrm>
          <a:prstGeom prst="rect">
            <a:avLst/>
          </a:prstGeom>
          <a:noFill/>
          <a:ln>
            <a:noFill/>
          </a:ln>
        </p:spPr>
        <p:txBody>
          <a:bodyPr anchorCtr="0" anchor="ctr" bIns="34275" lIns="68575" spcFirstLastPara="1" rIns="68575" wrap="square" tIns="34275">
            <a:noAutofit/>
          </a:bodyPr>
          <a:lstStyle>
            <a:lvl1pPr indent="-228600" lvl="0" marL="457200" algn="ctr">
              <a:lnSpc>
                <a:spcPct val="100000"/>
              </a:lnSpc>
              <a:spcBef>
                <a:spcPts val="0"/>
              </a:spcBef>
              <a:spcAft>
                <a:spcPts val="0"/>
              </a:spcAft>
              <a:buSzPts val="1100"/>
              <a:buNone/>
              <a:defRPr sz="1100"/>
            </a:lvl1pPr>
            <a:lvl2pPr indent="-317500" lvl="1" marL="914400" algn="l">
              <a:lnSpc>
                <a:spcPct val="90000"/>
              </a:lnSpc>
              <a:spcBef>
                <a:spcPts val="400"/>
              </a:spcBef>
              <a:spcAft>
                <a:spcPts val="0"/>
              </a:spcAft>
              <a:buSzPts val="1400"/>
              <a:buChar char="o"/>
              <a:defRPr/>
            </a:lvl2pPr>
            <a:lvl3pPr indent="-317500" lvl="2" marL="1371600" algn="l">
              <a:lnSpc>
                <a:spcPct val="90000"/>
              </a:lnSpc>
              <a:spcBef>
                <a:spcPts val="400"/>
              </a:spcBef>
              <a:spcAft>
                <a:spcPts val="0"/>
              </a:spcAft>
              <a:buSzPts val="1400"/>
              <a:buChar char="o"/>
              <a:defRPr/>
            </a:lvl3pPr>
            <a:lvl4pPr indent="-317500" lvl="3" marL="1828800" algn="l">
              <a:lnSpc>
                <a:spcPct val="90000"/>
              </a:lnSpc>
              <a:spcBef>
                <a:spcPts val="400"/>
              </a:spcBef>
              <a:spcAft>
                <a:spcPts val="0"/>
              </a:spcAft>
              <a:buSzPts val="1400"/>
              <a:buChar char="o"/>
              <a:defRPr/>
            </a:lvl4pPr>
            <a:lvl5pPr indent="-317500" lvl="4" marL="2286000" algn="l">
              <a:lnSpc>
                <a:spcPct val="90000"/>
              </a:lnSpc>
              <a:spcBef>
                <a:spcPts val="400"/>
              </a:spcBef>
              <a:spcAft>
                <a:spcPts val="0"/>
              </a:spcAft>
              <a:buSzPts val="1400"/>
              <a:buChar char="o"/>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showMasterSp="0">
  <p:cSld name="Summary">
    <p:spTree>
      <p:nvGrpSpPr>
        <p:cNvPr id="240" name="Shape 240"/>
        <p:cNvGrpSpPr/>
        <p:nvPr/>
      </p:nvGrpSpPr>
      <p:grpSpPr>
        <a:xfrm>
          <a:off x="0" y="0"/>
          <a:ext cx="0" cy="0"/>
          <a:chOff x="0" y="0"/>
          <a:chExt cx="0" cy="0"/>
        </a:xfrm>
      </p:grpSpPr>
      <p:sp>
        <p:nvSpPr>
          <p:cNvPr id="241" name="Google Shape;241;p26"/>
          <p:cNvSpPr/>
          <p:nvPr/>
        </p:nvSpPr>
        <p:spPr>
          <a:xfrm>
            <a:off x="0" y="2309992"/>
            <a:ext cx="3558032" cy="2833510"/>
          </a:xfrm>
          <a:custGeom>
            <a:rect b="b" l="l" r="r" t="t"/>
            <a:pathLst>
              <a:path extrusionOk="0" h="3778013" w="474404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a:gsLst>
              <a:gs pos="0">
                <a:srgbClr val="0F2857">
                  <a:alpha val="67843"/>
                </a:srgbClr>
              </a:gs>
              <a:gs pos="41000">
                <a:srgbClr val="0F2857">
                  <a:alpha val="67843"/>
                </a:srgbClr>
              </a:gs>
              <a:gs pos="100000">
                <a:srgbClr val="92CDF0">
                  <a:alpha val="29019"/>
                </a:srgbClr>
              </a:gs>
            </a:gsLst>
            <a:path path="circle">
              <a:fillToRect b="100%" r="100%"/>
            </a:path>
            <a:tileRect l="-100%" t="-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Quattrocento Sans"/>
              <a:ea typeface="Quattrocento Sans"/>
              <a:cs typeface="Quattrocento Sans"/>
              <a:sym typeface="Quattrocento Sans"/>
            </a:endParaRPr>
          </a:p>
        </p:txBody>
      </p:sp>
      <p:sp>
        <p:nvSpPr>
          <p:cNvPr id="242" name="Google Shape;242;p26"/>
          <p:cNvSpPr/>
          <p:nvPr/>
        </p:nvSpPr>
        <p:spPr>
          <a:xfrm>
            <a:off x="1" y="0"/>
            <a:ext cx="4914446" cy="2334062"/>
          </a:xfrm>
          <a:custGeom>
            <a:rect b="b" l="l" r="r" t="t"/>
            <a:pathLst>
              <a:path extrusionOk="0" h="3112082" w="6552595">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a:gsLst>
              <a:gs pos="0">
                <a:srgbClr val="92CDF0">
                  <a:alpha val="56470"/>
                </a:srgbClr>
              </a:gs>
              <a:gs pos="76000">
                <a:srgbClr val="0F2857"/>
              </a:gs>
              <a:gs pos="100000">
                <a:srgbClr val="0F2857"/>
              </a:gs>
            </a:gsLst>
            <a:path path="circle">
              <a:fillToRect b="100%" l="100%"/>
            </a:path>
            <a:tileRect r="-100%" t="-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Quattrocento Sans"/>
              <a:ea typeface="Quattrocento Sans"/>
              <a:cs typeface="Quattrocento Sans"/>
              <a:sym typeface="Quattrocento Sans"/>
            </a:endParaRPr>
          </a:p>
        </p:txBody>
      </p:sp>
      <p:sp>
        <p:nvSpPr>
          <p:cNvPr id="243" name="Google Shape;243;p26"/>
          <p:cNvSpPr/>
          <p:nvPr/>
        </p:nvSpPr>
        <p:spPr>
          <a:xfrm>
            <a:off x="7702173" y="0"/>
            <a:ext cx="1441827" cy="4329282"/>
          </a:xfrm>
          <a:custGeom>
            <a:rect b="b" l="l" r="r" t="t"/>
            <a:pathLst>
              <a:path extrusionOk="0" h="5772376" w="192243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a:gsLst>
              <a:gs pos="0">
                <a:srgbClr val="92CDF0">
                  <a:alpha val="9803"/>
                </a:srgbClr>
              </a:gs>
              <a:gs pos="10000">
                <a:srgbClr val="92CDF0">
                  <a:alpha val="9803"/>
                </a:srgbClr>
              </a:gs>
              <a:gs pos="100000">
                <a:srgbClr val="92CDF0">
                  <a:alpha val="47450"/>
                </a:srgbClr>
              </a:gs>
            </a:gsLst>
            <a:path path="circle">
              <a:fillToRect l="100%" t="100%"/>
            </a:path>
            <a:tileRect b="-100%" r="-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Quattrocento Sans"/>
              <a:ea typeface="Quattrocento Sans"/>
              <a:cs typeface="Quattrocento Sans"/>
              <a:sym typeface="Quattrocento Sans"/>
            </a:endParaRPr>
          </a:p>
        </p:txBody>
      </p:sp>
      <p:sp>
        <p:nvSpPr>
          <p:cNvPr id="244" name="Google Shape;244;p26"/>
          <p:cNvSpPr/>
          <p:nvPr/>
        </p:nvSpPr>
        <p:spPr>
          <a:xfrm>
            <a:off x="8145999" y="0"/>
            <a:ext cx="998002" cy="2316493"/>
          </a:xfrm>
          <a:custGeom>
            <a:rect b="b" l="l" r="r" t="t"/>
            <a:pathLst>
              <a:path extrusionOk="0" h="3088658" w="1330669">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588"/>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Quattrocento Sans"/>
              <a:ea typeface="Quattrocento Sans"/>
              <a:cs typeface="Quattrocento Sans"/>
              <a:sym typeface="Quattrocento Sans"/>
            </a:endParaRPr>
          </a:p>
        </p:txBody>
      </p:sp>
      <p:sp>
        <p:nvSpPr>
          <p:cNvPr id="245" name="Google Shape;245;p26"/>
          <p:cNvSpPr/>
          <p:nvPr/>
        </p:nvSpPr>
        <p:spPr>
          <a:xfrm>
            <a:off x="1105788" y="753866"/>
            <a:ext cx="6932425" cy="3734063"/>
          </a:xfrm>
          <a:prstGeom prst="roundRect">
            <a:avLst>
              <a:gd fmla="val 6806" name="adj"/>
            </a:avLst>
          </a:prstGeom>
          <a:gradFill>
            <a:gsLst>
              <a:gs pos="0">
                <a:srgbClr val="FFFFFF">
                  <a:alpha val="12941"/>
                </a:srgbClr>
              </a:gs>
              <a:gs pos="6000">
                <a:srgbClr val="FFFFFF">
                  <a:alpha val="12941"/>
                </a:srgbClr>
              </a:gs>
              <a:gs pos="46000">
                <a:srgbClr val="FFFFFF">
                  <a:alpha val="16862"/>
                </a:srgbClr>
              </a:gs>
              <a:gs pos="99000">
                <a:srgbClr val="FFFFFF">
                  <a:alpha val="2745"/>
                </a:srgbClr>
              </a:gs>
              <a:gs pos="100000">
                <a:srgbClr val="FFFFFF">
                  <a:alpha val="2745"/>
                </a:srgbClr>
              </a:gs>
            </a:gsLst>
            <a:path path="circle">
              <a:fillToRect l="100%" t="100%"/>
            </a:path>
            <a:tileRect b="-100%" r="-100%"/>
          </a:gradFill>
          <a:ln>
            <a:noFill/>
          </a:ln>
          <a:effectLst>
            <a:outerShdw blurRad="63500" sx="1000" rotWithShape="0" algn="t" dir="5400000" dist="38100" sy="1000">
              <a:srgbClr val="000000">
                <a:alpha val="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Quattrocento Sans"/>
              <a:buNone/>
            </a:pPr>
            <a:r>
              <a:t/>
            </a:r>
            <a:endParaRPr b="0" i="0" sz="1400" u="none" cap="none" strike="noStrike">
              <a:solidFill>
                <a:srgbClr val="FFFFFF"/>
              </a:solidFill>
              <a:latin typeface="Calibri"/>
              <a:ea typeface="Calibri"/>
              <a:cs typeface="Calibri"/>
              <a:sym typeface="Calibri"/>
            </a:endParaRPr>
          </a:p>
        </p:txBody>
      </p:sp>
      <p:sp>
        <p:nvSpPr>
          <p:cNvPr id="246" name="Google Shape;246;p26"/>
          <p:cNvSpPr txBox="1"/>
          <p:nvPr>
            <p:ph type="ctrTitle"/>
          </p:nvPr>
        </p:nvSpPr>
        <p:spPr>
          <a:xfrm>
            <a:off x="1671066" y="1618488"/>
            <a:ext cx="5801868" cy="802386"/>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chemeClr val="lt1"/>
              </a:buClr>
              <a:buSzPts val="3000"/>
              <a:buFont typeface="Twentieth Century"/>
              <a:buNone/>
              <a:defRPr sz="30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47" name="Google Shape;247;p26"/>
          <p:cNvSpPr txBox="1"/>
          <p:nvPr>
            <p:ph idx="1" type="subTitle"/>
          </p:nvPr>
        </p:nvSpPr>
        <p:spPr>
          <a:xfrm>
            <a:off x="1671066" y="2763774"/>
            <a:ext cx="5801868" cy="850392"/>
          </a:xfrm>
          <a:prstGeom prst="rect">
            <a:avLst/>
          </a:prstGeom>
          <a:noFill/>
          <a:ln>
            <a:noFill/>
          </a:ln>
        </p:spPr>
        <p:txBody>
          <a:bodyPr anchorCtr="0" anchor="t" bIns="34275" lIns="68575" spcFirstLastPara="1" rIns="68575" wrap="square" tIns="34275">
            <a:noAutofit/>
          </a:bodyPr>
          <a:lstStyle>
            <a:lvl1pPr lvl="0" algn="ctr">
              <a:lnSpc>
                <a:spcPct val="100000"/>
              </a:lnSpc>
              <a:spcBef>
                <a:spcPts val="800"/>
              </a:spcBef>
              <a:spcAft>
                <a:spcPts val="0"/>
              </a:spcAft>
              <a:buSzPts val="1400"/>
              <a:buNone/>
              <a:defRPr sz="1400"/>
            </a:lvl1pPr>
            <a:lvl2pPr lvl="1" algn="ctr">
              <a:lnSpc>
                <a:spcPct val="90000"/>
              </a:lnSpc>
              <a:spcBef>
                <a:spcPts val="400"/>
              </a:spcBef>
              <a:spcAft>
                <a:spcPts val="0"/>
              </a:spcAft>
              <a:buSzPts val="1500"/>
              <a:buNone/>
              <a:defRPr sz="1500"/>
            </a:lvl2pPr>
            <a:lvl3pPr lvl="2" algn="ctr">
              <a:lnSpc>
                <a:spcPct val="90000"/>
              </a:lnSpc>
              <a:spcBef>
                <a:spcPts val="400"/>
              </a:spcBef>
              <a:spcAft>
                <a:spcPts val="0"/>
              </a:spcAft>
              <a:buSzPts val="1400"/>
              <a:buNone/>
              <a:defRPr sz="1400"/>
            </a:lvl3pPr>
            <a:lvl4pPr lvl="3" algn="ctr">
              <a:lnSpc>
                <a:spcPct val="90000"/>
              </a:lnSpc>
              <a:spcBef>
                <a:spcPts val="400"/>
              </a:spcBef>
              <a:spcAft>
                <a:spcPts val="0"/>
              </a:spcAft>
              <a:buSzPts val="1200"/>
              <a:buNone/>
              <a:defRPr sz="1200"/>
            </a:lvl4pPr>
            <a:lvl5pPr lvl="4" algn="ctr">
              <a:lnSpc>
                <a:spcPct val="90000"/>
              </a:lnSpc>
              <a:spcBef>
                <a:spcPts val="400"/>
              </a:spcBef>
              <a:spcAft>
                <a:spcPts val="0"/>
              </a:spcAft>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cxnSp>
        <p:nvCxnSpPr>
          <p:cNvPr id="248" name="Google Shape;248;p26"/>
          <p:cNvCxnSpPr/>
          <p:nvPr/>
        </p:nvCxnSpPr>
        <p:spPr>
          <a:xfrm>
            <a:off x="4586465" y="1947835"/>
            <a:ext cx="0" cy="1241385"/>
          </a:xfrm>
          <a:prstGeom prst="straightConnector1">
            <a:avLst/>
          </a:prstGeom>
          <a:noFill/>
          <a:ln cap="flat" cmpd="sng" w="9525">
            <a:solidFill>
              <a:schemeClr val="dk2"/>
            </a:solidFill>
            <a:prstDash val="solid"/>
            <a:miter lim="800000"/>
            <a:headEnd len="sm" w="sm" type="none"/>
            <a:tailEnd len="sm" w="sm" type="none"/>
          </a:ln>
        </p:spPr>
      </p:cxnSp>
      <p:sp>
        <p:nvSpPr>
          <p:cNvPr id="249" name="Google Shape;249;p26"/>
          <p:cNvSpPr/>
          <p:nvPr/>
        </p:nvSpPr>
        <p:spPr>
          <a:xfrm>
            <a:off x="0" y="0"/>
            <a:ext cx="2147141" cy="1145772"/>
          </a:xfrm>
          <a:custGeom>
            <a:rect b="b" l="l" r="r" t="t"/>
            <a:pathLst>
              <a:path extrusionOk="0" h="1527696" w="2862855">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a:gsLst>
              <a:gs pos="0">
                <a:srgbClr val="C3B9F2">
                  <a:alpha val="69411"/>
                </a:srgbClr>
              </a:gs>
              <a:gs pos="100000">
                <a:srgbClr val="0F2857">
                  <a:alpha val="40000"/>
                </a:srgbClr>
              </a:gs>
            </a:gsLst>
            <a:path path="circle">
              <a:fillToRect b="100%" l="100%"/>
            </a:path>
            <a:tileRect r="-100%" t="-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Quattrocento Sans"/>
              <a:ea typeface="Quattrocento Sans"/>
              <a:cs typeface="Quattrocento Sans"/>
              <a:sym typeface="Quattrocento Sans"/>
            </a:endParaRPr>
          </a:p>
        </p:txBody>
      </p:sp>
      <p:sp>
        <p:nvSpPr>
          <p:cNvPr id="250" name="Google Shape;250;p26"/>
          <p:cNvSpPr/>
          <p:nvPr/>
        </p:nvSpPr>
        <p:spPr>
          <a:xfrm>
            <a:off x="1" y="3570818"/>
            <a:ext cx="2348363" cy="1572681"/>
          </a:xfrm>
          <a:custGeom>
            <a:rect b="b" l="l" r="r" t="t"/>
            <a:pathLst>
              <a:path extrusionOk="0" h="2096908" w="3131151">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a:gsLst>
              <a:gs pos="0">
                <a:srgbClr val="F6A6F4">
                  <a:alpha val="50980"/>
                </a:srgbClr>
              </a:gs>
              <a:gs pos="47000">
                <a:srgbClr val="F6A6F4">
                  <a:alpha val="50980"/>
                </a:srgbClr>
              </a:gs>
              <a:gs pos="100000">
                <a:srgbClr val="C3B9F2">
                  <a:alpha val="24313"/>
                </a:srgbClr>
              </a:gs>
            </a:gsLst>
            <a:path path="circle">
              <a:fillToRect b="100%" r="100%"/>
            </a:path>
            <a:tileRect l="-100%" t="-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Quattrocento Sans"/>
              <a:ea typeface="Quattrocento Sans"/>
              <a:cs typeface="Quattrocento Sans"/>
              <a:sym typeface="Quattrocento San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howMasterSp="0" type="secHead">
  <p:cSld name="SECTION_HEADER">
    <p:spTree>
      <p:nvGrpSpPr>
        <p:cNvPr id="251" name="Shape 251"/>
        <p:cNvGrpSpPr/>
        <p:nvPr/>
      </p:nvGrpSpPr>
      <p:grpSpPr>
        <a:xfrm>
          <a:off x="0" y="0"/>
          <a:ext cx="0" cy="0"/>
          <a:chOff x="0" y="0"/>
          <a:chExt cx="0" cy="0"/>
        </a:xfrm>
      </p:grpSpPr>
      <p:sp>
        <p:nvSpPr>
          <p:cNvPr id="252" name="Google Shape;252;p27"/>
          <p:cNvSpPr txBox="1"/>
          <p:nvPr>
            <p:ph type="title"/>
          </p:nvPr>
        </p:nvSpPr>
        <p:spPr>
          <a:xfrm>
            <a:off x="4944618" y="1392174"/>
            <a:ext cx="3538728" cy="802386"/>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53" name="Google Shape;253;p27"/>
          <p:cNvSpPr txBox="1"/>
          <p:nvPr>
            <p:ph idx="1" type="body"/>
          </p:nvPr>
        </p:nvSpPr>
        <p:spPr>
          <a:xfrm>
            <a:off x="4951476" y="2530602"/>
            <a:ext cx="3531870" cy="1796796"/>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SzPts val="1800"/>
              <a:buNone/>
              <a:defRPr sz="1800">
                <a:solidFill>
                  <a:schemeClr val="lt1"/>
                </a:solidFill>
              </a:defRPr>
            </a:lvl1pPr>
            <a:lvl2pPr indent="-228600" lvl="1" marL="914400" algn="l">
              <a:lnSpc>
                <a:spcPct val="90000"/>
              </a:lnSpc>
              <a:spcBef>
                <a:spcPts val="400"/>
              </a:spcBef>
              <a:spcAft>
                <a:spcPts val="0"/>
              </a:spcAft>
              <a:buSzPts val="1500"/>
              <a:buNone/>
              <a:defRPr sz="1500">
                <a:solidFill>
                  <a:srgbClr val="888888"/>
                </a:solidFill>
              </a:defRPr>
            </a:lvl2pPr>
            <a:lvl3pPr indent="-228600" lvl="2" marL="1371600" algn="l">
              <a:lnSpc>
                <a:spcPct val="90000"/>
              </a:lnSpc>
              <a:spcBef>
                <a:spcPts val="400"/>
              </a:spcBef>
              <a:spcAft>
                <a:spcPts val="0"/>
              </a:spcAft>
              <a:buSzPts val="1400"/>
              <a:buNone/>
              <a:defRPr sz="1400">
                <a:solidFill>
                  <a:srgbClr val="888888"/>
                </a:solidFill>
              </a:defRPr>
            </a:lvl3pPr>
            <a:lvl4pPr indent="-228600" lvl="3" marL="1828800" algn="l">
              <a:lnSpc>
                <a:spcPct val="90000"/>
              </a:lnSpc>
              <a:spcBef>
                <a:spcPts val="400"/>
              </a:spcBef>
              <a:spcAft>
                <a:spcPts val="0"/>
              </a:spcAft>
              <a:buSzPts val="1200"/>
              <a:buNone/>
              <a:defRPr sz="1200">
                <a:solidFill>
                  <a:srgbClr val="888888"/>
                </a:solidFill>
              </a:defRPr>
            </a:lvl4pPr>
            <a:lvl5pPr indent="-228600" lvl="4" marL="2286000" algn="l">
              <a:lnSpc>
                <a:spcPct val="90000"/>
              </a:lnSpc>
              <a:spcBef>
                <a:spcPts val="400"/>
              </a:spcBef>
              <a:spcAft>
                <a:spcPts val="0"/>
              </a:spcAft>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254" name="Google Shape;254;p27"/>
          <p:cNvSpPr/>
          <p:nvPr/>
        </p:nvSpPr>
        <p:spPr>
          <a:xfrm rot="-5400000">
            <a:off x="-936725" y="936727"/>
            <a:ext cx="5143500" cy="3270049"/>
          </a:xfrm>
          <a:custGeom>
            <a:rect b="b" l="l" r="r" t="t"/>
            <a:pathLst>
              <a:path extrusionOk="0" h="4360065" w="6858000">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3725"/>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255" name="Google Shape;255;p27"/>
          <p:cNvSpPr/>
          <p:nvPr/>
        </p:nvSpPr>
        <p:spPr>
          <a:xfrm flipH="1" rot="-5400000">
            <a:off x="-714018" y="714019"/>
            <a:ext cx="5143500" cy="3715463"/>
          </a:xfrm>
          <a:custGeom>
            <a:rect b="b" l="l" r="r" t="t"/>
            <a:pathLst>
              <a:path extrusionOk="0" h="4953950" w="685800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a:gsLst>
              <a:gs pos="0">
                <a:srgbClr val="F6A6F4">
                  <a:alpha val="52941"/>
                </a:srgbClr>
              </a:gs>
              <a:gs pos="20000">
                <a:srgbClr val="F6A6F4">
                  <a:alpha val="52941"/>
                </a:srgbClr>
              </a:gs>
              <a:gs pos="90000">
                <a:srgbClr val="170CC2">
                  <a:alpha val="72156"/>
                </a:srgbClr>
              </a:gs>
              <a:gs pos="100000">
                <a:srgbClr val="170CC2">
                  <a:alpha val="72156"/>
                </a:srgbClr>
              </a:gs>
            </a:gsLst>
            <a:path path="circle">
              <a:fillToRect l="100%" t="100%"/>
            </a:path>
            <a:tileRect b="-100%" r="-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256" name="Google Shape;256;p27"/>
          <p:cNvSpPr/>
          <p:nvPr/>
        </p:nvSpPr>
        <p:spPr>
          <a:xfrm flipH="1" rot="-5400000">
            <a:off x="-1135418" y="1135418"/>
            <a:ext cx="5143500" cy="2872664"/>
          </a:xfrm>
          <a:custGeom>
            <a:rect b="b" l="l" r="r" t="t"/>
            <a:pathLst>
              <a:path extrusionOk="0" h="3830219" w="6858000">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0">
                <a:srgbClr val="F6A6F4">
                  <a:alpha val="29803"/>
                </a:srgbClr>
              </a:gs>
              <a:gs pos="45000">
                <a:srgbClr val="F6A6F4">
                  <a:alpha val="29803"/>
                </a:srgbClr>
              </a:gs>
              <a:gs pos="99000">
                <a:srgbClr val="755EE1">
                  <a:alpha val="27058"/>
                </a:srgbClr>
              </a:gs>
              <a:gs pos="100000">
                <a:srgbClr val="755EE1">
                  <a:alpha val="27058"/>
                </a:srgbClr>
              </a:gs>
            </a:gsLst>
            <a:path path="circle">
              <a:fillToRect l="100%" t="100%"/>
            </a:path>
            <a:tileRect b="-100%" r="-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Quattrocento Sans"/>
              <a:ea typeface="Quattrocento Sans"/>
              <a:cs typeface="Quattrocento Sans"/>
              <a:sym typeface="Quattrocento Sans"/>
            </a:endParaRPr>
          </a:p>
        </p:txBody>
      </p:sp>
      <p:cxnSp>
        <p:nvCxnSpPr>
          <p:cNvPr id="257" name="Google Shape;257;p27"/>
          <p:cNvCxnSpPr/>
          <p:nvPr/>
        </p:nvCxnSpPr>
        <p:spPr>
          <a:xfrm>
            <a:off x="5658833" y="1706690"/>
            <a:ext cx="0" cy="1241385"/>
          </a:xfrm>
          <a:prstGeom prst="straightConnector1">
            <a:avLst/>
          </a:prstGeom>
          <a:noFill/>
          <a:ln cap="flat" cmpd="sng" w="9525">
            <a:solidFill>
              <a:schemeClr val="accent6"/>
            </a:solidFill>
            <a:prstDash val="solid"/>
            <a:miter lim="800000"/>
            <a:headEnd len="sm" w="sm" type="none"/>
            <a:tailEnd len="sm" w="sm"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58" name="Shape 258"/>
        <p:cNvGrpSpPr/>
        <p:nvPr/>
      </p:nvGrpSpPr>
      <p:grpSpPr>
        <a:xfrm>
          <a:off x="0" y="0"/>
          <a:ext cx="0" cy="0"/>
          <a:chOff x="0" y="0"/>
          <a:chExt cx="0" cy="0"/>
        </a:xfrm>
      </p:grpSpPr>
      <p:sp>
        <p:nvSpPr>
          <p:cNvPr id="259" name="Google Shape;259;p28"/>
          <p:cNvSpPr txBox="1"/>
          <p:nvPr>
            <p:ph type="title"/>
          </p:nvPr>
        </p:nvSpPr>
        <p:spPr>
          <a:xfrm>
            <a:off x="637794" y="624078"/>
            <a:ext cx="8161020" cy="802386"/>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lt1"/>
              </a:buClr>
              <a:buSzPts val="3000"/>
              <a:buFont typeface="Twentieth Century"/>
              <a:buNone/>
              <a:defRPr sz="30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60" name="Google Shape;260;p28"/>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SzPts val="1400"/>
              <a:buChar char="o"/>
              <a:defRPr/>
            </a:lvl1pPr>
            <a:lvl2pPr indent="-317500" lvl="1" marL="914400" algn="l">
              <a:lnSpc>
                <a:spcPct val="90000"/>
              </a:lnSpc>
              <a:spcBef>
                <a:spcPts val="400"/>
              </a:spcBef>
              <a:spcAft>
                <a:spcPts val="0"/>
              </a:spcAft>
              <a:buSzPts val="1400"/>
              <a:buChar char="o"/>
              <a:defRPr/>
            </a:lvl2pPr>
            <a:lvl3pPr indent="-317500" lvl="2" marL="1371600" algn="l">
              <a:lnSpc>
                <a:spcPct val="90000"/>
              </a:lnSpc>
              <a:spcBef>
                <a:spcPts val="400"/>
              </a:spcBef>
              <a:spcAft>
                <a:spcPts val="0"/>
              </a:spcAft>
              <a:buSzPts val="1400"/>
              <a:buChar char="o"/>
              <a:defRPr/>
            </a:lvl3pPr>
            <a:lvl4pPr indent="-317500" lvl="3" marL="1828800" algn="l">
              <a:lnSpc>
                <a:spcPct val="90000"/>
              </a:lnSpc>
              <a:spcBef>
                <a:spcPts val="400"/>
              </a:spcBef>
              <a:spcAft>
                <a:spcPts val="0"/>
              </a:spcAft>
              <a:buSzPts val="1400"/>
              <a:buChar char="o"/>
              <a:defRPr/>
            </a:lvl4pPr>
            <a:lvl5pPr indent="-317500" lvl="4" marL="2286000" algn="l">
              <a:lnSpc>
                <a:spcPct val="90000"/>
              </a:lnSpc>
              <a:spcBef>
                <a:spcPts val="400"/>
              </a:spcBef>
              <a:spcAft>
                <a:spcPts val="0"/>
              </a:spcAft>
              <a:buSzPts val="1400"/>
              <a:buChar char="o"/>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61" name="Google Shape;261;p28"/>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SzPts val="1400"/>
              <a:buChar char="o"/>
              <a:defRPr/>
            </a:lvl1pPr>
            <a:lvl2pPr indent="-317500" lvl="1" marL="914400" algn="l">
              <a:lnSpc>
                <a:spcPct val="90000"/>
              </a:lnSpc>
              <a:spcBef>
                <a:spcPts val="400"/>
              </a:spcBef>
              <a:spcAft>
                <a:spcPts val="0"/>
              </a:spcAft>
              <a:buSzPts val="1400"/>
              <a:buChar char="o"/>
              <a:defRPr/>
            </a:lvl2pPr>
            <a:lvl3pPr indent="-317500" lvl="2" marL="1371600" algn="l">
              <a:lnSpc>
                <a:spcPct val="90000"/>
              </a:lnSpc>
              <a:spcBef>
                <a:spcPts val="400"/>
              </a:spcBef>
              <a:spcAft>
                <a:spcPts val="0"/>
              </a:spcAft>
              <a:buSzPts val="1400"/>
              <a:buChar char="o"/>
              <a:defRPr/>
            </a:lvl3pPr>
            <a:lvl4pPr indent="-317500" lvl="3" marL="1828800" algn="l">
              <a:lnSpc>
                <a:spcPct val="90000"/>
              </a:lnSpc>
              <a:spcBef>
                <a:spcPts val="400"/>
              </a:spcBef>
              <a:spcAft>
                <a:spcPts val="0"/>
              </a:spcAft>
              <a:buSzPts val="1400"/>
              <a:buChar char="o"/>
              <a:defRPr/>
            </a:lvl4pPr>
            <a:lvl5pPr indent="-317500" lvl="4" marL="2286000" algn="l">
              <a:lnSpc>
                <a:spcPct val="90000"/>
              </a:lnSpc>
              <a:spcBef>
                <a:spcPts val="400"/>
              </a:spcBef>
              <a:spcAft>
                <a:spcPts val="0"/>
              </a:spcAft>
              <a:buSzPts val="1400"/>
              <a:buChar char="o"/>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62" name="Google Shape;262;p28"/>
          <p:cNvSpPr txBox="1"/>
          <p:nvPr>
            <p:ph idx="11" type="ftr"/>
          </p:nvPr>
        </p:nvSpPr>
        <p:spPr>
          <a:xfrm>
            <a:off x="349758" y="4642866"/>
            <a:ext cx="1748790" cy="20574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63" name="Google Shape;263;p28"/>
          <p:cNvSpPr txBox="1"/>
          <p:nvPr>
            <p:ph idx="12" type="sldNum"/>
          </p:nvPr>
        </p:nvSpPr>
        <p:spPr>
          <a:xfrm>
            <a:off x="246888" y="308610"/>
            <a:ext cx="390906" cy="233172"/>
          </a:xfrm>
          <a:prstGeom prst="rect">
            <a:avLst/>
          </a:prstGeom>
          <a:noFill/>
          <a:ln>
            <a:noFill/>
          </a:ln>
        </p:spPr>
        <p:txBody>
          <a:bodyPr anchorCtr="0" anchor="ctr"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4" name="Shape 264"/>
        <p:cNvGrpSpPr/>
        <p:nvPr/>
      </p:nvGrpSpPr>
      <p:grpSpPr>
        <a:xfrm>
          <a:off x="0" y="0"/>
          <a:ext cx="0" cy="0"/>
          <a:chOff x="0" y="0"/>
          <a:chExt cx="0" cy="0"/>
        </a:xfrm>
      </p:grpSpPr>
      <p:sp>
        <p:nvSpPr>
          <p:cNvPr id="265" name="Google Shape;265;p29"/>
          <p:cNvSpPr txBox="1"/>
          <p:nvPr>
            <p:ph type="title"/>
          </p:nvPr>
        </p:nvSpPr>
        <p:spPr>
          <a:xfrm>
            <a:off x="637794" y="624078"/>
            <a:ext cx="8161020" cy="802386"/>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l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66" name="Google Shape;266;p29"/>
          <p:cNvSpPr txBox="1"/>
          <p:nvPr>
            <p:ph idx="11" type="ftr"/>
          </p:nvPr>
        </p:nvSpPr>
        <p:spPr>
          <a:xfrm>
            <a:off x="349758" y="4642866"/>
            <a:ext cx="1748790" cy="20574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67" name="Google Shape;267;p29"/>
          <p:cNvSpPr txBox="1"/>
          <p:nvPr>
            <p:ph idx="12" type="sldNum"/>
          </p:nvPr>
        </p:nvSpPr>
        <p:spPr>
          <a:xfrm>
            <a:off x="246888" y="308610"/>
            <a:ext cx="390906" cy="233172"/>
          </a:xfrm>
          <a:prstGeom prst="rect">
            <a:avLst/>
          </a:prstGeom>
          <a:noFill/>
          <a:ln>
            <a:noFill/>
          </a:ln>
        </p:spPr>
        <p:txBody>
          <a:bodyPr anchorCtr="0" anchor="ctr"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68" name="Shape 268"/>
        <p:cNvGrpSpPr/>
        <p:nvPr/>
      </p:nvGrpSpPr>
      <p:grpSpPr>
        <a:xfrm>
          <a:off x="0" y="0"/>
          <a:ext cx="0" cy="0"/>
          <a:chOff x="0" y="0"/>
          <a:chExt cx="0" cy="0"/>
        </a:xfrm>
      </p:grpSpPr>
      <p:sp>
        <p:nvSpPr>
          <p:cNvPr id="269" name="Google Shape;269;p30"/>
          <p:cNvSpPr txBox="1"/>
          <p:nvPr>
            <p:ph idx="11" type="ftr"/>
          </p:nvPr>
        </p:nvSpPr>
        <p:spPr>
          <a:xfrm>
            <a:off x="349758" y="4642866"/>
            <a:ext cx="1748790" cy="20574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70" name="Google Shape;270;p30"/>
          <p:cNvSpPr txBox="1"/>
          <p:nvPr>
            <p:ph idx="12" type="sldNum"/>
          </p:nvPr>
        </p:nvSpPr>
        <p:spPr>
          <a:xfrm>
            <a:off x="246888" y="308610"/>
            <a:ext cx="390906" cy="233172"/>
          </a:xfrm>
          <a:prstGeom prst="rect">
            <a:avLst/>
          </a:prstGeom>
          <a:noFill/>
          <a:ln>
            <a:noFill/>
          </a:ln>
        </p:spPr>
        <p:txBody>
          <a:bodyPr anchorCtr="0" anchor="ctr"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71" name="Shape 271"/>
        <p:cNvGrpSpPr/>
        <p:nvPr/>
      </p:nvGrpSpPr>
      <p:grpSpPr>
        <a:xfrm>
          <a:off x="0" y="0"/>
          <a:ext cx="0" cy="0"/>
          <a:chOff x="0" y="0"/>
          <a:chExt cx="0" cy="0"/>
        </a:xfrm>
      </p:grpSpPr>
      <p:sp>
        <p:nvSpPr>
          <p:cNvPr id="272" name="Google Shape;272;p3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lt1"/>
              </a:buClr>
              <a:buSzPts val="2400"/>
              <a:buFont typeface="Twentieth Century"/>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73" name="Google Shape;273;p3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Autofit/>
          </a:bodyPr>
          <a:lstStyle>
            <a:lvl1pPr indent="-381000" lvl="0" marL="457200" algn="l">
              <a:lnSpc>
                <a:spcPct val="90000"/>
              </a:lnSpc>
              <a:spcBef>
                <a:spcPts val="800"/>
              </a:spcBef>
              <a:spcAft>
                <a:spcPts val="0"/>
              </a:spcAft>
              <a:buSzPts val="2400"/>
              <a:buChar char="o"/>
              <a:defRPr sz="2400"/>
            </a:lvl1pPr>
            <a:lvl2pPr indent="-361950" lvl="1" marL="914400" algn="l">
              <a:lnSpc>
                <a:spcPct val="90000"/>
              </a:lnSpc>
              <a:spcBef>
                <a:spcPts val="400"/>
              </a:spcBef>
              <a:spcAft>
                <a:spcPts val="0"/>
              </a:spcAft>
              <a:buSzPts val="2100"/>
              <a:buChar char="o"/>
              <a:defRPr sz="2100"/>
            </a:lvl2pPr>
            <a:lvl3pPr indent="-342900" lvl="2" marL="1371600" algn="l">
              <a:lnSpc>
                <a:spcPct val="90000"/>
              </a:lnSpc>
              <a:spcBef>
                <a:spcPts val="400"/>
              </a:spcBef>
              <a:spcAft>
                <a:spcPts val="0"/>
              </a:spcAft>
              <a:buSzPts val="1800"/>
              <a:buChar char="o"/>
              <a:defRPr sz="1800"/>
            </a:lvl3pPr>
            <a:lvl4pPr indent="-323850" lvl="3" marL="1828800" algn="l">
              <a:lnSpc>
                <a:spcPct val="90000"/>
              </a:lnSpc>
              <a:spcBef>
                <a:spcPts val="400"/>
              </a:spcBef>
              <a:spcAft>
                <a:spcPts val="0"/>
              </a:spcAft>
              <a:buSzPts val="1500"/>
              <a:buChar char="o"/>
              <a:defRPr sz="1500"/>
            </a:lvl4pPr>
            <a:lvl5pPr indent="-323850" lvl="4" marL="2286000" algn="l">
              <a:lnSpc>
                <a:spcPct val="90000"/>
              </a:lnSpc>
              <a:spcBef>
                <a:spcPts val="400"/>
              </a:spcBef>
              <a:spcAft>
                <a:spcPts val="0"/>
              </a:spcAft>
              <a:buSzPts val="1500"/>
              <a:buChar char="o"/>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274" name="Google Shape;274;p3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SzPts val="1200"/>
              <a:buNone/>
              <a:defRPr sz="1200"/>
            </a:lvl1pPr>
            <a:lvl2pPr indent="-228600" lvl="1" marL="914400" algn="l">
              <a:lnSpc>
                <a:spcPct val="90000"/>
              </a:lnSpc>
              <a:spcBef>
                <a:spcPts val="400"/>
              </a:spcBef>
              <a:spcAft>
                <a:spcPts val="0"/>
              </a:spcAft>
              <a:buSzPts val="1100"/>
              <a:buNone/>
              <a:defRPr sz="1100"/>
            </a:lvl2pPr>
            <a:lvl3pPr indent="-228600" lvl="2" marL="1371600" algn="l">
              <a:lnSpc>
                <a:spcPct val="90000"/>
              </a:lnSpc>
              <a:spcBef>
                <a:spcPts val="400"/>
              </a:spcBef>
              <a:spcAft>
                <a:spcPts val="0"/>
              </a:spcAft>
              <a:buSzPts val="900"/>
              <a:buNone/>
              <a:defRPr sz="900"/>
            </a:lvl3pPr>
            <a:lvl4pPr indent="-228600" lvl="3" marL="1828800" algn="l">
              <a:lnSpc>
                <a:spcPct val="90000"/>
              </a:lnSpc>
              <a:spcBef>
                <a:spcPts val="400"/>
              </a:spcBef>
              <a:spcAft>
                <a:spcPts val="0"/>
              </a:spcAft>
              <a:buSzPts val="800"/>
              <a:buNone/>
              <a:defRPr sz="800"/>
            </a:lvl4pPr>
            <a:lvl5pPr indent="-228600" lvl="4" marL="2286000" algn="l">
              <a:lnSpc>
                <a:spcPct val="90000"/>
              </a:lnSpc>
              <a:spcBef>
                <a:spcPts val="400"/>
              </a:spcBef>
              <a:spcAft>
                <a:spcPts val="0"/>
              </a:spcAft>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275" name="Google Shape;275;p31"/>
          <p:cNvSpPr txBox="1"/>
          <p:nvPr>
            <p:ph idx="11" type="ftr"/>
          </p:nvPr>
        </p:nvSpPr>
        <p:spPr>
          <a:xfrm>
            <a:off x="349758" y="4642866"/>
            <a:ext cx="1748790" cy="20574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76" name="Google Shape;276;p31"/>
          <p:cNvSpPr txBox="1"/>
          <p:nvPr>
            <p:ph idx="12" type="sldNum"/>
          </p:nvPr>
        </p:nvSpPr>
        <p:spPr>
          <a:xfrm>
            <a:off x="246888" y="308610"/>
            <a:ext cx="390906" cy="233172"/>
          </a:xfrm>
          <a:prstGeom prst="rect">
            <a:avLst/>
          </a:prstGeom>
          <a:noFill/>
          <a:ln>
            <a:noFill/>
          </a:ln>
        </p:spPr>
        <p:txBody>
          <a:bodyPr anchorCtr="0" anchor="ctr"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77" name="Shape 277"/>
        <p:cNvGrpSpPr/>
        <p:nvPr/>
      </p:nvGrpSpPr>
      <p:grpSpPr>
        <a:xfrm>
          <a:off x="0" y="0"/>
          <a:ext cx="0" cy="0"/>
          <a:chOff x="0" y="0"/>
          <a:chExt cx="0" cy="0"/>
        </a:xfrm>
      </p:grpSpPr>
      <p:sp>
        <p:nvSpPr>
          <p:cNvPr id="278" name="Google Shape;278;p3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lt1"/>
              </a:buClr>
              <a:buSzPts val="2400"/>
              <a:buFont typeface="Twentieth Century"/>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79" name="Google Shape;279;p32"/>
          <p:cNvSpPr/>
          <p:nvPr>
            <p:ph idx="2" type="pic"/>
          </p:nvPr>
        </p:nvSpPr>
        <p:spPr>
          <a:xfrm>
            <a:off x="3887391" y="740569"/>
            <a:ext cx="4629150" cy="3655219"/>
          </a:xfrm>
          <a:prstGeom prst="rect">
            <a:avLst/>
          </a:prstGeom>
          <a:noFill/>
          <a:ln>
            <a:noFill/>
          </a:ln>
        </p:spPr>
      </p:sp>
      <p:sp>
        <p:nvSpPr>
          <p:cNvPr id="280" name="Google Shape;280;p3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SzPts val="1200"/>
              <a:buNone/>
              <a:defRPr sz="1200"/>
            </a:lvl1pPr>
            <a:lvl2pPr indent="-228600" lvl="1" marL="914400" algn="l">
              <a:lnSpc>
                <a:spcPct val="90000"/>
              </a:lnSpc>
              <a:spcBef>
                <a:spcPts val="400"/>
              </a:spcBef>
              <a:spcAft>
                <a:spcPts val="0"/>
              </a:spcAft>
              <a:buSzPts val="1100"/>
              <a:buNone/>
              <a:defRPr sz="1100"/>
            </a:lvl2pPr>
            <a:lvl3pPr indent="-228600" lvl="2" marL="1371600" algn="l">
              <a:lnSpc>
                <a:spcPct val="90000"/>
              </a:lnSpc>
              <a:spcBef>
                <a:spcPts val="400"/>
              </a:spcBef>
              <a:spcAft>
                <a:spcPts val="0"/>
              </a:spcAft>
              <a:buSzPts val="900"/>
              <a:buNone/>
              <a:defRPr sz="900"/>
            </a:lvl3pPr>
            <a:lvl4pPr indent="-228600" lvl="3" marL="1828800" algn="l">
              <a:lnSpc>
                <a:spcPct val="90000"/>
              </a:lnSpc>
              <a:spcBef>
                <a:spcPts val="400"/>
              </a:spcBef>
              <a:spcAft>
                <a:spcPts val="0"/>
              </a:spcAft>
              <a:buSzPts val="800"/>
              <a:buNone/>
              <a:defRPr sz="800"/>
            </a:lvl4pPr>
            <a:lvl5pPr indent="-228600" lvl="4" marL="2286000" algn="l">
              <a:lnSpc>
                <a:spcPct val="90000"/>
              </a:lnSpc>
              <a:spcBef>
                <a:spcPts val="400"/>
              </a:spcBef>
              <a:spcAft>
                <a:spcPts val="0"/>
              </a:spcAft>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281" name="Google Shape;281;p32"/>
          <p:cNvSpPr txBox="1"/>
          <p:nvPr>
            <p:ph idx="11" type="ftr"/>
          </p:nvPr>
        </p:nvSpPr>
        <p:spPr>
          <a:xfrm>
            <a:off x="349758" y="4642866"/>
            <a:ext cx="1748790" cy="20574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82" name="Google Shape;282;p32"/>
          <p:cNvSpPr txBox="1"/>
          <p:nvPr>
            <p:ph idx="12" type="sldNum"/>
          </p:nvPr>
        </p:nvSpPr>
        <p:spPr>
          <a:xfrm>
            <a:off x="246888" y="308610"/>
            <a:ext cx="390906" cy="233172"/>
          </a:xfrm>
          <a:prstGeom prst="rect">
            <a:avLst/>
          </a:prstGeom>
          <a:noFill/>
          <a:ln>
            <a:noFill/>
          </a:ln>
        </p:spPr>
        <p:txBody>
          <a:bodyPr anchorCtr="0" anchor="ctr"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theme" Target="../theme/theme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a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F2857"/>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37794" y="624078"/>
            <a:ext cx="8161020" cy="802386"/>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lt1"/>
              </a:buClr>
              <a:buSzPts val="3000"/>
              <a:buFont typeface="Twentieth Century"/>
              <a:buNone/>
              <a:defRPr b="1" i="0" sz="3000" u="none" cap="none" strike="noStrike">
                <a:solidFill>
                  <a:schemeClr val="lt1"/>
                </a:solidFill>
                <a:latin typeface="Twentieth Century"/>
                <a:ea typeface="Twentieth Century"/>
                <a:cs typeface="Twentieth Century"/>
                <a:sym typeface="Twentieth Century"/>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761238" y="1659636"/>
            <a:ext cx="7749540" cy="2660904"/>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accent6"/>
              </a:buClr>
              <a:buSzPts val="2100"/>
              <a:buFont typeface="Courier New"/>
              <a:buChar char="o"/>
              <a:defRPr b="0" i="0" sz="2100" u="none" cap="none" strike="noStrike">
                <a:solidFill>
                  <a:schemeClr val="lt1"/>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chemeClr val="accent6"/>
              </a:buClr>
              <a:buSzPts val="1800"/>
              <a:buFont typeface="Courier New"/>
              <a:buChar char="o"/>
              <a:defRPr b="0" i="0" sz="1800" u="none" cap="none" strike="noStrike">
                <a:solidFill>
                  <a:schemeClr val="lt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chemeClr val="accent6"/>
              </a:buClr>
              <a:buSzPts val="1500"/>
              <a:buFont typeface="Courier New"/>
              <a:buChar char="o"/>
              <a:defRPr b="0" i="0" sz="1500" u="none" cap="none" strike="noStrike">
                <a:solidFill>
                  <a:schemeClr val="lt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accent6"/>
              </a:buClr>
              <a:buSzPts val="1400"/>
              <a:buFont typeface="Courier New"/>
              <a:buChar char="o"/>
              <a:defRPr b="0" i="0" sz="1400" u="none" cap="none" strike="noStrike">
                <a:solidFill>
                  <a:schemeClr val="lt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accent6"/>
              </a:buClr>
              <a:buSzPts val="1400"/>
              <a:buFont typeface="Courier New"/>
              <a:buChar char="o"/>
              <a:defRPr b="0" i="0" sz="1400" u="none" cap="none" strike="noStrike">
                <a:solidFill>
                  <a:schemeClr val="lt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53" name="Google Shape;53;p13"/>
          <p:cNvSpPr txBox="1"/>
          <p:nvPr>
            <p:ph idx="12" type="sldNum"/>
          </p:nvPr>
        </p:nvSpPr>
        <p:spPr>
          <a:xfrm>
            <a:off x="246888" y="308610"/>
            <a:ext cx="390906" cy="233172"/>
          </a:xfrm>
          <a:prstGeom prst="rect">
            <a:avLst/>
          </a:prstGeom>
          <a:noFill/>
          <a:ln>
            <a:noFill/>
          </a:ln>
        </p:spPr>
        <p:txBody>
          <a:bodyPr anchorCtr="0" anchor="ctr" bIns="34275" lIns="68575" spcFirstLastPara="1" rIns="68575" wrap="square" tIns="34275">
            <a:noAutofit/>
          </a:bodyPr>
          <a:lstStyle>
            <a:lvl1pPr indent="0" lvl="0" marL="0" marR="0" rtl="0" algn="ctr">
              <a:spcBef>
                <a:spcPts val="0"/>
              </a:spcBef>
              <a:buNone/>
              <a:defRPr b="0" i="0" sz="900" u="none" cap="none" strike="noStrike">
                <a:solidFill>
                  <a:schemeClr val="lt1"/>
                </a:solidFill>
                <a:latin typeface="Quattrocento Sans"/>
                <a:ea typeface="Quattrocento Sans"/>
                <a:cs typeface="Quattrocento Sans"/>
                <a:sym typeface="Quattrocento Sans"/>
              </a:defRPr>
            </a:lvl1pPr>
            <a:lvl2pPr indent="0" lvl="1" marL="0" marR="0" rtl="0" algn="ctr">
              <a:spcBef>
                <a:spcPts val="0"/>
              </a:spcBef>
              <a:buNone/>
              <a:defRPr b="0" i="0" sz="900" u="none" cap="none" strike="noStrike">
                <a:solidFill>
                  <a:schemeClr val="lt1"/>
                </a:solidFill>
                <a:latin typeface="Quattrocento Sans"/>
                <a:ea typeface="Quattrocento Sans"/>
                <a:cs typeface="Quattrocento Sans"/>
                <a:sym typeface="Quattrocento Sans"/>
              </a:defRPr>
            </a:lvl2pPr>
            <a:lvl3pPr indent="0" lvl="2" marL="0" marR="0" rtl="0" algn="ctr">
              <a:spcBef>
                <a:spcPts val="0"/>
              </a:spcBef>
              <a:buNone/>
              <a:defRPr b="0" i="0" sz="900" u="none" cap="none" strike="noStrike">
                <a:solidFill>
                  <a:schemeClr val="lt1"/>
                </a:solidFill>
                <a:latin typeface="Quattrocento Sans"/>
                <a:ea typeface="Quattrocento Sans"/>
                <a:cs typeface="Quattrocento Sans"/>
                <a:sym typeface="Quattrocento Sans"/>
              </a:defRPr>
            </a:lvl3pPr>
            <a:lvl4pPr indent="0" lvl="3" marL="0" marR="0" rtl="0" algn="ctr">
              <a:spcBef>
                <a:spcPts val="0"/>
              </a:spcBef>
              <a:buNone/>
              <a:defRPr b="0" i="0" sz="900" u="none" cap="none" strike="noStrike">
                <a:solidFill>
                  <a:schemeClr val="lt1"/>
                </a:solidFill>
                <a:latin typeface="Quattrocento Sans"/>
                <a:ea typeface="Quattrocento Sans"/>
                <a:cs typeface="Quattrocento Sans"/>
                <a:sym typeface="Quattrocento Sans"/>
              </a:defRPr>
            </a:lvl4pPr>
            <a:lvl5pPr indent="0" lvl="4" marL="0" marR="0" rtl="0" algn="ctr">
              <a:spcBef>
                <a:spcPts val="0"/>
              </a:spcBef>
              <a:buNone/>
              <a:defRPr b="0" i="0" sz="900" u="none" cap="none" strike="noStrike">
                <a:solidFill>
                  <a:schemeClr val="lt1"/>
                </a:solidFill>
                <a:latin typeface="Quattrocento Sans"/>
                <a:ea typeface="Quattrocento Sans"/>
                <a:cs typeface="Quattrocento Sans"/>
                <a:sym typeface="Quattrocento Sans"/>
              </a:defRPr>
            </a:lvl5pPr>
            <a:lvl6pPr indent="0" lvl="5" marL="0" marR="0" rtl="0" algn="ctr">
              <a:spcBef>
                <a:spcPts val="0"/>
              </a:spcBef>
              <a:buNone/>
              <a:defRPr b="0" i="0" sz="900" u="none" cap="none" strike="noStrike">
                <a:solidFill>
                  <a:schemeClr val="lt1"/>
                </a:solidFill>
                <a:latin typeface="Quattrocento Sans"/>
                <a:ea typeface="Quattrocento Sans"/>
                <a:cs typeface="Quattrocento Sans"/>
                <a:sym typeface="Quattrocento Sans"/>
              </a:defRPr>
            </a:lvl6pPr>
            <a:lvl7pPr indent="0" lvl="6" marL="0" marR="0" rtl="0" algn="ctr">
              <a:spcBef>
                <a:spcPts val="0"/>
              </a:spcBef>
              <a:buNone/>
              <a:defRPr b="0" i="0" sz="900" u="none" cap="none" strike="noStrike">
                <a:solidFill>
                  <a:schemeClr val="lt1"/>
                </a:solidFill>
                <a:latin typeface="Quattrocento Sans"/>
                <a:ea typeface="Quattrocento Sans"/>
                <a:cs typeface="Quattrocento Sans"/>
                <a:sym typeface="Quattrocento Sans"/>
              </a:defRPr>
            </a:lvl7pPr>
            <a:lvl8pPr indent="0" lvl="7" marL="0" marR="0" rtl="0" algn="ctr">
              <a:spcBef>
                <a:spcPts val="0"/>
              </a:spcBef>
              <a:buNone/>
              <a:defRPr b="0" i="0" sz="900" u="none" cap="none" strike="noStrike">
                <a:solidFill>
                  <a:schemeClr val="lt1"/>
                </a:solidFill>
                <a:latin typeface="Quattrocento Sans"/>
                <a:ea typeface="Quattrocento Sans"/>
                <a:cs typeface="Quattrocento Sans"/>
                <a:sym typeface="Quattrocento Sans"/>
              </a:defRPr>
            </a:lvl8pPr>
            <a:lvl9pPr indent="0" lvl="8" marL="0" marR="0" rtl="0" algn="ctr">
              <a:spcBef>
                <a:spcPts val="0"/>
              </a:spcBef>
              <a:buNone/>
              <a:defRPr b="0" i="0" sz="900" u="none" cap="none" strike="noStrike">
                <a:solidFill>
                  <a:schemeClr val="lt1"/>
                </a:solidFill>
                <a:latin typeface="Quattrocento Sans"/>
                <a:ea typeface="Quattrocento Sans"/>
                <a:cs typeface="Quattrocento Sans"/>
                <a:sym typeface="Quattrocento Sans"/>
              </a:defRPr>
            </a:lvl9pPr>
          </a:lstStyle>
          <a:p>
            <a:pPr indent="0" lvl="0" marL="0" rtl="0" algn="ctr">
              <a:spcBef>
                <a:spcPts val="0"/>
              </a:spcBef>
              <a:spcAft>
                <a:spcPts val="0"/>
              </a:spcAft>
              <a:buNone/>
            </a:pPr>
            <a:fld id="{00000000-1234-1234-1234-123412341234}" type="slidenum">
              <a:rPr lang="ar"/>
              <a:t>‹#›</a:t>
            </a:fld>
            <a:endParaRPr/>
          </a:p>
        </p:txBody>
      </p:sp>
      <p:sp>
        <p:nvSpPr>
          <p:cNvPr id="54" name="Google Shape;54;p13"/>
          <p:cNvSpPr txBox="1"/>
          <p:nvPr>
            <p:ph idx="11" type="ftr"/>
          </p:nvPr>
        </p:nvSpPr>
        <p:spPr>
          <a:xfrm>
            <a:off x="349758" y="4642866"/>
            <a:ext cx="1748790" cy="20574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chemeClr val="lt1"/>
                </a:solidFill>
                <a:latin typeface="Quattrocento Sans"/>
                <a:ea typeface="Quattrocento Sans"/>
                <a:cs typeface="Quattrocento Sans"/>
                <a:sym typeface="Quattrocento Sans"/>
              </a:defRPr>
            </a:lvl1pPr>
            <a:lvl2pPr lvl="1"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9pPr>
          </a:lstStyle>
          <a:p/>
        </p:txBody>
      </p:sp>
      <p:cxnSp>
        <p:nvCxnSpPr>
          <p:cNvPr id="55" name="Google Shape;55;p13"/>
          <p:cNvCxnSpPr/>
          <p:nvPr/>
        </p:nvCxnSpPr>
        <p:spPr>
          <a:xfrm>
            <a:off x="445627" y="634996"/>
            <a:ext cx="0" cy="3833259"/>
          </a:xfrm>
          <a:prstGeom prst="straightConnector1">
            <a:avLst/>
          </a:prstGeom>
          <a:noFill/>
          <a:ln cap="flat" cmpd="sng" w="9525">
            <a:solidFill>
              <a:schemeClr val="accent6"/>
            </a:solidFill>
            <a:prstDash val="solid"/>
            <a:miter lim="800000"/>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A4A3A4"/>
          </p15:clr>
        </p15:guide>
        <p15:guide id="2" pos="2880">
          <p15:clr>
            <a:srgbClr val="A4A3A4"/>
          </p15:clr>
        </p15:guide>
        <p15:guide id="3" pos="180">
          <p15:clr>
            <a:srgbClr val="547EBF"/>
          </p15:clr>
        </p15:guide>
        <p15:guide id="4" orient="horz" pos="180">
          <p15:clr>
            <a:srgbClr val="547EBF"/>
          </p15:clr>
        </p15:guide>
        <p15:guide id="5" pos="5580">
          <p15:clr>
            <a:srgbClr val="547EBF"/>
          </p15:clr>
        </p15:guide>
        <p15:guide id="6" orient="horz" pos="3060">
          <p15:clr>
            <a:srgbClr val="547EBF"/>
          </p15:clr>
        </p15:guide>
        <p15:guide id="7" pos="2970">
          <p15:clr>
            <a:srgbClr val="547EBF"/>
          </p15:clr>
        </p15:guide>
        <p15:guide id="8" pos="2790">
          <p15:clr>
            <a:srgbClr val="547EBF"/>
          </p15:clr>
        </p15:guide>
        <p15:guide id="9" pos="1584">
          <p15:clr>
            <a:srgbClr val="547EBF"/>
          </p15:clr>
        </p15:guide>
        <p15:guide id="10" pos="1386">
          <p15:clr>
            <a:srgbClr val="547EBF"/>
          </p15:clr>
        </p15:guide>
        <p15:guide id="11" pos="4176">
          <p15:clr>
            <a:srgbClr val="547EBF"/>
          </p15:clr>
        </p15:guide>
        <p15:guide id="12" pos="4374">
          <p15:clr>
            <a:srgbClr val="547EBF"/>
          </p15:clr>
        </p15:guide>
        <p15:guide id="13" pos="3726">
          <p15:clr>
            <a:srgbClr val="9FCC3B"/>
          </p15:clr>
        </p15:guide>
        <p15:guide id="14" pos="3906">
          <p15:clr>
            <a:srgbClr val="9FCC3B"/>
          </p15:clr>
        </p15:guide>
        <p15:guide id="15" pos="2034">
          <p15:clr>
            <a:srgbClr val="9FCC3B"/>
          </p15:clr>
        </p15:guide>
        <p15:guide id="16" pos="1854">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3"/>
          <p:cNvSpPr txBox="1"/>
          <p:nvPr>
            <p:ph type="ctrTitle"/>
          </p:nvPr>
        </p:nvSpPr>
        <p:spPr>
          <a:xfrm>
            <a:off x="654850" y="1131100"/>
            <a:ext cx="8125800" cy="1611900"/>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Clr>
                <a:schemeClr val="lt1"/>
              </a:buClr>
              <a:buSzPts val="3600"/>
              <a:buFont typeface="Twentieth Century"/>
              <a:buNone/>
            </a:pPr>
            <a:r>
              <a:rPr lang="ar" sz="3900"/>
              <a:t>D</a:t>
            </a:r>
            <a:r>
              <a:rPr lang="ar" sz="3900"/>
              <a:t>iamond Price </a:t>
            </a:r>
            <a:r>
              <a:rPr lang="ar" sz="3900"/>
              <a:t>Prediction </a:t>
            </a:r>
            <a:endParaRPr sz="3900"/>
          </a:p>
        </p:txBody>
      </p:sp>
      <p:sp>
        <p:nvSpPr>
          <p:cNvPr id="288" name="Google Shape;288;p33"/>
          <p:cNvSpPr txBox="1"/>
          <p:nvPr>
            <p:ph idx="1" type="subTitle"/>
          </p:nvPr>
        </p:nvSpPr>
        <p:spPr>
          <a:xfrm>
            <a:off x="1920240" y="3195828"/>
            <a:ext cx="5301234" cy="569214"/>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SzPts val="1800"/>
              <a:buNone/>
            </a:pPr>
            <a:r>
              <a:rPr lang="ar" sz="2000"/>
              <a:t>Team 1</a:t>
            </a:r>
            <a:endParaRPr sz="2000"/>
          </a:p>
          <a:p>
            <a:pPr indent="0" lvl="0" marL="0" rtl="0" algn="ctr">
              <a:lnSpc>
                <a:spcPct val="90000"/>
              </a:lnSpc>
              <a:spcBef>
                <a:spcPts val="0"/>
              </a:spcBef>
              <a:spcAft>
                <a:spcPts val="0"/>
              </a:spcAft>
              <a:buSzPts val="1800"/>
              <a:buNone/>
            </a:pPr>
            <a:r>
              <a:t/>
            </a:r>
            <a:endParaRPr/>
          </a:p>
          <a:p>
            <a:pPr indent="0" lvl="0" marL="0" rtl="0" algn="ctr">
              <a:lnSpc>
                <a:spcPct val="90000"/>
              </a:lnSpc>
              <a:spcBef>
                <a:spcPts val="800"/>
              </a:spcBef>
              <a:spcAft>
                <a:spcPts val="0"/>
              </a:spcAft>
              <a:buSzPts val="1800"/>
              <a:buNone/>
            </a:pPr>
            <a:r>
              <a:t/>
            </a:r>
            <a:endParaRPr/>
          </a:p>
        </p:txBody>
      </p:sp>
      <p:sp>
        <p:nvSpPr>
          <p:cNvPr id="289" name="Google Shape;289;p33"/>
          <p:cNvSpPr/>
          <p:nvPr/>
        </p:nvSpPr>
        <p:spPr>
          <a:xfrm>
            <a:off x="6817234" y="2312646"/>
            <a:ext cx="47060" cy="41668"/>
          </a:xfrm>
          <a:custGeom>
            <a:rect b="b" l="l" r="r" t="t"/>
            <a:pathLst>
              <a:path extrusionOk="0" h="1932" w="2182">
                <a:moveTo>
                  <a:pt x="206" y="1"/>
                </a:moveTo>
                <a:cubicBezTo>
                  <a:pt x="1" y="269"/>
                  <a:pt x="144" y="659"/>
                  <a:pt x="350" y="1092"/>
                </a:cubicBezTo>
                <a:cubicBezTo>
                  <a:pt x="546" y="1551"/>
                  <a:pt x="730" y="1932"/>
                  <a:pt x="1089" y="1932"/>
                </a:cubicBezTo>
                <a:cubicBezTo>
                  <a:pt x="1180" y="1932"/>
                  <a:pt x="1283" y="1907"/>
                  <a:pt x="1400" y="1852"/>
                </a:cubicBezTo>
                <a:cubicBezTo>
                  <a:pt x="1934" y="1605"/>
                  <a:pt x="2181" y="988"/>
                  <a:pt x="1976" y="434"/>
                </a:cubicBezTo>
                <a:lnTo>
                  <a:pt x="1976" y="434"/>
                </a:lnTo>
                <a:cubicBezTo>
                  <a:pt x="1364" y="731"/>
                  <a:pt x="967" y="865"/>
                  <a:pt x="707" y="865"/>
                </a:cubicBezTo>
                <a:cubicBezTo>
                  <a:pt x="302" y="865"/>
                  <a:pt x="231" y="540"/>
                  <a:pt x="206" y="1"/>
                </a:cubicBezTo>
                <a:close/>
              </a:path>
            </a:pathLst>
          </a:custGeom>
          <a:solidFill>
            <a:srgbClr val="3266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2"/>
          <p:cNvSpPr txBox="1"/>
          <p:nvPr>
            <p:ph type="title"/>
          </p:nvPr>
        </p:nvSpPr>
        <p:spPr>
          <a:xfrm>
            <a:off x="741625" y="852351"/>
            <a:ext cx="6659100" cy="4713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Clr>
                <a:schemeClr val="lt1"/>
              </a:buClr>
              <a:buSzPts val="3000"/>
              <a:buFont typeface="Twentieth Century"/>
              <a:buNone/>
            </a:pPr>
            <a:r>
              <a:rPr lang="ar"/>
              <a:t>OrdinalEnconder :</a:t>
            </a:r>
            <a:endParaRPr/>
          </a:p>
        </p:txBody>
      </p:sp>
      <p:pic>
        <p:nvPicPr>
          <p:cNvPr id="369" name="Google Shape;369;p42"/>
          <p:cNvPicPr preferRelativeResize="0"/>
          <p:nvPr/>
        </p:nvPicPr>
        <p:blipFill>
          <a:blip r:embed="rId3">
            <a:alphaModFix/>
          </a:blip>
          <a:stretch>
            <a:fillRect/>
          </a:stretch>
        </p:blipFill>
        <p:spPr>
          <a:xfrm>
            <a:off x="786175" y="1810813"/>
            <a:ext cx="7285901" cy="2109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3"/>
          <p:cNvSpPr txBox="1"/>
          <p:nvPr>
            <p:ph type="title"/>
          </p:nvPr>
        </p:nvSpPr>
        <p:spPr>
          <a:xfrm>
            <a:off x="927752" y="91645"/>
            <a:ext cx="6659100" cy="8025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Clr>
                <a:schemeClr val="lt1"/>
              </a:buClr>
              <a:buSzPts val="3000"/>
              <a:buFont typeface="Twentieth Century"/>
              <a:buNone/>
            </a:pPr>
            <a:r>
              <a:rPr lang="ar"/>
              <a:t>outliers in data</a:t>
            </a:r>
            <a:endParaRPr/>
          </a:p>
        </p:txBody>
      </p:sp>
      <p:sp>
        <p:nvSpPr>
          <p:cNvPr id="375" name="Google Shape;375;p43"/>
          <p:cNvSpPr txBox="1"/>
          <p:nvPr>
            <p:ph idx="12" type="sldNum"/>
          </p:nvPr>
        </p:nvSpPr>
        <p:spPr>
          <a:xfrm>
            <a:off x="246888" y="308610"/>
            <a:ext cx="390900" cy="2331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ar"/>
              <a:t>‹#›</a:t>
            </a:fld>
            <a:endParaRPr/>
          </a:p>
        </p:txBody>
      </p:sp>
      <p:pic>
        <p:nvPicPr>
          <p:cNvPr id="376" name="Google Shape;376;p43"/>
          <p:cNvPicPr preferRelativeResize="0"/>
          <p:nvPr/>
        </p:nvPicPr>
        <p:blipFill>
          <a:blip r:embed="rId3">
            <a:alphaModFix/>
          </a:blip>
          <a:stretch>
            <a:fillRect/>
          </a:stretch>
        </p:blipFill>
        <p:spPr>
          <a:xfrm>
            <a:off x="637800" y="1046550"/>
            <a:ext cx="8353799" cy="3427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4"/>
          <p:cNvSpPr txBox="1"/>
          <p:nvPr>
            <p:ph type="title"/>
          </p:nvPr>
        </p:nvSpPr>
        <p:spPr>
          <a:xfrm>
            <a:off x="927752" y="91645"/>
            <a:ext cx="6659100" cy="8025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Clr>
                <a:schemeClr val="lt1"/>
              </a:buClr>
              <a:buSzPts val="3000"/>
              <a:buFont typeface="Twentieth Century"/>
              <a:buNone/>
            </a:pPr>
            <a:r>
              <a:rPr lang="ar"/>
              <a:t>The ways to </a:t>
            </a:r>
            <a:r>
              <a:rPr lang="ar"/>
              <a:t>detect</a:t>
            </a:r>
            <a:r>
              <a:rPr lang="ar"/>
              <a:t> </a:t>
            </a:r>
            <a:r>
              <a:rPr lang="ar"/>
              <a:t>outliers</a:t>
            </a:r>
            <a:endParaRPr/>
          </a:p>
        </p:txBody>
      </p:sp>
      <p:sp>
        <p:nvSpPr>
          <p:cNvPr id="382" name="Google Shape;382;p44"/>
          <p:cNvSpPr txBox="1"/>
          <p:nvPr>
            <p:ph idx="12" type="sldNum"/>
          </p:nvPr>
        </p:nvSpPr>
        <p:spPr>
          <a:xfrm>
            <a:off x="246888" y="308610"/>
            <a:ext cx="390900" cy="2331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ar"/>
              <a:t>‹#›</a:t>
            </a:fld>
            <a:endParaRPr/>
          </a:p>
        </p:txBody>
      </p:sp>
      <p:sp>
        <p:nvSpPr>
          <p:cNvPr id="383" name="Google Shape;383;p44"/>
          <p:cNvSpPr txBox="1"/>
          <p:nvPr/>
        </p:nvSpPr>
        <p:spPr>
          <a:xfrm>
            <a:off x="1047450" y="1459150"/>
            <a:ext cx="5582100" cy="2642100"/>
          </a:xfrm>
          <a:prstGeom prst="rect">
            <a:avLst/>
          </a:prstGeom>
          <a:noFill/>
          <a:ln>
            <a:noFill/>
          </a:ln>
        </p:spPr>
        <p:txBody>
          <a:bodyPr anchorCtr="0" anchor="t" bIns="91425" lIns="91425" spcFirstLastPara="1" rIns="91425" wrap="square" tIns="91425">
            <a:noAutofit/>
          </a:bodyPr>
          <a:lstStyle/>
          <a:p>
            <a:pPr indent="-387350" lvl="0" marL="457200" rtl="0" algn="l">
              <a:spcBef>
                <a:spcPts val="0"/>
              </a:spcBef>
              <a:spcAft>
                <a:spcPts val="0"/>
              </a:spcAft>
              <a:buClr>
                <a:schemeClr val="lt1"/>
              </a:buClr>
              <a:buSzPts val="2500"/>
              <a:buFont typeface="Quattrocento Sans"/>
              <a:buChar char="❖"/>
            </a:pPr>
            <a:r>
              <a:rPr lang="ar" sz="2500">
                <a:solidFill>
                  <a:schemeClr val="lt1"/>
                </a:solidFill>
                <a:latin typeface="Quattrocento Sans"/>
                <a:ea typeface="Quattrocento Sans"/>
                <a:cs typeface="Quattrocento Sans"/>
                <a:sym typeface="Quattrocento Sans"/>
              </a:rPr>
              <a:t>Using Z score</a:t>
            </a:r>
            <a:endParaRPr sz="2500">
              <a:solidFill>
                <a:schemeClr val="lt1"/>
              </a:solidFill>
              <a:latin typeface="Quattrocento Sans"/>
              <a:ea typeface="Quattrocento Sans"/>
              <a:cs typeface="Quattrocento Sans"/>
              <a:sym typeface="Quattrocento Sans"/>
            </a:endParaRPr>
          </a:p>
          <a:p>
            <a:pPr indent="-387350" lvl="0" marL="457200" rtl="0" algn="l">
              <a:spcBef>
                <a:spcPts val="0"/>
              </a:spcBef>
              <a:spcAft>
                <a:spcPts val="0"/>
              </a:spcAft>
              <a:buClr>
                <a:schemeClr val="lt1"/>
              </a:buClr>
              <a:buSzPts val="2500"/>
              <a:buFont typeface="Quattrocento Sans"/>
              <a:buChar char="❖"/>
            </a:pPr>
            <a:r>
              <a:rPr lang="ar" sz="2500">
                <a:solidFill>
                  <a:schemeClr val="lt1"/>
                </a:solidFill>
                <a:latin typeface="Quattrocento Sans"/>
                <a:ea typeface="Quattrocento Sans"/>
                <a:cs typeface="Quattrocento Sans"/>
                <a:sym typeface="Quattrocento Sans"/>
              </a:rPr>
              <a:t> Using IQR</a:t>
            </a:r>
            <a:endParaRPr sz="2500">
              <a:solidFill>
                <a:schemeClr val="lt1"/>
              </a:solidFill>
              <a:latin typeface="Quattrocento Sans"/>
              <a:ea typeface="Quattrocento Sans"/>
              <a:cs typeface="Quattrocento Sans"/>
              <a:sym typeface="Quattrocento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45"/>
          <p:cNvSpPr txBox="1"/>
          <p:nvPr>
            <p:ph type="title"/>
          </p:nvPr>
        </p:nvSpPr>
        <p:spPr>
          <a:xfrm>
            <a:off x="927752" y="91645"/>
            <a:ext cx="6659100" cy="802500"/>
          </a:xfrm>
          <a:prstGeom prst="rect">
            <a:avLst/>
          </a:prstGeom>
          <a:noFill/>
          <a:ln>
            <a:noFill/>
          </a:ln>
        </p:spPr>
        <p:txBody>
          <a:bodyPr anchorCtr="0" anchor="b" bIns="34275" lIns="68575" spcFirstLastPara="1" rIns="68575" wrap="square" tIns="34275">
            <a:noAutofit/>
          </a:bodyPr>
          <a:lstStyle/>
          <a:p>
            <a:pPr indent="0" lvl="0" marL="0" rtl="0" algn="ctr">
              <a:lnSpc>
                <a:spcPct val="100000"/>
              </a:lnSpc>
              <a:spcBef>
                <a:spcPts val="0"/>
              </a:spcBef>
              <a:spcAft>
                <a:spcPts val="0"/>
              </a:spcAft>
              <a:buNone/>
            </a:pPr>
            <a:r>
              <a:rPr b="0" lang="ar" sz="2600">
                <a:latin typeface="Quattrocento Sans"/>
                <a:ea typeface="Quattrocento Sans"/>
                <a:cs typeface="Quattrocento Sans"/>
                <a:sym typeface="Quattrocento Sans"/>
              </a:rPr>
              <a:t>Using Z score</a:t>
            </a:r>
            <a:endParaRPr b="0" sz="2600">
              <a:latin typeface="Quattrocento Sans"/>
              <a:ea typeface="Quattrocento Sans"/>
              <a:cs typeface="Quattrocento Sans"/>
              <a:sym typeface="Quattrocento Sans"/>
            </a:endParaRPr>
          </a:p>
          <a:p>
            <a:pPr indent="0" lvl="0" marL="0" rtl="0" algn="l">
              <a:lnSpc>
                <a:spcPct val="90000"/>
              </a:lnSpc>
              <a:spcBef>
                <a:spcPts val="0"/>
              </a:spcBef>
              <a:spcAft>
                <a:spcPts val="0"/>
              </a:spcAft>
              <a:buClr>
                <a:schemeClr val="lt1"/>
              </a:buClr>
              <a:buSzPts val="3000"/>
              <a:buFont typeface="Twentieth Century"/>
              <a:buNone/>
            </a:pPr>
            <a:r>
              <a:t/>
            </a:r>
            <a:endParaRPr/>
          </a:p>
        </p:txBody>
      </p:sp>
      <p:sp>
        <p:nvSpPr>
          <p:cNvPr id="389" name="Google Shape;389;p45"/>
          <p:cNvSpPr txBox="1"/>
          <p:nvPr>
            <p:ph idx="12" type="sldNum"/>
          </p:nvPr>
        </p:nvSpPr>
        <p:spPr>
          <a:xfrm>
            <a:off x="246888" y="308610"/>
            <a:ext cx="390900" cy="2331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ar"/>
              <a:t>‹#›</a:t>
            </a:fld>
            <a:endParaRPr/>
          </a:p>
        </p:txBody>
      </p:sp>
      <p:pic>
        <p:nvPicPr>
          <p:cNvPr id="390" name="Google Shape;390;p45"/>
          <p:cNvPicPr preferRelativeResize="0"/>
          <p:nvPr/>
        </p:nvPicPr>
        <p:blipFill>
          <a:blip r:embed="rId3">
            <a:alphaModFix/>
          </a:blip>
          <a:stretch>
            <a:fillRect/>
          </a:stretch>
        </p:blipFill>
        <p:spPr>
          <a:xfrm>
            <a:off x="775175" y="1443500"/>
            <a:ext cx="7879399" cy="3158025"/>
          </a:xfrm>
          <a:prstGeom prst="rect">
            <a:avLst/>
          </a:prstGeom>
          <a:noFill/>
          <a:ln>
            <a:noFill/>
          </a:ln>
        </p:spPr>
      </p:pic>
      <p:sp>
        <p:nvSpPr>
          <p:cNvPr id="391" name="Google Shape;391;p45"/>
          <p:cNvSpPr txBox="1"/>
          <p:nvPr/>
        </p:nvSpPr>
        <p:spPr>
          <a:xfrm>
            <a:off x="1156900" y="708725"/>
            <a:ext cx="5786700" cy="40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ar" sz="2100">
                <a:solidFill>
                  <a:schemeClr val="lt1"/>
                </a:solidFill>
                <a:latin typeface="Quattrocento Sans"/>
                <a:ea typeface="Quattrocento Sans"/>
                <a:cs typeface="Quattrocento Sans"/>
                <a:sym typeface="Quattrocento Sans"/>
              </a:rPr>
              <a:t>It is better way if data is normal distributed</a:t>
            </a:r>
            <a:endParaRPr sz="2100">
              <a:solidFill>
                <a:schemeClr val="lt1"/>
              </a:solidFill>
              <a:latin typeface="Quattrocento Sans"/>
              <a:ea typeface="Quattrocento Sans"/>
              <a:cs typeface="Quattrocento Sans"/>
              <a:sym typeface="Quattrocento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46"/>
          <p:cNvSpPr txBox="1"/>
          <p:nvPr>
            <p:ph type="title"/>
          </p:nvPr>
        </p:nvSpPr>
        <p:spPr>
          <a:xfrm>
            <a:off x="927752" y="91645"/>
            <a:ext cx="6659100" cy="802500"/>
          </a:xfrm>
          <a:prstGeom prst="rect">
            <a:avLst/>
          </a:prstGeom>
          <a:noFill/>
          <a:ln>
            <a:noFill/>
          </a:ln>
        </p:spPr>
        <p:txBody>
          <a:bodyPr anchorCtr="0" anchor="b" bIns="34275" lIns="68575" spcFirstLastPara="1" rIns="68575" wrap="square" tIns="34275">
            <a:noAutofit/>
          </a:bodyPr>
          <a:lstStyle/>
          <a:p>
            <a:pPr indent="0" lvl="0" marL="0" rtl="0" algn="ctr">
              <a:lnSpc>
                <a:spcPct val="100000"/>
              </a:lnSpc>
              <a:spcBef>
                <a:spcPts val="0"/>
              </a:spcBef>
              <a:spcAft>
                <a:spcPts val="0"/>
              </a:spcAft>
              <a:buNone/>
            </a:pPr>
            <a:r>
              <a:rPr b="0" lang="ar" sz="2600">
                <a:latin typeface="Quattrocento Sans"/>
                <a:ea typeface="Quattrocento Sans"/>
                <a:cs typeface="Quattrocento Sans"/>
                <a:sym typeface="Quattrocento Sans"/>
              </a:rPr>
              <a:t>Using IQR</a:t>
            </a:r>
            <a:endParaRPr b="0" sz="2600">
              <a:latin typeface="Quattrocento Sans"/>
              <a:ea typeface="Quattrocento Sans"/>
              <a:cs typeface="Quattrocento Sans"/>
              <a:sym typeface="Quattrocento Sans"/>
            </a:endParaRPr>
          </a:p>
          <a:p>
            <a:pPr indent="0" lvl="0" marL="0" rtl="0" algn="ctr">
              <a:lnSpc>
                <a:spcPct val="100000"/>
              </a:lnSpc>
              <a:spcBef>
                <a:spcPts val="0"/>
              </a:spcBef>
              <a:spcAft>
                <a:spcPts val="0"/>
              </a:spcAft>
              <a:buNone/>
            </a:pPr>
            <a:r>
              <a:t/>
            </a:r>
            <a:endParaRPr b="0" sz="2600">
              <a:latin typeface="Quattrocento Sans"/>
              <a:ea typeface="Quattrocento Sans"/>
              <a:cs typeface="Quattrocento Sans"/>
              <a:sym typeface="Quattrocento Sans"/>
            </a:endParaRPr>
          </a:p>
        </p:txBody>
      </p:sp>
      <p:sp>
        <p:nvSpPr>
          <p:cNvPr id="397" name="Google Shape;397;p46"/>
          <p:cNvSpPr txBox="1"/>
          <p:nvPr>
            <p:ph idx="12" type="sldNum"/>
          </p:nvPr>
        </p:nvSpPr>
        <p:spPr>
          <a:xfrm>
            <a:off x="246888" y="308610"/>
            <a:ext cx="390900" cy="2331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ar"/>
              <a:t>‹#›</a:t>
            </a:fld>
            <a:endParaRPr/>
          </a:p>
        </p:txBody>
      </p:sp>
      <p:sp>
        <p:nvSpPr>
          <p:cNvPr id="398" name="Google Shape;398;p46"/>
          <p:cNvSpPr txBox="1"/>
          <p:nvPr/>
        </p:nvSpPr>
        <p:spPr>
          <a:xfrm>
            <a:off x="1156900" y="708725"/>
            <a:ext cx="5786700" cy="40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100">
              <a:solidFill>
                <a:schemeClr val="lt1"/>
              </a:solidFill>
              <a:latin typeface="Quattrocento Sans"/>
              <a:ea typeface="Quattrocento Sans"/>
              <a:cs typeface="Quattrocento Sans"/>
              <a:sym typeface="Quattrocento Sans"/>
            </a:endParaRPr>
          </a:p>
        </p:txBody>
      </p:sp>
      <p:pic>
        <p:nvPicPr>
          <p:cNvPr id="399" name="Google Shape;399;p46"/>
          <p:cNvPicPr preferRelativeResize="0"/>
          <p:nvPr/>
        </p:nvPicPr>
        <p:blipFill>
          <a:blip r:embed="rId3">
            <a:alphaModFix/>
          </a:blip>
          <a:stretch>
            <a:fillRect/>
          </a:stretch>
        </p:blipFill>
        <p:spPr>
          <a:xfrm>
            <a:off x="719150" y="1266125"/>
            <a:ext cx="7785599" cy="2464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47"/>
          <p:cNvSpPr txBox="1"/>
          <p:nvPr>
            <p:ph type="title"/>
          </p:nvPr>
        </p:nvSpPr>
        <p:spPr>
          <a:xfrm>
            <a:off x="1006602" y="617220"/>
            <a:ext cx="6659100" cy="8025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Clr>
                <a:schemeClr val="lt1"/>
              </a:buClr>
              <a:buSzPts val="3000"/>
              <a:buFont typeface="Twentieth Century"/>
              <a:buNone/>
            </a:pPr>
            <a:r>
              <a:rPr lang="ar"/>
              <a:t>Evaluation</a:t>
            </a:r>
            <a:endParaRPr/>
          </a:p>
        </p:txBody>
      </p:sp>
      <p:sp>
        <p:nvSpPr>
          <p:cNvPr id="405" name="Google Shape;405;p47"/>
          <p:cNvSpPr txBox="1"/>
          <p:nvPr>
            <p:ph idx="12" type="sldNum"/>
          </p:nvPr>
        </p:nvSpPr>
        <p:spPr>
          <a:xfrm>
            <a:off x="246888" y="308610"/>
            <a:ext cx="390906" cy="233172"/>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ar"/>
              <a:t>‹#›</a:t>
            </a:fld>
            <a:endParaRPr/>
          </a:p>
        </p:txBody>
      </p:sp>
      <p:sp>
        <p:nvSpPr>
          <p:cNvPr id="406" name="Google Shape;406;p47"/>
          <p:cNvSpPr txBox="1"/>
          <p:nvPr>
            <p:ph idx="1" type="body"/>
          </p:nvPr>
        </p:nvSpPr>
        <p:spPr>
          <a:xfrm>
            <a:off x="999750" y="1639050"/>
            <a:ext cx="3136500" cy="3705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SzPts val="1800"/>
              <a:buNone/>
            </a:pPr>
            <a:r>
              <a:rPr lang="ar" sz="1700"/>
              <a:t>How did We select the best model ?</a:t>
            </a:r>
            <a:endParaRPr sz="1700"/>
          </a:p>
        </p:txBody>
      </p:sp>
      <p:sp>
        <p:nvSpPr>
          <p:cNvPr id="407" name="Google Shape;407;p47"/>
          <p:cNvSpPr txBox="1"/>
          <p:nvPr>
            <p:ph idx="2" type="body"/>
          </p:nvPr>
        </p:nvSpPr>
        <p:spPr>
          <a:xfrm>
            <a:off x="1006600" y="2228875"/>
            <a:ext cx="2842200" cy="1934100"/>
          </a:xfrm>
          <a:prstGeom prst="rect">
            <a:avLst/>
          </a:prstGeom>
          <a:noFill/>
          <a:ln>
            <a:noFill/>
          </a:ln>
        </p:spPr>
        <p:txBody>
          <a:bodyPr anchorCtr="0" anchor="t" bIns="34275" lIns="68575" spcFirstLastPara="1" rIns="68575" wrap="square" tIns="34275">
            <a:noAutofit/>
          </a:bodyPr>
          <a:lstStyle/>
          <a:p>
            <a:pPr indent="-177800" lvl="0" marL="177800" rtl="0" algn="l">
              <a:lnSpc>
                <a:spcPct val="90000"/>
              </a:lnSpc>
              <a:spcBef>
                <a:spcPts val="0"/>
              </a:spcBef>
              <a:spcAft>
                <a:spcPts val="0"/>
              </a:spcAft>
              <a:buSzPts val="1400"/>
              <a:buChar char="o"/>
            </a:pPr>
            <a:r>
              <a:rPr lang="ar"/>
              <a:t>Compared regression models using cross-validation (RMSE)</a:t>
            </a:r>
            <a:endParaRPr/>
          </a:p>
          <a:p>
            <a:pPr indent="-177800" lvl="0" marL="177800" rtl="0" algn="l">
              <a:lnSpc>
                <a:spcPct val="90000"/>
              </a:lnSpc>
              <a:spcBef>
                <a:spcPts val="800"/>
              </a:spcBef>
              <a:spcAft>
                <a:spcPts val="0"/>
              </a:spcAft>
              <a:buSzPts val="1400"/>
              <a:buChar char="o"/>
            </a:pPr>
            <a:r>
              <a:rPr lang="ar"/>
              <a:t>We</a:t>
            </a:r>
            <a:r>
              <a:rPr lang="ar"/>
              <a:t> then selected the top 3 performing models.</a:t>
            </a:r>
            <a:endParaRPr/>
          </a:p>
          <a:p>
            <a:pPr indent="-177800" lvl="0" marL="177800" rtl="0" algn="l">
              <a:lnSpc>
                <a:spcPct val="90000"/>
              </a:lnSpc>
              <a:spcBef>
                <a:spcPts val="800"/>
              </a:spcBef>
              <a:spcAft>
                <a:spcPts val="0"/>
              </a:spcAft>
              <a:buSzPts val="1400"/>
              <a:buChar char="o"/>
            </a:pPr>
            <a:r>
              <a:rPr lang="ar"/>
              <a:t>We</a:t>
            </a:r>
            <a:r>
              <a:rPr lang="ar"/>
              <a:t> then applied various feature engineering techniques to the data and evaluated each on Kaggle.</a:t>
            </a:r>
            <a:endParaRPr/>
          </a:p>
          <a:p>
            <a:pPr indent="-177800" lvl="0" marL="177800" rtl="0" algn="l">
              <a:lnSpc>
                <a:spcPct val="90000"/>
              </a:lnSpc>
              <a:spcBef>
                <a:spcPts val="800"/>
              </a:spcBef>
              <a:spcAft>
                <a:spcPts val="0"/>
              </a:spcAft>
              <a:buSzPts val="1400"/>
              <a:buChar char="o"/>
            </a:pPr>
            <a:r>
              <a:rPr lang="ar"/>
              <a:t>We scored 534 on the Kaggle</a:t>
            </a:r>
            <a:endParaRPr/>
          </a:p>
          <a:p>
            <a:pPr indent="-88900" lvl="0" marL="177800" rtl="0" algn="l">
              <a:lnSpc>
                <a:spcPct val="90000"/>
              </a:lnSpc>
              <a:spcBef>
                <a:spcPts val="800"/>
              </a:spcBef>
              <a:spcAft>
                <a:spcPts val="0"/>
              </a:spcAft>
              <a:buSzPts val="1400"/>
              <a:buNone/>
            </a:pPr>
            <a:r>
              <a:t/>
            </a:r>
            <a:endParaRPr/>
          </a:p>
        </p:txBody>
      </p:sp>
      <p:sp>
        <p:nvSpPr>
          <p:cNvPr id="408" name="Google Shape;408;p47"/>
          <p:cNvSpPr txBox="1"/>
          <p:nvPr>
            <p:ph idx="3" type="body"/>
          </p:nvPr>
        </p:nvSpPr>
        <p:spPr>
          <a:xfrm>
            <a:off x="4276725" y="1639050"/>
            <a:ext cx="3218100" cy="3702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SzPts val="1800"/>
              <a:buNone/>
            </a:pPr>
            <a:r>
              <a:rPr lang="ar"/>
              <a:t>How did We </a:t>
            </a:r>
            <a:r>
              <a:rPr lang="ar"/>
              <a:t>improve the score ?</a:t>
            </a:r>
            <a:endParaRPr/>
          </a:p>
        </p:txBody>
      </p:sp>
      <p:sp>
        <p:nvSpPr>
          <p:cNvPr id="409" name="Google Shape;409;p47"/>
          <p:cNvSpPr txBox="1"/>
          <p:nvPr>
            <p:ph idx="4" type="body"/>
          </p:nvPr>
        </p:nvSpPr>
        <p:spPr>
          <a:xfrm>
            <a:off x="4276736" y="2057400"/>
            <a:ext cx="2715900" cy="1934100"/>
          </a:xfrm>
          <a:prstGeom prst="rect">
            <a:avLst/>
          </a:prstGeom>
          <a:noFill/>
          <a:ln>
            <a:noFill/>
          </a:ln>
        </p:spPr>
        <p:txBody>
          <a:bodyPr anchorCtr="0" anchor="t" bIns="34275" lIns="68575" spcFirstLastPara="1" rIns="68575" wrap="square" tIns="34275">
            <a:noAutofit/>
          </a:bodyPr>
          <a:lstStyle/>
          <a:p>
            <a:pPr indent="-177800" lvl="0" marL="177800" rtl="0" algn="l">
              <a:lnSpc>
                <a:spcPct val="90000"/>
              </a:lnSpc>
              <a:spcBef>
                <a:spcPts val="0"/>
              </a:spcBef>
              <a:spcAft>
                <a:spcPts val="0"/>
              </a:spcAft>
              <a:buSzPts val="1400"/>
              <a:buChar char="o"/>
            </a:pPr>
            <a:r>
              <a:rPr lang="ar"/>
              <a:t>Used</a:t>
            </a:r>
            <a:r>
              <a:rPr lang="ar"/>
              <a:t> </a:t>
            </a:r>
            <a:r>
              <a:rPr lang="ar"/>
              <a:t>Polynomial Feature</a:t>
            </a:r>
            <a:r>
              <a:rPr lang="ar"/>
              <a:t> with degree 5</a:t>
            </a:r>
            <a:endParaRPr/>
          </a:p>
          <a:p>
            <a:pPr indent="-177800" lvl="0" marL="177800" rtl="0" algn="l">
              <a:lnSpc>
                <a:spcPct val="90000"/>
              </a:lnSpc>
              <a:spcBef>
                <a:spcPts val="800"/>
              </a:spcBef>
              <a:spcAft>
                <a:spcPts val="0"/>
              </a:spcAft>
              <a:buSzPts val="1400"/>
              <a:buChar char="o"/>
            </a:pPr>
            <a:r>
              <a:rPr lang="ar"/>
              <a:t>Feature Selection - Used chi2</a:t>
            </a:r>
            <a:endParaRPr/>
          </a:p>
          <a:p>
            <a:pPr indent="-177800" lvl="0" marL="177800" rtl="0" algn="l">
              <a:spcBef>
                <a:spcPts val="800"/>
              </a:spcBef>
              <a:spcAft>
                <a:spcPts val="0"/>
              </a:spcAft>
              <a:buSzPts val="1400"/>
              <a:buChar char="o"/>
            </a:pPr>
            <a:r>
              <a:rPr lang="ar"/>
              <a:t>W</a:t>
            </a:r>
            <a:r>
              <a:rPr lang="ar"/>
              <a:t>e scored 508 on the Kaggle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48"/>
          <p:cNvSpPr txBox="1"/>
          <p:nvPr>
            <p:ph type="title"/>
          </p:nvPr>
        </p:nvSpPr>
        <p:spPr>
          <a:xfrm>
            <a:off x="927752" y="91645"/>
            <a:ext cx="6659100" cy="8025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Clr>
                <a:schemeClr val="lt1"/>
              </a:buClr>
              <a:buSzPts val="3000"/>
              <a:buFont typeface="Twentieth Century"/>
              <a:buNone/>
            </a:pPr>
            <a:r>
              <a:rPr lang="ar"/>
              <a:t>THE CODE</a:t>
            </a:r>
            <a:endParaRPr/>
          </a:p>
        </p:txBody>
      </p:sp>
      <p:sp>
        <p:nvSpPr>
          <p:cNvPr id="415" name="Google Shape;415;p48"/>
          <p:cNvSpPr txBox="1"/>
          <p:nvPr>
            <p:ph idx="12" type="sldNum"/>
          </p:nvPr>
        </p:nvSpPr>
        <p:spPr>
          <a:xfrm>
            <a:off x="246888" y="308610"/>
            <a:ext cx="390906" cy="233172"/>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ar"/>
              <a:t>‹#›</a:t>
            </a:fld>
            <a:endParaRPr/>
          </a:p>
        </p:txBody>
      </p:sp>
      <p:pic>
        <p:nvPicPr>
          <p:cNvPr id="416" name="Google Shape;416;p48"/>
          <p:cNvPicPr preferRelativeResize="0"/>
          <p:nvPr/>
        </p:nvPicPr>
        <p:blipFill>
          <a:blip r:embed="rId3">
            <a:alphaModFix/>
          </a:blip>
          <a:stretch>
            <a:fillRect/>
          </a:stretch>
        </p:blipFill>
        <p:spPr>
          <a:xfrm>
            <a:off x="1034150" y="913195"/>
            <a:ext cx="6924693" cy="394455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49"/>
          <p:cNvSpPr txBox="1"/>
          <p:nvPr>
            <p:ph type="title"/>
          </p:nvPr>
        </p:nvSpPr>
        <p:spPr>
          <a:xfrm>
            <a:off x="1242441" y="624078"/>
            <a:ext cx="6659118" cy="802386"/>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Clr>
                <a:schemeClr val="lt1"/>
              </a:buClr>
              <a:buSzPts val="3000"/>
              <a:buFont typeface="Twentieth Century"/>
              <a:buNone/>
            </a:pPr>
            <a:r>
              <a:rPr lang="ar"/>
              <a:t>MEET OUR TEAM</a:t>
            </a:r>
            <a:endParaRPr/>
          </a:p>
        </p:txBody>
      </p:sp>
      <p:sp>
        <p:nvSpPr>
          <p:cNvPr id="422" name="Google Shape;422;p49"/>
          <p:cNvSpPr txBox="1"/>
          <p:nvPr>
            <p:ph idx="12" type="sldNum"/>
          </p:nvPr>
        </p:nvSpPr>
        <p:spPr>
          <a:xfrm>
            <a:off x="246888" y="308610"/>
            <a:ext cx="390906" cy="233172"/>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ar"/>
              <a:t>‹#›</a:t>
            </a:fld>
            <a:endParaRPr/>
          </a:p>
        </p:txBody>
      </p:sp>
      <p:sp>
        <p:nvSpPr>
          <p:cNvPr id="423" name="Google Shape;423;p49"/>
          <p:cNvSpPr txBox="1"/>
          <p:nvPr>
            <p:ph idx="1" type="body"/>
          </p:nvPr>
        </p:nvSpPr>
        <p:spPr>
          <a:xfrm>
            <a:off x="781900" y="2393550"/>
            <a:ext cx="1851600" cy="2742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1500"/>
              <a:buNone/>
            </a:pPr>
            <a:r>
              <a:rPr lang="ar"/>
              <a:t>Abd Alrhman Qarah-Bolad</a:t>
            </a:r>
            <a:endParaRPr/>
          </a:p>
        </p:txBody>
      </p:sp>
      <p:sp>
        <p:nvSpPr>
          <p:cNvPr id="424" name="Google Shape;424;p49"/>
          <p:cNvSpPr txBox="1"/>
          <p:nvPr>
            <p:ph idx="3" type="body"/>
          </p:nvPr>
        </p:nvSpPr>
        <p:spPr>
          <a:xfrm>
            <a:off x="2846750" y="2393550"/>
            <a:ext cx="1512000" cy="3153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1500"/>
              <a:buNone/>
            </a:pPr>
            <a:r>
              <a:rPr lang="ar"/>
              <a:t>Ahmad Abu Ghazaleh</a:t>
            </a:r>
            <a:endParaRPr/>
          </a:p>
        </p:txBody>
      </p:sp>
      <p:sp>
        <p:nvSpPr>
          <p:cNvPr id="425" name="Google Shape;425;p49"/>
          <p:cNvSpPr txBox="1"/>
          <p:nvPr>
            <p:ph idx="5" type="body"/>
          </p:nvPr>
        </p:nvSpPr>
        <p:spPr>
          <a:xfrm>
            <a:off x="4572000" y="2434549"/>
            <a:ext cx="1851600" cy="2742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1500"/>
              <a:buNone/>
            </a:pPr>
            <a:r>
              <a:rPr lang="ar"/>
              <a:t>Safa Abouzaid</a:t>
            </a:r>
            <a:endParaRPr/>
          </a:p>
        </p:txBody>
      </p:sp>
      <p:sp>
        <p:nvSpPr>
          <p:cNvPr id="426" name="Google Shape;426;p49"/>
          <p:cNvSpPr txBox="1"/>
          <p:nvPr>
            <p:ph idx="7" type="body"/>
          </p:nvPr>
        </p:nvSpPr>
        <p:spPr>
          <a:xfrm>
            <a:off x="6557887" y="2414099"/>
            <a:ext cx="1851600" cy="2742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1500"/>
              <a:buNone/>
            </a:pPr>
            <a:r>
              <a:rPr lang="ar"/>
              <a:t>Mena Adel</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50"/>
          <p:cNvSpPr txBox="1"/>
          <p:nvPr>
            <p:ph type="title"/>
          </p:nvPr>
        </p:nvSpPr>
        <p:spPr>
          <a:xfrm>
            <a:off x="4944618" y="1392174"/>
            <a:ext cx="3538728" cy="802386"/>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Clr>
                <a:schemeClr val="lt1"/>
              </a:buClr>
              <a:buSzPts val="3600"/>
              <a:buFont typeface="Twentieth Century"/>
              <a:buNone/>
            </a:pPr>
            <a:r>
              <a:rPr b="1" lang="ar" sz="3600">
                <a:solidFill>
                  <a:schemeClr val="lt1"/>
                </a:solidFill>
                <a:latin typeface="Twentieth Century"/>
                <a:ea typeface="Twentieth Century"/>
                <a:cs typeface="Twentieth Century"/>
                <a:sym typeface="Twentieth Century"/>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4"/>
          <p:cNvSpPr txBox="1"/>
          <p:nvPr>
            <p:ph type="title"/>
          </p:nvPr>
        </p:nvSpPr>
        <p:spPr>
          <a:xfrm>
            <a:off x="1152144" y="624078"/>
            <a:ext cx="6659118" cy="802386"/>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lt1"/>
              </a:buClr>
              <a:buSzPts val="3000"/>
              <a:buFont typeface="Twentieth Century"/>
              <a:buNone/>
            </a:pPr>
            <a:r>
              <a:rPr b="1" lang="ar" sz="3000">
                <a:solidFill>
                  <a:schemeClr val="lt1"/>
                </a:solidFill>
                <a:latin typeface="Twentieth Century"/>
                <a:ea typeface="Twentieth Century"/>
                <a:cs typeface="Twentieth Century"/>
                <a:sym typeface="Twentieth Century"/>
              </a:rPr>
              <a:t>CONTENTS</a:t>
            </a:r>
            <a:endParaRPr/>
          </a:p>
        </p:txBody>
      </p:sp>
      <p:sp>
        <p:nvSpPr>
          <p:cNvPr id="295" name="Google Shape;295;p34"/>
          <p:cNvSpPr txBox="1"/>
          <p:nvPr>
            <p:ph idx="12" type="sldNum"/>
          </p:nvPr>
        </p:nvSpPr>
        <p:spPr>
          <a:xfrm>
            <a:off x="246888" y="308610"/>
            <a:ext cx="390906" cy="233172"/>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ar"/>
              <a:t>‹#›</a:t>
            </a:fld>
            <a:endParaRPr/>
          </a:p>
        </p:txBody>
      </p:sp>
      <p:sp>
        <p:nvSpPr>
          <p:cNvPr id="296" name="Google Shape;296;p34"/>
          <p:cNvSpPr txBox="1"/>
          <p:nvPr>
            <p:ph idx="1" type="body"/>
          </p:nvPr>
        </p:nvSpPr>
        <p:spPr>
          <a:xfrm>
            <a:off x="1152150" y="1659623"/>
            <a:ext cx="4816500" cy="2881500"/>
          </a:xfrm>
          <a:prstGeom prst="rect">
            <a:avLst/>
          </a:prstGeom>
          <a:noFill/>
          <a:ln>
            <a:noFill/>
          </a:ln>
        </p:spPr>
        <p:txBody>
          <a:bodyPr anchorCtr="0" anchor="t" bIns="34275" lIns="68575" spcFirstLastPara="1" rIns="68575" wrap="square" tIns="34275">
            <a:noAutofit/>
          </a:bodyPr>
          <a:lstStyle/>
          <a:p>
            <a:pPr indent="-254000" lvl="0" marL="254000" rtl="0" algn="l">
              <a:lnSpc>
                <a:spcPct val="150000"/>
              </a:lnSpc>
              <a:spcBef>
                <a:spcPts val="0"/>
              </a:spcBef>
              <a:spcAft>
                <a:spcPts val="0"/>
              </a:spcAft>
              <a:buClr>
                <a:schemeClr val="accent6"/>
              </a:buClr>
              <a:buSzPts val="1800"/>
              <a:buFont typeface="Courier New"/>
              <a:buChar char="o"/>
            </a:pPr>
            <a:r>
              <a:rPr lang="ar">
                <a:solidFill>
                  <a:schemeClr val="lt1"/>
                </a:solidFill>
                <a:latin typeface="Quattrocento Sans"/>
                <a:ea typeface="Quattrocento Sans"/>
                <a:cs typeface="Quattrocento Sans"/>
                <a:sym typeface="Quattrocento Sans"/>
              </a:rPr>
              <a:t>Introduction</a:t>
            </a:r>
            <a:endParaRPr/>
          </a:p>
          <a:p>
            <a:pPr indent="-254000" lvl="0" marL="254000" rtl="0" algn="l">
              <a:lnSpc>
                <a:spcPct val="150000"/>
              </a:lnSpc>
              <a:spcBef>
                <a:spcPts val="800"/>
              </a:spcBef>
              <a:spcAft>
                <a:spcPts val="0"/>
              </a:spcAft>
              <a:buClr>
                <a:schemeClr val="accent6"/>
              </a:buClr>
              <a:buSzPts val="1800"/>
              <a:buFont typeface="Courier New"/>
              <a:buChar char="o"/>
            </a:pPr>
            <a:r>
              <a:rPr lang="ar"/>
              <a:t>EDA</a:t>
            </a:r>
            <a:endParaRPr/>
          </a:p>
          <a:p>
            <a:pPr indent="-266700" lvl="0" marL="266700" rtl="0" algn="l">
              <a:spcBef>
                <a:spcPts val="800"/>
              </a:spcBef>
              <a:spcAft>
                <a:spcPts val="0"/>
              </a:spcAft>
              <a:buSzPts val="1800"/>
              <a:buChar char="o"/>
            </a:pPr>
            <a:r>
              <a:rPr lang="ar"/>
              <a:t>Data preprocessing</a:t>
            </a:r>
            <a:endParaRPr/>
          </a:p>
          <a:p>
            <a:pPr indent="-254000" lvl="0" marL="254000" rtl="0" algn="l">
              <a:lnSpc>
                <a:spcPct val="150000"/>
              </a:lnSpc>
              <a:spcBef>
                <a:spcPts val="800"/>
              </a:spcBef>
              <a:spcAft>
                <a:spcPts val="0"/>
              </a:spcAft>
              <a:buClr>
                <a:schemeClr val="accent6"/>
              </a:buClr>
              <a:buSzPts val="1800"/>
              <a:buFont typeface="Courier New"/>
              <a:buChar char="o"/>
            </a:pPr>
            <a:r>
              <a:rPr lang="ar"/>
              <a:t>Checking data for outliers</a:t>
            </a:r>
            <a:endParaRPr/>
          </a:p>
          <a:p>
            <a:pPr indent="-254000" lvl="0" marL="254000" rtl="0" algn="l">
              <a:lnSpc>
                <a:spcPct val="150000"/>
              </a:lnSpc>
              <a:spcBef>
                <a:spcPts val="800"/>
              </a:spcBef>
              <a:spcAft>
                <a:spcPts val="0"/>
              </a:spcAft>
              <a:buClr>
                <a:schemeClr val="accent6"/>
              </a:buClr>
              <a:buSzPts val="1800"/>
              <a:buFont typeface="Courier New"/>
              <a:buChar char="o"/>
            </a:pPr>
            <a:r>
              <a:rPr lang="ar"/>
              <a:t>fit model</a:t>
            </a:r>
            <a:endParaRPr/>
          </a:p>
          <a:p>
            <a:pPr indent="-254000" lvl="0" marL="254000" rtl="0" algn="l">
              <a:lnSpc>
                <a:spcPct val="150000"/>
              </a:lnSpc>
              <a:spcBef>
                <a:spcPts val="800"/>
              </a:spcBef>
              <a:spcAft>
                <a:spcPts val="0"/>
              </a:spcAft>
              <a:buClr>
                <a:schemeClr val="accent6"/>
              </a:buClr>
              <a:buSzPts val="1800"/>
              <a:buFont typeface="Courier New"/>
              <a:buChar char="o"/>
            </a:pPr>
            <a:r>
              <a:rPr lang="ar"/>
              <a:t>Evaluate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5"/>
          <p:cNvSpPr txBox="1"/>
          <p:nvPr>
            <p:ph type="title"/>
          </p:nvPr>
        </p:nvSpPr>
        <p:spPr>
          <a:xfrm>
            <a:off x="1344168" y="624078"/>
            <a:ext cx="6659100" cy="802500"/>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Clr>
                <a:schemeClr val="lt1"/>
              </a:buClr>
              <a:buSzPts val="3000"/>
              <a:buFont typeface="Twentieth Century"/>
              <a:buNone/>
            </a:pPr>
            <a:r>
              <a:rPr lang="ar" sz="3200"/>
              <a:t>Steps </a:t>
            </a:r>
            <a:endParaRPr sz="3200"/>
          </a:p>
        </p:txBody>
      </p:sp>
      <p:sp>
        <p:nvSpPr>
          <p:cNvPr id="302" name="Google Shape;302;p35"/>
          <p:cNvSpPr txBox="1"/>
          <p:nvPr>
            <p:ph idx="12" type="sldNum"/>
          </p:nvPr>
        </p:nvSpPr>
        <p:spPr>
          <a:xfrm>
            <a:off x="246888" y="308610"/>
            <a:ext cx="390900" cy="2331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ar"/>
              <a:t>‹#›</a:t>
            </a:fld>
            <a:endParaRPr/>
          </a:p>
        </p:txBody>
      </p:sp>
      <p:sp>
        <p:nvSpPr>
          <p:cNvPr id="303" name="Google Shape;303;p35"/>
          <p:cNvSpPr txBox="1"/>
          <p:nvPr>
            <p:ph idx="1" type="body"/>
          </p:nvPr>
        </p:nvSpPr>
        <p:spPr>
          <a:xfrm>
            <a:off x="1035558" y="3086100"/>
            <a:ext cx="1021800" cy="3498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1800"/>
              <a:buNone/>
            </a:pPr>
            <a:r>
              <a:rPr lang="ar"/>
              <a:t>Step 1</a:t>
            </a:r>
            <a:endParaRPr/>
          </a:p>
        </p:txBody>
      </p:sp>
      <p:sp>
        <p:nvSpPr>
          <p:cNvPr id="304" name="Google Shape;304;p35"/>
          <p:cNvSpPr/>
          <p:nvPr>
            <p:ph idx="19" type="body"/>
          </p:nvPr>
        </p:nvSpPr>
        <p:spPr>
          <a:xfrm>
            <a:off x="1762506" y="3209544"/>
            <a:ext cx="109800" cy="109800"/>
          </a:xfrm>
          <a:prstGeom prst="ellipse">
            <a:avLst/>
          </a:prstGeom>
          <a:solidFill>
            <a:schemeClr val="accent6"/>
          </a:solid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200"/>
              <a:buFont typeface="Arial"/>
              <a:buNone/>
            </a:pPr>
            <a:r>
              <a:t/>
            </a:r>
            <a:endParaRPr/>
          </a:p>
        </p:txBody>
      </p:sp>
      <p:sp>
        <p:nvSpPr>
          <p:cNvPr id="305" name="Google Shape;305;p35"/>
          <p:cNvSpPr txBox="1"/>
          <p:nvPr>
            <p:ph idx="3" type="body"/>
          </p:nvPr>
        </p:nvSpPr>
        <p:spPr>
          <a:xfrm>
            <a:off x="2654046" y="3086100"/>
            <a:ext cx="1021800" cy="3498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1800"/>
              <a:buNone/>
            </a:pPr>
            <a:r>
              <a:rPr lang="ar"/>
              <a:t>Step 2</a:t>
            </a:r>
            <a:endParaRPr/>
          </a:p>
        </p:txBody>
      </p:sp>
      <p:sp>
        <p:nvSpPr>
          <p:cNvPr id="306" name="Google Shape;306;p35"/>
          <p:cNvSpPr/>
          <p:nvPr>
            <p:ph idx="20" type="body"/>
          </p:nvPr>
        </p:nvSpPr>
        <p:spPr>
          <a:xfrm>
            <a:off x="3387852" y="3209544"/>
            <a:ext cx="109800" cy="109800"/>
          </a:xfrm>
          <a:prstGeom prst="ellipse">
            <a:avLst/>
          </a:prstGeom>
          <a:solidFill>
            <a:schemeClr val="accent5"/>
          </a:solid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200"/>
              <a:buFont typeface="Arial"/>
              <a:buNone/>
            </a:pPr>
            <a:r>
              <a:t/>
            </a:r>
            <a:endParaRPr/>
          </a:p>
        </p:txBody>
      </p:sp>
      <p:sp>
        <p:nvSpPr>
          <p:cNvPr id="307" name="Google Shape;307;p35"/>
          <p:cNvSpPr txBox="1"/>
          <p:nvPr>
            <p:ph idx="5" type="body"/>
          </p:nvPr>
        </p:nvSpPr>
        <p:spPr>
          <a:xfrm>
            <a:off x="4293108" y="3086100"/>
            <a:ext cx="1021800" cy="3498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1800"/>
              <a:buNone/>
            </a:pPr>
            <a:r>
              <a:rPr lang="ar"/>
              <a:t>Step 3</a:t>
            </a:r>
            <a:endParaRPr/>
          </a:p>
        </p:txBody>
      </p:sp>
      <p:sp>
        <p:nvSpPr>
          <p:cNvPr id="308" name="Google Shape;308;p35"/>
          <p:cNvSpPr/>
          <p:nvPr>
            <p:ph idx="21" type="body"/>
          </p:nvPr>
        </p:nvSpPr>
        <p:spPr>
          <a:xfrm>
            <a:off x="5026914" y="3209544"/>
            <a:ext cx="109800" cy="109800"/>
          </a:xfrm>
          <a:prstGeom prst="ellipse">
            <a:avLst/>
          </a:prstGeom>
          <a:solidFill>
            <a:schemeClr val="accent4"/>
          </a:solid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200"/>
              <a:buFont typeface="Arial"/>
              <a:buNone/>
            </a:pPr>
            <a:r>
              <a:t/>
            </a:r>
            <a:endParaRPr/>
          </a:p>
        </p:txBody>
      </p:sp>
      <p:sp>
        <p:nvSpPr>
          <p:cNvPr id="309" name="Google Shape;309;p35"/>
          <p:cNvSpPr txBox="1"/>
          <p:nvPr>
            <p:ph idx="7" type="body"/>
          </p:nvPr>
        </p:nvSpPr>
        <p:spPr>
          <a:xfrm>
            <a:off x="5904738" y="3086100"/>
            <a:ext cx="1021800" cy="3498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1800"/>
              <a:buNone/>
            </a:pPr>
            <a:r>
              <a:rPr lang="ar"/>
              <a:t>Step 4</a:t>
            </a:r>
            <a:endParaRPr/>
          </a:p>
        </p:txBody>
      </p:sp>
      <p:sp>
        <p:nvSpPr>
          <p:cNvPr id="310" name="Google Shape;310;p35"/>
          <p:cNvSpPr/>
          <p:nvPr>
            <p:ph idx="22" type="body"/>
          </p:nvPr>
        </p:nvSpPr>
        <p:spPr>
          <a:xfrm>
            <a:off x="6631686" y="3209544"/>
            <a:ext cx="109800" cy="109800"/>
          </a:xfrm>
          <a:prstGeom prst="ellipse">
            <a:avLst/>
          </a:prstGeom>
          <a:solidFill>
            <a:schemeClr val="accent2"/>
          </a:solid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200"/>
              <a:buFont typeface="Arial"/>
              <a:buNone/>
            </a:pPr>
            <a:r>
              <a:t/>
            </a:r>
            <a:endParaRPr/>
          </a:p>
        </p:txBody>
      </p:sp>
      <p:sp>
        <p:nvSpPr>
          <p:cNvPr id="311" name="Google Shape;311;p35"/>
          <p:cNvSpPr txBox="1"/>
          <p:nvPr>
            <p:ph idx="9" type="body"/>
          </p:nvPr>
        </p:nvSpPr>
        <p:spPr>
          <a:xfrm>
            <a:off x="7543800" y="3086100"/>
            <a:ext cx="1021800" cy="3498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1800"/>
              <a:buNone/>
            </a:pPr>
            <a:r>
              <a:rPr lang="ar"/>
              <a:t>Step 5</a:t>
            </a:r>
            <a:endParaRPr/>
          </a:p>
        </p:txBody>
      </p:sp>
      <p:sp>
        <p:nvSpPr>
          <p:cNvPr id="312" name="Google Shape;312;p35"/>
          <p:cNvSpPr/>
          <p:nvPr>
            <p:ph idx="23" type="body"/>
          </p:nvPr>
        </p:nvSpPr>
        <p:spPr>
          <a:xfrm>
            <a:off x="8291322" y="3209544"/>
            <a:ext cx="109800" cy="109800"/>
          </a:xfrm>
          <a:prstGeom prst="ellipse">
            <a:avLst/>
          </a:prstGeom>
          <a:solidFill>
            <a:schemeClr val="accent1"/>
          </a:solid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200"/>
              <a:buFont typeface="Arial"/>
              <a:buNone/>
            </a:pPr>
            <a:r>
              <a:t/>
            </a:r>
            <a:endParaRPr/>
          </a:p>
        </p:txBody>
      </p:sp>
      <p:sp>
        <p:nvSpPr>
          <p:cNvPr id="313" name="Google Shape;313;p35"/>
          <p:cNvSpPr txBox="1"/>
          <p:nvPr>
            <p:ph idx="2" type="body"/>
          </p:nvPr>
        </p:nvSpPr>
        <p:spPr>
          <a:xfrm>
            <a:off x="2582625" y="3607925"/>
            <a:ext cx="1292700" cy="1009200"/>
          </a:xfrm>
          <a:prstGeom prst="rect">
            <a:avLst/>
          </a:prstGeom>
          <a:noFill/>
          <a:ln>
            <a:noFill/>
          </a:ln>
        </p:spPr>
        <p:txBody>
          <a:bodyPr anchorCtr="0" anchor="t" bIns="34275" lIns="68575" spcFirstLastPara="1" rIns="68575" wrap="square" tIns="34275">
            <a:noAutofit/>
          </a:bodyPr>
          <a:lstStyle/>
          <a:p>
            <a:pPr indent="0" lvl="0" marL="0" rtl="0" algn="l">
              <a:lnSpc>
                <a:spcPct val="135714"/>
              </a:lnSpc>
              <a:spcBef>
                <a:spcPts val="0"/>
              </a:spcBef>
              <a:spcAft>
                <a:spcPts val="0"/>
              </a:spcAft>
              <a:buClr>
                <a:schemeClr val="dk1"/>
              </a:buClr>
              <a:buSzPts val="1100"/>
              <a:buFont typeface="Arial"/>
              <a:buNone/>
            </a:pPr>
            <a:r>
              <a:rPr lang="ar" sz="1350"/>
              <a:t>Load &amp; Summary  Data</a:t>
            </a:r>
            <a:endParaRPr sz="1350"/>
          </a:p>
          <a:p>
            <a:pPr indent="0" lvl="0" marL="0" rtl="0" algn="l">
              <a:lnSpc>
                <a:spcPct val="100000"/>
              </a:lnSpc>
              <a:spcBef>
                <a:spcPts val="0"/>
              </a:spcBef>
              <a:spcAft>
                <a:spcPts val="0"/>
              </a:spcAft>
              <a:buSzPts val="1100"/>
              <a:buNone/>
            </a:pPr>
            <a:r>
              <a:t/>
            </a:r>
            <a:endParaRPr sz="1800"/>
          </a:p>
          <a:p>
            <a:pPr indent="0" lvl="0" marL="0" rtl="0" algn="l">
              <a:lnSpc>
                <a:spcPct val="100000"/>
              </a:lnSpc>
              <a:spcBef>
                <a:spcPts val="0"/>
              </a:spcBef>
              <a:spcAft>
                <a:spcPts val="0"/>
              </a:spcAft>
              <a:buSzPts val="1100"/>
              <a:buNone/>
            </a:pPr>
            <a:r>
              <a:t/>
            </a:r>
            <a:endParaRPr sz="1400"/>
          </a:p>
        </p:txBody>
      </p:sp>
      <p:sp>
        <p:nvSpPr>
          <p:cNvPr id="314" name="Google Shape;314;p35"/>
          <p:cNvSpPr txBox="1"/>
          <p:nvPr>
            <p:ph idx="4" type="body"/>
          </p:nvPr>
        </p:nvSpPr>
        <p:spPr>
          <a:xfrm>
            <a:off x="939550" y="3522751"/>
            <a:ext cx="1021800" cy="948900"/>
          </a:xfrm>
          <a:prstGeom prst="rect">
            <a:avLst/>
          </a:prstGeom>
          <a:noFill/>
          <a:ln>
            <a:noFill/>
          </a:ln>
        </p:spPr>
        <p:txBody>
          <a:bodyPr anchorCtr="0" anchor="t" bIns="34275" lIns="68575" spcFirstLastPara="1" rIns="68575" wrap="square" tIns="34275">
            <a:noAutofit/>
          </a:bodyPr>
          <a:lstStyle/>
          <a:p>
            <a:pPr indent="0" lvl="0" marL="0" rtl="0" algn="l">
              <a:lnSpc>
                <a:spcPct val="135714"/>
              </a:lnSpc>
              <a:spcBef>
                <a:spcPts val="0"/>
              </a:spcBef>
              <a:spcAft>
                <a:spcPts val="0"/>
              </a:spcAft>
              <a:buClr>
                <a:schemeClr val="dk1"/>
              </a:buClr>
              <a:buSzPts val="1100"/>
              <a:buFont typeface="Arial"/>
              <a:buNone/>
            </a:pPr>
            <a:r>
              <a:rPr lang="ar" sz="1350"/>
              <a:t>Import Needed Libraries</a:t>
            </a:r>
            <a:endParaRPr sz="1350"/>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
        <p:nvSpPr>
          <p:cNvPr id="315" name="Google Shape;315;p35"/>
          <p:cNvSpPr txBox="1"/>
          <p:nvPr>
            <p:ph idx="6" type="body"/>
          </p:nvPr>
        </p:nvSpPr>
        <p:spPr>
          <a:xfrm>
            <a:off x="4277136" y="3607925"/>
            <a:ext cx="1225800" cy="555600"/>
          </a:xfrm>
          <a:prstGeom prst="rect">
            <a:avLst/>
          </a:prstGeom>
          <a:noFill/>
          <a:ln>
            <a:noFill/>
          </a:ln>
        </p:spPr>
        <p:txBody>
          <a:bodyPr anchorCtr="0" anchor="t" bIns="34275" lIns="68575" spcFirstLastPara="1" rIns="68575" wrap="square" tIns="34275">
            <a:noAutofit/>
          </a:bodyPr>
          <a:lstStyle/>
          <a:p>
            <a:pPr indent="0" lvl="0" marL="0" rtl="0" algn="l">
              <a:lnSpc>
                <a:spcPct val="160000"/>
              </a:lnSpc>
              <a:spcBef>
                <a:spcPts val="1400"/>
              </a:spcBef>
              <a:spcAft>
                <a:spcPts val="0"/>
              </a:spcAft>
              <a:buClr>
                <a:schemeClr val="dk1"/>
              </a:buClr>
              <a:buSzPts val="1100"/>
              <a:buFont typeface="Arial"/>
              <a:buNone/>
            </a:pPr>
            <a:r>
              <a:rPr b="1" lang="ar" sz="1250">
                <a:solidFill>
                  <a:srgbClr val="ECECEC"/>
                </a:solidFill>
              </a:rPr>
              <a:t>Visualization</a:t>
            </a:r>
            <a:endParaRPr b="1" sz="1250">
              <a:solidFill>
                <a:srgbClr val="ECECEC"/>
              </a:solidFill>
            </a:endParaRPr>
          </a:p>
          <a:p>
            <a:pPr indent="0" lvl="0" marL="0" rtl="0" algn="l">
              <a:lnSpc>
                <a:spcPct val="115000"/>
              </a:lnSpc>
              <a:spcBef>
                <a:spcPts val="400"/>
              </a:spcBef>
              <a:spcAft>
                <a:spcPts val="0"/>
              </a:spcAft>
              <a:buClr>
                <a:schemeClr val="dk1"/>
              </a:buClr>
              <a:buSzPts val="1100"/>
              <a:buFont typeface="Arial"/>
              <a:buNone/>
            </a:pPr>
            <a:r>
              <a:t/>
            </a:r>
            <a:endParaRPr sz="700">
              <a:solidFill>
                <a:schemeClr val="dk1"/>
              </a:solidFill>
            </a:endParaRPr>
          </a:p>
          <a:p>
            <a:pPr indent="0" lvl="0" marL="0" rtl="0" algn="l">
              <a:lnSpc>
                <a:spcPct val="100000"/>
              </a:lnSpc>
              <a:spcBef>
                <a:spcPts val="0"/>
              </a:spcBef>
              <a:spcAft>
                <a:spcPts val="0"/>
              </a:spcAft>
              <a:buSzPts val="1100"/>
              <a:buNone/>
            </a:pPr>
            <a:r>
              <a:t/>
            </a:r>
            <a:endParaRPr sz="700"/>
          </a:p>
        </p:txBody>
      </p:sp>
      <p:sp>
        <p:nvSpPr>
          <p:cNvPr id="316" name="Google Shape;316;p35"/>
          <p:cNvSpPr txBox="1"/>
          <p:nvPr>
            <p:ph idx="8" type="body"/>
          </p:nvPr>
        </p:nvSpPr>
        <p:spPr>
          <a:xfrm>
            <a:off x="5904750" y="3449575"/>
            <a:ext cx="1225800" cy="1561800"/>
          </a:xfrm>
          <a:prstGeom prst="rect">
            <a:avLst/>
          </a:prstGeom>
          <a:noFill/>
          <a:ln>
            <a:noFill/>
          </a:ln>
        </p:spPr>
        <p:txBody>
          <a:bodyPr anchorCtr="0" anchor="t" bIns="34275" lIns="68575" spcFirstLastPara="1" rIns="68575" wrap="square" tIns="34275">
            <a:noAutofit/>
          </a:bodyPr>
          <a:lstStyle/>
          <a:p>
            <a:pPr indent="0" lvl="0" marL="0" rtl="0" algn="l">
              <a:lnSpc>
                <a:spcPct val="160000"/>
              </a:lnSpc>
              <a:spcBef>
                <a:spcPts val="1400"/>
              </a:spcBef>
              <a:spcAft>
                <a:spcPts val="0"/>
              </a:spcAft>
              <a:buClr>
                <a:schemeClr val="dk1"/>
              </a:buClr>
              <a:buSzPts val="1100"/>
              <a:buFont typeface="Arial"/>
              <a:buNone/>
            </a:pPr>
            <a:r>
              <a:rPr b="1" lang="ar" sz="1250"/>
              <a:t>Data preprocessing and Dealing With Outlier</a:t>
            </a:r>
            <a:endParaRPr b="1" sz="1250"/>
          </a:p>
          <a:p>
            <a:pPr indent="0" lvl="0" marL="0" rtl="0" algn="l">
              <a:lnSpc>
                <a:spcPct val="115000"/>
              </a:lnSpc>
              <a:spcBef>
                <a:spcPts val="400"/>
              </a:spcBef>
              <a:spcAft>
                <a:spcPts val="0"/>
              </a:spcAft>
              <a:buClr>
                <a:schemeClr val="dk1"/>
              </a:buClr>
              <a:buSzPts val="1100"/>
              <a:buFont typeface="Arial"/>
              <a:buNone/>
            </a:pPr>
            <a:r>
              <a:t/>
            </a:r>
            <a:endParaRPr sz="700"/>
          </a:p>
          <a:p>
            <a:pPr indent="0" lvl="0" marL="0" rtl="0" algn="l">
              <a:lnSpc>
                <a:spcPct val="100000"/>
              </a:lnSpc>
              <a:spcBef>
                <a:spcPts val="0"/>
              </a:spcBef>
              <a:spcAft>
                <a:spcPts val="0"/>
              </a:spcAft>
              <a:buSzPts val="1100"/>
              <a:buNone/>
            </a:pPr>
            <a:r>
              <a:t/>
            </a:r>
            <a:endParaRPr sz="700"/>
          </a:p>
        </p:txBody>
      </p:sp>
      <p:sp>
        <p:nvSpPr>
          <p:cNvPr id="317" name="Google Shape;317;p35"/>
          <p:cNvSpPr txBox="1"/>
          <p:nvPr>
            <p:ph idx="13" type="body"/>
          </p:nvPr>
        </p:nvSpPr>
        <p:spPr>
          <a:xfrm>
            <a:off x="7543800" y="3549000"/>
            <a:ext cx="1314300" cy="724800"/>
          </a:xfrm>
          <a:prstGeom prst="rect">
            <a:avLst/>
          </a:prstGeom>
          <a:noFill/>
          <a:ln>
            <a:noFill/>
          </a:ln>
        </p:spPr>
        <p:txBody>
          <a:bodyPr anchorCtr="0" anchor="t" bIns="34275" lIns="68575" spcFirstLastPara="1" rIns="68575" wrap="square" tIns="34275">
            <a:noAutofit/>
          </a:bodyPr>
          <a:lstStyle/>
          <a:p>
            <a:pPr indent="0" lvl="0" marL="0" rtl="0" algn="l">
              <a:lnSpc>
                <a:spcPct val="133333"/>
              </a:lnSpc>
              <a:spcBef>
                <a:spcPts val="1800"/>
              </a:spcBef>
              <a:spcAft>
                <a:spcPts val="0"/>
              </a:spcAft>
              <a:buClr>
                <a:schemeClr val="dk1"/>
              </a:buClr>
              <a:buSzPts val="1100"/>
              <a:buFont typeface="Arial"/>
              <a:buNone/>
            </a:pPr>
            <a:r>
              <a:rPr b="1" lang="ar" sz="1500">
                <a:solidFill>
                  <a:srgbClr val="ECECEC"/>
                </a:solidFill>
                <a:latin typeface="Arial"/>
                <a:ea typeface="Arial"/>
                <a:cs typeface="Arial"/>
                <a:sym typeface="Arial"/>
              </a:rPr>
              <a:t>Create Model</a:t>
            </a:r>
            <a:endParaRPr b="1" sz="1500">
              <a:solidFill>
                <a:srgbClr val="ECECEC"/>
              </a:solidFill>
              <a:latin typeface="Arial"/>
              <a:ea typeface="Arial"/>
              <a:cs typeface="Arial"/>
              <a:sym typeface="Arial"/>
            </a:endParaRPr>
          </a:p>
          <a:p>
            <a:pPr indent="0" lvl="0" marL="0" rtl="0" algn="l">
              <a:lnSpc>
                <a:spcPct val="115000"/>
              </a:lnSpc>
              <a:spcBef>
                <a:spcPts val="400"/>
              </a:spcBef>
              <a:spcAft>
                <a:spcPts val="0"/>
              </a:spcAft>
              <a:buClr>
                <a:schemeClr val="dk1"/>
              </a:buClr>
              <a:buSzPts val="1100"/>
              <a:buFont typeface="Arial"/>
              <a:buNone/>
            </a:pPr>
            <a:r>
              <a:t/>
            </a:r>
            <a:endParaRPr sz="900">
              <a:solidFill>
                <a:schemeClr val="dk1"/>
              </a:solidFill>
              <a:latin typeface="Arial"/>
              <a:ea typeface="Arial"/>
              <a:cs typeface="Arial"/>
              <a:sym typeface="Arial"/>
            </a:endParaRPr>
          </a:p>
          <a:p>
            <a:pPr indent="0" lvl="0" marL="0" rtl="0" algn="l">
              <a:lnSpc>
                <a:spcPct val="100000"/>
              </a:lnSpc>
              <a:spcBef>
                <a:spcPts val="0"/>
              </a:spcBef>
              <a:spcAft>
                <a:spcPts val="0"/>
              </a:spcAft>
              <a:buSzPts val="1100"/>
              <a:buNone/>
            </a:pPr>
            <a:r>
              <a:t/>
            </a:r>
            <a:endParaRPr sz="900"/>
          </a:p>
        </p:txBody>
      </p:sp>
      <p:sp>
        <p:nvSpPr>
          <p:cNvPr id="318" name="Google Shape;318;p35"/>
          <p:cNvSpPr txBox="1"/>
          <p:nvPr/>
        </p:nvSpPr>
        <p:spPr>
          <a:xfrm>
            <a:off x="1306500" y="2123525"/>
            <a:ext cx="1021800" cy="94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ar" sz="3800">
                <a:solidFill>
                  <a:schemeClr val="lt1"/>
                </a:solidFill>
                <a:latin typeface="Quattrocento Sans"/>
                <a:ea typeface="Quattrocento Sans"/>
                <a:cs typeface="Quattrocento Sans"/>
                <a:sym typeface="Quattrocento Sans"/>
              </a:rPr>
              <a:t>1</a:t>
            </a:r>
            <a:endParaRPr sz="3800">
              <a:solidFill>
                <a:schemeClr val="lt1"/>
              </a:solidFill>
              <a:latin typeface="Quattrocento Sans"/>
              <a:ea typeface="Quattrocento Sans"/>
              <a:cs typeface="Quattrocento Sans"/>
              <a:sym typeface="Quattrocento Sans"/>
            </a:endParaRPr>
          </a:p>
        </p:txBody>
      </p:sp>
      <p:sp>
        <p:nvSpPr>
          <p:cNvPr id="319" name="Google Shape;319;p35"/>
          <p:cNvSpPr txBox="1"/>
          <p:nvPr/>
        </p:nvSpPr>
        <p:spPr>
          <a:xfrm>
            <a:off x="2901750" y="2075675"/>
            <a:ext cx="1021800" cy="72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ar" sz="3800">
                <a:solidFill>
                  <a:schemeClr val="lt1"/>
                </a:solidFill>
                <a:latin typeface="Quattrocento Sans"/>
                <a:ea typeface="Quattrocento Sans"/>
                <a:cs typeface="Quattrocento Sans"/>
                <a:sym typeface="Quattrocento Sans"/>
              </a:rPr>
              <a:t>2</a:t>
            </a:r>
            <a:endParaRPr sz="3800">
              <a:solidFill>
                <a:schemeClr val="lt1"/>
              </a:solidFill>
              <a:latin typeface="Quattrocento Sans"/>
              <a:ea typeface="Quattrocento Sans"/>
              <a:cs typeface="Quattrocento Sans"/>
              <a:sym typeface="Quattrocento Sans"/>
            </a:endParaRPr>
          </a:p>
        </p:txBody>
      </p:sp>
      <p:sp>
        <p:nvSpPr>
          <p:cNvPr id="320" name="Google Shape;320;p35"/>
          <p:cNvSpPr txBox="1"/>
          <p:nvPr/>
        </p:nvSpPr>
        <p:spPr>
          <a:xfrm>
            <a:off x="7752275" y="2170500"/>
            <a:ext cx="456000" cy="8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ar" sz="3800">
                <a:solidFill>
                  <a:schemeClr val="lt1"/>
                </a:solidFill>
                <a:latin typeface="Quattrocento Sans"/>
                <a:ea typeface="Quattrocento Sans"/>
                <a:cs typeface="Quattrocento Sans"/>
                <a:sym typeface="Quattrocento Sans"/>
              </a:rPr>
              <a:t>5</a:t>
            </a:r>
            <a:endParaRPr sz="3800">
              <a:solidFill>
                <a:schemeClr val="lt1"/>
              </a:solidFill>
              <a:latin typeface="Quattrocento Sans"/>
              <a:ea typeface="Quattrocento Sans"/>
              <a:cs typeface="Quattrocento Sans"/>
              <a:sym typeface="Quattrocento Sans"/>
            </a:endParaRPr>
          </a:p>
        </p:txBody>
      </p:sp>
      <p:sp>
        <p:nvSpPr>
          <p:cNvPr id="321" name="Google Shape;321;p35"/>
          <p:cNvSpPr txBox="1"/>
          <p:nvPr/>
        </p:nvSpPr>
        <p:spPr>
          <a:xfrm>
            <a:off x="6092250" y="2130425"/>
            <a:ext cx="1021800" cy="94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ar" sz="3800">
                <a:solidFill>
                  <a:schemeClr val="lt1"/>
                </a:solidFill>
                <a:latin typeface="Quattrocento Sans"/>
                <a:ea typeface="Quattrocento Sans"/>
                <a:cs typeface="Quattrocento Sans"/>
                <a:sym typeface="Quattrocento Sans"/>
              </a:rPr>
              <a:t>4</a:t>
            </a:r>
            <a:endParaRPr sz="3800">
              <a:solidFill>
                <a:schemeClr val="lt1"/>
              </a:solidFill>
              <a:latin typeface="Quattrocento Sans"/>
              <a:ea typeface="Quattrocento Sans"/>
              <a:cs typeface="Quattrocento Sans"/>
              <a:sym typeface="Quattrocento Sans"/>
            </a:endParaRPr>
          </a:p>
        </p:txBody>
      </p:sp>
      <p:sp>
        <p:nvSpPr>
          <p:cNvPr id="322" name="Google Shape;322;p35"/>
          <p:cNvSpPr txBox="1"/>
          <p:nvPr/>
        </p:nvSpPr>
        <p:spPr>
          <a:xfrm>
            <a:off x="4497000" y="2123525"/>
            <a:ext cx="1314300" cy="94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ar" sz="3800">
                <a:solidFill>
                  <a:schemeClr val="lt1"/>
                </a:solidFill>
                <a:latin typeface="Quattrocento Sans"/>
                <a:ea typeface="Quattrocento Sans"/>
                <a:cs typeface="Quattrocento Sans"/>
                <a:sym typeface="Quattrocento Sans"/>
              </a:rPr>
              <a:t>3</a:t>
            </a:r>
            <a:endParaRPr sz="3800">
              <a:solidFill>
                <a:schemeClr val="lt1"/>
              </a:solidFill>
              <a:latin typeface="Quattrocento Sans"/>
              <a:ea typeface="Quattrocento Sans"/>
              <a:cs typeface="Quattrocento Sans"/>
              <a:sym typeface="Quattrocento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6"/>
          <p:cNvSpPr txBox="1"/>
          <p:nvPr>
            <p:ph type="ctrTitle"/>
          </p:nvPr>
        </p:nvSpPr>
        <p:spPr>
          <a:xfrm>
            <a:off x="1143000" y="393426"/>
            <a:ext cx="6858000" cy="802500"/>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Clr>
                <a:schemeClr val="lt1"/>
              </a:buClr>
              <a:buSzPts val="3600"/>
              <a:buFont typeface="Twentieth Century"/>
              <a:buNone/>
            </a:pPr>
            <a:r>
              <a:rPr lang="ar"/>
              <a:t>Head &amp; Info</a:t>
            </a:r>
            <a:endParaRPr/>
          </a:p>
        </p:txBody>
      </p:sp>
      <p:pic>
        <p:nvPicPr>
          <p:cNvPr id="328" name="Google Shape;328;p36"/>
          <p:cNvPicPr preferRelativeResize="0"/>
          <p:nvPr/>
        </p:nvPicPr>
        <p:blipFill>
          <a:blip r:embed="rId3">
            <a:alphaModFix/>
          </a:blip>
          <a:stretch>
            <a:fillRect/>
          </a:stretch>
        </p:blipFill>
        <p:spPr>
          <a:xfrm>
            <a:off x="78775" y="1587125"/>
            <a:ext cx="5508525" cy="3483800"/>
          </a:xfrm>
          <a:prstGeom prst="rect">
            <a:avLst/>
          </a:prstGeom>
          <a:noFill/>
          <a:ln>
            <a:noFill/>
          </a:ln>
        </p:spPr>
      </p:pic>
      <p:pic>
        <p:nvPicPr>
          <p:cNvPr id="329" name="Google Shape;329;p36"/>
          <p:cNvPicPr preferRelativeResize="0"/>
          <p:nvPr/>
        </p:nvPicPr>
        <p:blipFill rotWithShape="1">
          <a:blip r:embed="rId4">
            <a:alphaModFix/>
          </a:blip>
          <a:srcRect b="4269" l="0" r="0" t="0"/>
          <a:stretch/>
        </p:blipFill>
        <p:spPr>
          <a:xfrm>
            <a:off x="5218950" y="1587125"/>
            <a:ext cx="3639300" cy="3483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7"/>
          <p:cNvSpPr txBox="1"/>
          <p:nvPr>
            <p:ph type="ctrTitle"/>
          </p:nvPr>
        </p:nvSpPr>
        <p:spPr>
          <a:xfrm>
            <a:off x="1143000" y="393426"/>
            <a:ext cx="6858000" cy="802500"/>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Clr>
                <a:schemeClr val="lt1"/>
              </a:buClr>
              <a:buSzPts val="3600"/>
              <a:buFont typeface="Twentieth Century"/>
              <a:buNone/>
            </a:pPr>
            <a:r>
              <a:rPr lang="ar"/>
              <a:t>Describe</a:t>
            </a:r>
            <a:endParaRPr/>
          </a:p>
        </p:txBody>
      </p:sp>
      <p:pic>
        <p:nvPicPr>
          <p:cNvPr id="335" name="Google Shape;335;p37"/>
          <p:cNvPicPr preferRelativeResize="0"/>
          <p:nvPr/>
        </p:nvPicPr>
        <p:blipFill rotWithShape="1">
          <a:blip r:embed="rId3">
            <a:alphaModFix/>
          </a:blip>
          <a:srcRect b="-4100" l="0" r="0" t="-4100"/>
          <a:stretch/>
        </p:blipFill>
        <p:spPr>
          <a:xfrm>
            <a:off x="806288" y="1195925"/>
            <a:ext cx="7531425" cy="3868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8"/>
          <p:cNvSpPr txBox="1"/>
          <p:nvPr>
            <p:ph type="title"/>
          </p:nvPr>
        </p:nvSpPr>
        <p:spPr>
          <a:xfrm>
            <a:off x="503850" y="130884"/>
            <a:ext cx="8136300" cy="983100"/>
          </a:xfrm>
          <a:prstGeom prst="rect">
            <a:avLst/>
          </a:prstGeom>
          <a:noFill/>
          <a:ln>
            <a:noFill/>
          </a:ln>
        </p:spPr>
        <p:txBody>
          <a:bodyPr anchorCtr="0" anchor="b" bIns="34275" lIns="68575" spcFirstLastPara="1" rIns="68575" wrap="square" tIns="34275">
            <a:noAutofit/>
          </a:bodyPr>
          <a:lstStyle/>
          <a:p>
            <a:pPr indent="0" lvl="0" marL="0" rtl="0" algn="ctr">
              <a:lnSpc>
                <a:spcPct val="135714"/>
              </a:lnSpc>
              <a:spcBef>
                <a:spcPts val="0"/>
              </a:spcBef>
              <a:spcAft>
                <a:spcPts val="0"/>
              </a:spcAft>
              <a:buClr>
                <a:schemeClr val="dk1"/>
              </a:buClr>
              <a:buSzPts val="1100"/>
              <a:buFont typeface="Arial"/>
              <a:buNone/>
            </a:pPr>
            <a:r>
              <a:rPr lang="ar" sz="1850">
                <a:latin typeface="Quattrocento Sans"/>
                <a:ea typeface="Quattrocento Sans"/>
                <a:cs typeface="Quattrocento Sans"/>
                <a:sym typeface="Quattrocento Sans"/>
              </a:rPr>
              <a:t> Draw histograms for each variable</a:t>
            </a:r>
            <a:endParaRPr sz="1850">
              <a:latin typeface="Quattrocento Sans"/>
              <a:ea typeface="Quattrocento Sans"/>
              <a:cs typeface="Quattrocento Sans"/>
              <a:sym typeface="Quattrocento Sans"/>
            </a:endParaRPr>
          </a:p>
          <a:p>
            <a:pPr indent="0" lvl="0" marL="0" rtl="0" algn="ctr">
              <a:lnSpc>
                <a:spcPct val="90000"/>
              </a:lnSpc>
              <a:spcBef>
                <a:spcPts val="0"/>
              </a:spcBef>
              <a:spcAft>
                <a:spcPts val="0"/>
              </a:spcAft>
              <a:buClr>
                <a:schemeClr val="lt1"/>
              </a:buClr>
              <a:buSzPts val="3000"/>
              <a:buFont typeface="Twentieth Century"/>
              <a:buNone/>
            </a:pPr>
            <a:r>
              <a:t/>
            </a:r>
            <a:endParaRPr sz="3600">
              <a:latin typeface="Quattrocento Sans"/>
              <a:ea typeface="Quattrocento Sans"/>
              <a:cs typeface="Quattrocento Sans"/>
              <a:sym typeface="Quattrocento Sans"/>
            </a:endParaRPr>
          </a:p>
        </p:txBody>
      </p:sp>
      <p:sp>
        <p:nvSpPr>
          <p:cNvPr id="341" name="Google Shape;341;p38"/>
          <p:cNvSpPr txBox="1"/>
          <p:nvPr>
            <p:ph idx="12" type="sldNum"/>
          </p:nvPr>
        </p:nvSpPr>
        <p:spPr>
          <a:xfrm>
            <a:off x="246888" y="308610"/>
            <a:ext cx="390906" cy="233172"/>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ar"/>
              <a:t>‹#›</a:t>
            </a:fld>
            <a:endParaRPr/>
          </a:p>
        </p:txBody>
      </p:sp>
      <p:sp>
        <p:nvSpPr>
          <p:cNvPr id="342" name="Google Shape;342;p38"/>
          <p:cNvSpPr txBox="1"/>
          <p:nvPr>
            <p:ph idx="11" type="ftr"/>
          </p:nvPr>
        </p:nvSpPr>
        <p:spPr>
          <a:xfrm>
            <a:off x="349758" y="4642866"/>
            <a:ext cx="1748790" cy="20574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ar"/>
              <a:t>Crypto: investing &amp; trading</a:t>
            </a:r>
            <a:endParaRPr/>
          </a:p>
        </p:txBody>
      </p:sp>
      <p:pic>
        <p:nvPicPr>
          <p:cNvPr id="343" name="Google Shape;343;p38"/>
          <p:cNvPicPr preferRelativeResize="0"/>
          <p:nvPr/>
        </p:nvPicPr>
        <p:blipFill>
          <a:blip r:embed="rId3">
            <a:alphaModFix/>
          </a:blip>
          <a:stretch>
            <a:fillRect/>
          </a:stretch>
        </p:blipFill>
        <p:spPr>
          <a:xfrm>
            <a:off x="412513" y="722100"/>
            <a:ext cx="8507026" cy="44213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9"/>
          <p:cNvSpPr txBox="1"/>
          <p:nvPr>
            <p:ph type="title"/>
          </p:nvPr>
        </p:nvSpPr>
        <p:spPr>
          <a:xfrm>
            <a:off x="824100" y="-147902"/>
            <a:ext cx="7495800" cy="867300"/>
          </a:xfrm>
          <a:prstGeom prst="rect">
            <a:avLst/>
          </a:prstGeom>
          <a:noFill/>
          <a:ln>
            <a:noFill/>
          </a:ln>
        </p:spPr>
        <p:txBody>
          <a:bodyPr anchorCtr="0" anchor="b" bIns="34275" lIns="68575" spcFirstLastPara="1" rIns="68575" wrap="square" tIns="34275">
            <a:noAutofit/>
          </a:bodyPr>
          <a:lstStyle/>
          <a:p>
            <a:pPr indent="0" lvl="0" marL="0" rtl="0" algn="l">
              <a:lnSpc>
                <a:spcPct val="135714"/>
              </a:lnSpc>
              <a:spcBef>
                <a:spcPts val="0"/>
              </a:spcBef>
              <a:spcAft>
                <a:spcPts val="0"/>
              </a:spcAft>
              <a:buClr>
                <a:schemeClr val="dk1"/>
              </a:buClr>
              <a:buSzPts val="1100"/>
              <a:buFont typeface="Arial"/>
              <a:buNone/>
            </a:pPr>
            <a:r>
              <a:t/>
            </a:r>
            <a:endParaRPr b="0" sz="1750">
              <a:latin typeface="Courier New"/>
              <a:ea typeface="Courier New"/>
              <a:cs typeface="Courier New"/>
              <a:sym typeface="Courier New"/>
            </a:endParaRPr>
          </a:p>
          <a:p>
            <a:pPr indent="0" lvl="0" marL="0" rtl="0" algn="ctr">
              <a:lnSpc>
                <a:spcPct val="90000"/>
              </a:lnSpc>
              <a:spcBef>
                <a:spcPts val="0"/>
              </a:spcBef>
              <a:spcAft>
                <a:spcPts val="0"/>
              </a:spcAft>
              <a:buClr>
                <a:schemeClr val="lt1"/>
              </a:buClr>
              <a:buSzPts val="3000"/>
              <a:buFont typeface="Twentieth Century"/>
              <a:buNone/>
            </a:pPr>
            <a:r>
              <a:rPr lang="ar"/>
              <a:t>HeatMap</a:t>
            </a:r>
            <a:endParaRPr/>
          </a:p>
        </p:txBody>
      </p:sp>
      <p:sp>
        <p:nvSpPr>
          <p:cNvPr id="349" name="Google Shape;349;p39"/>
          <p:cNvSpPr txBox="1"/>
          <p:nvPr>
            <p:ph idx="12" type="sldNum"/>
          </p:nvPr>
        </p:nvSpPr>
        <p:spPr>
          <a:xfrm>
            <a:off x="246888" y="308610"/>
            <a:ext cx="390906" cy="233172"/>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fld id="{00000000-1234-1234-1234-123412341234}" type="slidenum">
              <a:rPr lang="ar"/>
              <a:t>‹#›</a:t>
            </a:fld>
            <a:endParaRPr/>
          </a:p>
        </p:txBody>
      </p:sp>
      <p:pic>
        <p:nvPicPr>
          <p:cNvPr id="350" name="Google Shape;350;p39"/>
          <p:cNvPicPr preferRelativeResize="0"/>
          <p:nvPr/>
        </p:nvPicPr>
        <p:blipFill>
          <a:blip r:embed="rId3">
            <a:alphaModFix/>
          </a:blip>
          <a:stretch>
            <a:fillRect/>
          </a:stretch>
        </p:blipFill>
        <p:spPr>
          <a:xfrm>
            <a:off x="1625650" y="935025"/>
            <a:ext cx="6178475" cy="40560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0"/>
          <p:cNvSpPr txBox="1"/>
          <p:nvPr>
            <p:ph type="title"/>
          </p:nvPr>
        </p:nvSpPr>
        <p:spPr>
          <a:xfrm>
            <a:off x="1241298" y="624078"/>
            <a:ext cx="6659118" cy="802386"/>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Clr>
                <a:schemeClr val="lt1"/>
              </a:buClr>
              <a:buSzPts val="3000"/>
              <a:buFont typeface="Twentieth Century"/>
              <a:buNone/>
            </a:pPr>
            <a:r>
              <a:rPr lang="ar"/>
              <a:t>Data preprocessing</a:t>
            </a:r>
            <a:endParaRPr/>
          </a:p>
        </p:txBody>
      </p:sp>
      <p:sp>
        <p:nvSpPr>
          <p:cNvPr id="356" name="Google Shape;356;p40"/>
          <p:cNvSpPr txBox="1"/>
          <p:nvPr>
            <p:ph idx="9" type="body"/>
          </p:nvPr>
        </p:nvSpPr>
        <p:spPr>
          <a:xfrm>
            <a:off x="911100" y="1822800"/>
            <a:ext cx="7774200" cy="1307400"/>
          </a:xfrm>
          <a:prstGeom prst="rect">
            <a:avLst/>
          </a:prstGeom>
          <a:noFill/>
          <a:ln cap="flat" cmpd="sng" w="12700">
            <a:solidFill>
              <a:schemeClr val="lt1"/>
            </a:solidFill>
            <a:prstDash val="solid"/>
            <a:round/>
            <a:headEnd len="sm" w="sm" type="none"/>
            <a:tailEnd len="sm" w="sm" type="none"/>
          </a:ln>
        </p:spPr>
        <p:txBody>
          <a:bodyPr anchorCtr="0" anchor="t" bIns="34275" lIns="192025" spcFirstLastPara="1" rIns="205725" wrap="square" tIns="150875">
            <a:noAutofit/>
          </a:bodyPr>
          <a:lstStyle/>
          <a:p>
            <a:pPr indent="0" lvl="0" marL="0" rtl="0" algn="l">
              <a:lnSpc>
                <a:spcPct val="100000"/>
              </a:lnSpc>
              <a:spcBef>
                <a:spcPts val="0"/>
              </a:spcBef>
              <a:spcAft>
                <a:spcPts val="0"/>
              </a:spcAft>
              <a:buSzPts val="1100"/>
              <a:buNone/>
            </a:pPr>
            <a:r>
              <a:rPr lang="ar" sz="2000"/>
              <a:t>We will delete the duplicate data, and we will delete the lines that contain zeros in x, y, and z , and we will fill the remaining values for z using the depth equation.</a:t>
            </a:r>
            <a:endParaRPr sz="2000"/>
          </a:p>
        </p:txBody>
      </p:sp>
      <p:pic>
        <p:nvPicPr>
          <p:cNvPr id="357" name="Google Shape;357;p40"/>
          <p:cNvPicPr preferRelativeResize="0"/>
          <p:nvPr/>
        </p:nvPicPr>
        <p:blipFill>
          <a:blip r:embed="rId3">
            <a:alphaModFix/>
          </a:blip>
          <a:stretch>
            <a:fillRect/>
          </a:stretch>
        </p:blipFill>
        <p:spPr>
          <a:xfrm>
            <a:off x="1412575" y="3526525"/>
            <a:ext cx="6316575" cy="1023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1"/>
          <p:cNvSpPr txBox="1"/>
          <p:nvPr>
            <p:ph type="title"/>
          </p:nvPr>
        </p:nvSpPr>
        <p:spPr>
          <a:xfrm>
            <a:off x="1241298" y="624078"/>
            <a:ext cx="6659100" cy="802500"/>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Clr>
                <a:schemeClr val="lt1"/>
              </a:buClr>
              <a:buSzPts val="3000"/>
              <a:buFont typeface="Twentieth Century"/>
              <a:buNone/>
            </a:pPr>
            <a:r>
              <a:rPr lang="ar"/>
              <a:t>Dealing With Category</a:t>
            </a:r>
            <a:endParaRPr/>
          </a:p>
        </p:txBody>
      </p:sp>
      <p:sp>
        <p:nvSpPr>
          <p:cNvPr id="363" name="Google Shape;363;p41"/>
          <p:cNvSpPr txBox="1"/>
          <p:nvPr>
            <p:ph idx="9" type="body"/>
          </p:nvPr>
        </p:nvSpPr>
        <p:spPr>
          <a:xfrm>
            <a:off x="911100" y="1822800"/>
            <a:ext cx="7774200" cy="2776800"/>
          </a:xfrm>
          <a:prstGeom prst="rect">
            <a:avLst/>
          </a:prstGeom>
          <a:noFill/>
          <a:ln cap="flat" cmpd="sng" w="12700">
            <a:solidFill>
              <a:schemeClr val="lt1"/>
            </a:solidFill>
            <a:prstDash val="solid"/>
            <a:round/>
            <a:headEnd len="sm" w="sm" type="none"/>
            <a:tailEnd len="sm" w="sm" type="none"/>
          </a:ln>
        </p:spPr>
        <p:txBody>
          <a:bodyPr anchorCtr="0" anchor="t" bIns="34275" lIns="192025" spcFirstLastPara="1" rIns="205725" wrap="square" tIns="150875">
            <a:noAutofit/>
          </a:bodyPr>
          <a:lstStyle/>
          <a:p>
            <a:pPr indent="0" lvl="0" marL="0" rtl="0" algn="l">
              <a:lnSpc>
                <a:spcPct val="100000"/>
              </a:lnSpc>
              <a:spcBef>
                <a:spcPts val="0"/>
              </a:spcBef>
              <a:spcAft>
                <a:spcPts val="0"/>
              </a:spcAft>
              <a:buSzPts val="1100"/>
              <a:buNone/>
            </a:pPr>
            <a:r>
              <a:rPr lang="ar" sz="2000"/>
              <a:t>We know that if there is a category feature, we encode it. There are many types of encoding, some of which are one-hot encoding, and ordinal encoding. Here we found that the three features (color, cut, clarity) are category features with an order from worst to best, so we used ordinal encoding, which It replaces each category with an appropriate ordinal number indicating the category's ranking in the categories of the same column</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