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0" r:id="rId15"/>
    <p:sldId id="261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827" autoAdjust="0"/>
  </p:normalViewPr>
  <p:slideViewPr>
    <p:cSldViewPr snapToGrid="0">
      <p:cViewPr varScale="1">
        <p:scale>
          <a:sx n="72" d="100"/>
          <a:sy n="72" d="100"/>
        </p:scale>
        <p:origin x="13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DE1FEB-692C-4CD6-B103-12444CEA1B81}" type="doc">
      <dgm:prSet loTypeId="urn:microsoft.com/office/officeart/2005/8/layout/vList2" loCatId="list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13C9552-D447-4FD0-9BE1-364A5F9F2BC7}">
      <dgm:prSet/>
      <dgm:spPr/>
      <dgm:t>
        <a:bodyPr/>
        <a:lstStyle/>
        <a:p>
          <a:r>
            <a:rPr lang="en-US" b="0" i="0"/>
            <a:t>Introducción</a:t>
          </a:r>
          <a:endParaRPr lang="es-AR"/>
        </a:p>
      </dgm:t>
    </dgm:pt>
    <dgm:pt modelId="{E7B5329B-A96B-4F94-8FD5-6A0965B92858}" type="parTrans" cxnId="{E5B4FAAE-AEBF-404A-87BB-1766248FE70A}">
      <dgm:prSet/>
      <dgm:spPr/>
      <dgm:t>
        <a:bodyPr/>
        <a:lstStyle/>
        <a:p>
          <a:endParaRPr lang="en-US"/>
        </a:p>
      </dgm:t>
    </dgm:pt>
    <dgm:pt modelId="{3C081C58-5639-494D-B3D5-49ECCEF0C3B5}" type="sibTrans" cxnId="{E5B4FAAE-AEBF-404A-87BB-1766248FE70A}">
      <dgm:prSet/>
      <dgm:spPr/>
      <dgm:t>
        <a:bodyPr/>
        <a:lstStyle/>
        <a:p>
          <a:endParaRPr lang="en-US"/>
        </a:p>
      </dgm:t>
    </dgm:pt>
    <dgm:pt modelId="{062C4002-74A0-452F-B9FD-09243AADBC2D}">
      <dgm:prSet/>
      <dgm:spPr/>
      <dgm:t>
        <a:bodyPr/>
        <a:lstStyle/>
        <a:p>
          <a:r>
            <a:rPr lang="en-US" b="0" i="0"/>
            <a:t>Alcance</a:t>
          </a:r>
          <a:endParaRPr lang="es-AR"/>
        </a:p>
      </dgm:t>
    </dgm:pt>
    <dgm:pt modelId="{C08FB458-4A9D-48DA-8488-1321E520FC56}" type="parTrans" cxnId="{33A0E90C-DEE8-4A43-93A4-7D8BEABE62C7}">
      <dgm:prSet/>
      <dgm:spPr/>
      <dgm:t>
        <a:bodyPr/>
        <a:lstStyle/>
        <a:p>
          <a:endParaRPr lang="en-US"/>
        </a:p>
      </dgm:t>
    </dgm:pt>
    <dgm:pt modelId="{9B0B1EBD-5DBA-49AC-8706-52618E69A0E2}" type="sibTrans" cxnId="{33A0E90C-DEE8-4A43-93A4-7D8BEABE62C7}">
      <dgm:prSet/>
      <dgm:spPr/>
      <dgm:t>
        <a:bodyPr/>
        <a:lstStyle/>
        <a:p>
          <a:endParaRPr lang="en-US"/>
        </a:p>
      </dgm:t>
    </dgm:pt>
    <dgm:pt modelId="{94E577E7-37BE-4416-BA8B-81C59A262F9C}">
      <dgm:prSet/>
      <dgm:spPr/>
      <dgm:t>
        <a:bodyPr/>
        <a:lstStyle/>
        <a:p>
          <a:r>
            <a:rPr lang="en-US" b="0" i="0"/>
            <a:t>Conceptos del sistema</a:t>
          </a:r>
          <a:endParaRPr lang="es-AR"/>
        </a:p>
      </dgm:t>
    </dgm:pt>
    <dgm:pt modelId="{ADFD92C6-68C1-44F9-BB77-F0C5BD2F5255}" type="parTrans" cxnId="{CBFB3424-032F-40A8-8FA1-EFECE67858E8}">
      <dgm:prSet/>
      <dgm:spPr/>
      <dgm:t>
        <a:bodyPr/>
        <a:lstStyle/>
        <a:p>
          <a:endParaRPr lang="en-US"/>
        </a:p>
      </dgm:t>
    </dgm:pt>
    <dgm:pt modelId="{32249DC4-95C0-44CD-BFCF-083BE259AD8C}" type="sibTrans" cxnId="{CBFB3424-032F-40A8-8FA1-EFECE67858E8}">
      <dgm:prSet/>
      <dgm:spPr/>
      <dgm:t>
        <a:bodyPr/>
        <a:lstStyle/>
        <a:p>
          <a:endParaRPr lang="en-US"/>
        </a:p>
      </dgm:t>
    </dgm:pt>
    <dgm:pt modelId="{C6E16571-F50B-4703-B10A-B2B2ACDA0CB8}">
      <dgm:prSet/>
      <dgm:spPr/>
      <dgm:t>
        <a:bodyPr/>
        <a:lstStyle/>
        <a:p>
          <a:r>
            <a:rPr lang="en-US" b="0" i="0"/>
            <a:t>¿Que puede hacer SAFE?</a:t>
          </a:r>
          <a:endParaRPr lang="es-AR"/>
        </a:p>
      </dgm:t>
    </dgm:pt>
    <dgm:pt modelId="{94DB6D25-D7C9-4A09-94D1-15D83CB296AA}" type="parTrans" cxnId="{22635F43-3CC6-4F73-8B4B-2FBBAECBB2F6}">
      <dgm:prSet/>
      <dgm:spPr/>
      <dgm:t>
        <a:bodyPr/>
        <a:lstStyle/>
        <a:p>
          <a:endParaRPr lang="en-US"/>
        </a:p>
      </dgm:t>
    </dgm:pt>
    <dgm:pt modelId="{3798A235-49F0-41A5-B4E8-8AA0A39BDC30}" type="sibTrans" cxnId="{22635F43-3CC6-4F73-8B4B-2FBBAECBB2F6}">
      <dgm:prSet/>
      <dgm:spPr/>
      <dgm:t>
        <a:bodyPr/>
        <a:lstStyle/>
        <a:p>
          <a:endParaRPr lang="en-US"/>
        </a:p>
      </dgm:t>
    </dgm:pt>
    <dgm:pt modelId="{2355D983-3F01-4243-B021-88F97EBB35F6}">
      <dgm:prSet custT="1"/>
      <dgm:spPr/>
      <dgm:t>
        <a:bodyPr/>
        <a:lstStyle/>
        <a:p>
          <a:r>
            <a:rPr lang="en-US" sz="2000" b="0" i="0" dirty="0"/>
            <a:t>Demo</a:t>
          </a:r>
          <a:r>
            <a:rPr lang="en-US" sz="1700" b="0" i="0" dirty="0"/>
            <a:t>.</a:t>
          </a:r>
          <a:endParaRPr lang="es-AR" sz="1700" dirty="0"/>
        </a:p>
      </dgm:t>
    </dgm:pt>
    <dgm:pt modelId="{565AB2B9-9B81-4142-9425-0A1E8819E037}" type="parTrans" cxnId="{1C1DF3A2-A535-45FD-B2E8-3CED3609B452}">
      <dgm:prSet/>
      <dgm:spPr/>
      <dgm:t>
        <a:bodyPr/>
        <a:lstStyle/>
        <a:p>
          <a:endParaRPr lang="en-US"/>
        </a:p>
      </dgm:t>
    </dgm:pt>
    <dgm:pt modelId="{2FF253A3-F8E0-43B6-A7AC-46A331CC5649}" type="sibTrans" cxnId="{1C1DF3A2-A535-45FD-B2E8-3CED3609B452}">
      <dgm:prSet/>
      <dgm:spPr/>
      <dgm:t>
        <a:bodyPr/>
        <a:lstStyle/>
        <a:p>
          <a:endParaRPr lang="en-US"/>
        </a:p>
      </dgm:t>
    </dgm:pt>
    <dgm:pt modelId="{CA1DB043-421D-42C9-9472-AA23FC8C1343}">
      <dgm:prSet custT="1"/>
      <dgm:spPr/>
      <dgm:t>
        <a:bodyPr/>
        <a:lstStyle/>
        <a:p>
          <a:r>
            <a:rPr lang="en-US" sz="2000" b="0" i="0" dirty="0" err="1"/>
            <a:t>Configuración</a:t>
          </a:r>
          <a:r>
            <a:rPr lang="en-US" sz="1700" b="0" i="0" dirty="0"/>
            <a:t>.</a:t>
          </a:r>
          <a:endParaRPr lang="es-AR" sz="1700" dirty="0"/>
        </a:p>
      </dgm:t>
    </dgm:pt>
    <dgm:pt modelId="{8E5858FF-7D9E-4736-A726-E576890967FD}" type="parTrans" cxnId="{20601E02-42BE-4098-887F-F7DC05E1025A}">
      <dgm:prSet/>
      <dgm:spPr/>
      <dgm:t>
        <a:bodyPr/>
        <a:lstStyle/>
        <a:p>
          <a:endParaRPr lang="en-US"/>
        </a:p>
      </dgm:t>
    </dgm:pt>
    <dgm:pt modelId="{9F50AEBA-2D18-4177-89E6-9F85E79D5E81}" type="sibTrans" cxnId="{20601E02-42BE-4098-887F-F7DC05E1025A}">
      <dgm:prSet/>
      <dgm:spPr/>
      <dgm:t>
        <a:bodyPr/>
        <a:lstStyle/>
        <a:p>
          <a:endParaRPr lang="en-US"/>
        </a:p>
      </dgm:t>
    </dgm:pt>
    <dgm:pt modelId="{55DB563C-C81B-483F-BAF7-DBE41DA2B3B7}">
      <dgm:prSet/>
      <dgm:spPr/>
      <dgm:t>
        <a:bodyPr/>
        <a:lstStyle/>
        <a:p>
          <a:r>
            <a:rPr lang="en-US" b="0" i="0"/>
            <a:t>Selfie </a:t>
          </a:r>
          <a:endParaRPr lang="es-AR"/>
        </a:p>
      </dgm:t>
    </dgm:pt>
    <dgm:pt modelId="{7CF3CAC5-AD76-4516-B649-89AAAB318D09}" type="parTrans" cxnId="{2486FBD6-FB95-4791-9A98-E05C8F407D13}">
      <dgm:prSet/>
      <dgm:spPr/>
      <dgm:t>
        <a:bodyPr/>
        <a:lstStyle/>
        <a:p>
          <a:endParaRPr lang="en-US"/>
        </a:p>
      </dgm:t>
    </dgm:pt>
    <dgm:pt modelId="{B42C62FD-3AAE-4D00-B784-D895459F4B01}" type="sibTrans" cxnId="{2486FBD6-FB95-4791-9A98-E05C8F407D13}">
      <dgm:prSet/>
      <dgm:spPr/>
      <dgm:t>
        <a:bodyPr/>
        <a:lstStyle/>
        <a:p>
          <a:endParaRPr lang="en-US"/>
        </a:p>
      </dgm:t>
    </dgm:pt>
    <dgm:pt modelId="{82777140-010A-41F3-810A-50005DE61DBE}" type="pres">
      <dgm:prSet presAssocID="{87DE1FEB-692C-4CD6-B103-12444CEA1B81}" presName="linear" presStyleCnt="0">
        <dgm:presLayoutVars>
          <dgm:animLvl val="lvl"/>
          <dgm:resizeHandles val="exact"/>
        </dgm:presLayoutVars>
      </dgm:prSet>
      <dgm:spPr/>
    </dgm:pt>
    <dgm:pt modelId="{6002DB22-C96A-45F5-BA0D-E1A9EF8FEA4D}" type="pres">
      <dgm:prSet presAssocID="{313C9552-D447-4FD0-9BE1-364A5F9F2BC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226FCB0-6CC9-4120-A792-DB2097067249}" type="pres">
      <dgm:prSet presAssocID="{3C081C58-5639-494D-B3D5-49ECCEF0C3B5}" presName="spacer" presStyleCnt="0"/>
      <dgm:spPr/>
    </dgm:pt>
    <dgm:pt modelId="{AB52A976-B791-4A7E-9B8E-4F12D15D0A6F}" type="pres">
      <dgm:prSet presAssocID="{062C4002-74A0-452F-B9FD-09243AADBC2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F1B8379-8533-46E7-A4E3-E55C27738BE7}" type="pres">
      <dgm:prSet presAssocID="{9B0B1EBD-5DBA-49AC-8706-52618E69A0E2}" presName="spacer" presStyleCnt="0"/>
      <dgm:spPr/>
    </dgm:pt>
    <dgm:pt modelId="{1C2C7DA3-582B-4779-85E2-B40E8BD99BC3}" type="pres">
      <dgm:prSet presAssocID="{94E577E7-37BE-4416-BA8B-81C59A262F9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64D86D9-401A-4C86-A299-E33BDF467206}" type="pres">
      <dgm:prSet presAssocID="{32249DC4-95C0-44CD-BFCF-083BE259AD8C}" presName="spacer" presStyleCnt="0"/>
      <dgm:spPr/>
    </dgm:pt>
    <dgm:pt modelId="{CB1736F5-1304-4312-8451-C39250A36DFE}" type="pres">
      <dgm:prSet presAssocID="{C6E16571-F50B-4703-B10A-B2B2ACDA0CB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6159434-8242-4FFC-B98C-2D02780F8357}" type="pres">
      <dgm:prSet presAssocID="{C6E16571-F50B-4703-B10A-B2B2ACDA0CB8}" presName="childText" presStyleLbl="revTx" presStyleIdx="0" presStyleCnt="1">
        <dgm:presLayoutVars>
          <dgm:bulletEnabled val="1"/>
        </dgm:presLayoutVars>
      </dgm:prSet>
      <dgm:spPr/>
    </dgm:pt>
    <dgm:pt modelId="{7A8B5E91-9241-43DD-88CF-2E4C12688D32}" type="pres">
      <dgm:prSet presAssocID="{55DB563C-C81B-483F-BAF7-DBE41DA2B3B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486FBD6-FB95-4791-9A98-E05C8F407D13}" srcId="{87DE1FEB-692C-4CD6-B103-12444CEA1B81}" destId="{55DB563C-C81B-483F-BAF7-DBE41DA2B3B7}" srcOrd="4" destOrd="0" parTransId="{7CF3CAC5-AD76-4516-B649-89AAAB318D09}" sibTransId="{B42C62FD-3AAE-4D00-B784-D895459F4B01}"/>
    <dgm:cxn modelId="{E5B4FAAE-AEBF-404A-87BB-1766248FE70A}" srcId="{87DE1FEB-692C-4CD6-B103-12444CEA1B81}" destId="{313C9552-D447-4FD0-9BE1-364A5F9F2BC7}" srcOrd="0" destOrd="0" parTransId="{E7B5329B-A96B-4F94-8FD5-6A0965B92858}" sibTransId="{3C081C58-5639-494D-B3D5-49ECCEF0C3B5}"/>
    <dgm:cxn modelId="{CBFB3424-032F-40A8-8FA1-EFECE67858E8}" srcId="{87DE1FEB-692C-4CD6-B103-12444CEA1B81}" destId="{94E577E7-37BE-4416-BA8B-81C59A262F9C}" srcOrd="2" destOrd="0" parTransId="{ADFD92C6-68C1-44F9-BB77-F0C5BD2F5255}" sibTransId="{32249DC4-95C0-44CD-BFCF-083BE259AD8C}"/>
    <dgm:cxn modelId="{1BC9CCDD-B97A-4919-B937-AE978B93FB68}" type="presOf" srcId="{313C9552-D447-4FD0-9BE1-364A5F9F2BC7}" destId="{6002DB22-C96A-45F5-BA0D-E1A9EF8FEA4D}" srcOrd="0" destOrd="0" presId="urn:microsoft.com/office/officeart/2005/8/layout/vList2"/>
    <dgm:cxn modelId="{20601E02-42BE-4098-887F-F7DC05E1025A}" srcId="{C6E16571-F50B-4703-B10A-B2B2ACDA0CB8}" destId="{CA1DB043-421D-42C9-9472-AA23FC8C1343}" srcOrd="1" destOrd="0" parTransId="{8E5858FF-7D9E-4736-A726-E576890967FD}" sibTransId="{9F50AEBA-2D18-4177-89E6-9F85E79D5E81}"/>
    <dgm:cxn modelId="{023733FE-8B4C-4776-9482-66BCE8C5C3C5}" type="presOf" srcId="{CA1DB043-421D-42C9-9472-AA23FC8C1343}" destId="{E6159434-8242-4FFC-B98C-2D02780F8357}" srcOrd="0" destOrd="1" presId="urn:microsoft.com/office/officeart/2005/8/layout/vList2"/>
    <dgm:cxn modelId="{33A0E90C-DEE8-4A43-93A4-7D8BEABE62C7}" srcId="{87DE1FEB-692C-4CD6-B103-12444CEA1B81}" destId="{062C4002-74A0-452F-B9FD-09243AADBC2D}" srcOrd="1" destOrd="0" parTransId="{C08FB458-4A9D-48DA-8488-1321E520FC56}" sibTransId="{9B0B1EBD-5DBA-49AC-8706-52618E69A0E2}"/>
    <dgm:cxn modelId="{9FC0629B-5F19-49E5-816F-172DCD8B31C0}" type="presOf" srcId="{2355D983-3F01-4243-B021-88F97EBB35F6}" destId="{E6159434-8242-4FFC-B98C-2D02780F8357}" srcOrd="0" destOrd="0" presId="urn:microsoft.com/office/officeart/2005/8/layout/vList2"/>
    <dgm:cxn modelId="{650F7E82-D401-4224-933E-CF01A872AD81}" type="presOf" srcId="{55DB563C-C81B-483F-BAF7-DBE41DA2B3B7}" destId="{7A8B5E91-9241-43DD-88CF-2E4C12688D32}" srcOrd="0" destOrd="0" presId="urn:microsoft.com/office/officeart/2005/8/layout/vList2"/>
    <dgm:cxn modelId="{22635F43-3CC6-4F73-8B4B-2FBBAECBB2F6}" srcId="{87DE1FEB-692C-4CD6-B103-12444CEA1B81}" destId="{C6E16571-F50B-4703-B10A-B2B2ACDA0CB8}" srcOrd="3" destOrd="0" parTransId="{94DB6D25-D7C9-4A09-94D1-15D83CB296AA}" sibTransId="{3798A235-49F0-41A5-B4E8-8AA0A39BDC30}"/>
    <dgm:cxn modelId="{7A7BB208-6E63-4EF2-87CA-244F772D164D}" type="presOf" srcId="{87DE1FEB-692C-4CD6-B103-12444CEA1B81}" destId="{82777140-010A-41F3-810A-50005DE61DBE}" srcOrd="0" destOrd="0" presId="urn:microsoft.com/office/officeart/2005/8/layout/vList2"/>
    <dgm:cxn modelId="{DB5DA992-B341-4C57-9F09-06F5E321ADAB}" type="presOf" srcId="{062C4002-74A0-452F-B9FD-09243AADBC2D}" destId="{AB52A976-B791-4A7E-9B8E-4F12D15D0A6F}" srcOrd="0" destOrd="0" presId="urn:microsoft.com/office/officeart/2005/8/layout/vList2"/>
    <dgm:cxn modelId="{B209BCB6-5CFB-44B7-8B38-A54A752D5D7A}" type="presOf" srcId="{C6E16571-F50B-4703-B10A-B2B2ACDA0CB8}" destId="{CB1736F5-1304-4312-8451-C39250A36DFE}" srcOrd="0" destOrd="0" presId="urn:microsoft.com/office/officeart/2005/8/layout/vList2"/>
    <dgm:cxn modelId="{90BB5017-EDE9-4CD5-AA36-544D3F18215D}" type="presOf" srcId="{94E577E7-37BE-4416-BA8B-81C59A262F9C}" destId="{1C2C7DA3-582B-4779-85E2-B40E8BD99BC3}" srcOrd="0" destOrd="0" presId="urn:microsoft.com/office/officeart/2005/8/layout/vList2"/>
    <dgm:cxn modelId="{1C1DF3A2-A535-45FD-B2E8-3CED3609B452}" srcId="{C6E16571-F50B-4703-B10A-B2B2ACDA0CB8}" destId="{2355D983-3F01-4243-B021-88F97EBB35F6}" srcOrd="0" destOrd="0" parTransId="{565AB2B9-9B81-4142-9425-0A1E8819E037}" sibTransId="{2FF253A3-F8E0-43B6-A7AC-46A331CC5649}"/>
    <dgm:cxn modelId="{3CD2B721-6959-4AB3-92AC-7C8829D2326F}" type="presParOf" srcId="{82777140-010A-41F3-810A-50005DE61DBE}" destId="{6002DB22-C96A-45F5-BA0D-E1A9EF8FEA4D}" srcOrd="0" destOrd="0" presId="urn:microsoft.com/office/officeart/2005/8/layout/vList2"/>
    <dgm:cxn modelId="{9314B71F-6685-4E88-8150-4A192C6866F7}" type="presParOf" srcId="{82777140-010A-41F3-810A-50005DE61DBE}" destId="{9226FCB0-6CC9-4120-A792-DB2097067249}" srcOrd="1" destOrd="0" presId="urn:microsoft.com/office/officeart/2005/8/layout/vList2"/>
    <dgm:cxn modelId="{742116BB-FF4E-49D2-AA61-1321BAF18038}" type="presParOf" srcId="{82777140-010A-41F3-810A-50005DE61DBE}" destId="{AB52A976-B791-4A7E-9B8E-4F12D15D0A6F}" srcOrd="2" destOrd="0" presId="urn:microsoft.com/office/officeart/2005/8/layout/vList2"/>
    <dgm:cxn modelId="{627A77F0-D904-4523-9981-5F1B7647F675}" type="presParOf" srcId="{82777140-010A-41F3-810A-50005DE61DBE}" destId="{0F1B8379-8533-46E7-A4E3-E55C27738BE7}" srcOrd="3" destOrd="0" presId="urn:microsoft.com/office/officeart/2005/8/layout/vList2"/>
    <dgm:cxn modelId="{ED7991BD-ABA2-4021-B9AE-122F2DB2957A}" type="presParOf" srcId="{82777140-010A-41F3-810A-50005DE61DBE}" destId="{1C2C7DA3-582B-4779-85E2-B40E8BD99BC3}" srcOrd="4" destOrd="0" presId="urn:microsoft.com/office/officeart/2005/8/layout/vList2"/>
    <dgm:cxn modelId="{31C5E6D2-2462-458D-B794-B74F1D9B3039}" type="presParOf" srcId="{82777140-010A-41F3-810A-50005DE61DBE}" destId="{864D86D9-401A-4C86-A299-E33BDF467206}" srcOrd="5" destOrd="0" presId="urn:microsoft.com/office/officeart/2005/8/layout/vList2"/>
    <dgm:cxn modelId="{F8C5A8C6-BD2E-4D3C-9319-19755DDC0D72}" type="presParOf" srcId="{82777140-010A-41F3-810A-50005DE61DBE}" destId="{CB1736F5-1304-4312-8451-C39250A36DFE}" srcOrd="6" destOrd="0" presId="urn:microsoft.com/office/officeart/2005/8/layout/vList2"/>
    <dgm:cxn modelId="{B57C5BBA-1DFD-4703-B1AB-49FBF6D89227}" type="presParOf" srcId="{82777140-010A-41F3-810A-50005DE61DBE}" destId="{E6159434-8242-4FFC-B98C-2D02780F8357}" srcOrd="7" destOrd="0" presId="urn:microsoft.com/office/officeart/2005/8/layout/vList2"/>
    <dgm:cxn modelId="{C7E503DC-0D04-4A33-AA33-376AD9D7DB6C}" type="presParOf" srcId="{82777140-010A-41F3-810A-50005DE61DBE}" destId="{7A8B5E91-9241-43DD-88CF-2E4C12688D3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0B583D-8409-470B-968B-F279F5F5D7B3}" type="doc">
      <dgm:prSet loTypeId="urn:microsoft.com/office/officeart/2005/8/layout/radial3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FBE8EBD-313D-4748-AD0C-F5C073D48C0B}">
      <dgm:prSet phldrT="[Text]"/>
      <dgm:spPr/>
      <dgm:t>
        <a:bodyPr/>
        <a:lstStyle/>
        <a:p>
          <a:r>
            <a:rPr lang="en-US" b="1" dirty="0"/>
            <a:t>Sistema</a:t>
          </a:r>
          <a:br>
            <a:rPr lang="en-US" b="1" dirty="0"/>
          </a:br>
          <a:r>
            <a:rPr lang="en-US" b="1" dirty="0"/>
            <a:t>Web</a:t>
          </a:r>
        </a:p>
      </dgm:t>
    </dgm:pt>
    <dgm:pt modelId="{75AF5745-21D3-47F9-A189-FA374EF27FE1}" type="parTrans" cxnId="{4F2C7870-6634-4149-A225-873B1C6DC20B}">
      <dgm:prSet/>
      <dgm:spPr/>
      <dgm:t>
        <a:bodyPr/>
        <a:lstStyle/>
        <a:p>
          <a:endParaRPr lang="en-US"/>
        </a:p>
      </dgm:t>
    </dgm:pt>
    <dgm:pt modelId="{2499A0FE-0578-488F-A8BC-FC4F9A3E2D31}" type="sibTrans" cxnId="{4F2C7870-6634-4149-A225-873B1C6DC20B}">
      <dgm:prSet/>
      <dgm:spPr/>
      <dgm:t>
        <a:bodyPr/>
        <a:lstStyle/>
        <a:p>
          <a:endParaRPr lang="en-US"/>
        </a:p>
      </dgm:t>
    </dgm:pt>
    <dgm:pt modelId="{8CB8C943-CB22-495E-82F6-A3E57007B1DE}">
      <dgm:prSet phldrT="[Text]"/>
      <dgm:spPr/>
      <dgm:t>
        <a:bodyPr/>
        <a:lstStyle/>
        <a:p>
          <a:r>
            <a:rPr lang="en-US" b="1" dirty="0" err="1"/>
            <a:t>Ayuda</a:t>
          </a:r>
          <a:r>
            <a:rPr lang="en-US" b="1" dirty="0"/>
            <a:t> al </a:t>
          </a:r>
          <a:r>
            <a:rPr lang="en-US" b="1" dirty="0" err="1"/>
            <a:t>Alumno</a:t>
          </a:r>
          <a:endParaRPr lang="en-US" b="1" dirty="0"/>
        </a:p>
      </dgm:t>
    </dgm:pt>
    <dgm:pt modelId="{0122A94B-9219-4B9D-9E5D-5E10D511FEAE}" type="parTrans" cxnId="{AD922FE3-2CD5-41D6-8CBA-55C44DAF002A}">
      <dgm:prSet/>
      <dgm:spPr/>
      <dgm:t>
        <a:bodyPr/>
        <a:lstStyle/>
        <a:p>
          <a:endParaRPr lang="en-US"/>
        </a:p>
      </dgm:t>
    </dgm:pt>
    <dgm:pt modelId="{F3C8A53C-B074-44AA-A54A-488DAE44F2DB}" type="sibTrans" cxnId="{AD922FE3-2CD5-41D6-8CBA-55C44DAF002A}">
      <dgm:prSet/>
      <dgm:spPr/>
      <dgm:t>
        <a:bodyPr/>
        <a:lstStyle/>
        <a:p>
          <a:endParaRPr lang="en-US"/>
        </a:p>
      </dgm:t>
    </dgm:pt>
    <dgm:pt modelId="{E7E0B8A0-3BA4-4A33-88C3-74B1631EF4D1}">
      <dgm:prSet phldrT="[Text]"/>
      <dgm:spPr/>
      <dgm:t>
        <a:bodyPr/>
        <a:lstStyle/>
        <a:p>
          <a:r>
            <a:rPr lang="en-US" b="1" dirty="0" err="1"/>
            <a:t>Utilizando</a:t>
          </a:r>
          <a:r>
            <a:rPr lang="en-US" b="1" dirty="0"/>
            <a:t> </a:t>
          </a:r>
          <a:r>
            <a:rPr lang="en-US" b="1" dirty="0" err="1"/>
            <a:t>Aprendizaje</a:t>
          </a:r>
          <a:r>
            <a:rPr lang="en-US" b="1" dirty="0"/>
            <a:t> </a:t>
          </a:r>
          <a:r>
            <a:rPr lang="en-US" b="1" dirty="0" err="1"/>
            <a:t>Adaptativo</a:t>
          </a:r>
          <a:endParaRPr lang="en-US" b="1" dirty="0"/>
        </a:p>
      </dgm:t>
    </dgm:pt>
    <dgm:pt modelId="{E267A751-B0C8-4DD0-A5AC-1237CE3B56C0}" type="parTrans" cxnId="{2F2802A3-5264-4275-A432-351C3F6FF6AD}">
      <dgm:prSet/>
      <dgm:spPr/>
      <dgm:t>
        <a:bodyPr/>
        <a:lstStyle/>
        <a:p>
          <a:endParaRPr lang="en-US"/>
        </a:p>
      </dgm:t>
    </dgm:pt>
    <dgm:pt modelId="{2D1A80A2-BD03-4287-AC3C-2DD4FFE4132C}" type="sibTrans" cxnId="{2F2802A3-5264-4275-A432-351C3F6FF6AD}">
      <dgm:prSet/>
      <dgm:spPr/>
      <dgm:t>
        <a:bodyPr/>
        <a:lstStyle/>
        <a:p>
          <a:endParaRPr lang="en-US"/>
        </a:p>
      </dgm:t>
    </dgm:pt>
    <dgm:pt modelId="{D0171901-DC0D-44C5-AA18-7A23A9D596D1}">
      <dgm:prSet phldrT="[Text]"/>
      <dgm:spPr/>
      <dgm:t>
        <a:bodyPr/>
        <a:lstStyle/>
        <a:p>
          <a:r>
            <a:rPr lang="en-US" b="1" dirty="0"/>
            <a:t>Control y </a:t>
          </a:r>
          <a:r>
            <a:rPr lang="en-US" b="1" dirty="0" err="1"/>
            <a:t>Seguimiento</a:t>
          </a:r>
          <a:endParaRPr lang="en-US" b="1" dirty="0"/>
        </a:p>
      </dgm:t>
    </dgm:pt>
    <dgm:pt modelId="{F926F9DB-E7E7-4139-9539-153783A45E0E}" type="parTrans" cxnId="{A70F9820-009C-482B-B7DD-ED89800E9D77}">
      <dgm:prSet/>
      <dgm:spPr/>
      <dgm:t>
        <a:bodyPr/>
        <a:lstStyle/>
        <a:p>
          <a:endParaRPr lang="en-US"/>
        </a:p>
      </dgm:t>
    </dgm:pt>
    <dgm:pt modelId="{F7A240D1-5B93-4B51-B538-3932F4CCC2A9}" type="sibTrans" cxnId="{A70F9820-009C-482B-B7DD-ED89800E9D77}">
      <dgm:prSet/>
      <dgm:spPr/>
      <dgm:t>
        <a:bodyPr/>
        <a:lstStyle/>
        <a:p>
          <a:endParaRPr lang="en-US"/>
        </a:p>
      </dgm:t>
    </dgm:pt>
    <dgm:pt modelId="{D296D946-2980-4423-826B-446B1D144B7B}">
      <dgm:prSet phldrT="[Text]"/>
      <dgm:spPr/>
      <dgm:t>
        <a:bodyPr/>
        <a:lstStyle/>
        <a:p>
          <a:r>
            <a:rPr lang="en-US" dirty="0"/>
            <a:t>SAFE</a:t>
          </a:r>
        </a:p>
      </dgm:t>
    </dgm:pt>
    <dgm:pt modelId="{9C11D3C4-FBB6-43EB-9E38-09DB8DF6CE69}" type="sibTrans" cxnId="{EF08A864-02C8-4B62-95B7-B9215578945C}">
      <dgm:prSet/>
      <dgm:spPr/>
      <dgm:t>
        <a:bodyPr/>
        <a:lstStyle/>
        <a:p>
          <a:endParaRPr lang="en-US"/>
        </a:p>
      </dgm:t>
    </dgm:pt>
    <dgm:pt modelId="{BE0265E6-3AF1-4C62-BFB0-B344AFB41FEB}" type="parTrans" cxnId="{EF08A864-02C8-4B62-95B7-B9215578945C}">
      <dgm:prSet/>
      <dgm:spPr/>
      <dgm:t>
        <a:bodyPr/>
        <a:lstStyle/>
        <a:p>
          <a:endParaRPr lang="en-US"/>
        </a:p>
      </dgm:t>
    </dgm:pt>
    <dgm:pt modelId="{033402C5-B05E-4544-9625-B37E2F4D6B29}" type="pres">
      <dgm:prSet presAssocID="{4D0B583D-8409-470B-968B-F279F5F5D7B3}" presName="composite" presStyleCnt="0">
        <dgm:presLayoutVars>
          <dgm:chMax val="1"/>
          <dgm:dir/>
          <dgm:resizeHandles val="exact"/>
        </dgm:presLayoutVars>
      </dgm:prSet>
      <dgm:spPr/>
    </dgm:pt>
    <dgm:pt modelId="{27A45AB9-898A-43E1-86E8-7DE9D1A0446B}" type="pres">
      <dgm:prSet presAssocID="{4D0B583D-8409-470B-968B-F279F5F5D7B3}" presName="radial" presStyleCnt="0">
        <dgm:presLayoutVars>
          <dgm:animLvl val="ctr"/>
        </dgm:presLayoutVars>
      </dgm:prSet>
      <dgm:spPr/>
    </dgm:pt>
    <dgm:pt modelId="{90DCE150-B87F-4A1C-B0CE-11E44E6430CF}" type="pres">
      <dgm:prSet presAssocID="{D296D946-2980-4423-826B-446B1D144B7B}" presName="centerShape" presStyleLbl="vennNode1" presStyleIdx="0" presStyleCnt="5"/>
      <dgm:spPr/>
    </dgm:pt>
    <dgm:pt modelId="{EB23AD59-A138-482B-BD62-DD6EBBBFCE13}" type="pres">
      <dgm:prSet presAssocID="{FFBE8EBD-313D-4748-AD0C-F5C073D48C0B}" presName="node" presStyleLbl="vennNode1" presStyleIdx="1" presStyleCnt="5" custScaleX="125486" custScaleY="121345">
        <dgm:presLayoutVars>
          <dgm:bulletEnabled val="1"/>
        </dgm:presLayoutVars>
      </dgm:prSet>
      <dgm:spPr/>
    </dgm:pt>
    <dgm:pt modelId="{C403D6CB-E47F-46A1-A318-36FC737DF673}" type="pres">
      <dgm:prSet presAssocID="{8CB8C943-CB22-495E-82F6-A3E57007B1DE}" presName="node" presStyleLbl="vennNode1" presStyleIdx="2" presStyleCnt="5" custScaleX="128408" custScaleY="123478">
        <dgm:presLayoutVars>
          <dgm:bulletEnabled val="1"/>
        </dgm:presLayoutVars>
      </dgm:prSet>
      <dgm:spPr/>
    </dgm:pt>
    <dgm:pt modelId="{DFF3A8BC-6ADA-482E-ADE8-85EF52E937B3}" type="pres">
      <dgm:prSet presAssocID="{E7E0B8A0-3BA4-4A33-88C3-74B1631EF4D1}" presName="node" presStyleLbl="vennNode1" presStyleIdx="3" presStyleCnt="5" custScaleX="118715" custScaleY="121588">
        <dgm:presLayoutVars>
          <dgm:bulletEnabled val="1"/>
        </dgm:presLayoutVars>
      </dgm:prSet>
      <dgm:spPr/>
    </dgm:pt>
    <dgm:pt modelId="{5A5F172F-89A6-4F85-84B0-D458BDD3EA25}" type="pres">
      <dgm:prSet presAssocID="{D0171901-DC0D-44C5-AA18-7A23A9D596D1}" presName="node" presStyleLbl="vennNode1" presStyleIdx="4" presStyleCnt="5" custScaleX="128848" custScaleY="131942">
        <dgm:presLayoutVars>
          <dgm:bulletEnabled val="1"/>
        </dgm:presLayoutVars>
      </dgm:prSet>
      <dgm:spPr/>
    </dgm:pt>
  </dgm:ptLst>
  <dgm:cxnLst>
    <dgm:cxn modelId="{A70F9820-009C-482B-B7DD-ED89800E9D77}" srcId="{D296D946-2980-4423-826B-446B1D144B7B}" destId="{D0171901-DC0D-44C5-AA18-7A23A9D596D1}" srcOrd="3" destOrd="0" parTransId="{F926F9DB-E7E7-4139-9539-153783A45E0E}" sibTransId="{F7A240D1-5B93-4B51-B538-3932F4CCC2A9}"/>
    <dgm:cxn modelId="{2F2802A3-5264-4275-A432-351C3F6FF6AD}" srcId="{D296D946-2980-4423-826B-446B1D144B7B}" destId="{E7E0B8A0-3BA4-4A33-88C3-74B1631EF4D1}" srcOrd="2" destOrd="0" parTransId="{E267A751-B0C8-4DD0-A5AC-1237CE3B56C0}" sibTransId="{2D1A80A2-BD03-4287-AC3C-2DD4FFE4132C}"/>
    <dgm:cxn modelId="{88034945-D94E-4C0E-AFE4-067C1DA91276}" type="presOf" srcId="{D0171901-DC0D-44C5-AA18-7A23A9D596D1}" destId="{5A5F172F-89A6-4F85-84B0-D458BDD3EA25}" srcOrd="0" destOrd="0" presId="urn:microsoft.com/office/officeart/2005/8/layout/radial3"/>
    <dgm:cxn modelId="{EF08A864-02C8-4B62-95B7-B9215578945C}" srcId="{4D0B583D-8409-470B-968B-F279F5F5D7B3}" destId="{D296D946-2980-4423-826B-446B1D144B7B}" srcOrd="0" destOrd="0" parTransId="{BE0265E6-3AF1-4C62-BFB0-B344AFB41FEB}" sibTransId="{9C11D3C4-FBB6-43EB-9E38-09DB8DF6CE69}"/>
    <dgm:cxn modelId="{DA50BF96-DC61-4D23-998D-7D2F6845AEC2}" type="presOf" srcId="{8CB8C943-CB22-495E-82F6-A3E57007B1DE}" destId="{C403D6CB-E47F-46A1-A318-36FC737DF673}" srcOrd="0" destOrd="0" presId="urn:microsoft.com/office/officeart/2005/8/layout/radial3"/>
    <dgm:cxn modelId="{4F2C7870-6634-4149-A225-873B1C6DC20B}" srcId="{D296D946-2980-4423-826B-446B1D144B7B}" destId="{FFBE8EBD-313D-4748-AD0C-F5C073D48C0B}" srcOrd="0" destOrd="0" parTransId="{75AF5745-21D3-47F9-A189-FA374EF27FE1}" sibTransId="{2499A0FE-0578-488F-A8BC-FC4F9A3E2D31}"/>
    <dgm:cxn modelId="{75B4EAB1-3D47-4390-8538-F7C3FC3A44CC}" type="presOf" srcId="{4D0B583D-8409-470B-968B-F279F5F5D7B3}" destId="{033402C5-B05E-4544-9625-B37E2F4D6B29}" srcOrd="0" destOrd="0" presId="urn:microsoft.com/office/officeart/2005/8/layout/radial3"/>
    <dgm:cxn modelId="{C3008164-6B2B-4D86-B8D3-D2DF0757F310}" type="presOf" srcId="{D296D946-2980-4423-826B-446B1D144B7B}" destId="{90DCE150-B87F-4A1C-B0CE-11E44E6430CF}" srcOrd="0" destOrd="0" presId="urn:microsoft.com/office/officeart/2005/8/layout/radial3"/>
    <dgm:cxn modelId="{600B561C-B895-48AF-8248-20D76B515AE5}" type="presOf" srcId="{FFBE8EBD-313D-4748-AD0C-F5C073D48C0B}" destId="{EB23AD59-A138-482B-BD62-DD6EBBBFCE13}" srcOrd="0" destOrd="0" presId="urn:microsoft.com/office/officeart/2005/8/layout/radial3"/>
    <dgm:cxn modelId="{AD922FE3-2CD5-41D6-8CBA-55C44DAF002A}" srcId="{D296D946-2980-4423-826B-446B1D144B7B}" destId="{8CB8C943-CB22-495E-82F6-A3E57007B1DE}" srcOrd="1" destOrd="0" parTransId="{0122A94B-9219-4B9D-9E5D-5E10D511FEAE}" sibTransId="{F3C8A53C-B074-44AA-A54A-488DAE44F2DB}"/>
    <dgm:cxn modelId="{AF47EA0C-5598-47E5-AA97-B04D51C3D6ED}" type="presOf" srcId="{E7E0B8A0-3BA4-4A33-88C3-74B1631EF4D1}" destId="{DFF3A8BC-6ADA-482E-ADE8-85EF52E937B3}" srcOrd="0" destOrd="0" presId="urn:microsoft.com/office/officeart/2005/8/layout/radial3"/>
    <dgm:cxn modelId="{35464207-E694-46F3-896A-9921AF8E7941}" type="presParOf" srcId="{033402C5-B05E-4544-9625-B37E2F4D6B29}" destId="{27A45AB9-898A-43E1-86E8-7DE9D1A0446B}" srcOrd="0" destOrd="0" presId="urn:microsoft.com/office/officeart/2005/8/layout/radial3"/>
    <dgm:cxn modelId="{B8547AD5-EA5B-4E8B-A8C3-B7B7DE3D47B8}" type="presParOf" srcId="{27A45AB9-898A-43E1-86E8-7DE9D1A0446B}" destId="{90DCE150-B87F-4A1C-B0CE-11E44E6430CF}" srcOrd="0" destOrd="0" presId="urn:microsoft.com/office/officeart/2005/8/layout/radial3"/>
    <dgm:cxn modelId="{4E9F5830-7AD4-4EE9-B110-02CCC36EAA79}" type="presParOf" srcId="{27A45AB9-898A-43E1-86E8-7DE9D1A0446B}" destId="{EB23AD59-A138-482B-BD62-DD6EBBBFCE13}" srcOrd="1" destOrd="0" presId="urn:microsoft.com/office/officeart/2005/8/layout/radial3"/>
    <dgm:cxn modelId="{16C2EF7C-057D-4C8C-9ED4-F27D6CBDFA88}" type="presParOf" srcId="{27A45AB9-898A-43E1-86E8-7DE9D1A0446B}" destId="{C403D6CB-E47F-46A1-A318-36FC737DF673}" srcOrd="2" destOrd="0" presId="urn:microsoft.com/office/officeart/2005/8/layout/radial3"/>
    <dgm:cxn modelId="{8ADCD5A2-0988-4B91-9879-681BBDA55E87}" type="presParOf" srcId="{27A45AB9-898A-43E1-86E8-7DE9D1A0446B}" destId="{DFF3A8BC-6ADA-482E-ADE8-85EF52E937B3}" srcOrd="3" destOrd="0" presId="urn:microsoft.com/office/officeart/2005/8/layout/radial3"/>
    <dgm:cxn modelId="{8E9209FC-10C0-4437-B1C5-21D54DD45130}" type="presParOf" srcId="{27A45AB9-898A-43E1-86E8-7DE9D1A0446B}" destId="{5A5F172F-89A6-4F85-84B0-D458BDD3EA25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2BE9B6-5D7D-4510-9608-D638F3C36E6C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DB6626-8B84-4C93-9A42-1A9F78F77A64}">
      <dgm:prSet phldrT="[Text]"/>
      <dgm:spPr/>
      <dgm:t>
        <a:bodyPr/>
        <a:lstStyle/>
        <a:p>
          <a:endParaRPr lang="en-US" dirty="0"/>
        </a:p>
      </dgm:t>
    </dgm:pt>
    <dgm:pt modelId="{10063F20-8E3E-44EA-A890-F8A6FA53E20F}" type="parTrans" cxnId="{A469EC16-A546-4BB6-AD1D-A97138646305}">
      <dgm:prSet/>
      <dgm:spPr/>
      <dgm:t>
        <a:bodyPr/>
        <a:lstStyle/>
        <a:p>
          <a:endParaRPr lang="en-US"/>
        </a:p>
      </dgm:t>
    </dgm:pt>
    <dgm:pt modelId="{F8CB95E5-1273-45C3-9874-76DACF54001E}" type="sibTrans" cxnId="{A469EC16-A546-4BB6-AD1D-A97138646305}">
      <dgm:prSet/>
      <dgm:spPr/>
      <dgm:t>
        <a:bodyPr/>
        <a:lstStyle/>
        <a:p>
          <a:endParaRPr lang="en-US"/>
        </a:p>
      </dgm:t>
    </dgm:pt>
    <dgm:pt modelId="{E1D1B890-D0A4-4612-B27B-86E50ED23A6F}">
      <dgm:prSet phldrT="[Text]" phldr="1"/>
      <dgm:spPr/>
      <dgm:t>
        <a:bodyPr/>
        <a:lstStyle/>
        <a:p>
          <a:endParaRPr lang="en-US"/>
        </a:p>
      </dgm:t>
    </dgm:pt>
    <dgm:pt modelId="{7ABCB834-15DA-44D4-BD7E-6F6208B271D1}" type="parTrans" cxnId="{12DD275D-48D4-4126-B4A6-72DBC6A4766A}">
      <dgm:prSet/>
      <dgm:spPr/>
      <dgm:t>
        <a:bodyPr/>
        <a:lstStyle/>
        <a:p>
          <a:endParaRPr lang="en-US"/>
        </a:p>
      </dgm:t>
    </dgm:pt>
    <dgm:pt modelId="{101CC18E-E70B-45FE-B260-1B968AC2D701}" type="sibTrans" cxnId="{12DD275D-48D4-4126-B4A6-72DBC6A4766A}">
      <dgm:prSet/>
      <dgm:spPr/>
      <dgm:t>
        <a:bodyPr/>
        <a:lstStyle/>
        <a:p>
          <a:endParaRPr lang="en-US"/>
        </a:p>
      </dgm:t>
    </dgm:pt>
    <dgm:pt modelId="{6DA34338-A682-4F3B-9CF1-3AF70D7F63A0}">
      <dgm:prSet phldrT="[Text]" phldr="1"/>
      <dgm:spPr/>
      <dgm:t>
        <a:bodyPr/>
        <a:lstStyle/>
        <a:p>
          <a:endParaRPr lang="en-US"/>
        </a:p>
      </dgm:t>
    </dgm:pt>
    <dgm:pt modelId="{1450A7B7-53F6-46D8-B216-84FC81BE4C1C}" type="parTrans" cxnId="{C2B5BD35-3A8D-4436-AF14-B55E49A76AD5}">
      <dgm:prSet/>
      <dgm:spPr/>
      <dgm:t>
        <a:bodyPr/>
        <a:lstStyle/>
        <a:p>
          <a:endParaRPr lang="en-US"/>
        </a:p>
      </dgm:t>
    </dgm:pt>
    <dgm:pt modelId="{8A225BD9-EDFE-49B5-A97D-BB5B55CEE467}" type="sibTrans" cxnId="{C2B5BD35-3A8D-4436-AF14-B55E49A76AD5}">
      <dgm:prSet/>
      <dgm:spPr/>
      <dgm:t>
        <a:bodyPr/>
        <a:lstStyle/>
        <a:p>
          <a:endParaRPr lang="en-US"/>
        </a:p>
      </dgm:t>
    </dgm:pt>
    <dgm:pt modelId="{F4025B3C-E822-460C-96DD-34B3AF316A10}">
      <dgm:prSet phldrT="[Text]"/>
      <dgm:spPr/>
      <dgm:t>
        <a:bodyPr/>
        <a:lstStyle/>
        <a:p>
          <a:r>
            <a:rPr lang="en-US" dirty="0"/>
            <a:t>SAFE</a:t>
          </a:r>
        </a:p>
      </dgm:t>
    </dgm:pt>
    <dgm:pt modelId="{E364835B-9A30-4E7B-8B58-A211A1FB2385}" type="parTrans" cxnId="{9939D943-C402-4D0F-9043-D042FCA9468B}">
      <dgm:prSet/>
      <dgm:spPr/>
      <dgm:t>
        <a:bodyPr/>
        <a:lstStyle/>
        <a:p>
          <a:endParaRPr lang="en-US"/>
        </a:p>
      </dgm:t>
    </dgm:pt>
    <dgm:pt modelId="{DEA7068E-A4FB-4929-A1D0-8C9A5C899E6C}" type="sibTrans" cxnId="{9939D943-C402-4D0F-9043-D042FCA9468B}">
      <dgm:prSet/>
      <dgm:spPr/>
      <dgm:t>
        <a:bodyPr/>
        <a:lstStyle/>
        <a:p>
          <a:endParaRPr lang="en-US"/>
        </a:p>
      </dgm:t>
    </dgm:pt>
    <dgm:pt modelId="{D32CA8B8-15F8-4232-8B58-F4F4AADF62D7}" type="pres">
      <dgm:prSet presAssocID="{E72BE9B6-5D7D-4510-9608-D638F3C36E6C}" presName="Name0" presStyleCnt="0">
        <dgm:presLayoutVars>
          <dgm:chMax val="4"/>
          <dgm:resizeHandles val="exact"/>
        </dgm:presLayoutVars>
      </dgm:prSet>
      <dgm:spPr/>
    </dgm:pt>
    <dgm:pt modelId="{D5CF9B35-4508-4AF1-8FA3-61A645407DE1}" type="pres">
      <dgm:prSet presAssocID="{E72BE9B6-5D7D-4510-9608-D638F3C36E6C}" presName="ellipse" presStyleLbl="trBgShp" presStyleIdx="0" presStyleCnt="1"/>
      <dgm:spPr/>
    </dgm:pt>
    <dgm:pt modelId="{21EA8113-BF9F-4DCB-B412-F87B5CEB145D}" type="pres">
      <dgm:prSet presAssocID="{E72BE9B6-5D7D-4510-9608-D638F3C36E6C}" presName="arrow1" presStyleLbl="fgShp" presStyleIdx="0" presStyleCnt="1"/>
      <dgm:spPr/>
    </dgm:pt>
    <dgm:pt modelId="{2DDD5C34-B747-4129-812B-3BCFECF18D40}" type="pres">
      <dgm:prSet presAssocID="{E72BE9B6-5D7D-4510-9608-D638F3C36E6C}" presName="rectangle" presStyleLbl="revTx" presStyleIdx="0" presStyleCnt="1">
        <dgm:presLayoutVars>
          <dgm:bulletEnabled val="1"/>
        </dgm:presLayoutVars>
      </dgm:prSet>
      <dgm:spPr/>
    </dgm:pt>
    <dgm:pt modelId="{A7B5F6E8-70E4-4BB8-8285-3DC45AFB8377}" type="pres">
      <dgm:prSet presAssocID="{E1D1B890-D0A4-4612-B27B-86E50ED23A6F}" presName="item1" presStyleLbl="node1" presStyleIdx="0" presStyleCnt="3">
        <dgm:presLayoutVars>
          <dgm:bulletEnabled val="1"/>
        </dgm:presLayoutVars>
      </dgm:prSet>
      <dgm:spPr/>
    </dgm:pt>
    <dgm:pt modelId="{14523A8B-B089-469A-A801-105A403712F4}" type="pres">
      <dgm:prSet presAssocID="{6DA34338-A682-4F3B-9CF1-3AF70D7F63A0}" presName="item2" presStyleLbl="node1" presStyleIdx="1" presStyleCnt="3">
        <dgm:presLayoutVars>
          <dgm:bulletEnabled val="1"/>
        </dgm:presLayoutVars>
      </dgm:prSet>
      <dgm:spPr/>
    </dgm:pt>
    <dgm:pt modelId="{FE32E634-7B16-4B91-A842-542865FB9A0E}" type="pres">
      <dgm:prSet presAssocID="{F4025B3C-E822-460C-96DD-34B3AF316A10}" presName="item3" presStyleLbl="node1" presStyleIdx="2" presStyleCnt="3">
        <dgm:presLayoutVars>
          <dgm:bulletEnabled val="1"/>
        </dgm:presLayoutVars>
      </dgm:prSet>
      <dgm:spPr/>
    </dgm:pt>
    <dgm:pt modelId="{03B7AEB3-E177-4ABB-B298-C6F3E5C929C8}" type="pres">
      <dgm:prSet presAssocID="{E72BE9B6-5D7D-4510-9608-D638F3C36E6C}" presName="funnel" presStyleLbl="trAlignAcc1" presStyleIdx="0" presStyleCnt="1"/>
      <dgm:spPr/>
    </dgm:pt>
  </dgm:ptLst>
  <dgm:cxnLst>
    <dgm:cxn modelId="{C2B5BD35-3A8D-4436-AF14-B55E49A76AD5}" srcId="{E72BE9B6-5D7D-4510-9608-D638F3C36E6C}" destId="{6DA34338-A682-4F3B-9CF1-3AF70D7F63A0}" srcOrd="2" destOrd="0" parTransId="{1450A7B7-53F6-46D8-B216-84FC81BE4C1C}" sibTransId="{8A225BD9-EDFE-49B5-A97D-BB5B55CEE467}"/>
    <dgm:cxn modelId="{122CD5E2-50A7-4937-8CF7-504BF17C2128}" type="presOf" srcId="{E72BE9B6-5D7D-4510-9608-D638F3C36E6C}" destId="{D32CA8B8-15F8-4232-8B58-F4F4AADF62D7}" srcOrd="0" destOrd="0" presId="urn:microsoft.com/office/officeart/2005/8/layout/funnel1"/>
    <dgm:cxn modelId="{2AAE3D1C-7E49-4873-A8ED-3381C232AC0F}" type="presOf" srcId="{E1D1B890-D0A4-4612-B27B-86E50ED23A6F}" destId="{14523A8B-B089-469A-A801-105A403712F4}" srcOrd="0" destOrd="0" presId="urn:microsoft.com/office/officeart/2005/8/layout/funnel1"/>
    <dgm:cxn modelId="{12DD275D-48D4-4126-B4A6-72DBC6A4766A}" srcId="{E72BE9B6-5D7D-4510-9608-D638F3C36E6C}" destId="{E1D1B890-D0A4-4612-B27B-86E50ED23A6F}" srcOrd="1" destOrd="0" parTransId="{7ABCB834-15DA-44D4-BD7E-6F6208B271D1}" sibTransId="{101CC18E-E70B-45FE-B260-1B968AC2D701}"/>
    <dgm:cxn modelId="{9939D943-C402-4D0F-9043-D042FCA9468B}" srcId="{E72BE9B6-5D7D-4510-9608-D638F3C36E6C}" destId="{F4025B3C-E822-460C-96DD-34B3AF316A10}" srcOrd="3" destOrd="0" parTransId="{E364835B-9A30-4E7B-8B58-A211A1FB2385}" sibTransId="{DEA7068E-A4FB-4929-A1D0-8C9A5C899E6C}"/>
    <dgm:cxn modelId="{6BE2F57A-249C-4BFB-89BB-20E23B3723EF}" type="presOf" srcId="{55DB6626-8B84-4C93-9A42-1A9F78F77A64}" destId="{FE32E634-7B16-4B91-A842-542865FB9A0E}" srcOrd="0" destOrd="0" presId="urn:microsoft.com/office/officeart/2005/8/layout/funnel1"/>
    <dgm:cxn modelId="{C68D3775-CA08-4B33-95B9-A12C54E20B7F}" type="presOf" srcId="{6DA34338-A682-4F3B-9CF1-3AF70D7F63A0}" destId="{A7B5F6E8-70E4-4BB8-8285-3DC45AFB8377}" srcOrd="0" destOrd="0" presId="urn:microsoft.com/office/officeart/2005/8/layout/funnel1"/>
    <dgm:cxn modelId="{A469EC16-A546-4BB6-AD1D-A97138646305}" srcId="{E72BE9B6-5D7D-4510-9608-D638F3C36E6C}" destId="{55DB6626-8B84-4C93-9A42-1A9F78F77A64}" srcOrd="0" destOrd="0" parTransId="{10063F20-8E3E-44EA-A890-F8A6FA53E20F}" sibTransId="{F8CB95E5-1273-45C3-9874-76DACF54001E}"/>
    <dgm:cxn modelId="{94956DED-C481-423B-9EDA-6F6A7A187C3E}" type="presOf" srcId="{F4025B3C-E822-460C-96DD-34B3AF316A10}" destId="{2DDD5C34-B747-4129-812B-3BCFECF18D40}" srcOrd="0" destOrd="0" presId="urn:microsoft.com/office/officeart/2005/8/layout/funnel1"/>
    <dgm:cxn modelId="{F3AC757D-89DC-4B65-A9A4-2B219ECBBD55}" type="presParOf" srcId="{D32CA8B8-15F8-4232-8B58-F4F4AADF62D7}" destId="{D5CF9B35-4508-4AF1-8FA3-61A645407DE1}" srcOrd="0" destOrd="0" presId="urn:microsoft.com/office/officeart/2005/8/layout/funnel1"/>
    <dgm:cxn modelId="{07719092-539F-457E-ADA4-AEB58B997B3B}" type="presParOf" srcId="{D32CA8B8-15F8-4232-8B58-F4F4AADF62D7}" destId="{21EA8113-BF9F-4DCB-B412-F87B5CEB145D}" srcOrd="1" destOrd="0" presId="urn:microsoft.com/office/officeart/2005/8/layout/funnel1"/>
    <dgm:cxn modelId="{8CA301F8-0230-4AB1-91A8-38E3EAADF5C0}" type="presParOf" srcId="{D32CA8B8-15F8-4232-8B58-F4F4AADF62D7}" destId="{2DDD5C34-B747-4129-812B-3BCFECF18D40}" srcOrd="2" destOrd="0" presId="urn:microsoft.com/office/officeart/2005/8/layout/funnel1"/>
    <dgm:cxn modelId="{C5BE8CA2-13AA-4313-BA0B-DCCFE37FD5F6}" type="presParOf" srcId="{D32CA8B8-15F8-4232-8B58-F4F4AADF62D7}" destId="{A7B5F6E8-70E4-4BB8-8285-3DC45AFB8377}" srcOrd="3" destOrd="0" presId="urn:microsoft.com/office/officeart/2005/8/layout/funnel1"/>
    <dgm:cxn modelId="{A8843962-BBAC-4FA1-AD56-9013348694D4}" type="presParOf" srcId="{D32CA8B8-15F8-4232-8B58-F4F4AADF62D7}" destId="{14523A8B-B089-469A-A801-105A403712F4}" srcOrd="4" destOrd="0" presId="urn:microsoft.com/office/officeart/2005/8/layout/funnel1"/>
    <dgm:cxn modelId="{FAE9A753-6C7C-453B-9F02-2B529D8CB4FE}" type="presParOf" srcId="{D32CA8B8-15F8-4232-8B58-F4F4AADF62D7}" destId="{FE32E634-7B16-4B91-A842-542865FB9A0E}" srcOrd="5" destOrd="0" presId="urn:microsoft.com/office/officeart/2005/8/layout/funnel1"/>
    <dgm:cxn modelId="{DB657B0D-48CA-4923-9B03-D238BCC97EB1}" type="presParOf" srcId="{D32CA8B8-15F8-4232-8B58-F4F4AADF62D7}" destId="{03B7AEB3-E177-4ABB-B298-C6F3E5C929C8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F04175-2A25-4798-8564-5085442145F8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3C85B19-39B6-46B5-8018-58336F7AB67E}">
      <dgm:prSet phldrT="[Text]"/>
      <dgm:spPr/>
      <dgm:t>
        <a:bodyPr/>
        <a:lstStyle/>
        <a:p>
          <a:r>
            <a:rPr lang="en-US" dirty="0" err="1"/>
            <a:t>Gestión</a:t>
          </a:r>
          <a:r>
            <a:rPr lang="en-US" dirty="0"/>
            <a:t> de </a:t>
          </a:r>
          <a:r>
            <a:rPr lang="en-US" dirty="0" err="1"/>
            <a:t>contenido</a:t>
          </a:r>
          <a:r>
            <a:rPr lang="en-US" dirty="0"/>
            <a:t>.</a:t>
          </a:r>
        </a:p>
      </dgm:t>
    </dgm:pt>
    <dgm:pt modelId="{AA88B6E6-0318-410A-80A7-0A871D325681}" type="parTrans" cxnId="{9A530DF4-4A77-4622-95E8-6924DC5005A6}">
      <dgm:prSet/>
      <dgm:spPr/>
      <dgm:t>
        <a:bodyPr/>
        <a:lstStyle/>
        <a:p>
          <a:endParaRPr lang="en-US"/>
        </a:p>
      </dgm:t>
    </dgm:pt>
    <dgm:pt modelId="{7A08C882-097E-4D2D-AFD9-105E7788F859}" type="sibTrans" cxnId="{9A530DF4-4A77-4622-95E8-6924DC5005A6}">
      <dgm:prSet/>
      <dgm:spPr/>
      <dgm:t>
        <a:bodyPr/>
        <a:lstStyle/>
        <a:p>
          <a:endParaRPr lang="en-US"/>
        </a:p>
      </dgm:t>
    </dgm:pt>
    <dgm:pt modelId="{E9C0C5DC-691E-49C9-AAC3-4DE3D920DDF1}">
      <dgm:prSet phldrT="[Text]"/>
      <dgm:spPr/>
      <dgm:t>
        <a:bodyPr/>
        <a:lstStyle/>
        <a:p>
          <a:r>
            <a:rPr lang="en-US" dirty="0"/>
            <a:t>Auto </a:t>
          </a:r>
          <a:r>
            <a:rPr lang="en-US" dirty="0" err="1"/>
            <a:t>aprendizaje</a:t>
          </a:r>
          <a:r>
            <a:rPr lang="en-US" dirty="0"/>
            <a:t> del </a:t>
          </a:r>
          <a:r>
            <a:rPr lang="en-US" dirty="0" err="1"/>
            <a:t>sistema</a:t>
          </a:r>
          <a:r>
            <a:rPr lang="en-US" dirty="0"/>
            <a:t>.</a:t>
          </a:r>
        </a:p>
      </dgm:t>
    </dgm:pt>
    <dgm:pt modelId="{E95E2A39-451F-4B7E-BFE8-4102500EA65D}" type="parTrans" cxnId="{0E6CE987-6F83-42D9-8D5D-D52E4463D400}">
      <dgm:prSet/>
      <dgm:spPr/>
      <dgm:t>
        <a:bodyPr/>
        <a:lstStyle/>
        <a:p>
          <a:endParaRPr lang="en-US"/>
        </a:p>
      </dgm:t>
    </dgm:pt>
    <dgm:pt modelId="{A5B8789D-E192-45BF-8921-441EDD243681}" type="sibTrans" cxnId="{0E6CE987-6F83-42D9-8D5D-D52E4463D400}">
      <dgm:prSet/>
      <dgm:spPr/>
      <dgm:t>
        <a:bodyPr/>
        <a:lstStyle/>
        <a:p>
          <a:endParaRPr lang="en-US"/>
        </a:p>
      </dgm:t>
    </dgm:pt>
    <dgm:pt modelId="{68BF9686-081C-4DE8-A018-D87AA55E8D93}">
      <dgm:prSet phldrT="[Text]"/>
      <dgm:spPr/>
      <dgm:t>
        <a:bodyPr/>
        <a:lstStyle/>
        <a:p>
          <a:r>
            <a:rPr lang="en-US" dirty="0" err="1"/>
            <a:t>Gestión</a:t>
          </a:r>
          <a:r>
            <a:rPr lang="en-US" dirty="0"/>
            <a:t> de </a:t>
          </a:r>
          <a:r>
            <a:rPr lang="en-US" dirty="0" err="1"/>
            <a:t>perfiles</a:t>
          </a:r>
          <a:r>
            <a:rPr lang="en-US" dirty="0"/>
            <a:t>.</a:t>
          </a:r>
        </a:p>
      </dgm:t>
    </dgm:pt>
    <dgm:pt modelId="{C1D63DD9-AB07-4167-95B7-1BC32EFC7681}" type="parTrans" cxnId="{1B4BE35B-C096-4A52-B34E-ED70EE6AF67B}">
      <dgm:prSet/>
      <dgm:spPr/>
      <dgm:t>
        <a:bodyPr/>
        <a:lstStyle/>
        <a:p>
          <a:endParaRPr lang="en-US"/>
        </a:p>
      </dgm:t>
    </dgm:pt>
    <dgm:pt modelId="{09488BD3-D8B0-4925-94D2-C6C5517670FF}" type="sibTrans" cxnId="{1B4BE35B-C096-4A52-B34E-ED70EE6AF67B}">
      <dgm:prSet/>
      <dgm:spPr/>
      <dgm:t>
        <a:bodyPr/>
        <a:lstStyle/>
        <a:p>
          <a:endParaRPr lang="en-US"/>
        </a:p>
      </dgm:t>
    </dgm:pt>
    <dgm:pt modelId="{869021E4-36EB-424C-A10C-EE1D4A9DA019}">
      <dgm:prSet phldrT="[Text]"/>
      <dgm:spPr/>
      <dgm:t>
        <a:bodyPr/>
        <a:lstStyle/>
        <a:p>
          <a:r>
            <a:rPr lang="en-US" dirty="0" err="1"/>
            <a:t>Gestión</a:t>
          </a:r>
          <a:r>
            <a:rPr lang="en-US" dirty="0"/>
            <a:t> de </a:t>
          </a:r>
          <a:r>
            <a:rPr lang="en-US" dirty="0" err="1"/>
            <a:t>cursos</a:t>
          </a:r>
          <a:r>
            <a:rPr lang="en-US" dirty="0"/>
            <a:t>.</a:t>
          </a:r>
        </a:p>
      </dgm:t>
    </dgm:pt>
    <dgm:pt modelId="{F98F9A7A-2401-4E6A-84E1-425F1ADFC5BC}" type="parTrans" cxnId="{5D87B1D6-6C5A-461F-9BC5-CB9BC7542489}">
      <dgm:prSet/>
      <dgm:spPr/>
      <dgm:t>
        <a:bodyPr/>
        <a:lstStyle/>
        <a:p>
          <a:endParaRPr lang="en-US"/>
        </a:p>
      </dgm:t>
    </dgm:pt>
    <dgm:pt modelId="{37C6E362-FDC3-493D-9C01-B40973C3038F}" type="sibTrans" cxnId="{5D87B1D6-6C5A-461F-9BC5-CB9BC7542489}">
      <dgm:prSet/>
      <dgm:spPr/>
      <dgm:t>
        <a:bodyPr/>
        <a:lstStyle/>
        <a:p>
          <a:endParaRPr lang="en-US"/>
        </a:p>
      </dgm:t>
    </dgm:pt>
    <dgm:pt modelId="{C8FE649A-E57C-45A5-8F23-36301D254432}">
      <dgm:prSet phldrT="[Text]"/>
      <dgm:spPr/>
      <dgm:t>
        <a:bodyPr/>
        <a:lstStyle/>
        <a:p>
          <a:r>
            <a:rPr lang="en-US" dirty="0" err="1"/>
            <a:t>Métricas</a:t>
          </a:r>
          <a:r>
            <a:rPr lang="en-US" dirty="0"/>
            <a:t> para el </a:t>
          </a:r>
          <a:r>
            <a:rPr lang="en-US" dirty="0" err="1"/>
            <a:t>docente</a:t>
          </a:r>
          <a:r>
            <a:rPr lang="en-US" dirty="0"/>
            <a:t>.</a:t>
          </a:r>
        </a:p>
      </dgm:t>
    </dgm:pt>
    <dgm:pt modelId="{D8A85EE3-DEAE-426A-8A1B-291F1298898E}" type="parTrans" cxnId="{5142E9DD-9BC0-4C8E-9C37-3D148BF8E64B}">
      <dgm:prSet/>
      <dgm:spPr/>
    </dgm:pt>
    <dgm:pt modelId="{702ECFA3-AF93-405D-BAC2-DFEEC72D928C}" type="sibTrans" cxnId="{5142E9DD-9BC0-4C8E-9C37-3D148BF8E64B}">
      <dgm:prSet/>
      <dgm:spPr/>
    </dgm:pt>
    <dgm:pt modelId="{BB85D5DA-A919-4802-A3AE-33C728407FE2}" type="pres">
      <dgm:prSet presAssocID="{28F04175-2A25-4798-8564-5085442145F8}" presName="Name0" presStyleCnt="0">
        <dgm:presLayoutVars>
          <dgm:chMax val="7"/>
          <dgm:chPref val="7"/>
          <dgm:dir/>
        </dgm:presLayoutVars>
      </dgm:prSet>
      <dgm:spPr/>
    </dgm:pt>
    <dgm:pt modelId="{56C3CF56-E41A-42B3-9C49-41901355DC17}" type="pres">
      <dgm:prSet presAssocID="{28F04175-2A25-4798-8564-5085442145F8}" presName="Name1" presStyleCnt="0"/>
      <dgm:spPr/>
    </dgm:pt>
    <dgm:pt modelId="{54235DB8-49D1-43F7-B34B-1E00B5C4E843}" type="pres">
      <dgm:prSet presAssocID="{28F04175-2A25-4798-8564-5085442145F8}" presName="cycle" presStyleCnt="0"/>
      <dgm:spPr/>
    </dgm:pt>
    <dgm:pt modelId="{3AD4D689-C1EF-4378-9B63-2C168052999E}" type="pres">
      <dgm:prSet presAssocID="{28F04175-2A25-4798-8564-5085442145F8}" presName="srcNode" presStyleLbl="node1" presStyleIdx="0" presStyleCnt="5"/>
      <dgm:spPr/>
    </dgm:pt>
    <dgm:pt modelId="{EA526A4A-33A3-484C-A09E-22B4B7360782}" type="pres">
      <dgm:prSet presAssocID="{28F04175-2A25-4798-8564-5085442145F8}" presName="conn" presStyleLbl="parChTrans1D2" presStyleIdx="0" presStyleCnt="1"/>
      <dgm:spPr/>
    </dgm:pt>
    <dgm:pt modelId="{DF229F4F-9F5A-4A5C-9FC6-746ECA6DF94A}" type="pres">
      <dgm:prSet presAssocID="{28F04175-2A25-4798-8564-5085442145F8}" presName="extraNode" presStyleLbl="node1" presStyleIdx="0" presStyleCnt="5"/>
      <dgm:spPr/>
    </dgm:pt>
    <dgm:pt modelId="{2ED8B0B2-96BF-4B9A-BBCF-477B00130568}" type="pres">
      <dgm:prSet presAssocID="{28F04175-2A25-4798-8564-5085442145F8}" presName="dstNode" presStyleLbl="node1" presStyleIdx="0" presStyleCnt="5"/>
      <dgm:spPr/>
    </dgm:pt>
    <dgm:pt modelId="{063EF47B-1AA4-4F3D-AC9C-1FBB41342986}" type="pres">
      <dgm:prSet presAssocID="{E3C85B19-39B6-46B5-8018-58336F7AB67E}" presName="text_1" presStyleLbl="node1" presStyleIdx="0" presStyleCnt="5">
        <dgm:presLayoutVars>
          <dgm:bulletEnabled val="1"/>
        </dgm:presLayoutVars>
      </dgm:prSet>
      <dgm:spPr/>
    </dgm:pt>
    <dgm:pt modelId="{C173A132-2060-437E-A880-72E0CBAC3D91}" type="pres">
      <dgm:prSet presAssocID="{E3C85B19-39B6-46B5-8018-58336F7AB67E}" presName="accent_1" presStyleCnt="0"/>
      <dgm:spPr/>
    </dgm:pt>
    <dgm:pt modelId="{E8462FD4-D16D-4BD9-A0FA-036E12812A74}" type="pres">
      <dgm:prSet presAssocID="{E3C85B19-39B6-46B5-8018-58336F7AB67E}" presName="accentRepeatNode" presStyleLbl="solidFgAcc1" presStyleIdx="0" presStyleCnt="5"/>
      <dgm:spPr/>
    </dgm:pt>
    <dgm:pt modelId="{E1729355-8BD7-4B13-B8E7-44A4B210D11A}" type="pres">
      <dgm:prSet presAssocID="{E9C0C5DC-691E-49C9-AAC3-4DE3D920DDF1}" presName="text_2" presStyleLbl="node1" presStyleIdx="1" presStyleCnt="5">
        <dgm:presLayoutVars>
          <dgm:bulletEnabled val="1"/>
        </dgm:presLayoutVars>
      </dgm:prSet>
      <dgm:spPr/>
    </dgm:pt>
    <dgm:pt modelId="{8237D572-7A64-4E69-9CF1-CD897126EBFA}" type="pres">
      <dgm:prSet presAssocID="{E9C0C5DC-691E-49C9-AAC3-4DE3D920DDF1}" presName="accent_2" presStyleCnt="0"/>
      <dgm:spPr/>
    </dgm:pt>
    <dgm:pt modelId="{E199EF14-0402-4B2E-A62D-46079D2F4F61}" type="pres">
      <dgm:prSet presAssocID="{E9C0C5DC-691E-49C9-AAC3-4DE3D920DDF1}" presName="accentRepeatNode" presStyleLbl="solidFgAcc1" presStyleIdx="1" presStyleCnt="5"/>
      <dgm:spPr/>
    </dgm:pt>
    <dgm:pt modelId="{13A55FED-9BAB-4E63-B704-1A43A4F898EC}" type="pres">
      <dgm:prSet presAssocID="{68BF9686-081C-4DE8-A018-D87AA55E8D93}" presName="text_3" presStyleLbl="node1" presStyleIdx="2" presStyleCnt="5">
        <dgm:presLayoutVars>
          <dgm:bulletEnabled val="1"/>
        </dgm:presLayoutVars>
      </dgm:prSet>
      <dgm:spPr/>
    </dgm:pt>
    <dgm:pt modelId="{21E358DB-0ECC-4275-863F-54A26225FFE0}" type="pres">
      <dgm:prSet presAssocID="{68BF9686-081C-4DE8-A018-D87AA55E8D93}" presName="accent_3" presStyleCnt="0"/>
      <dgm:spPr/>
    </dgm:pt>
    <dgm:pt modelId="{CEF36A95-1C73-4704-88F3-27717D04916E}" type="pres">
      <dgm:prSet presAssocID="{68BF9686-081C-4DE8-A018-D87AA55E8D93}" presName="accentRepeatNode" presStyleLbl="solidFgAcc1" presStyleIdx="2" presStyleCnt="5"/>
      <dgm:spPr/>
    </dgm:pt>
    <dgm:pt modelId="{6BA1FAC4-A438-451E-8E9E-3FB46DD90206}" type="pres">
      <dgm:prSet presAssocID="{869021E4-36EB-424C-A10C-EE1D4A9DA019}" presName="text_4" presStyleLbl="node1" presStyleIdx="3" presStyleCnt="5">
        <dgm:presLayoutVars>
          <dgm:bulletEnabled val="1"/>
        </dgm:presLayoutVars>
      </dgm:prSet>
      <dgm:spPr/>
    </dgm:pt>
    <dgm:pt modelId="{D57412EE-8DB5-46AF-8E8F-E8D85F371189}" type="pres">
      <dgm:prSet presAssocID="{869021E4-36EB-424C-A10C-EE1D4A9DA019}" presName="accent_4" presStyleCnt="0"/>
      <dgm:spPr/>
    </dgm:pt>
    <dgm:pt modelId="{0ED7820E-F0B3-47F2-8DB1-1397D5B9252A}" type="pres">
      <dgm:prSet presAssocID="{869021E4-36EB-424C-A10C-EE1D4A9DA019}" presName="accentRepeatNode" presStyleLbl="solidFgAcc1" presStyleIdx="3" presStyleCnt="5"/>
      <dgm:spPr/>
    </dgm:pt>
    <dgm:pt modelId="{A3778998-3BB1-493C-81F0-1342E515B4A1}" type="pres">
      <dgm:prSet presAssocID="{C8FE649A-E57C-45A5-8F23-36301D254432}" presName="text_5" presStyleLbl="node1" presStyleIdx="4" presStyleCnt="5">
        <dgm:presLayoutVars>
          <dgm:bulletEnabled val="1"/>
        </dgm:presLayoutVars>
      </dgm:prSet>
      <dgm:spPr/>
    </dgm:pt>
    <dgm:pt modelId="{4E85A9AE-5B63-4DBC-967E-1A7F0F3EB314}" type="pres">
      <dgm:prSet presAssocID="{C8FE649A-E57C-45A5-8F23-36301D254432}" presName="accent_5" presStyleCnt="0"/>
      <dgm:spPr/>
    </dgm:pt>
    <dgm:pt modelId="{D0523507-65C6-49B2-A421-6CDC13557562}" type="pres">
      <dgm:prSet presAssocID="{C8FE649A-E57C-45A5-8F23-36301D254432}" presName="accentRepeatNode" presStyleLbl="solidFgAcc1" presStyleIdx="4" presStyleCnt="5"/>
      <dgm:spPr/>
    </dgm:pt>
  </dgm:ptLst>
  <dgm:cxnLst>
    <dgm:cxn modelId="{5D87B1D6-6C5A-461F-9BC5-CB9BC7542489}" srcId="{28F04175-2A25-4798-8564-5085442145F8}" destId="{869021E4-36EB-424C-A10C-EE1D4A9DA019}" srcOrd="3" destOrd="0" parTransId="{F98F9A7A-2401-4E6A-84E1-425F1ADFC5BC}" sibTransId="{37C6E362-FDC3-493D-9C01-B40973C3038F}"/>
    <dgm:cxn modelId="{5A2C93EF-B7EB-4B20-A027-87E0149919CF}" type="presOf" srcId="{68BF9686-081C-4DE8-A018-D87AA55E8D93}" destId="{13A55FED-9BAB-4E63-B704-1A43A4F898EC}" srcOrd="0" destOrd="0" presId="urn:microsoft.com/office/officeart/2008/layout/VerticalCurvedList"/>
    <dgm:cxn modelId="{9A530DF4-4A77-4622-95E8-6924DC5005A6}" srcId="{28F04175-2A25-4798-8564-5085442145F8}" destId="{E3C85B19-39B6-46B5-8018-58336F7AB67E}" srcOrd="0" destOrd="0" parTransId="{AA88B6E6-0318-410A-80A7-0A871D325681}" sibTransId="{7A08C882-097E-4D2D-AFD9-105E7788F859}"/>
    <dgm:cxn modelId="{443A60D6-E877-4111-AC54-59B81698E4B0}" type="presOf" srcId="{E9C0C5DC-691E-49C9-AAC3-4DE3D920DDF1}" destId="{E1729355-8BD7-4B13-B8E7-44A4B210D11A}" srcOrd="0" destOrd="0" presId="urn:microsoft.com/office/officeart/2008/layout/VerticalCurvedList"/>
    <dgm:cxn modelId="{CB208FF6-E63F-49C9-9941-B0EAF8A5C725}" type="presOf" srcId="{869021E4-36EB-424C-A10C-EE1D4A9DA019}" destId="{6BA1FAC4-A438-451E-8E9E-3FB46DD90206}" srcOrd="0" destOrd="0" presId="urn:microsoft.com/office/officeart/2008/layout/VerticalCurvedList"/>
    <dgm:cxn modelId="{5142E9DD-9BC0-4C8E-9C37-3D148BF8E64B}" srcId="{28F04175-2A25-4798-8564-5085442145F8}" destId="{C8FE649A-E57C-45A5-8F23-36301D254432}" srcOrd="4" destOrd="0" parTransId="{D8A85EE3-DEAE-426A-8A1B-291F1298898E}" sibTransId="{702ECFA3-AF93-405D-BAC2-DFEEC72D928C}"/>
    <dgm:cxn modelId="{3F6F4705-A49D-45B4-86E8-A15F77863C25}" type="presOf" srcId="{E3C85B19-39B6-46B5-8018-58336F7AB67E}" destId="{063EF47B-1AA4-4F3D-AC9C-1FBB41342986}" srcOrd="0" destOrd="0" presId="urn:microsoft.com/office/officeart/2008/layout/VerticalCurvedList"/>
    <dgm:cxn modelId="{1B4BE35B-C096-4A52-B34E-ED70EE6AF67B}" srcId="{28F04175-2A25-4798-8564-5085442145F8}" destId="{68BF9686-081C-4DE8-A018-D87AA55E8D93}" srcOrd="2" destOrd="0" parTransId="{C1D63DD9-AB07-4167-95B7-1BC32EFC7681}" sibTransId="{09488BD3-D8B0-4925-94D2-C6C5517670FF}"/>
    <dgm:cxn modelId="{BD7E6EE1-BEF1-4848-83EF-B4AF4E5B3DE0}" type="presOf" srcId="{28F04175-2A25-4798-8564-5085442145F8}" destId="{BB85D5DA-A919-4802-A3AE-33C728407FE2}" srcOrd="0" destOrd="0" presId="urn:microsoft.com/office/officeart/2008/layout/VerticalCurvedList"/>
    <dgm:cxn modelId="{CCBB4642-B823-4C35-912E-EAF5EFEA0AE7}" type="presOf" srcId="{C8FE649A-E57C-45A5-8F23-36301D254432}" destId="{A3778998-3BB1-493C-81F0-1342E515B4A1}" srcOrd="0" destOrd="0" presId="urn:microsoft.com/office/officeart/2008/layout/VerticalCurvedList"/>
    <dgm:cxn modelId="{0E6CE987-6F83-42D9-8D5D-D52E4463D400}" srcId="{28F04175-2A25-4798-8564-5085442145F8}" destId="{E9C0C5DC-691E-49C9-AAC3-4DE3D920DDF1}" srcOrd="1" destOrd="0" parTransId="{E95E2A39-451F-4B7E-BFE8-4102500EA65D}" sibTransId="{A5B8789D-E192-45BF-8921-441EDD243681}"/>
    <dgm:cxn modelId="{805FA61A-C0D5-48EE-BCAD-AF2F13614E0C}" type="presOf" srcId="{7A08C882-097E-4D2D-AFD9-105E7788F859}" destId="{EA526A4A-33A3-484C-A09E-22B4B7360782}" srcOrd="0" destOrd="0" presId="urn:microsoft.com/office/officeart/2008/layout/VerticalCurvedList"/>
    <dgm:cxn modelId="{CB966988-2CE7-4D08-BF09-10FDDB15DF86}" type="presParOf" srcId="{BB85D5DA-A919-4802-A3AE-33C728407FE2}" destId="{56C3CF56-E41A-42B3-9C49-41901355DC17}" srcOrd="0" destOrd="0" presId="urn:microsoft.com/office/officeart/2008/layout/VerticalCurvedList"/>
    <dgm:cxn modelId="{3BF54D34-434A-4879-8466-25A6DF0B2E7C}" type="presParOf" srcId="{56C3CF56-E41A-42B3-9C49-41901355DC17}" destId="{54235DB8-49D1-43F7-B34B-1E00B5C4E843}" srcOrd="0" destOrd="0" presId="urn:microsoft.com/office/officeart/2008/layout/VerticalCurvedList"/>
    <dgm:cxn modelId="{C42DC176-8F47-4C6A-A470-E789B0DE48D4}" type="presParOf" srcId="{54235DB8-49D1-43F7-B34B-1E00B5C4E843}" destId="{3AD4D689-C1EF-4378-9B63-2C168052999E}" srcOrd="0" destOrd="0" presId="urn:microsoft.com/office/officeart/2008/layout/VerticalCurvedList"/>
    <dgm:cxn modelId="{692D7ED9-98AF-40AF-85FD-A183BBB43618}" type="presParOf" srcId="{54235DB8-49D1-43F7-B34B-1E00B5C4E843}" destId="{EA526A4A-33A3-484C-A09E-22B4B7360782}" srcOrd="1" destOrd="0" presId="urn:microsoft.com/office/officeart/2008/layout/VerticalCurvedList"/>
    <dgm:cxn modelId="{267946C7-2FD6-4EDA-A56F-347034C9258B}" type="presParOf" srcId="{54235DB8-49D1-43F7-B34B-1E00B5C4E843}" destId="{DF229F4F-9F5A-4A5C-9FC6-746ECA6DF94A}" srcOrd="2" destOrd="0" presId="urn:microsoft.com/office/officeart/2008/layout/VerticalCurvedList"/>
    <dgm:cxn modelId="{33EC0531-8500-4055-B65F-C940D6726FA8}" type="presParOf" srcId="{54235DB8-49D1-43F7-B34B-1E00B5C4E843}" destId="{2ED8B0B2-96BF-4B9A-BBCF-477B00130568}" srcOrd="3" destOrd="0" presId="urn:microsoft.com/office/officeart/2008/layout/VerticalCurvedList"/>
    <dgm:cxn modelId="{7F561E4B-BDDA-47E9-BB7C-35730D2D4DC4}" type="presParOf" srcId="{56C3CF56-E41A-42B3-9C49-41901355DC17}" destId="{063EF47B-1AA4-4F3D-AC9C-1FBB41342986}" srcOrd="1" destOrd="0" presId="urn:microsoft.com/office/officeart/2008/layout/VerticalCurvedList"/>
    <dgm:cxn modelId="{74191B8D-789D-471D-8672-AC5AACB493CA}" type="presParOf" srcId="{56C3CF56-E41A-42B3-9C49-41901355DC17}" destId="{C173A132-2060-437E-A880-72E0CBAC3D91}" srcOrd="2" destOrd="0" presId="urn:microsoft.com/office/officeart/2008/layout/VerticalCurvedList"/>
    <dgm:cxn modelId="{DBD324F9-0E7C-4E1A-80CD-4CB7B5B464B6}" type="presParOf" srcId="{C173A132-2060-437E-A880-72E0CBAC3D91}" destId="{E8462FD4-D16D-4BD9-A0FA-036E12812A74}" srcOrd="0" destOrd="0" presId="urn:microsoft.com/office/officeart/2008/layout/VerticalCurvedList"/>
    <dgm:cxn modelId="{842B5613-B299-4F3B-916E-418A7240120E}" type="presParOf" srcId="{56C3CF56-E41A-42B3-9C49-41901355DC17}" destId="{E1729355-8BD7-4B13-B8E7-44A4B210D11A}" srcOrd="3" destOrd="0" presId="urn:microsoft.com/office/officeart/2008/layout/VerticalCurvedList"/>
    <dgm:cxn modelId="{7FF5F91F-7E19-488B-9EC8-3C47FCC7CE8B}" type="presParOf" srcId="{56C3CF56-E41A-42B3-9C49-41901355DC17}" destId="{8237D572-7A64-4E69-9CF1-CD897126EBFA}" srcOrd="4" destOrd="0" presId="urn:microsoft.com/office/officeart/2008/layout/VerticalCurvedList"/>
    <dgm:cxn modelId="{6BFA5ADD-7DD2-4119-8465-73B7AD065BA6}" type="presParOf" srcId="{8237D572-7A64-4E69-9CF1-CD897126EBFA}" destId="{E199EF14-0402-4B2E-A62D-46079D2F4F61}" srcOrd="0" destOrd="0" presId="urn:microsoft.com/office/officeart/2008/layout/VerticalCurvedList"/>
    <dgm:cxn modelId="{CEFC86D9-AECC-4BAE-B4E9-B0FB6E7F1722}" type="presParOf" srcId="{56C3CF56-E41A-42B3-9C49-41901355DC17}" destId="{13A55FED-9BAB-4E63-B704-1A43A4F898EC}" srcOrd="5" destOrd="0" presId="urn:microsoft.com/office/officeart/2008/layout/VerticalCurvedList"/>
    <dgm:cxn modelId="{7BF63F6B-8696-49FC-A151-005C84631D73}" type="presParOf" srcId="{56C3CF56-E41A-42B3-9C49-41901355DC17}" destId="{21E358DB-0ECC-4275-863F-54A26225FFE0}" srcOrd="6" destOrd="0" presId="urn:microsoft.com/office/officeart/2008/layout/VerticalCurvedList"/>
    <dgm:cxn modelId="{80974EB4-C539-4684-A1A5-E62A809B7091}" type="presParOf" srcId="{21E358DB-0ECC-4275-863F-54A26225FFE0}" destId="{CEF36A95-1C73-4704-88F3-27717D04916E}" srcOrd="0" destOrd="0" presId="urn:microsoft.com/office/officeart/2008/layout/VerticalCurvedList"/>
    <dgm:cxn modelId="{C2A50A94-3880-496E-80FC-B30CCBD1180B}" type="presParOf" srcId="{56C3CF56-E41A-42B3-9C49-41901355DC17}" destId="{6BA1FAC4-A438-451E-8E9E-3FB46DD90206}" srcOrd="7" destOrd="0" presId="urn:microsoft.com/office/officeart/2008/layout/VerticalCurvedList"/>
    <dgm:cxn modelId="{3F11DA62-7082-4F52-9F32-2E8C562868BB}" type="presParOf" srcId="{56C3CF56-E41A-42B3-9C49-41901355DC17}" destId="{D57412EE-8DB5-46AF-8E8F-E8D85F371189}" srcOrd="8" destOrd="0" presId="urn:microsoft.com/office/officeart/2008/layout/VerticalCurvedList"/>
    <dgm:cxn modelId="{AC151C4D-A021-43C3-B24B-4EE259641E95}" type="presParOf" srcId="{D57412EE-8DB5-46AF-8E8F-E8D85F371189}" destId="{0ED7820E-F0B3-47F2-8DB1-1397D5B9252A}" srcOrd="0" destOrd="0" presId="urn:microsoft.com/office/officeart/2008/layout/VerticalCurvedList"/>
    <dgm:cxn modelId="{D1C501AA-CD58-4DFA-BABD-1F3DCCE8406E}" type="presParOf" srcId="{56C3CF56-E41A-42B3-9C49-41901355DC17}" destId="{A3778998-3BB1-493C-81F0-1342E515B4A1}" srcOrd="9" destOrd="0" presId="urn:microsoft.com/office/officeart/2008/layout/VerticalCurvedList"/>
    <dgm:cxn modelId="{BCAF334B-6D74-44F8-ABC9-B00E192E318D}" type="presParOf" srcId="{56C3CF56-E41A-42B3-9C49-41901355DC17}" destId="{4E85A9AE-5B63-4DBC-967E-1A7F0F3EB314}" srcOrd="10" destOrd="0" presId="urn:microsoft.com/office/officeart/2008/layout/VerticalCurvedList"/>
    <dgm:cxn modelId="{9A160E50-DFCD-41B6-B8B9-DD590E75C729}" type="presParOf" srcId="{4E85A9AE-5B63-4DBC-967E-1A7F0F3EB314}" destId="{D0523507-65C6-49B2-A421-6CDC1355756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6E200D-18A1-4D1A-BE4D-8AECB3C7FED6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5A00CEA-4814-4C30-A78B-C0C86518D8FF}">
      <dgm:prSet phldrT="[Text]"/>
      <dgm:spPr/>
      <dgm:t>
        <a:bodyPr/>
        <a:lstStyle/>
        <a:p>
          <a:r>
            <a:rPr lang="en-US" dirty="0" err="1"/>
            <a:t>Aplicación</a:t>
          </a:r>
          <a:r>
            <a:rPr lang="en-US" dirty="0"/>
            <a:t> para </a:t>
          </a:r>
          <a:r>
            <a:rPr lang="en-US" dirty="0" err="1"/>
            <a:t>dispositivos</a:t>
          </a:r>
          <a:r>
            <a:rPr lang="en-US" dirty="0"/>
            <a:t> </a:t>
          </a:r>
          <a:r>
            <a:rPr lang="en-US" dirty="0" err="1"/>
            <a:t>móviles</a:t>
          </a:r>
          <a:r>
            <a:rPr lang="en-US" dirty="0"/>
            <a:t>.</a:t>
          </a:r>
        </a:p>
      </dgm:t>
    </dgm:pt>
    <dgm:pt modelId="{87502ED2-6E4A-4864-9134-A321E57C4D0B}" type="parTrans" cxnId="{B5ADE7DA-874A-4514-B82E-47DF23548B4B}">
      <dgm:prSet/>
      <dgm:spPr/>
      <dgm:t>
        <a:bodyPr/>
        <a:lstStyle/>
        <a:p>
          <a:endParaRPr lang="en-US"/>
        </a:p>
      </dgm:t>
    </dgm:pt>
    <dgm:pt modelId="{CFC42912-1D8D-49A4-A06E-7E6762F475A2}" type="sibTrans" cxnId="{B5ADE7DA-874A-4514-B82E-47DF23548B4B}">
      <dgm:prSet/>
      <dgm:spPr/>
      <dgm:t>
        <a:bodyPr/>
        <a:lstStyle/>
        <a:p>
          <a:endParaRPr lang="en-US"/>
        </a:p>
      </dgm:t>
    </dgm:pt>
    <dgm:pt modelId="{ADC002E2-B30C-4AD2-AC6E-D34F6BA7EB85}">
      <dgm:prSet phldrT="[Text]"/>
      <dgm:spPr/>
      <dgm:t>
        <a:bodyPr/>
        <a:lstStyle/>
        <a:p>
          <a:r>
            <a:rPr lang="en-US" dirty="0"/>
            <a:t>Plugins y </a:t>
          </a:r>
          <a:r>
            <a:rPr lang="en-US" dirty="0" err="1"/>
            <a:t>ejercicios</a:t>
          </a:r>
          <a:r>
            <a:rPr lang="en-US" dirty="0"/>
            <a:t> </a:t>
          </a:r>
          <a:r>
            <a:rPr lang="en-US" dirty="0" err="1"/>
            <a:t>extensibles</a:t>
          </a:r>
          <a:r>
            <a:rPr lang="en-US" dirty="0"/>
            <a:t>.</a:t>
          </a:r>
        </a:p>
      </dgm:t>
    </dgm:pt>
    <dgm:pt modelId="{356E0FA4-3A27-4F3C-B669-F7AB4E3E4229}" type="parTrans" cxnId="{45E04B88-F9DE-4108-9307-B88241860AB2}">
      <dgm:prSet/>
      <dgm:spPr/>
      <dgm:t>
        <a:bodyPr/>
        <a:lstStyle/>
        <a:p>
          <a:endParaRPr lang="en-US"/>
        </a:p>
      </dgm:t>
    </dgm:pt>
    <dgm:pt modelId="{67ADBA66-7F44-4C2A-8D27-17A4DFBFB655}" type="sibTrans" cxnId="{45E04B88-F9DE-4108-9307-B88241860AB2}">
      <dgm:prSet/>
      <dgm:spPr/>
      <dgm:t>
        <a:bodyPr/>
        <a:lstStyle/>
        <a:p>
          <a:endParaRPr lang="en-US"/>
        </a:p>
      </dgm:t>
    </dgm:pt>
    <dgm:pt modelId="{9610AEDA-3F09-4974-8DFC-9CFD619535AB}">
      <dgm:prSet phldrT="[Text]"/>
      <dgm:spPr/>
      <dgm:t>
        <a:bodyPr/>
        <a:lstStyle/>
        <a:p>
          <a:r>
            <a:rPr lang="en-US" dirty="0" err="1"/>
            <a:t>Actividades</a:t>
          </a:r>
          <a:r>
            <a:rPr lang="en-US" dirty="0"/>
            <a:t> </a:t>
          </a:r>
          <a:r>
            <a:rPr lang="en-US" dirty="0" err="1"/>
            <a:t>complementarias</a:t>
          </a:r>
          <a:r>
            <a:rPr lang="en-US" dirty="0"/>
            <a:t>.</a:t>
          </a:r>
        </a:p>
      </dgm:t>
    </dgm:pt>
    <dgm:pt modelId="{81B61B14-2D55-43AB-867D-BD1E548EA22E}" type="parTrans" cxnId="{1D850249-7EC3-4025-8388-418540B45615}">
      <dgm:prSet/>
      <dgm:spPr/>
      <dgm:t>
        <a:bodyPr/>
        <a:lstStyle/>
        <a:p>
          <a:endParaRPr lang="en-US"/>
        </a:p>
      </dgm:t>
    </dgm:pt>
    <dgm:pt modelId="{4D5A4DA3-8020-4A4B-8E40-9FD5B48D0F91}" type="sibTrans" cxnId="{1D850249-7EC3-4025-8388-418540B45615}">
      <dgm:prSet/>
      <dgm:spPr/>
      <dgm:t>
        <a:bodyPr/>
        <a:lstStyle/>
        <a:p>
          <a:endParaRPr lang="en-US"/>
        </a:p>
      </dgm:t>
    </dgm:pt>
    <dgm:pt modelId="{6E26A000-B6C8-462A-BAEA-954221459F77}">
      <dgm:prSet phldrT="[Text]"/>
      <dgm:spPr/>
      <dgm:t>
        <a:bodyPr/>
        <a:lstStyle/>
        <a:p>
          <a:r>
            <a:rPr lang="en-US" dirty="0" err="1"/>
            <a:t>Ayudas</a:t>
          </a:r>
          <a:r>
            <a:rPr lang="en-US" dirty="0"/>
            <a:t> </a:t>
          </a:r>
          <a:r>
            <a:rPr lang="en-US" dirty="0" err="1"/>
            <a:t>interactivas</a:t>
          </a:r>
          <a:r>
            <a:rPr lang="en-US" dirty="0"/>
            <a:t>.</a:t>
          </a:r>
        </a:p>
      </dgm:t>
    </dgm:pt>
    <dgm:pt modelId="{D348CD4E-E2E1-4E86-889C-C3D152379AC1}" type="parTrans" cxnId="{80DF296F-F9A3-4177-9C09-8910CC3C33ED}">
      <dgm:prSet/>
      <dgm:spPr/>
    </dgm:pt>
    <dgm:pt modelId="{3D19755E-73DC-4261-9CD7-7349BDF686B5}" type="sibTrans" cxnId="{80DF296F-F9A3-4177-9C09-8910CC3C33ED}">
      <dgm:prSet/>
      <dgm:spPr/>
    </dgm:pt>
    <dgm:pt modelId="{C77DF354-B1E3-429F-ADC3-7EF646E458DC}">
      <dgm:prSet phldrT="[Text]"/>
      <dgm:spPr/>
      <dgm:t>
        <a:bodyPr/>
        <a:lstStyle/>
        <a:p>
          <a:r>
            <a:rPr lang="en-US" dirty="0" err="1"/>
            <a:t>Comunicación</a:t>
          </a:r>
          <a:r>
            <a:rPr lang="en-US" dirty="0"/>
            <a:t> de </a:t>
          </a:r>
          <a:r>
            <a:rPr lang="en-US" dirty="0" err="1"/>
            <a:t>informes</a:t>
          </a:r>
          <a:r>
            <a:rPr lang="en-US" dirty="0"/>
            <a:t> de </a:t>
          </a:r>
          <a:r>
            <a:rPr lang="en-US" dirty="0" err="1"/>
            <a:t>avances</a:t>
          </a:r>
          <a:r>
            <a:rPr lang="en-US" dirty="0"/>
            <a:t> al </a:t>
          </a:r>
          <a:r>
            <a:rPr lang="en-US" dirty="0" err="1"/>
            <a:t>docente</a:t>
          </a:r>
          <a:r>
            <a:rPr lang="en-US" dirty="0"/>
            <a:t>.</a:t>
          </a:r>
        </a:p>
      </dgm:t>
    </dgm:pt>
    <dgm:pt modelId="{E585EEA5-E5A6-41AE-8252-F7C1B00A38AB}" type="parTrans" cxnId="{297F9405-5BBA-4A7F-808D-BC2F9A37C40E}">
      <dgm:prSet/>
      <dgm:spPr/>
    </dgm:pt>
    <dgm:pt modelId="{1906DD0C-EF76-42F4-9FE4-735517481FF2}" type="sibTrans" cxnId="{297F9405-5BBA-4A7F-808D-BC2F9A37C40E}">
      <dgm:prSet/>
      <dgm:spPr/>
    </dgm:pt>
    <dgm:pt modelId="{2A452FC3-A84F-4B14-8626-A25BD9496BBA}" type="pres">
      <dgm:prSet presAssocID="{F76E200D-18A1-4D1A-BE4D-8AECB3C7FED6}" presName="Name0" presStyleCnt="0">
        <dgm:presLayoutVars>
          <dgm:chMax val="7"/>
          <dgm:chPref val="7"/>
          <dgm:dir/>
        </dgm:presLayoutVars>
      </dgm:prSet>
      <dgm:spPr/>
    </dgm:pt>
    <dgm:pt modelId="{F4CBEA48-9AE7-4833-8C8D-6A802BDA78AB}" type="pres">
      <dgm:prSet presAssocID="{F76E200D-18A1-4D1A-BE4D-8AECB3C7FED6}" presName="Name1" presStyleCnt="0"/>
      <dgm:spPr/>
    </dgm:pt>
    <dgm:pt modelId="{091488D4-BA2D-4170-8775-24673CF322D2}" type="pres">
      <dgm:prSet presAssocID="{F76E200D-18A1-4D1A-BE4D-8AECB3C7FED6}" presName="cycle" presStyleCnt="0"/>
      <dgm:spPr/>
    </dgm:pt>
    <dgm:pt modelId="{C055F35B-526E-4F75-965B-BB0C6E0672E2}" type="pres">
      <dgm:prSet presAssocID="{F76E200D-18A1-4D1A-BE4D-8AECB3C7FED6}" presName="srcNode" presStyleLbl="node1" presStyleIdx="0" presStyleCnt="5"/>
      <dgm:spPr/>
    </dgm:pt>
    <dgm:pt modelId="{4C6563B0-88A9-48CC-87C5-FC686633E53E}" type="pres">
      <dgm:prSet presAssocID="{F76E200D-18A1-4D1A-BE4D-8AECB3C7FED6}" presName="conn" presStyleLbl="parChTrans1D2" presStyleIdx="0" presStyleCnt="1"/>
      <dgm:spPr/>
    </dgm:pt>
    <dgm:pt modelId="{DED5EDAD-5E4D-43C1-9B9A-76AD6F2AC5A8}" type="pres">
      <dgm:prSet presAssocID="{F76E200D-18A1-4D1A-BE4D-8AECB3C7FED6}" presName="extraNode" presStyleLbl="node1" presStyleIdx="0" presStyleCnt="5"/>
      <dgm:spPr/>
    </dgm:pt>
    <dgm:pt modelId="{D6FB4739-E188-4525-8A17-AC8F0CB4DDC6}" type="pres">
      <dgm:prSet presAssocID="{F76E200D-18A1-4D1A-BE4D-8AECB3C7FED6}" presName="dstNode" presStyleLbl="node1" presStyleIdx="0" presStyleCnt="5"/>
      <dgm:spPr/>
    </dgm:pt>
    <dgm:pt modelId="{F8CBC821-6587-4F88-B5C4-4F56E6B4565B}" type="pres">
      <dgm:prSet presAssocID="{85A00CEA-4814-4C30-A78B-C0C86518D8FF}" presName="text_1" presStyleLbl="node1" presStyleIdx="0" presStyleCnt="5">
        <dgm:presLayoutVars>
          <dgm:bulletEnabled val="1"/>
        </dgm:presLayoutVars>
      </dgm:prSet>
      <dgm:spPr/>
    </dgm:pt>
    <dgm:pt modelId="{6694B8F5-9C05-401A-A8AE-0C36D0D21247}" type="pres">
      <dgm:prSet presAssocID="{85A00CEA-4814-4C30-A78B-C0C86518D8FF}" presName="accent_1" presStyleCnt="0"/>
      <dgm:spPr/>
    </dgm:pt>
    <dgm:pt modelId="{7862876B-BC4F-41D6-B0C6-58FC35233530}" type="pres">
      <dgm:prSet presAssocID="{85A00CEA-4814-4C30-A78B-C0C86518D8FF}" presName="accentRepeatNode" presStyleLbl="solidFgAcc1" presStyleIdx="0" presStyleCnt="5"/>
      <dgm:spPr/>
    </dgm:pt>
    <dgm:pt modelId="{6FF6C3F5-9EAE-4D5F-AB4C-7A7960F6BDBF}" type="pres">
      <dgm:prSet presAssocID="{ADC002E2-B30C-4AD2-AC6E-D34F6BA7EB85}" presName="text_2" presStyleLbl="node1" presStyleIdx="1" presStyleCnt="5">
        <dgm:presLayoutVars>
          <dgm:bulletEnabled val="1"/>
        </dgm:presLayoutVars>
      </dgm:prSet>
      <dgm:spPr/>
    </dgm:pt>
    <dgm:pt modelId="{0B3FDCD5-EE3F-4CC1-8AD6-EA31D74CB598}" type="pres">
      <dgm:prSet presAssocID="{ADC002E2-B30C-4AD2-AC6E-D34F6BA7EB85}" presName="accent_2" presStyleCnt="0"/>
      <dgm:spPr/>
    </dgm:pt>
    <dgm:pt modelId="{5C8FC8C3-CE87-4565-A02E-D970D2B3D6D9}" type="pres">
      <dgm:prSet presAssocID="{ADC002E2-B30C-4AD2-AC6E-D34F6BA7EB85}" presName="accentRepeatNode" presStyleLbl="solidFgAcc1" presStyleIdx="1" presStyleCnt="5"/>
      <dgm:spPr/>
    </dgm:pt>
    <dgm:pt modelId="{6EF94CF6-F2C0-4460-AE96-034CA6A16DC8}" type="pres">
      <dgm:prSet presAssocID="{9610AEDA-3F09-4974-8DFC-9CFD619535AB}" presName="text_3" presStyleLbl="node1" presStyleIdx="2" presStyleCnt="5">
        <dgm:presLayoutVars>
          <dgm:bulletEnabled val="1"/>
        </dgm:presLayoutVars>
      </dgm:prSet>
      <dgm:spPr/>
    </dgm:pt>
    <dgm:pt modelId="{4F0D7D4A-5101-42C8-8826-99970DCE03DC}" type="pres">
      <dgm:prSet presAssocID="{9610AEDA-3F09-4974-8DFC-9CFD619535AB}" presName="accent_3" presStyleCnt="0"/>
      <dgm:spPr/>
    </dgm:pt>
    <dgm:pt modelId="{EB603F65-F44E-4A24-93CA-8EED6FE343C4}" type="pres">
      <dgm:prSet presAssocID="{9610AEDA-3F09-4974-8DFC-9CFD619535AB}" presName="accentRepeatNode" presStyleLbl="solidFgAcc1" presStyleIdx="2" presStyleCnt="5"/>
      <dgm:spPr/>
    </dgm:pt>
    <dgm:pt modelId="{AE845C0C-226D-42C0-862A-A51F7223B310}" type="pres">
      <dgm:prSet presAssocID="{6E26A000-B6C8-462A-BAEA-954221459F77}" presName="text_4" presStyleLbl="node1" presStyleIdx="3" presStyleCnt="5">
        <dgm:presLayoutVars>
          <dgm:bulletEnabled val="1"/>
        </dgm:presLayoutVars>
      </dgm:prSet>
      <dgm:spPr/>
    </dgm:pt>
    <dgm:pt modelId="{3D718FBA-D4D8-4733-9221-9DA131C90EF0}" type="pres">
      <dgm:prSet presAssocID="{6E26A000-B6C8-462A-BAEA-954221459F77}" presName="accent_4" presStyleCnt="0"/>
      <dgm:spPr/>
    </dgm:pt>
    <dgm:pt modelId="{9F5C73F3-C992-4383-93F7-463F1F40D956}" type="pres">
      <dgm:prSet presAssocID="{6E26A000-B6C8-462A-BAEA-954221459F77}" presName="accentRepeatNode" presStyleLbl="solidFgAcc1" presStyleIdx="3" presStyleCnt="5"/>
      <dgm:spPr/>
    </dgm:pt>
    <dgm:pt modelId="{A4BC1B11-9389-4D53-B486-91759DBDA7E0}" type="pres">
      <dgm:prSet presAssocID="{C77DF354-B1E3-429F-ADC3-7EF646E458DC}" presName="text_5" presStyleLbl="node1" presStyleIdx="4" presStyleCnt="5">
        <dgm:presLayoutVars>
          <dgm:bulletEnabled val="1"/>
        </dgm:presLayoutVars>
      </dgm:prSet>
      <dgm:spPr/>
    </dgm:pt>
    <dgm:pt modelId="{99CAB67C-A66C-44DB-9C59-140CD96CC704}" type="pres">
      <dgm:prSet presAssocID="{C77DF354-B1E3-429F-ADC3-7EF646E458DC}" presName="accent_5" presStyleCnt="0"/>
      <dgm:spPr/>
    </dgm:pt>
    <dgm:pt modelId="{3DCE4E06-3DCB-4255-A39E-36529C591056}" type="pres">
      <dgm:prSet presAssocID="{C77DF354-B1E3-429F-ADC3-7EF646E458DC}" presName="accentRepeatNode" presStyleLbl="solidFgAcc1" presStyleIdx="4" presStyleCnt="5"/>
      <dgm:spPr/>
    </dgm:pt>
  </dgm:ptLst>
  <dgm:cxnLst>
    <dgm:cxn modelId="{ACDCC0E1-B0D2-4B1F-A6E2-9676D9F92F16}" type="presOf" srcId="{F76E200D-18A1-4D1A-BE4D-8AECB3C7FED6}" destId="{2A452FC3-A84F-4B14-8626-A25BD9496BBA}" srcOrd="0" destOrd="0" presId="urn:microsoft.com/office/officeart/2008/layout/VerticalCurvedList"/>
    <dgm:cxn modelId="{B2D8B5D6-CDA4-4398-A8D2-3130BB0AEF8C}" type="presOf" srcId="{C77DF354-B1E3-429F-ADC3-7EF646E458DC}" destId="{A4BC1B11-9389-4D53-B486-91759DBDA7E0}" srcOrd="0" destOrd="0" presId="urn:microsoft.com/office/officeart/2008/layout/VerticalCurvedList"/>
    <dgm:cxn modelId="{45E04B88-F9DE-4108-9307-B88241860AB2}" srcId="{F76E200D-18A1-4D1A-BE4D-8AECB3C7FED6}" destId="{ADC002E2-B30C-4AD2-AC6E-D34F6BA7EB85}" srcOrd="1" destOrd="0" parTransId="{356E0FA4-3A27-4F3C-B669-F7AB4E3E4229}" sibTransId="{67ADBA66-7F44-4C2A-8D27-17A4DFBFB655}"/>
    <dgm:cxn modelId="{297F9405-5BBA-4A7F-808D-BC2F9A37C40E}" srcId="{F76E200D-18A1-4D1A-BE4D-8AECB3C7FED6}" destId="{C77DF354-B1E3-429F-ADC3-7EF646E458DC}" srcOrd="4" destOrd="0" parTransId="{E585EEA5-E5A6-41AE-8252-F7C1B00A38AB}" sibTransId="{1906DD0C-EF76-42F4-9FE4-735517481FF2}"/>
    <dgm:cxn modelId="{80DF296F-F9A3-4177-9C09-8910CC3C33ED}" srcId="{F76E200D-18A1-4D1A-BE4D-8AECB3C7FED6}" destId="{6E26A000-B6C8-462A-BAEA-954221459F77}" srcOrd="3" destOrd="0" parTransId="{D348CD4E-E2E1-4E86-889C-C3D152379AC1}" sibTransId="{3D19755E-73DC-4261-9CD7-7349BDF686B5}"/>
    <dgm:cxn modelId="{1D850249-7EC3-4025-8388-418540B45615}" srcId="{F76E200D-18A1-4D1A-BE4D-8AECB3C7FED6}" destId="{9610AEDA-3F09-4974-8DFC-9CFD619535AB}" srcOrd="2" destOrd="0" parTransId="{81B61B14-2D55-43AB-867D-BD1E548EA22E}" sibTransId="{4D5A4DA3-8020-4A4B-8E40-9FD5B48D0F91}"/>
    <dgm:cxn modelId="{831457EF-C404-4C27-BA91-8B777A503967}" type="presOf" srcId="{85A00CEA-4814-4C30-A78B-C0C86518D8FF}" destId="{F8CBC821-6587-4F88-B5C4-4F56E6B4565B}" srcOrd="0" destOrd="0" presId="urn:microsoft.com/office/officeart/2008/layout/VerticalCurvedList"/>
    <dgm:cxn modelId="{CAF543CF-8AAF-45B5-8629-B145DBB959E3}" type="presOf" srcId="{6E26A000-B6C8-462A-BAEA-954221459F77}" destId="{AE845C0C-226D-42C0-862A-A51F7223B310}" srcOrd="0" destOrd="0" presId="urn:microsoft.com/office/officeart/2008/layout/VerticalCurvedList"/>
    <dgm:cxn modelId="{1C2C5951-6B1F-4005-AABA-5CB0CEFCABDA}" type="presOf" srcId="{ADC002E2-B30C-4AD2-AC6E-D34F6BA7EB85}" destId="{6FF6C3F5-9EAE-4D5F-AB4C-7A7960F6BDBF}" srcOrd="0" destOrd="0" presId="urn:microsoft.com/office/officeart/2008/layout/VerticalCurvedList"/>
    <dgm:cxn modelId="{13C2D135-A05D-487B-AC97-F8375715B627}" type="presOf" srcId="{9610AEDA-3F09-4974-8DFC-9CFD619535AB}" destId="{6EF94CF6-F2C0-4460-AE96-034CA6A16DC8}" srcOrd="0" destOrd="0" presId="urn:microsoft.com/office/officeart/2008/layout/VerticalCurvedList"/>
    <dgm:cxn modelId="{B5ADE7DA-874A-4514-B82E-47DF23548B4B}" srcId="{F76E200D-18A1-4D1A-BE4D-8AECB3C7FED6}" destId="{85A00CEA-4814-4C30-A78B-C0C86518D8FF}" srcOrd="0" destOrd="0" parTransId="{87502ED2-6E4A-4864-9134-A321E57C4D0B}" sibTransId="{CFC42912-1D8D-49A4-A06E-7E6762F475A2}"/>
    <dgm:cxn modelId="{1606A01A-66B8-4436-983B-A0A80B72299A}" type="presOf" srcId="{CFC42912-1D8D-49A4-A06E-7E6762F475A2}" destId="{4C6563B0-88A9-48CC-87C5-FC686633E53E}" srcOrd="0" destOrd="0" presId="urn:microsoft.com/office/officeart/2008/layout/VerticalCurvedList"/>
    <dgm:cxn modelId="{FCA5336E-CD49-4B00-9D8B-1074A29753C4}" type="presParOf" srcId="{2A452FC3-A84F-4B14-8626-A25BD9496BBA}" destId="{F4CBEA48-9AE7-4833-8C8D-6A802BDA78AB}" srcOrd="0" destOrd="0" presId="urn:microsoft.com/office/officeart/2008/layout/VerticalCurvedList"/>
    <dgm:cxn modelId="{743FE204-1CF6-4675-8AB8-90B42983C9AC}" type="presParOf" srcId="{F4CBEA48-9AE7-4833-8C8D-6A802BDA78AB}" destId="{091488D4-BA2D-4170-8775-24673CF322D2}" srcOrd="0" destOrd="0" presId="urn:microsoft.com/office/officeart/2008/layout/VerticalCurvedList"/>
    <dgm:cxn modelId="{9BA23A4A-55E5-4B0C-9FEA-F4115A851C4B}" type="presParOf" srcId="{091488D4-BA2D-4170-8775-24673CF322D2}" destId="{C055F35B-526E-4F75-965B-BB0C6E0672E2}" srcOrd="0" destOrd="0" presId="urn:microsoft.com/office/officeart/2008/layout/VerticalCurvedList"/>
    <dgm:cxn modelId="{AD63A834-A98A-426A-9E24-D55E42759419}" type="presParOf" srcId="{091488D4-BA2D-4170-8775-24673CF322D2}" destId="{4C6563B0-88A9-48CC-87C5-FC686633E53E}" srcOrd="1" destOrd="0" presId="urn:microsoft.com/office/officeart/2008/layout/VerticalCurvedList"/>
    <dgm:cxn modelId="{7483DB95-7D00-4BC5-A538-3FD254485796}" type="presParOf" srcId="{091488D4-BA2D-4170-8775-24673CF322D2}" destId="{DED5EDAD-5E4D-43C1-9B9A-76AD6F2AC5A8}" srcOrd="2" destOrd="0" presId="urn:microsoft.com/office/officeart/2008/layout/VerticalCurvedList"/>
    <dgm:cxn modelId="{CDB45DD8-B4FB-4E52-88C4-CDE7A24DAAFD}" type="presParOf" srcId="{091488D4-BA2D-4170-8775-24673CF322D2}" destId="{D6FB4739-E188-4525-8A17-AC8F0CB4DDC6}" srcOrd="3" destOrd="0" presId="urn:microsoft.com/office/officeart/2008/layout/VerticalCurvedList"/>
    <dgm:cxn modelId="{54428265-6443-49FF-8AAD-B6B8DAE91324}" type="presParOf" srcId="{F4CBEA48-9AE7-4833-8C8D-6A802BDA78AB}" destId="{F8CBC821-6587-4F88-B5C4-4F56E6B4565B}" srcOrd="1" destOrd="0" presId="urn:microsoft.com/office/officeart/2008/layout/VerticalCurvedList"/>
    <dgm:cxn modelId="{2253605C-0489-41AF-A7DA-FC2E039C33C0}" type="presParOf" srcId="{F4CBEA48-9AE7-4833-8C8D-6A802BDA78AB}" destId="{6694B8F5-9C05-401A-A8AE-0C36D0D21247}" srcOrd="2" destOrd="0" presId="urn:microsoft.com/office/officeart/2008/layout/VerticalCurvedList"/>
    <dgm:cxn modelId="{EB984F62-F11E-4BE5-B04E-19C05FD2DE57}" type="presParOf" srcId="{6694B8F5-9C05-401A-A8AE-0C36D0D21247}" destId="{7862876B-BC4F-41D6-B0C6-58FC35233530}" srcOrd="0" destOrd="0" presId="urn:microsoft.com/office/officeart/2008/layout/VerticalCurvedList"/>
    <dgm:cxn modelId="{52B9820B-2FD1-4352-91F6-1097E72D9FB5}" type="presParOf" srcId="{F4CBEA48-9AE7-4833-8C8D-6A802BDA78AB}" destId="{6FF6C3F5-9EAE-4D5F-AB4C-7A7960F6BDBF}" srcOrd="3" destOrd="0" presId="urn:microsoft.com/office/officeart/2008/layout/VerticalCurvedList"/>
    <dgm:cxn modelId="{25C910E0-85F9-4E03-9B5F-6606C4E850D8}" type="presParOf" srcId="{F4CBEA48-9AE7-4833-8C8D-6A802BDA78AB}" destId="{0B3FDCD5-EE3F-4CC1-8AD6-EA31D74CB598}" srcOrd="4" destOrd="0" presId="urn:microsoft.com/office/officeart/2008/layout/VerticalCurvedList"/>
    <dgm:cxn modelId="{E5E02DBE-996B-4A49-815F-C5C549FF3258}" type="presParOf" srcId="{0B3FDCD5-EE3F-4CC1-8AD6-EA31D74CB598}" destId="{5C8FC8C3-CE87-4565-A02E-D970D2B3D6D9}" srcOrd="0" destOrd="0" presId="urn:microsoft.com/office/officeart/2008/layout/VerticalCurvedList"/>
    <dgm:cxn modelId="{671D6243-4E93-4EAB-A57E-9C008552987F}" type="presParOf" srcId="{F4CBEA48-9AE7-4833-8C8D-6A802BDA78AB}" destId="{6EF94CF6-F2C0-4460-AE96-034CA6A16DC8}" srcOrd="5" destOrd="0" presId="urn:microsoft.com/office/officeart/2008/layout/VerticalCurvedList"/>
    <dgm:cxn modelId="{7A223814-335B-4D99-B742-9A5E6AF62BF3}" type="presParOf" srcId="{F4CBEA48-9AE7-4833-8C8D-6A802BDA78AB}" destId="{4F0D7D4A-5101-42C8-8826-99970DCE03DC}" srcOrd="6" destOrd="0" presId="urn:microsoft.com/office/officeart/2008/layout/VerticalCurvedList"/>
    <dgm:cxn modelId="{6055DD63-F81A-4D5C-B7B6-84012E40078B}" type="presParOf" srcId="{4F0D7D4A-5101-42C8-8826-99970DCE03DC}" destId="{EB603F65-F44E-4A24-93CA-8EED6FE343C4}" srcOrd="0" destOrd="0" presId="urn:microsoft.com/office/officeart/2008/layout/VerticalCurvedList"/>
    <dgm:cxn modelId="{B8BC7F38-8CB7-4585-B494-DAF6C19C9925}" type="presParOf" srcId="{F4CBEA48-9AE7-4833-8C8D-6A802BDA78AB}" destId="{AE845C0C-226D-42C0-862A-A51F7223B310}" srcOrd="7" destOrd="0" presId="urn:microsoft.com/office/officeart/2008/layout/VerticalCurvedList"/>
    <dgm:cxn modelId="{C901590C-3B18-434F-B027-90B80E456DF9}" type="presParOf" srcId="{F4CBEA48-9AE7-4833-8C8D-6A802BDA78AB}" destId="{3D718FBA-D4D8-4733-9221-9DA131C90EF0}" srcOrd="8" destOrd="0" presId="urn:microsoft.com/office/officeart/2008/layout/VerticalCurvedList"/>
    <dgm:cxn modelId="{03925A20-1B3C-4482-AB48-2F1C718287EB}" type="presParOf" srcId="{3D718FBA-D4D8-4733-9221-9DA131C90EF0}" destId="{9F5C73F3-C992-4383-93F7-463F1F40D956}" srcOrd="0" destOrd="0" presId="urn:microsoft.com/office/officeart/2008/layout/VerticalCurvedList"/>
    <dgm:cxn modelId="{4FED48CA-66D0-4779-8C07-8394F5DA96EC}" type="presParOf" srcId="{F4CBEA48-9AE7-4833-8C8D-6A802BDA78AB}" destId="{A4BC1B11-9389-4D53-B486-91759DBDA7E0}" srcOrd="9" destOrd="0" presId="urn:microsoft.com/office/officeart/2008/layout/VerticalCurvedList"/>
    <dgm:cxn modelId="{57D82200-6997-4431-959D-34F280A227D5}" type="presParOf" srcId="{F4CBEA48-9AE7-4833-8C8D-6A802BDA78AB}" destId="{99CAB67C-A66C-44DB-9C59-140CD96CC704}" srcOrd="10" destOrd="0" presId="urn:microsoft.com/office/officeart/2008/layout/VerticalCurvedList"/>
    <dgm:cxn modelId="{DA9373D0-FB31-4D6A-947F-A15D4561BBC9}" type="presParOf" srcId="{99CAB67C-A66C-44DB-9C59-140CD96CC704}" destId="{3DCE4E06-3DCB-4255-A39E-36529C59105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E8C04B2-3E7A-4312-B25D-01CAAC272196}" type="doc">
      <dgm:prSet loTypeId="urn:microsoft.com/office/officeart/2005/8/layout/hProcess11" loCatId="process" qsTypeId="urn:microsoft.com/office/officeart/2005/8/quickstyle/simple5" qsCatId="simple" csTypeId="urn:microsoft.com/office/officeart/2005/8/colors/accent1_4" csCatId="accent1" phldr="1"/>
      <dgm:spPr/>
    </dgm:pt>
    <dgm:pt modelId="{4FE8ACD9-ADBC-47A1-8603-79BE993E4A1B}">
      <dgm:prSet phldrT="[Text]"/>
      <dgm:spPr/>
      <dgm:t>
        <a:bodyPr/>
        <a:lstStyle/>
        <a:p>
          <a:r>
            <a:rPr lang="en-US" dirty="0"/>
            <a:t>Text</a:t>
          </a:r>
          <a:br>
            <a:rPr lang="en-US" dirty="0"/>
          </a:br>
          <a:r>
            <a:rPr lang="en-US" dirty="0" err="1"/>
            <a:t>asdasd</a:t>
          </a:r>
          <a:endParaRPr lang="en-US" dirty="0"/>
        </a:p>
      </dgm:t>
    </dgm:pt>
    <dgm:pt modelId="{FA2D44F2-754C-43A6-85AF-D2AC2DC43483}" type="parTrans" cxnId="{CDF52909-A0CC-436A-A9D5-3F9499DC08F0}">
      <dgm:prSet/>
      <dgm:spPr/>
      <dgm:t>
        <a:bodyPr/>
        <a:lstStyle/>
        <a:p>
          <a:endParaRPr lang="en-US"/>
        </a:p>
      </dgm:t>
    </dgm:pt>
    <dgm:pt modelId="{E6BFA81C-C49E-4F54-8715-271F5E4B3567}" type="sibTrans" cxnId="{CDF52909-A0CC-436A-A9D5-3F9499DC08F0}">
      <dgm:prSet/>
      <dgm:spPr/>
      <dgm:t>
        <a:bodyPr/>
        <a:lstStyle/>
        <a:p>
          <a:endParaRPr lang="en-US"/>
        </a:p>
      </dgm:t>
    </dgm:pt>
    <dgm:pt modelId="{3E6303E0-A156-470B-A5B2-0AE5E9C73F72}">
      <dgm:prSet phldrT="[Text]"/>
      <dgm:spPr/>
      <dgm:t>
        <a:bodyPr/>
        <a:lstStyle/>
        <a:p>
          <a:r>
            <a:rPr lang="en-US" dirty="0"/>
            <a:t>Text</a:t>
          </a:r>
          <a:br>
            <a:rPr lang="en-US" dirty="0"/>
          </a:br>
          <a:r>
            <a:rPr lang="en-US" dirty="0" err="1"/>
            <a:t>asdasdasd</a:t>
          </a:r>
          <a:endParaRPr lang="en-US" dirty="0"/>
        </a:p>
      </dgm:t>
    </dgm:pt>
    <dgm:pt modelId="{A4D18CCE-14BD-46F1-BF7F-5C96DEB1DB13}" type="parTrans" cxnId="{E2D17D69-386B-4434-BE81-E997F2036943}">
      <dgm:prSet/>
      <dgm:spPr/>
      <dgm:t>
        <a:bodyPr/>
        <a:lstStyle/>
        <a:p>
          <a:endParaRPr lang="en-US"/>
        </a:p>
      </dgm:t>
    </dgm:pt>
    <dgm:pt modelId="{768D95DC-A110-4819-B23A-E3E4928B545F}" type="sibTrans" cxnId="{E2D17D69-386B-4434-BE81-E997F2036943}">
      <dgm:prSet/>
      <dgm:spPr/>
      <dgm:t>
        <a:bodyPr/>
        <a:lstStyle/>
        <a:p>
          <a:endParaRPr lang="en-US"/>
        </a:p>
      </dgm:t>
    </dgm:pt>
    <dgm:pt modelId="{45B15FC8-FBF2-4F44-B703-438E048FCCED}">
      <dgm:prSet phldrT="[Text]"/>
      <dgm:spPr/>
      <dgm:t>
        <a:bodyPr/>
        <a:lstStyle/>
        <a:p>
          <a:r>
            <a:rPr lang="en-US" dirty="0"/>
            <a:t>3</a:t>
          </a:r>
          <a:br>
            <a:rPr lang="en-US" dirty="0"/>
          </a:br>
          <a:r>
            <a:rPr lang="en-US" dirty="0" err="1"/>
            <a:t>asdasdasd</a:t>
          </a:r>
          <a:endParaRPr lang="en-US" dirty="0"/>
        </a:p>
      </dgm:t>
    </dgm:pt>
    <dgm:pt modelId="{4EAEC451-8AC8-476D-8025-3C8BCF7318F3}" type="parTrans" cxnId="{71050F17-FB92-4FD0-A5CD-3552D95ECE98}">
      <dgm:prSet/>
      <dgm:spPr/>
      <dgm:t>
        <a:bodyPr/>
        <a:lstStyle/>
        <a:p>
          <a:endParaRPr lang="en-US"/>
        </a:p>
      </dgm:t>
    </dgm:pt>
    <dgm:pt modelId="{CF88B928-E52C-4F81-819C-870894B6F847}" type="sibTrans" cxnId="{71050F17-FB92-4FD0-A5CD-3552D95ECE98}">
      <dgm:prSet/>
      <dgm:spPr/>
      <dgm:t>
        <a:bodyPr/>
        <a:lstStyle/>
        <a:p>
          <a:endParaRPr lang="en-US"/>
        </a:p>
      </dgm:t>
    </dgm:pt>
    <dgm:pt modelId="{D444BB9C-1C73-4D39-880E-FD6FA1FB53D6}">
      <dgm:prSet phldrT="[Text]"/>
      <dgm:spPr/>
      <dgm:t>
        <a:bodyPr/>
        <a:lstStyle/>
        <a:p>
          <a:endParaRPr lang="en-US" dirty="0"/>
        </a:p>
      </dgm:t>
    </dgm:pt>
    <dgm:pt modelId="{40DE2E27-65A1-4BC0-9A42-8BCA28F02E2B}" type="parTrans" cxnId="{1987A6BA-A91F-4BA8-B8CD-508E4E7A1647}">
      <dgm:prSet/>
      <dgm:spPr/>
    </dgm:pt>
    <dgm:pt modelId="{48A8E739-BEB9-45CB-8EAD-CAC2C2389FCE}" type="sibTrans" cxnId="{1987A6BA-A91F-4BA8-B8CD-508E4E7A1647}">
      <dgm:prSet/>
      <dgm:spPr/>
    </dgm:pt>
    <dgm:pt modelId="{E0CD977F-1ACE-4E8E-994B-5FF5226ADD76}">
      <dgm:prSet phldrT="[Text]"/>
      <dgm:spPr/>
      <dgm:t>
        <a:bodyPr/>
        <a:lstStyle/>
        <a:p>
          <a:endParaRPr lang="en-US" dirty="0"/>
        </a:p>
      </dgm:t>
    </dgm:pt>
    <dgm:pt modelId="{3E4CBA17-E51C-43DB-A268-91A231D1A50F}" type="parTrans" cxnId="{53EF2DE2-69A0-4446-80FB-0E71CAC45245}">
      <dgm:prSet/>
      <dgm:spPr/>
    </dgm:pt>
    <dgm:pt modelId="{3571D151-BFFF-489B-BA25-B2C317BE4A66}" type="sibTrans" cxnId="{53EF2DE2-69A0-4446-80FB-0E71CAC45245}">
      <dgm:prSet/>
      <dgm:spPr/>
    </dgm:pt>
    <dgm:pt modelId="{0C1949F0-B5A4-4A43-9C1B-F2F5BBF35CFF}">
      <dgm:prSet phldrT="[Text]"/>
      <dgm:spPr/>
      <dgm:t>
        <a:bodyPr/>
        <a:lstStyle/>
        <a:p>
          <a:endParaRPr lang="en-US" dirty="0"/>
        </a:p>
      </dgm:t>
    </dgm:pt>
    <dgm:pt modelId="{1AAA0957-8D46-4287-88BB-6E2FD3708F1B}" type="parTrans" cxnId="{A517D745-0038-4C3C-B5C6-D9228F8A4476}">
      <dgm:prSet/>
      <dgm:spPr/>
    </dgm:pt>
    <dgm:pt modelId="{327DAF6D-6276-4E1C-8D64-539F8E74C2E9}" type="sibTrans" cxnId="{A517D745-0038-4C3C-B5C6-D9228F8A4476}">
      <dgm:prSet/>
      <dgm:spPr/>
    </dgm:pt>
    <dgm:pt modelId="{1A534BDE-A6F8-45BA-8BC5-E9C217D946A8}" type="pres">
      <dgm:prSet presAssocID="{CE8C04B2-3E7A-4312-B25D-01CAAC272196}" presName="Name0" presStyleCnt="0">
        <dgm:presLayoutVars>
          <dgm:dir/>
          <dgm:resizeHandles val="exact"/>
        </dgm:presLayoutVars>
      </dgm:prSet>
      <dgm:spPr/>
    </dgm:pt>
    <dgm:pt modelId="{057B9CF0-07B5-4187-A4E4-85AEA80B5EDF}" type="pres">
      <dgm:prSet presAssocID="{CE8C04B2-3E7A-4312-B25D-01CAAC272196}" presName="arrow" presStyleLbl="bgShp" presStyleIdx="0" presStyleCnt="1"/>
      <dgm:spPr/>
    </dgm:pt>
    <dgm:pt modelId="{EF3523EF-ACA0-46A1-9806-015D79A8E122}" type="pres">
      <dgm:prSet presAssocID="{CE8C04B2-3E7A-4312-B25D-01CAAC272196}" presName="points" presStyleCnt="0"/>
      <dgm:spPr/>
    </dgm:pt>
    <dgm:pt modelId="{27D54C68-B8A1-4CB4-A57D-2827F096D3D9}" type="pres">
      <dgm:prSet presAssocID="{4FE8ACD9-ADBC-47A1-8603-79BE993E4A1B}" presName="compositeA" presStyleCnt="0"/>
      <dgm:spPr/>
    </dgm:pt>
    <dgm:pt modelId="{62C144C1-0A9D-495E-890A-D13DDB5247A4}" type="pres">
      <dgm:prSet presAssocID="{4FE8ACD9-ADBC-47A1-8603-79BE993E4A1B}" presName="textA" presStyleLbl="revTx" presStyleIdx="0" presStyleCnt="6">
        <dgm:presLayoutVars>
          <dgm:bulletEnabled val="1"/>
        </dgm:presLayoutVars>
      </dgm:prSet>
      <dgm:spPr/>
    </dgm:pt>
    <dgm:pt modelId="{B8726685-A783-4C6D-953B-4381B7304CF9}" type="pres">
      <dgm:prSet presAssocID="{4FE8ACD9-ADBC-47A1-8603-79BE993E4A1B}" presName="circleA" presStyleLbl="node1" presStyleIdx="0" presStyleCnt="6"/>
      <dgm:spPr/>
    </dgm:pt>
    <dgm:pt modelId="{ECEDA2C6-3542-4633-B457-578A75A2F09F}" type="pres">
      <dgm:prSet presAssocID="{4FE8ACD9-ADBC-47A1-8603-79BE993E4A1B}" presName="spaceA" presStyleCnt="0"/>
      <dgm:spPr/>
    </dgm:pt>
    <dgm:pt modelId="{E0E4DF79-FA0A-49FE-B065-836567E4A1EC}" type="pres">
      <dgm:prSet presAssocID="{E6BFA81C-C49E-4F54-8715-271F5E4B3567}" presName="space" presStyleCnt="0"/>
      <dgm:spPr/>
    </dgm:pt>
    <dgm:pt modelId="{C66EAD2A-F7AB-4FFE-82D8-F0919C5956A5}" type="pres">
      <dgm:prSet presAssocID="{3E6303E0-A156-470B-A5B2-0AE5E9C73F72}" presName="compositeB" presStyleCnt="0"/>
      <dgm:spPr/>
    </dgm:pt>
    <dgm:pt modelId="{F84ED816-E4C4-49E8-A48B-DE6180738B27}" type="pres">
      <dgm:prSet presAssocID="{3E6303E0-A156-470B-A5B2-0AE5E9C73F72}" presName="textB" presStyleLbl="revTx" presStyleIdx="1" presStyleCnt="6">
        <dgm:presLayoutVars>
          <dgm:bulletEnabled val="1"/>
        </dgm:presLayoutVars>
      </dgm:prSet>
      <dgm:spPr/>
    </dgm:pt>
    <dgm:pt modelId="{171BCD04-845C-4A21-9794-FA1AAE060E43}" type="pres">
      <dgm:prSet presAssocID="{3E6303E0-A156-470B-A5B2-0AE5E9C73F72}" presName="circleB" presStyleLbl="node1" presStyleIdx="1" presStyleCnt="6"/>
      <dgm:spPr/>
    </dgm:pt>
    <dgm:pt modelId="{849C53DC-E449-4807-A142-8040C2BC0EE3}" type="pres">
      <dgm:prSet presAssocID="{3E6303E0-A156-470B-A5B2-0AE5E9C73F72}" presName="spaceB" presStyleCnt="0"/>
      <dgm:spPr/>
    </dgm:pt>
    <dgm:pt modelId="{E4DA0C98-832B-4812-8F5A-0A36A165B379}" type="pres">
      <dgm:prSet presAssocID="{768D95DC-A110-4819-B23A-E3E4928B545F}" presName="space" presStyleCnt="0"/>
      <dgm:spPr/>
    </dgm:pt>
    <dgm:pt modelId="{B60694A3-27B5-45CA-B811-E87EBEB36BEB}" type="pres">
      <dgm:prSet presAssocID="{45B15FC8-FBF2-4F44-B703-438E048FCCED}" presName="compositeA" presStyleCnt="0"/>
      <dgm:spPr/>
    </dgm:pt>
    <dgm:pt modelId="{C324ABDF-CFF4-42EB-A553-9054E2A547DB}" type="pres">
      <dgm:prSet presAssocID="{45B15FC8-FBF2-4F44-B703-438E048FCCED}" presName="textA" presStyleLbl="revTx" presStyleIdx="2" presStyleCnt="6">
        <dgm:presLayoutVars>
          <dgm:bulletEnabled val="1"/>
        </dgm:presLayoutVars>
      </dgm:prSet>
      <dgm:spPr/>
    </dgm:pt>
    <dgm:pt modelId="{8BC6021C-F6C5-4CF5-8BF2-CB74AB674777}" type="pres">
      <dgm:prSet presAssocID="{45B15FC8-FBF2-4F44-B703-438E048FCCED}" presName="circleA" presStyleLbl="node1" presStyleIdx="2" presStyleCnt="6"/>
      <dgm:spPr/>
    </dgm:pt>
    <dgm:pt modelId="{2D0A20A3-2DB2-49E9-A141-5B623EA6CA7D}" type="pres">
      <dgm:prSet presAssocID="{45B15FC8-FBF2-4F44-B703-438E048FCCED}" presName="spaceA" presStyleCnt="0"/>
      <dgm:spPr/>
    </dgm:pt>
    <dgm:pt modelId="{D298E531-FB71-46B8-832B-04C68AE7FFBC}" type="pres">
      <dgm:prSet presAssocID="{CF88B928-E52C-4F81-819C-870894B6F847}" presName="space" presStyleCnt="0"/>
      <dgm:spPr/>
    </dgm:pt>
    <dgm:pt modelId="{B86162F1-9745-47D2-84F7-D5760AFD8388}" type="pres">
      <dgm:prSet presAssocID="{E0CD977F-1ACE-4E8E-994B-5FF5226ADD76}" presName="compositeB" presStyleCnt="0"/>
      <dgm:spPr/>
    </dgm:pt>
    <dgm:pt modelId="{281AF0D6-3A52-44D2-AD77-850474272CB5}" type="pres">
      <dgm:prSet presAssocID="{E0CD977F-1ACE-4E8E-994B-5FF5226ADD76}" presName="textB" presStyleLbl="revTx" presStyleIdx="3" presStyleCnt="6">
        <dgm:presLayoutVars>
          <dgm:bulletEnabled val="1"/>
        </dgm:presLayoutVars>
      </dgm:prSet>
      <dgm:spPr/>
    </dgm:pt>
    <dgm:pt modelId="{464F9A97-4E3E-492D-9F74-A1B30989CB78}" type="pres">
      <dgm:prSet presAssocID="{E0CD977F-1ACE-4E8E-994B-5FF5226ADD76}" presName="circleB" presStyleLbl="node1" presStyleIdx="3" presStyleCnt="6"/>
      <dgm:spPr/>
    </dgm:pt>
    <dgm:pt modelId="{623941B1-7FFA-4260-B09A-EF426BE42FDA}" type="pres">
      <dgm:prSet presAssocID="{E0CD977F-1ACE-4E8E-994B-5FF5226ADD76}" presName="spaceB" presStyleCnt="0"/>
      <dgm:spPr/>
    </dgm:pt>
    <dgm:pt modelId="{498DFE81-73D8-434A-A394-F54BC5D3D133}" type="pres">
      <dgm:prSet presAssocID="{3571D151-BFFF-489B-BA25-B2C317BE4A66}" presName="space" presStyleCnt="0"/>
      <dgm:spPr/>
    </dgm:pt>
    <dgm:pt modelId="{21A98DEB-3FD0-44B6-A2C5-9C1493424EF4}" type="pres">
      <dgm:prSet presAssocID="{0C1949F0-B5A4-4A43-9C1B-F2F5BBF35CFF}" presName="compositeA" presStyleCnt="0"/>
      <dgm:spPr/>
    </dgm:pt>
    <dgm:pt modelId="{EA7097AF-A356-4FC1-921A-479BFAA2F70C}" type="pres">
      <dgm:prSet presAssocID="{0C1949F0-B5A4-4A43-9C1B-F2F5BBF35CFF}" presName="textA" presStyleLbl="revTx" presStyleIdx="4" presStyleCnt="6">
        <dgm:presLayoutVars>
          <dgm:bulletEnabled val="1"/>
        </dgm:presLayoutVars>
      </dgm:prSet>
      <dgm:spPr/>
    </dgm:pt>
    <dgm:pt modelId="{BEDEC43F-207C-4F11-8E91-A1DC78029B82}" type="pres">
      <dgm:prSet presAssocID="{0C1949F0-B5A4-4A43-9C1B-F2F5BBF35CFF}" presName="circleA" presStyleLbl="node1" presStyleIdx="4" presStyleCnt="6"/>
      <dgm:spPr/>
    </dgm:pt>
    <dgm:pt modelId="{152CB9DC-391A-4622-B974-E68BA603A945}" type="pres">
      <dgm:prSet presAssocID="{0C1949F0-B5A4-4A43-9C1B-F2F5BBF35CFF}" presName="spaceA" presStyleCnt="0"/>
      <dgm:spPr/>
    </dgm:pt>
    <dgm:pt modelId="{892DECFA-FF33-4915-A58C-316B578DC881}" type="pres">
      <dgm:prSet presAssocID="{327DAF6D-6276-4E1C-8D64-539F8E74C2E9}" presName="space" presStyleCnt="0"/>
      <dgm:spPr/>
    </dgm:pt>
    <dgm:pt modelId="{7CBCEF66-F5ED-4A82-BD43-A8D8EDE406A6}" type="pres">
      <dgm:prSet presAssocID="{D444BB9C-1C73-4D39-880E-FD6FA1FB53D6}" presName="compositeB" presStyleCnt="0"/>
      <dgm:spPr/>
    </dgm:pt>
    <dgm:pt modelId="{CFF544D7-1AC8-44D9-9C01-F06AB2156752}" type="pres">
      <dgm:prSet presAssocID="{D444BB9C-1C73-4D39-880E-FD6FA1FB53D6}" presName="textB" presStyleLbl="revTx" presStyleIdx="5" presStyleCnt="6">
        <dgm:presLayoutVars>
          <dgm:bulletEnabled val="1"/>
        </dgm:presLayoutVars>
      </dgm:prSet>
      <dgm:spPr/>
    </dgm:pt>
    <dgm:pt modelId="{10E1026A-69E5-491C-8230-AD05D1006952}" type="pres">
      <dgm:prSet presAssocID="{D444BB9C-1C73-4D39-880E-FD6FA1FB53D6}" presName="circleB" presStyleLbl="node1" presStyleIdx="5" presStyleCnt="6"/>
      <dgm:spPr/>
    </dgm:pt>
    <dgm:pt modelId="{AEFA6B7A-206B-426B-A30D-4C8308965C39}" type="pres">
      <dgm:prSet presAssocID="{D444BB9C-1C73-4D39-880E-FD6FA1FB53D6}" presName="spaceB" presStyleCnt="0"/>
      <dgm:spPr/>
    </dgm:pt>
  </dgm:ptLst>
  <dgm:cxnLst>
    <dgm:cxn modelId="{069D4A43-A6B7-4111-B40B-F57F2FFF1BB9}" type="presOf" srcId="{E0CD977F-1ACE-4E8E-994B-5FF5226ADD76}" destId="{281AF0D6-3A52-44D2-AD77-850474272CB5}" srcOrd="0" destOrd="0" presId="urn:microsoft.com/office/officeart/2005/8/layout/hProcess11"/>
    <dgm:cxn modelId="{1C142D3E-46FE-4D56-8A88-8AF5EA49974E}" type="presOf" srcId="{3E6303E0-A156-470B-A5B2-0AE5E9C73F72}" destId="{F84ED816-E4C4-49E8-A48B-DE6180738B27}" srcOrd="0" destOrd="0" presId="urn:microsoft.com/office/officeart/2005/8/layout/hProcess11"/>
    <dgm:cxn modelId="{53EF2DE2-69A0-4446-80FB-0E71CAC45245}" srcId="{CE8C04B2-3E7A-4312-B25D-01CAAC272196}" destId="{E0CD977F-1ACE-4E8E-994B-5FF5226ADD76}" srcOrd="3" destOrd="0" parTransId="{3E4CBA17-E51C-43DB-A268-91A231D1A50F}" sibTransId="{3571D151-BFFF-489B-BA25-B2C317BE4A66}"/>
    <dgm:cxn modelId="{D348FBFB-C47E-4249-A669-7D0D4F4F6530}" type="presOf" srcId="{D444BB9C-1C73-4D39-880E-FD6FA1FB53D6}" destId="{CFF544D7-1AC8-44D9-9C01-F06AB2156752}" srcOrd="0" destOrd="0" presId="urn:microsoft.com/office/officeart/2005/8/layout/hProcess11"/>
    <dgm:cxn modelId="{CDF52909-A0CC-436A-A9D5-3F9499DC08F0}" srcId="{CE8C04B2-3E7A-4312-B25D-01CAAC272196}" destId="{4FE8ACD9-ADBC-47A1-8603-79BE993E4A1B}" srcOrd="0" destOrd="0" parTransId="{FA2D44F2-754C-43A6-85AF-D2AC2DC43483}" sibTransId="{E6BFA81C-C49E-4F54-8715-271F5E4B3567}"/>
    <dgm:cxn modelId="{07E669AE-496B-4579-B97A-4C6B332F8B17}" type="presOf" srcId="{45B15FC8-FBF2-4F44-B703-438E048FCCED}" destId="{C324ABDF-CFF4-42EB-A553-9054E2A547DB}" srcOrd="0" destOrd="0" presId="urn:microsoft.com/office/officeart/2005/8/layout/hProcess11"/>
    <dgm:cxn modelId="{E2D17D69-386B-4434-BE81-E997F2036943}" srcId="{CE8C04B2-3E7A-4312-B25D-01CAAC272196}" destId="{3E6303E0-A156-470B-A5B2-0AE5E9C73F72}" srcOrd="1" destOrd="0" parTransId="{A4D18CCE-14BD-46F1-BF7F-5C96DEB1DB13}" sibTransId="{768D95DC-A110-4819-B23A-E3E4928B545F}"/>
    <dgm:cxn modelId="{A517D745-0038-4C3C-B5C6-D9228F8A4476}" srcId="{CE8C04B2-3E7A-4312-B25D-01CAAC272196}" destId="{0C1949F0-B5A4-4A43-9C1B-F2F5BBF35CFF}" srcOrd="4" destOrd="0" parTransId="{1AAA0957-8D46-4287-88BB-6E2FD3708F1B}" sibTransId="{327DAF6D-6276-4E1C-8D64-539F8E74C2E9}"/>
    <dgm:cxn modelId="{FD85D65D-1B93-4E74-ADCB-D4F9EF6F41A8}" type="presOf" srcId="{0C1949F0-B5A4-4A43-9C1B-F2F5BBF35CFF}" destId="{EA7097AF-A356-4FC1-921A-479BFAA2F70C}" srcOrd="0" destOrd="0" presId="urn:microsoft.com/office/officeart/2005/8/layout/hProcess11"/>
    <dgm:cxn modelId="{198255CE-BB18-4016-AD88-25FC7CACDABF}" type="presOf" srcId="{CE8C04B2-3E7A-4312-B25D-01CAAC272196}" destId="{1A534BDE-A6F8-45BA-8BC5-E9C217D946A8}" srcOrd="0" destOrd="0" presId="urn:microsoft.com/office/officeart/2005/8/layout/hProcess11"/>
    <dgm:cxn modelId="{71050F17-FB92-4FD0-A5CD-3552D95ECE98}" srcId="{CE8C04B2-3E7A-4312-B25D-01CAAC272196}" destId="{45B15FC8-FBF2-4F44-B703-438E048FCCED}" srcOrd="2" destOrd="0" parTransId="{4EAEC451-8AC8-476D-8025-3C8BCF7318F3}" sibTransId="{CF88B928-E52C-4F81-819C-870894B6F847}"/>
    <dgm:cxn modelId="{1987A6BA-A91F-4BA8-B8CD-508E4E7A1647}" srcId="{CE8C04B2-3E7A-4312-B25D-01CAAC272196}" destId="{D444BB9C-1C73-4D39-880E-FD6FA1FB53D6}" srcOrd="5" destOrd="0" parTransId="{40DE2E27-65A1-4BC0-9A42-8BCA28F02E2B}" sibTransId="{48A8E739-BEB9-45CB-8EAD-CAC2C2389FCE}"/>
    <dgm:cxn modelId="{44A218E8-9769-49EB-A526-3E321D123006}" type="presOf" srcId="{4FE8ACD9-ADBC-47A1-8603-79BE993E4A1B}" destId="{62C144C1-0A9D-495E-890A-D13DDB5247A4}" srcOrd="0" destOrd="0" presId="urn:microsoft.com/office/officeart/2005/8/layout/hProcess11"/>
    <dgm:cxn modelId="{928621A5-E05F-4AA8-BA65-7267247F982A}" type="presParOf" srcId="{1A534BDE-A6F8-45BA-8BC5-E9C217D946A8}" destId="{057B9CF0-07B5-4187-A4E4-85AEA80B5EDF}" srcOrd="0" destOrd="0" presId="urn:microsoft.com/office/officeart/2005/8/layout/hProcess11"/>
    <dgm:cxn modelId="{BC617665-AD3E-49BE-BE74-C070C5C2B814}" type="presParOf" srcId="{1A534BDE-A6F8-45BA-8BC5-E9C217D946A8}" destId="{EF3523EF-ACA0-46A1-9806-015D79A8E122}" srcOrd="1" destOrd="0" presId="urn:microsoft.com/office/officeart/2005/8/layout/hProcess11"/>
    <dgm:cxn modelId="{192AE2AC-131E-4A05-B04B-E5CF9514F24D}" type="presParOf" srcId="{EF3523EF-ACA0-46A1-9806-015D79A8E122}" destId="{27D54C68-B8A1-4CB4-A57D-2827F096D3D9}" srcOrd="0" destOrd="0" presId="urn:microsoft.com/office/officeart/2005/8/layout/hProcess11"/>
    <dgm:cxn modelId="{D3C4DF9E-6C23-465C-8C69-EACDFEB10C2F}" type="presParOf" srcId="{27D54C68-B8A1-4CB4-A57D-2827F096D3D9}" destId="{62C144C1-0A9D-495E-890A-D13DDB5247A4}" srcOrd="0" destOrd="0" presId="urn:microsoft.com/office/officeart/2005/8/layout/hProcess11"/>
    <dgm:cxn modelId="{5638458F-15F3-4454-8396-7B6A9B5FA500}" type="presParOf" srcId="{27D54C68-B8A1-4CB4-A57D-2827F096D3D9}" destId="{B8726685-A783-4C6D-953B-4381B7304CF9}" srcOrd="1" destOrd="0" presId="urn:microsoft.com/office/officeart/2005/8/layout/hProcess11"/>
    <dgm:cxn modelId="{BDDEDAA1-EE58-492C-8AD0-103D28A7E47E}" type="presParOf" srcId="{27D54C68-B8A1-4CB4-A57D-2827F096D3D9}" destId="{ECEDA2C6-3542-4633-B457-578A75A2F09F}" srcOrd="2" destOrd="0" presId="urn:microsoft.com/office/officeart/2005/8/layout/hProcess11"/>
    <dgm:cxn modelId="{EE79C965-B987-4B8A-9897-A11EC05CEB4F}" type="presParOf" srcId="{EF3523EF-ACA0-46A1-9806-015D79A8E122}" destId="{E0E4DF79-FA0A-49FE-B065-836567E4A1EC}" srcOrd="1" destOrd="0" presId="urn:microsoft.com/office/officeart/2005/8/layout/hProcess11"/>
    <dgm:cxn modelId="{89111302-48D3-4C00-8D8D-92B6C3E78157}" type="presParOf" srcId="{EF3523EF-ACA0-46A1-9806-015D79A8E122}" destId="{C66EAD2A-F7AB-4FFE-82D8-F0919C5956A5}" srcOrd="2" destOrd="0" presId="urn:microsoft.com/office/officeart/2005/8/layout/hProcess11"/>
    <dgm:cxn modelId="{0CADCA07-8B62-42A1-B743-FE4F201F37E4}" type="presParOf" srcId="{C66EAD2A-F7AB-4FFE-82D8-F0919C5956A5}" destId="{F84ED816-E4C4-49E8-A48B-DE6180738B27}" srcOrd="0" destOrd="0" presId="urn:microsoft.com/office/officeart/2005/8/layout/hProcess11"/>
    <dgm:cxn modelId="{0B620D3C-8A39-4D92-91C0-E6C1D7A48D12}" type="presParOf" srcId="{C66EAD2A-F7AB-4FFE-82D8-F0919C5956A5}" destId="{171BCD04-845C-4A21-9794-FA1AAE060E43}" srcOrd="1" destOrd="0" presId="urn:microsoft.com/office/officeart/2005/8/layout/hProcess11"/>
    <dgm:cxn modelId="{4DA2A52C-A173-40C8-BCB4-A9C22374804C}" type="presParOf" srcId="{C66EAD2A-F7AB-4FFE-82D8-F0919C5956A5}" destId="{849C53DC-E449-4807-A142-8040C2BC0EE3}" srcOrd="2" destOrd="0" presId="urn:microsoft.com/office/officeart/2005/8/layout/hProcess11"/>
    <dgm:cxn modelId="{B70D9012-C5D8-4B45-802E-035C71B2635E}" type="presParOf" srcId="{EF3523EF-ACA0-46A1-9806-015D79A8E122}" destId="{E4DA0C98-832B-4812-8F5A-0A36A165B379}" srcOrd="3" destOrd="0" presId="urn:microsoft.com/office/officeart/2005/8/layout/hProcess11"/>
    <dgm:cxn modelId="{1652860B-16E3-4BC0-8ED7-0D63CA60DFF4}" type="presParOf" srcId="{EF3523EF-ACA0-46A1-9806-015D79A8E122}" destId="{B60694A3-27B5-45CA-B811-E87EBEB36BEB}" srcOrd="4" destOrd="0" presId="urn:microsoft.com/office/officeart/2005/8/layout/hProcess11"/>
    <dgm:cxn modelId="{3230258F-DEA8-4640-88E9-BF2B101194B4}" type="presParOf" srcId="{B60694A3-27B5-45CA-B811-E87EBEB36BEB}" destId="{C324ABDF-CFF4-42EB-A553-9054E2A547DB}" srcOrd="0" destOrd="0" presId="urn:microsoft.com/office/officeart/2005/8/layout/hProcess11"/>
    <dgm:cxn modelId="{6C094026-A14E-4750-A6CC-D17BC4E8780F}" type="presParOf" srcId="{B60694A3-27B5-45CA-B811-E87EBEB36BEB}" destId="{8BC6021C-F6C5-4CF5-8BF2-CB74AB674777}" srcOrd="1" destOrd="0" presId="urn:microsoft.com/office/officeart/2005/8/layout/hProcess11"/>
    <dgm:cxn modelId="{0A1FE0EC-05C3-4853-9E2E-06F9206C5BA2}" type="presParOf" srcId="{B60694A3-27B5-45CA-B811-E87EBEB36BEB}" destId="{2D0A20A3-2DB2-49E9-A141-5B623EA6CA7D}" srcOrd="2" destOrd="0" presId="urn:microsoft.com/office/officeart/2005/8/layout/hProcess11"/>
    <dgm:cxn modelId="{CC6C8B64-990A-45D1-ACE5-8CAD9B59C1AC}" type="presParOf" srcId="{EF3523EF-ACA0-46A1-9806-015D79A8E122}" destId="{D298E531-FB71-46B8-832B-04C68AE7FFBC}" srcOrd="5" destOrd="0" presId="urn:microsoft.com/office/officeart/2005/8/layout/hProcess11"/>
    <dgm:cxn modelId="{589D49E3-DB40-46D5-B823-CE8A952B6258}" type="presParOf" srcId="{EF3523EF-ACA0-46A1-9806-015D79A8E122}" destId="{B86162F1-9745-47D2-84F7-D5760AFD8388}" srcOrd="6" destOrd="0" presId="urn:microsoft.com/office/officeart/2005/8/layout/hProcess11"/>
    <dgm:cxn modelId="{08F3AA84-8CD9-4008-ACCD-055936016B3D}" type="presParOf" srcId="{B86162F1-9745-47D2-84F7-D5760AFD8388}" destId="{281AF0D6-3A52-44D2-AD77-850474272CB5}" srcOrd="0" destOrd="0" presId="urn:microsoft.com/office/officeart/2005/8/layout/hProcess11"/>
    <dgm:cxn modelId="{46A510B8-3C71-4047-A76F-11A5EF4E5711}" type="presParOf" srcId="{B86162F1-9745-47D2-84F7-D5760AFD8388}" destId="{464F9A97-4E3E-492D-9F74-A1B30989CB78}" srcOrd="1" destOrd="0" presId="urn:microsoft.com/office/officeart/2005/8/layout/hProcess11"/>
    <dgm:cxn modelId="{76DA7479-5D94-4F6E-9B4A-3B24D7D3F638}" type="presParOf" srcId="{B86162F1-9745-47D2-84F7-D5760AFD8388}" destId="{623941B1-7FFA-4260-B09A-EF426BE42FDA}" srcOrd="2" destOrd="0" presId="urn:microsoft.com/office/officeart/2005/8/layout/hProcess11"/>
    <dgm:cxn modelId="{42902558-230C-4D36-B080-E9BC51FD648F}" type="presParOf" srcId="{EF3523EF-ACA0-46A1-9806-015D79A8E122}" destId="{498DFE81-73D8-434A-A394-F54BC5D3D133}" srcOrd="7" destOrd="0" presId="urn:microsoft.com/office/officeart/2005/8/layout/hProcess11"/>
    <dgm:cxn modelId="{F0A9AFDF-AFCA-4CFB-A980-CF2083C6B2DD}" type="presParOf" srcId="{EF3523EF-ACA0-46A1-9806-015D79A8E122}" destId="{21A98DEB-3FD0-44B6-A2C5-9C1493424EF4}" srcOrd="8" destOrd="0" presId="urn:microsoft.com/office/officeart/2005/8/layout/hProcess11"/>
    <dgm:cxn modelId="{ACDC8CD5-A5B9-4542-9A4D-A66B71615A39}" type="presParOf" srcId="{21A98DEB-3FD0-44B6-A2C5-9C1493424EF4}" destId="{EA7097AF-A356-4FC1-921A-479BFAA2F70C}" srcOrd="0" destOrd="0" presId="urn:microsoft.com/office/officeart/2005/8/layout/hProcess11"/>
    <dgm:cxn modelId="{0C3E9D06-DD9E-4C47-8723-4C2A74291DAB}" type="presParOf" srcId="{21A98DEB-3FD0-44B6-A2C5-9C1493424EF4}" destId="{BEDEC43F-207C-4F11-8E91-A1DC78029B82}" srcOrd="1" destOrd="0" presId="urn:microsoft.com/office/officeart/2005/8/layout/hProcess11"/>
    <dgm:cxn modelId="{F5DCF9B7-3F1C-4EF8-AF22-63DDE9340074}" type="presParOf" srcId="{21A98DEB-3FD0-44B6-A2C5-9C1493424EF4}" destId="{152CB9DC-391A-4622-B974-E68BA603A945}" srcOrd="2" destOrd="0" presId="urn:microsoft.com/office/officeart/2005/8/layout/hProcess11"/>
    <dgm:cxn modelId="{93340BA5-B2C9-46FC-8B10-E57D015A7761}" type="presParOf" srcId="{EF3523EF-ACA0-46A1-9806-015D79A8E122}" destId="{892DECFA-FF33-4915-A58C-316B578DC881}" srcOrd="9" destOrd="0" presId="urn:microsoft.com/office/officeart/2005/8/layout/hProcess11"/>
    <dgm:cxn modelId="{C0B97F89-6317-4E50-A0B1-D941D0E144C7}" type="presParOf" srcId="{EF3523EF-ACA0-46A1-9806-015D79A8E122}" destId="{7CBCEF66-F5ED-4A82-BD43-A8D8EDE406A6}" srcOrd="10" destOrd="0" presId="urn:microsoft.com/office/officeart/2005/8/layout/hProcess11"/>
    <dgm:cxn modelId="{9F23C1BB-4685-4544-B97A-CF30C0F439EA}" type="presParOf" srcId="{7CBCEF66-F5ED-4A82-BD43-A8D8EDE406A6}" destId="{CFF544D7-1AC8-44D9-9C01-F06AB2156752}" srcOrd="0" destOrd="0" presId="urn:microsoft.com/office/officeart/2005/8/layout/hProcess11"/>
    <dgm:cxn modelId="{C734D8CE-2AE0-47C0-8FA8-D0F45229DEE0}" type="presParOf" srcId="{7CBCEF66-F5ED-4A82-BD43-A8D8EDE406A6}" destId="{10E1026A-69E5-491C-8230-AD05D1006952}" srcOrd="1" destOrd="0" presId="urn:microsoft.com/office/officeart/2005/8/layout/hProcess11"/>
    <dgm:cxn modelId="{4CE4E000-7E45-44C7-8FA6-B086CCB892A0}" type="presParOf" srcId="{7CBCEF66-F5ED-4A82-BD43-A8D8EDE406A6}" destId="{AEFA6B7A-206B-426B-A30D-4C8308965C39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2DB22-C96A-45F5-BA0D-E1A9EF8FEA4D}">
      <dsp:nvSpPr>
        <dsp:cNvPr id="0" name=""/>
        <dsp:cNvSpPr/>
      </dsp:nvSpPr>
      <dsp:spPr>
        <a:xfrm>
          <a:off x="0" y="7379"/>
          <a:ext cx="8520600" cy="514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Introducción</a:t>
          </a:r>
          <a:endParaRPr lang="es-AR" sz="2200" kern="1200"/>
        </a:p>
      </dsp:txBody>
      <dsp:txXfrm>
        <a:off x="25130" y="32509"/>
        <a:ext cx="8470340" cy="464540"/>
      </dsp:txXfrm>
    </dsp:sp>
    <dsp:sp modelId="{AB52A976-B791-4A7E-9B8E-4F12D15D0A6F}">
      <dsp:nvSpPr>
        <dsp:cNvPr id="0" name=""/>
        <dsp:cNvSpPr/>
      </dsp:nvSpPr>
      <dsp:spPr>
        <a:xfrm>
          <a:off x="0" y="585539"/>
          <a:ext cx="8520600" cy="514800"/>
        </a:xfrm>
        <a:prstGeom prst="roundRect">
          <a:avLst/>
        </a:prstGeom>
        <a:gradFill rotWithShape="0">
          <a:gsLst>
            <a:gs pos="0">
              <a:schemeClr val="accent3">
                <a:hueOff val="-2495830"/>
                <a:satOff val="21154"/>
                <a:lumOff val="210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-2495830"/>
                <a:satOff val="21154"/>
                <a:lumOff val="210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Alcance</a:t>
          </a:r>
          <a:endParaRPr lang="es-AR" sz="2200" kern="1200"/>
        </a:p>
      </dsp:txBody>
      <dsp:txXfrm>
        <a:off x="25130" y="610669"/>
        <a:ext cx="8470340" cy="464540"/>
      </dsp:txXfrm>
    </dsp:sp>
    <dsp:sp modelId="{1C2C7DA3-582B-4779-85E2-B40E8BD99BC3}">
      <dsp:nvSpPr>
        <dsp:cNvPr id="0" name=""/>
        <dsp:cNvSpPr/>
      </dsp:nvSpPr>
      <dsp:spPr>
        <a:xfrm>
          <a:off x="0" y="1163699"/>
          <a:ext cx="8520600" cy="514800"/>
        </a:xfrm>
        <a:prstGeom prst="roundRect">
          <a:avLst/>
        </a:prstGeom>
        <a:gradFill rotWithShape="0">
          <a:gsLst>
            <a:gs pos="0">
              <a:schemeClr val="accent3">
                <a:hueOff val="-4991659"/>
                <a:satOff val="42307"/>
                <a:lumOff val="421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-4991659"/>
                <a:satOff val="42307"/>
                <a:lumOff val="421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Conceptos del sistema</a:t>
          </a:r>
          <a:endParaRPr lang="es-AR" sz="2200" kern="1200"/>
        </a:p>
      </dsp:txBody>
      <dsp:txXfrm>
        <a:off x="25130" y="1188829"/>
        <a:ext cx="8470340" cy="464540"/>
      </dsp:txXfrm>
    </dsp:sp>
    <dsp:sp modelId="{CB1736F5-1304-4312-8451-C39250A36DFE}">
      <dsp:nvSpPr>
        <dsp:cNvPr id="0" name=""/>
        <dsp:cNvSpPr/>
      </dsp:nvSpPr>
      <dsp:spPr>
        <a:xfrm>
          <a:off x="0" y="1741860"/>
          <a:ext cx="8520600" cy="514800"/>
        </a:xfrm>
        <a:prstGeom prst="roundRect">
          <a:avLst/>
        </a:prstGeom>
        <a:gradFill rotWithShape="0">
          <a:gsLst>
            <a:gs pos="0">
              <a:schemeClr val="accent3">
                <a:hueOff val="-7487489"/>
                <a:satOff val="63461"/>
                <a:lumOff val="632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-7487489"/>
                <a:satOff val="63461"/>
                <a:lumOff val="632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¿Que puede hacer SAFE?</a:t>
          </a:r>
          <a:endParaRPr lang="es-AR" sz="2200" kern="1200"/>
        </a:p>
      </dsp:txBody>
      <dsp:txXfrm>
        <a:off x="25130" y="1766990"/>
        <a:ext cx="8470340" cy="464540"/>
      </dsp:txXfrm>
    </dsp:sp>
    <dsp:sp modelId="{E6159434-8242-4FFC-B98C-2D02780F8357}">
      <dsp:nvSpPr>
        <dsp:cNvPr id="0" name=""/>
        <dsp:cNvSpPr/>
      </dsp:nvSpPr>
      <dsp:spPr>
        <a:xfrm>
          <a:off x="0" y="2256660"/>
          <a:ext cx="8520600" cy="637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529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0" kern="1200" dirty="0"/>
            <a:t>Demo</a:t>
          </a:r>
          <a:r>
            <a:rPr lang="en-US" sz="1700" b="0" i="0" kern="1200" dirty="0"/>
            <a:t>.</a:t>
          </a:r>
          <a:endParaRPr lang="es-AR" sz="17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0" kern="1200" dirty="0" err="1"/>
            <a:t>Configuración</a:t>
          </a:r>
          <a:r>
            <a:rPr lang="en-US" sz="1700" b="0" i="0" kern="1200" dirty="0"/>
            <a:t>.</a:t>
          </a:r>
          <a:endParaRPr lang="es-AR" sz="1700" kern="1200" dirty="0"/>
        </a:p>
      </dsp:txBody>
      <dsp:txXfrm>
        <a:off x="0" y="2256660"/>
        <a:ext cx="8520600" cy="637560"/>
      </dsp:txXfrm>
    </dsp:sp>
    <dsp:sp modelId="{7A8B5E91-9241-43DD-88CF-2E4C12688D32}">
      <dsp:nvSpPr>
        <dsp:cNvPr id="0" name=""/>
        <dsp:cNvSpPr/>
      </dsp:nvSpPr>
      <dsp:spPr>
        <a:xfrm>
          <a:off x="0" y="2894220"/>
          <a:ext cx="8520600" cy="514800"/>
        </a:xfrm>
        <a:prstGeom prst="roundRect">
          <a:avLst/>
        </a:prstGeom>
        <a:gradFill rotWithShape="0">
          <a:gsLst>
            <a:gs pos="0">
              <a:schemeClr val="accent3">
                <a:hueOff val="-9983318"/>
                <a:satOff val="84615"/>
                <a:lumOff val="843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-9983318"/>
                <a:satOff val="84615"/>
                <a:lumOff val="843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Selfie </a:t>
          </a:r>
          <a:endParaRPr lang="es-AR" sz="2200" kern="1200"/>
        </a:p>
      </dsp:txBody>
      <dsp:txXfrm>
        <a:off x="25130" y="2919350"/>
        <a:ext cx="8470340" cy="4645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CE150-B87F-4A1C-B0CE-11E44E6430CF}">
      <dsp:nvSpPr>
        <dsp:cNvPr id="0" name=""/>
        <dsp:cNvSpPr/>
      </dsp:nvSpPr>
      <dsp:spPr>
        <a:xfrm>
          <a:off x="2670517" y="917272"/>
          <a:ext cx="2286866" cy="2286866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SAFE</a:t>
          </a:r>
        </a:p>
      </dsp:txBody>
      <dsp:txXfrm>
        <a:off x="3005421" y="1252176"/>
        <a:ext cx="1617058" cy="1617058"/>
      </dsp:txXfrm>
    </dsp:sp>
    <dsp:sp modelId="{EB23AD59-A138-482B-BD62-DD6EBBBFCE13}">
      <dsp:nvSpPr>
        <dsp:cNvPr id="0" name=""/>
        <dsp:cNvSpPr/>
      </dsp:nvSpPr>
      <dsp:spPr>
        <a:xfrm>
          <a:off x="3096526" y="-122319"/>
          <a:ext cx="1434848" cy="1387498"/>
        </a:xfrm>
        <a:prstGeom prst="ellipse">
          <a:avLst/>
        </a:prstGeom>
        <a:solidFill>
          <a:schemeClr val="accent4">
            <a:alpha val="50000"/>
            <a:hueOff val="2299185"/>
            <a:satOff val="-7212"/>
            <a:lumOff val="-83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Sistema</a:t>
          </a:r>
          <a:br>
            <a:rPr lang="en-US" sz="1200" b="1" kern="1200" dirty="0"/>
          </a:br>
          <a:r>
            <a:rPr lang="en-US" sz="1200" b="1" kern="1200" dirty="0"/>
            <a:t>Web</a:t>
          </a:r>
        </a:p>
      </dsp:txBody>
      <dsp:txXfrm>
        <a:off x="3306655" y="80875"/>
        <a:ext cx="1014590" cy="981110"/>
      </dsp:txXfrm>
    </dsp:sp>
    <dsp:sp modelId="{C403D6CB-E47F-46A1-A318-36FC737DF673}">
      <dsp:nvSpPr>
        <dsp:cNvPr id="0" name=""/>
        <dsp:cNvSpPr/>
      </dsp:nvSpPr>
      <dsp:spPr>
        <a:xfrm>
          <a:off x="4569096" y="1354761"/>
          <a:ext cx="1468259" cy="1411888"/>
        </a:xfrm>
        <a:prstGeom prst="ellipse">
          <a:avLst/>
        </a:prstGeom>
        <a:solidFill>
          <a:schemeClr val="accent4">
            <a:alpha val="50000"/>
            <a:hueOff val="4598371"/>
            <a:satOff val="-14423"/>
            <a:lumOff val="-16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Ayuda</a:t>
          </a:r>
          <a:r>
            <a:rPr lang="en-US" sz="1200" b="1" kern="1200" dirty="0"/>
            <a:t> al </a:t>
          </a:r>
          <a:r>
            <a:rPr lang="en-US" sz="1200" b="1" kern="1200" dirty="0" err="1"/>
            <a:t>Alumno</a:t>
          </a:r>
          <a:endParaRPr lang="en-US" sz="1200" b="1" kern="1200" dirty="0"/>
        </a:p>
      </dsp:txBody>
      <dsp:txXfrm>
        <a:off x="4784118" y="1561527"/>
        <a:ext cx="1038215" cy="998356"/>
      </dsp:txXfrm>
    </dsp:sp>
    <dsp:sp modelId="{DFF3A8BC-6ADA-482E-ADE8-85EF52E937B3}">
      <dsp:nvSpPr>
        <dsp:cNvPr id="0" name=""/>
        <dsp:cNvSpPr/>
      </dsp:nvSpPr>
      <dsp:spPr>
        <a:xfrm>
          <a:off x="3135236" y="2854842"/>
          <a:ext cx="1357426" cy="1390277"/>
        </a:xfrm>
        <a:prstGeom prst="ellipse">
          <a:avLst/>
        </a:prstGeom>
        <a:solidFill>
          <a:schemeClr val="accent4">
            <a:alpha val="50000"/>
            <a:hueOff val="6897556"/>
            <a:satOff val="-21635"/>
            <a:lumOff val="-250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Utilizando</a:t>
          </a:r>
          <a:r>
            <a:rPr lang="en-US" sz="1200" b="1" kern="1200" dirty="0"/>
            <a:t> </a:t>
          </a:r>
          <a:r>
            <a:rPr lang="en-US" sz="1200" b="1" kern="1200" dirty="0" err="1"/>
            <a:t>Aprendizaje</a:t>
          </a:r>
          <a:r>
            <a:rPr lang="en-US" sz="1200" b="1" kern="1200" dirty="0"/>
            <a:t> </a:t>
          </a:r>
          <a:r>
            <a:rPr lang="en-US" sz="1200" b="1" kern="1200" dirty="0" err="1"/>
            <a:t>Adaptativo</a:t>
          </a:r>
          <a:endParaRPr lang="en-US" sz="1200" b="1" kern="1200" dirty="0"/>
        </a:p>
      </dsp:txBody>
      <dsp:txXfrm>
        <a:off x="3334026" y="3058443"/>
        <a:ext cx="959846" cy="983075"/>
      </dsp:txXfrm>
    </dsp:sp>
    <dsp:sp modelId="{5A5F172F-89A6-4F85-84B0-D458BDD3EA25}">
      <dsp:nvSpPr>
        <dsp:cNvPr id="0" name=""/>
        <dsp:cNvSpPr/>
      </dsp:nvSpPr>
      <dsp:spPr>
        <a:xfrm>
          <a:off x="1588029" y="1306371"/>
          <a:ext cx="1473290" cy="1508668"/>
        </a:xfrm>
        <a:prstGeom prst="ellipse">
          <a:avLst/>
        </a:prstGeom>
        <a:solidFill>
          <a:schemeClr val="accent4">
            <a:alpha val="50000"/>
            <a:hueOff val="9196741"/>
            <a:satOff val="-28846"/>
            <a:lumOff val="-333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Control y </a:t>
          </a:r>
          <a:r>
            <a:rPr lang="en-US" sz="1200" b="1" kern="1200" dirty="0" err="1"/>
            <a:t>Seguimiento</a:t>
          </a:r>
          <a:endParaRPr lang="en-US" sz="1200" b="1" kern="1200" dirty="0"/>
        </a:p>
      </dsp:txBody>
      <dsp:txXfrm>
        <a:off x="1803787" y="1527310"/>
        <a:ext cx="1041774" cy="10667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F9B35-4508-4AF1-8FA3-61A645407DE1}">
      <dsp:nvSpPr>
        <dsp:cNvPr id="0" name=""/>
        <dsp:cNvSpPr/>
      </dsp:nvSpPr>
      <dsp:spPr>
        <a:xfrm>
          <a:off x="2973221" y="138791"/>
          <a:ext cx="2754472" cy="956592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A8113-BF9F-4DCB-B412-F87B5CEB145D}">
      <dsp:nvSpPr>
        <dsp:cNvPr id="0" name=""/>
        <dsp:cNvSpPr/>
      </dsp:nvSpPr>
      <dsp:spPr>
        <a:xfrm>
          <a:off x="4087822" y="2481160"/>
          <a:ext cx="533812" cy="34164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DD5C34-B747-4129-812B-3BCFECF18D40}">
      <dsp:nvSpPr>
        <dsp:cNvPr id="0" name=""/>
        <dsp:cNvSpPr/>
      </dsp:nvSpPr>
      <dsp:spPr>
        <a:xfrm>
          <a:off x="3073578" y="2754472"/>
          <a:ext cx="2562300" cy="64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SAFE</a:t>
          </a:r>
        </a:p>
      </dsp:txBody>
      <dsp:txXfrm>
        <a:off x="3073578" y="2754472"/>
        <a:ext cx="2562300" cy="640575"/>
      </dsp:txXfrm>
    </dsp:sp>
    <dsp:sp modelId="{A7B5F6E8-70E4-4BB8-8285-3DC45AFB8377}">
      <dsp:nvSpPr>
        <dsp:cNvPr id="0" name=""/>
        <dsp:cNvSpPr/>
      </dsp:nvSpPr>
      <dsp:spPr>
        <a:xfrm>
          <a:off x="3974654" y="1169262"/>
          <a:ext cx="960862" cy="9608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115369" y="1309977"/>
        <a:ext cx="679432" cy="679432"/>
      </dsp:txXfrm>
    </dsp:sp>
    <dsp:sp modelId="{14523A8B-B089-469A-A801-105A403712F4}">
      <dsp:nvSpPr>
        <dsp:cNvPr id="0" name=""/>
        <dsp:cNvSpPr/>
      </dsp:nvSpPr>
      <dsp:spPr>
        <a:xfrm>
          <a:off x="3287103" y="448402"/>
          <a:ext cx="960862" cy="9608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427818" y="589117"/>
        <a:ext cx="679432" cy="679432"/>
      </dsp:txXfrm>
    </dsp:sp>
    <dsp:sp modelId="{FE32E634-7B16-4B91-A842-542865FB9A0E}">
      <dsp:nvSpPr>
        <dsp:cNvPr id="0" name=""/>
        <dsp:cNvSpPr/>
      </dsp:nvSpPr>
      <dsp:spPr>
        <a:xfrm>
          <a:off x="4269318" y="216087"/>
          <a:ext cx="960862" cy="9608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4410033" y="356802"/>
        <a:ext cx="679432" cy="679432"/>
      </dsp:txXfrm>
    </dsp:sp>
    <dsp:sp modelId="{03B7AEB3-E177-4ABB-B298-C6F3E5C929C8}">
      <dsp:nvSpPr>
        <dsp:cNvPr id="0" name=""/>
        <dsp:cNvSpPr/>
      </dsp:nvSpPr>
      <dsp:spPr>
        <a:xfrm>
          <a:off x="2860053" y="21352"/>
          <a:ext cx="2989350" cy="239148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26A4A-33A3-484C-A09E-22B4B7360782}">
      <dsp:nvSpPr>
        <dsp:cNvPr id="0" name=""/>
        <dsp:cNvSpPr/>
      </dsp:nvSpPr>
      <dsp:spPr>
        <a:xfrm>
          <a:off x="-3861652" y="-593020"/>
          <a:ext cx="4602441" cy="4602441"/>
        </a:xfrm>
        <a:prstGeom prst="blockArc">
          <a:avLst>
            <a:gd name="adj1" fmla="val 18900000"/>
            <a:gd name="adj2" fmla="val 2700000"/>
            <a:gd name="adj3" fmla="val 469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3EF47B-1AA4-4F3D-AC9C-1FBB41342986}">
      <dsp:nvSpPr>
        <dsp:cNvPr id="0" name=""/>
        <dsp:cNvSpPr/>
      </dsp:nvSpPr>
      <dsp:spPr>
        <a:xfrm>
          <a:off x="324696" y="213456"/>
          <a:ext cx="8339802" cy="42718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7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Gestión</a:t>
          </a:r>
          <a:r>
            <a:rPr lang="en-US" sz="2300" kern="1200" dirty="0"/>
            <a:t> de </a:t>
          </a:r>
          <a:r>
            <a:rPr lang="en-US" sz="2300" kern="1200" dirty="0" err="1"/>
            <a:t>contenido</a:t>
          </a:r>
          <a:r>
            <a:rPr lang="en-US" sz="2300" kern="1200" dirty="0"/>
            <a:t>.</a:t>
          </a:r>
        </a:p>
      </dsp:txBody>
      <dsp:txXfrm>
        <a:off x="324696" y="213456"/>
        <a:ext cx="8339802" cy="427186"/>
      </dsp:txXfrm>
    </dsp:sp>
    <dsp:sp modelId="{E8462FD4-D16D-4BD9-A0FA-036E12812A74}">
      <dsp:nvSpPr>
        <dsp:cNvPr id="0" name=""/>
        <dsp:cNvSpPr/>
      </dsp:nvSpPr>
      <dsp:spPr>
        <a:xfrm>
          <a:off x="57704" y="160058"/>
          <a:ext cx="533983" cy="5339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729355-8BD7-4B13-B8E7-44A4B210D11A}">
      <dsp:nvSpPr>
        <dsp:cNvPr id="0" name=""/>
        <dsp:cNvSpPr/>
      </dsp:nvSpPr>
      <dsp:spPr>
        <a:xfrm>
          <a:off x="630805" y="854031"/>
          <a:ext cx="8033693" cy="427186"/>
        </a:xfrm>
        <a:prstGeom prst="rect">
          <a:avLst/>
        </a:prstGeom>
        <a:solidFill>
          <a:schemeClr val="accent4">
            <a:hueOff val="2299185"/>
            <a:satOff val="-7212"/>
            <a:lumOff val="-83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7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Auto </a:t>
          </a:r>
          <a:r>
            <a:rPr lang="en-US" sz="2300" kern="1200" dirty="0" err="1"/>
            <a:t>aprendizaje</a:t>
          </a:r>
          <a:r>
            <a:rPr lang="en-US" sz="2300" kern="1200" dirty="0"/>
            <a:t> del </a:t>
          </a:r>
          <a:r>
            <a:rPr lang="en-US" sz="2300" kern="1200" dirty="0" err="1"/>
            <a:t>sistema</a:t>
          </a:r>
          <a:r>
            <a:rPr lang="en-US" sz="2300" kern="1200" dirty="0"/>
            <a:t>.</a:t>
          </a:r>
        </a:p>
      </dsp:txBody>
      <dsp:txXfrm>
        <a:off x="630805" y="854031"/>
        <a:ext cx="8033693" cy="427186"/>
      </dsp:txXfrm>
    </dsp:sp>
    <dsp:sp modelId="{E199EF14-0402-4B2E-A62D-46079D2F4F61}">
      <dsp:nvSpPr>
        <dsp:cNvPr id="0" name=""/>
        <dsp:cNvSpPr/>
      </dsp:nvSpPr>
      <dsp:spPr>
        <a:xfrm>
          <a:off x="363813" y="800633"/>
          <a:ext cx="533983" cy="5339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2299185"/>
              <a:satOff val="-7212"/>
              <a:lumOff val="-8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A55FED-9BAB-4E63-B704-1A43A4F898EC}">
      <dsp:nvSpPr>
        <dsp:cNvPr id="0" name=""/>
        <dsp:cNvSpPr/>
      </dsp:nvSpPr>
      <dsp:spPr>
        <a:xfrm>
          <a:off x="724756" y="1494606"/>
          <a:ext cx="7939742" cy="427186"/>
        </a:xfrm>
        <a:prstGeom prst="rect">
          <a:avLst/>
        </a:prstGeom>
        <a:solidFill>
          <a:schemeClr val="accent4">
            <a:hueOff val="4598371"/>
            <a:satOff val="-14423"/>
            <a:lumOff val="-16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7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Gestión</a:t>
          </a:r>
          <a:r>
            <a:rPr lang="en-US" sz="2300" kern="1200" dirty="0"/>
            <a:t> de </a:t>
          </a:r>
          <a:r>
            <a:rPr lang="en-US" sz="2300" kern="1200" dirty="0" err="1"/>
            <a:t>perfiles</a:t>
          </a:r>
          <a:r>
            <a:rPr lang="en-US" sz="2300" kern="1200" dirty="0"/>
            <a:t>.</a:t>
          </a:r>
        </a:p>
      </dsp:txBody>
      <dsp:txXfrm>
        <a:off x="724756" y="1494606"/>
        <a:ext cx="7939742" cy="427186"/>
      </dsp:txXfrm>
    </dsp:sp>
    <dsp:sp modelId="{CEF36A95-1C73-4704-88F3-27717D04916E}">
      <dsp:nvSpPr>
        <dsp:cNvPr id="0" name=""/>
        <dsp:cNvSpPr/>
      </dsp:nvSpPr>
      <dsp:spPr>
        <a:xfrm>
          <a:off x="457764" y="1441208"/>
          <a:ext cx="533983" cy="5339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4598371"/>
              <a:satOff val="-14423"/>
              <a:lumOff val="-16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A1FAC4-A438-451E-8E9E-3FB46DD90206}">
      <dsp:nvSpPr>
        <dsp:cNvPr id="0" name=""/>
        <dsp:cNvSpPr/>
      </dsp:nvSpPr>
      <dsp:spPr>
        <a:xfrm>
          <a:off x="630805" y="2135181"/>
          <a:ext cx="8033693" cy="427186"/>
        </a:xfrm>
        <a:prstGeom prst="rect">
          <a:avLst/>
        </a:prstGeom>
        <a:solidFill>
          <a:schemeClr val="accent4">
            <a:hueOff val="6897556"/>
            <a:satOff val="-21635"/>
            <a:lumOff val="-250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7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Gestión</a:t>
          </a:r>
          <a:r>
            <a:rPr lang="en-US" sz="2300" kern="1200" dirty="0"/>
            <a:t> de </a:t>
          </a:r>
          <a:r>
            <a:rPr lang="en-US" sz="2300" kern="1200" dirty="0" err="1"/>
            <a:t>cursos</a:t>
          </a:r>
          <a:r>
            <a:rPr lang="en-US" sz="2300" kern="1200" dirty="0"/>
            <a:t>.</a:t>
          </a:r>
        </a:p>
      </dsp:txBody>
      <dsp:txXfrm>
        <a:off x="630805" y="2135181"/>
        <a:ext cx="8033693" cy="427186"/>
      </dsp:txXfrm>
    </dsp:sp>
    <dsp:sp modelId="{0ED7820E-F0B3-47F2-8DB1-1397D5B9252A}">
      <dsp:nvSpPr>
        <dsp:cNvPr id="0" name=""/>
        <dsp:cNvSpPr/>
      </dsp:nvSpPr>
      <dsp:spPr>
        <a:xfrm>
          <a:off x="363813" y="2081783"/>
          <a:ext cx="533983" cy="5339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6897556"/>
              <a:satOff val="-21635"/>
              <a:lumOff val="-25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778998-3BB1-493C-81F0-1342E515B4A1}">
      <dsp:nvSpPr>
        <dsp:cNvPr id="0" name=""/>
        <dsp:cNvSpPr/>
      </dsp:nvSpPr>
      <dsp:spPr>
        <a:xfrm>
          <a:off x="324696" y="2775756"/>
          <a:ext cx="8339802" cy="427186"/>
        </a:xfrm>
        <a:prstGeom prst="rect">
          <a:avLst/>
        </a:prstGeom>
        <a:solidFill>
          <a:schemeClr val="accent4">
            <a:hueOff val="9196741"/>
            <a:satOff val="-28846"/>
            <a:lumOff val="-333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7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Métricas</a:t>
          </a:r>
          <a:r>
            <a:rPr lang="en-US" sz="2300" kern="1200" dirty="0"/>
            <a:t> para el </a:t>
          </a:r>
          <a:r>
            <a:rPr lang="en-US" sz="2300" kern="1200" dirty="0" err="1"/>
            <a:t>docente</a:t>
          </a:r>
          <a:r>
            <a:rPr lang="en-US" sz="2300" kern="1200" dirty="0"/>
            <a:t>.</a:t>
          </a:r>
        </a:p>
      </dsp:txBody>
      <dsp:txXfrm>
        <a:off x="324696" y="2775756"/>
        <a:ext cx="8339802" cy="427186"/>
      </dsp:txXfrm>
    </dsp:sp>
    <dsp:sp modelId="{D0523507-65C6-49B2-A421-6CDC13557562}">
      <dsp:nvSpPr>
        <dsp:cNvPr id="0" name=""/>
        <dsp:cNvSpPr/>
      </dsp:nvSpPr>
      <dsp:spPr>
        <a:xfrm>
          <a:off x="57704" y="2722358"/>
          <a:ext cx="533983" cy="5339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9196741"/>
              <a:satOff val="-28846"/>
              <a:lumOff val="-33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563B0-88A9-48CC-87C5-FC686633E53E}">
      <dsp:nvSpPr>
        <dsp:cNvPr id="0" name=""/>
        <dsp:cNvSpPr/>
      </dsp:nvSpPr>
      <dsp:spPr>
        <a:xfrm>
          <a:off x="-3861652" y="-593020"/>
          <a:ext cx="4602441" cy="4602441"/>
        </a:xfrm>
        <a:prstGeom prst="blockArc">
          <a:avLst>
            <a:gd name="adj1" fmla="val 18900000"/>
            <a:gd name="adj2" fmla="val 2700000"/>
            <a:gd name="adj3" fmla="val 469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CBC821-6587-4F88-B5C4-4F56E6B4565B}">
      <dsp:nvSpPr>
        <dsp:cNvPr id="0" name=""/>
        <dsp:cNvSpPr/>
      </dsp:nvSpPr>
      <dsp:spPr>
        <a:xfrm>
          <a:off x="324696" y="213456"/>
          <a:ext cx="8339802" cy="42718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907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Aplicación</a:t>
          </a:r>
          <a:r>
            <a:rPr lang="en-US" sz="2300" kern="1200" dirty="0"/>
            <a:t> para </a:t>
          </a:r>
          <a:r>
            <a:rPr lang="en-US" sz="2300" kern="1200" dirty="0" err="1"/>
            <a:t>dispositivos</a:t>
          </a:r>
          <a:r>
            <a:rPr lang="en-US" sz="2300" kern="1200" dirty="0"/>
            <a:t> </a:t>
          </a:r>
          <a:r>
            <a:rPr lang="en-US" sz="2300" kern="1200" dirty="0" err="1"/>
            <a:t>móviles</a:t>
          </a:r>
          <a:r>
            <a:rPr lang="en-US" sz="2300" kern="1200" dirty="0"/>
            <a:t>.</a:t>
          </a:r>
        </a:p>
      </dsp:txBody>
      <dsp:txXfrm>
        <a:off x="324696" y="213456"/>
        <a:ext cx="8339802" cy="427186"/>
      </dsp:txXfrm>
    </dsp:sp>
    <dsp:sp modelId="{7862876B-BC4F-41D6-B0C6-58FC35233530}">
      <dsp:nvSpPr>
        <dsp:cNvPr id="0" name=""/>
        <dsp:cNvSpPr/>
      </dsp:nvSpPr>
      <dsp:spPr>
        <a:xfrm>
          <a:off x="57704" y="160058"/>
          <a:ext cx="533983" cy="5339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FF6C3F5-9EAE-4D5F-AB4C-7A7960F6BDBF}">
      <dsp:nvSpPr>
        <dsp:cNvPr id="0" name=""/>
        <dsp:cNvSpPr/>
      </dsp:nvSpPr>
      <dsp:spPr>
        <a:xfrm>
          <a:off x="630805" y="854031"/>
          <a:ext cx="8033693" cy="427186"/>
        </a:xfrm>
        <a:prstGeom prst="rect">
          <a:avLst/>
        </a:prstGeom>
        <a:gradFill rotWithShape="0">
          <a:gsLst>
            <a:gs pos="0">
              <a:schemeClr val="accent4">
                <a:hueOff val="2299185"/>
                <a:satOff val="-7212"/>
                <a:lumOff val="-83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2299185"/>
                <a:satOff val="-7212"/>
                <a:lumOff val="-83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907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Plugins y </a:t>
          </a:r>
          <a:r>
            <a:rPr lang="en-US" sz="2300" kern="1200" dirty="0" err="1"/>
            <a:t>ejercicios</a:t>
          </a:r>
          <a:r>
            <a:rPr lang="en-US" sz="2300" kern="1200" dirty="0"/>
            <a:t> </a:t>
          </a:r>
          <a:r>
            <a:rPr lang="en-US" sz="2300" kern="1200" dirty="0" err="1"/>
            <a:t>extensibles</a:t>
          </a:r>
          <a:r>
            <a:rPr lang="en-US" sz="2300" kern="1200" dirty="0"/>
            <a:t>.</a:t>
          </a:r>
        </a:p>
      </dsp:txBody>
      <dsp:txXfrm>
        <a:off x="630805" y="854031"/>
        <a:ext cx="8033693" cy="427186"/>
      </dsp:txXfrm>
    </dsp:sp>
    <dsp:sp modelId="{5C8FC8C3-CE87-4565-A02E-D970D2B3D6D9}">
      <dsp:nvSpPr>
        <dsp:cNvPr id="0" name=""/>
        <dsp:cNvSpPr/>
      </dsp:nvSpPr>
      <dsp:spPr>
        <a:xfrm>
          <a:off x="363813" y="800633"/>
          <a:ext cx="533983" cy="5339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2299185"/>
              <a:satOff val="-7212"/>
              <a:lumOff val="-83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EF94CF6-F2C0-4460-AE96-034CA6A16DC8}">
      <dsp:nvSpPr>
        <dsp:cNvPr id="0" name=""/>
        <dsp:cNvSpPr/>
      </dsp:nvSpPr>
      <dsp:spPr>
        <a:xfrm>
          <a:off x="724756" y="1494606"/>
          <a:ext cx="7939742" cy="427186"/>
        </a:xfrm>
        <a:prstGeom prst="rect">
          <a:avLst/>
        </a:prstGeom>
        <a:gradFill rotWithShape="0">
          <a:gsLst>
            <a:gs pos="0">
              <a:schemeClr val="accent4">
                <a:hueOff val="4598371"/>
                <a:satOff val="-14423"/>
                <a:lumOff val="-166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4598371"/>
                <a:satOff val="-14423"/>
                <a:lumOff val="-166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907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Actividades</a:t>
          </a:r>
          <a:r>
            <a:rPr lang="en-US" sz="2300" kern="1200" dirty="0"/>
            <a:t> </a:t>
          </a:r>
          <a:r>
            <a:rPr lang="en-US" sz="2300" kern="1200" dirty="0" err="1"/>
            <a:t>complementarias</a:t>
          </a:r>
          <a:r>
            <a:rPr lang="en-US" sz="2300" kern="1200" dirty="0"/>
            <a:t>.</a:t>
          </a:r>
        </a:p>
      </dsp:txBody>
      <dsp:txXfrm>
        <a:off x="724756" y="1494606"/>
        <a:ext cx="7939742" cy="427186"/>
      </dsp:txXfrm>
    </dsp:sp>
    <dsp:sp modelId="{EB603F65-F44E-4A24-93CA-8EED6FE343C4}">
      <dsp:nvSpPr>
        <dsp:cNvPr id="0" name=""/>
        <dsp:cNvSpPr/>
      </dsp:nvSpPr>
      <dsp:spPr>
        <a:xfrm>
          <a:off x="457764" y="1441208"/>
          <a:ext cx="533983" cy="5339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4598371"/>
              <a:satOff val="-14423"/>
              <a:lumOff val="-166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845C0C-226D-42C0-862A-A51F7223B310}">
      <dsp:nvSpPr>
        <dsp:cNvPr id="0" name=""/>
        <dsp:cNvSpPr/>
      </dsp:nvSpPr>
      <dsp:spPr>
        <a:xfrm>
          <a:off x="630805" y="2135181"/>
          <a:ext cx="8033693" cy="427186"/>
        </a:xfrm>
        <a:prstGeom prst="rect">
          <a:avLst/>
        </a:prstGeom>
        <a:gradFill rotWithShape="0">
          <a:gsLst>
            <a:gs pos="0">
              <a:schemeClr val="accent4">
                <a:hueOff val="6897556"/>
                <a:satOff val="-21635"/>
                <a:lumOff val="-250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6897556"/>
                <a:satOff val="-21635"/>
                <a:lumOff val="-250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907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Ayudas</a:t>
          </a:r>
          <a:r>
            <a:rPr lang="en-US" sz="2300" kern="1200" dirty="0"/>
            <a:t> </a:t>
          </a:r>
          <a:r>
            <a:rPr lang="en-US" sz="2300" kern="1200" dirty="0" err="1"/>
            <a:t>interactivas</a:t>
          </a:r>
          <a:r>
            <a:rPr lang="en-US" sz="2300" kern="1200" dirty="0"/>
            <a:t>.</a:t>
          </a:r>
        </a:p>
      </dsp:txBody>
      <dsp:txXfrm>
        <a:off x="630805" y="2135181"/>
        <a:ext cx="8033693" cy="427186"/>
      </dsp:txXfrm>
    </dsp:sp>
    <dsp:sp modelId="{9F5C73F3-C992-4383-93F7-463F1F40D956}">
      <dsp:nvSpPr>
        <dsp:cNvPr id="0" name=""/>
        <dsp:cNvSpPr/>
      </dsp:nvSpPr>
      <dsp:spPr>
        <a:xfrm>
          <a:off x="363813" y="2081783"/>
          <a:ext cx="533983" cy="5339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6897556"/>
              <a:satOff val="-21635"/>
              <a:lumOff val="-250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4BC1B11-9389-4D53-B486-91759DBDA7E0}">
      <dsp:nvSpPr>
        <dsp:cNvPr id="0" name=""/>
        <dsp:cNvSpPr/>
      </dsp:nvSpPr>
      <dsp:spPr>
        <a:xfrm>
          <a:off x="324696" y="2775756"/>
          <a:ext cx="8339802" cy="427186"/>
        </a:xfrm>
        <a:prstGeom prst="rect">
          <a:avLst/>
        </a:prstGeom>
        <a:gradFill rotWithShape="0">
          <a:gsLst>
            <a:gs pos="0">
              <a:schemeClr val="accent4">
                <a:hueOff val="9196741"/>
                <a:satOff val="-28846"/>
                <a:lumOff val="-333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9196741"/>
                <a:satOff val="-28846"/>
                <a:lumOff val="-333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907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Comunicación</a:t>
          </a:r>
          <a:r>
            <a:rPr lang="en-US" sz="2300" kern="1200" dirty="0"/>
            <a:t> de </a:t>
          </a:r>
          <a:r>
            <a:rPr lang="en-US" sz="2300" kern="1200" dirty="0" err="1"/>
            <a:t>informes</a:t>
          </a:r>
          <a:r>
            <a:rPr lang="en-US" sz="2300" kern="1200" dirty="0"/>
            <a:t> de </a:t>
          </a:r>
          <a:r>
            <a:rPr lang="en-US" sz="2300" kern="1200" dirty="0" err="1"/>
            <a:t>avances</a:t>
          </a:r>
          <a:r>
            <a:rPr lang="en-US" sz="2300" kern="1200" dirty="0"/>
            <a:t> al </a:t>
          </a:r>
          <a:r>
            <a:rPr lang="en-US" sz="2300" kern="1200" dirty="0" err="1"/>
            <a:t>docente</a:t>
          </a:r>
          <a:r>
            <a:rPr lang="en-US" sz="2300" kern="1200" dirty="0"/>
            <a:t>.</a:t>
          </a:r>
        </a:p>
      </dsp:txBody>
      <dsp:txXfrm>
        <a:off x="324696" y="2775756"/>
        <a:ext cx="8339802" cy="427186"/>
      </dsp:txXfrm>
    </dsp:sp>
    <dsp:sp modelId="{3DCE4E06-3DCB-4255-A39E-36529C591056}">
      <dsp:nvSpPr>
        <dsp:cNvPr id="0" name=""/>
        <dsp:cNvSpPr/>
      </dsp:nvSpPr>
      <dsp:spPr>
        <a:xfrm>
          <a:off x="57704" y="2722358"/>
          <a:ext cx="533983" cy="5339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9196741"/>
              <a:satOff val="-28846"/>
              <a:lumOff val="-333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7B9CF0-07B5-4187-A4E4-85AEA80B5EDF}">
      <dsp:nvSpPr>
        <dsp:cNvPr id="0" name=""/>
        <dsp:cNvSpPr/>
      </dsp:nvSpPr>
      <dsp:spPr>
        <a:xfrm>
          <a:off x="0" y="1024920"/>
          <a:ext cx="8709457" cy="1366560"/>
        </a:xfrm>
        <a:prstGeom prst="notchedRightArrow">
          <a:avLst/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2C144C1-0A9D-495E-890A-D13DDB5247A4}">
      <dsp:nvSpPr>
        <dsp:cNvPr id="0" name=""/>
        <dsp:cNvSpPr/>
      </dsp:nvSpPr>
      <dsp:spPr>
        <a:xfrm>
          <a:off x="2152" y="0"/>
          <a:ext cx="1253472" cy="1366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</a:t>
          </a:r>
          <a:br>
            <a:rPr lang="en-US" sz="1600" kern="1200" dirty="0"/>
          </a:br>
          <a:r>
            <a:rPr lang="en-US" sz="1600" kern="1200" dirty="0" err="1"/>
            <a:t>asdasd</a:t>
          </a:r>
          <a:endParaRPr lang="en-US" sz="1600" kern="1200" dirty="0"/>
        </a:p>
      </dsp:txBody>
      <dsp:txXfrm>
        <a:off x="2152" y="0"/>
        <a:ext cx="1253472" cy="1366560"/>
      </dsp:txXfrm>
    </dsp:sp>
    <dsp:sp modelId="{B8726685-A783-4C6D-953B-4381B7304CF9}">
      <dsp:nvSpPr>
        <dsp:cNvPr id="0" name=""/>
        <dsp:cNvSpPr/>
      </dsp:nvSpPr>
      <dsp:spPr>
        <a:xfrm>
          <a:off x="458069" y="1537380"/>
          <a:ext cx="341640" cy="341640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84ED816-E4C4-49E8-A48B-DE6180738B27}">
      <dsp:nvSpPr>
        <dsp:cNvPr id="0" name=""/>
        <dsp:cNvSpPr/>
      </dsp:nvSpPr>
      <dsp:spPr>
        <a:xfrm>
          <a:off x="1318299" y="2049840"/>
          <a:ext cx="1253472" cy="1366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</a:t>
          </a:r>
          <a:br>
            <a:rPr lang="en-US" sz="1600" kern="1200" dirty="0"/>
          </a:br>
          <a:r>
            <a:rPr lang="en-US" sz="1600" kern="1200" dirty="0" err="1"/>
            <a:t>asdasdasd</a:t>
          </a:r>
          <a:endParaRPr lang="en-US" sz="1600" kern="1200" dirty="0"/>
        </a:p>
      </dsp:txBody>
      <dsp:txXfrm>
        <a:off x="1318299" y="2049840"/>
        <a:ext cx="1253472" cy="1366560"/>
      </dsp:txXfrm>
    </dsp:sp>
    <dsp:sp modelId="{171BCD04-845C-4A21-9794-FA1AAE060E43}">
      <dsp:nvSpPr>
        <dsp:cNvPr id="0" name=""/>
        <dsp:cNvSpPr/>
      </dsp:nvSpPr>
      <dsp:spPr>
        <a:xfrm>
          <a:off x="1774215" y="1537380"/>
          <a:ext cx="341640" cy="341640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-99313"/>
                <a:satOff val="-26078"/>
                <a:lumOff val="1804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50000"/>
                <a:hueOff val="-99313"/>
                <a:satOff val="-26078"/>
                <a:lumOff val="1804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24ABDF-CFF4-42EB-A553-9054E2A547DB}">
      <dsp:nvSpPr>
        <dsp:cNvPr id="0" name=""/>
        <dsp:cNvSpPr/>
      </dsp:nvSpPr>
      <dsp:spPr>
        <a:xfrm>
          <a:off x="2634445" y="0"/>
          <a:ext cx="1253472" cy="1366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3</a:t>
          </a:r>
          <a:br>
            <a:rPr lang="en-US" sz="1600" kern="1200" dirty="0"/>
          </a:br>
          <a:r>
            <a:rPr lang="en-US" sz="1600" kern="1200" dirty="0" err="1"/>
            <a:t>asdasdasd</a:t>
          </a:r>
          <a:endParaRPr lang="en-US" sz="1600" kern="1200" dirty="0"/>
        </a:p>
      </dsp:txBody>
      <dsp:txXfrm>
        <a:off x="2634445" y="0"/>
        <a:ext cx="1253472" cy="1366560"/>
      </dsp:txXfrm>
    </dsp:sp>
    <dsp:sp modelId="{8BC6021C-F6C5-4CF5-8BF2-CB74AB674777}">
      <dsp:nvSpPr>
        <dsp:cNvPr id="0" name=""/>
        <dsp:cNvSpPr/>
      </dsp:nvSpPr>
      <dsp:spPr>
        <a:xfrm>
          <a:off x="3090362" y="1537380"/>
          <a:ext cx="341640" cy="341640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-198626"/>
                <a:satOff val="-52157"/>
                <a:lumOff val="3608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50000"/>
                <a:hueOff val="-198626"/>
                <a:satOff val="-52157"/>
                <a:lumOff val="3608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81AF0D6-3A52-44D2-AD77-850474272CB5}">
      <dsp:nvSpPr>
        <dsp:cNvPr id="0" name=""/>
        <dsp:cNvSpPr/>
      </dsp:nvSpPr>
      <dsp:spPr>
        <a:xfrm>
          <a:off x="3950592" y="2049840"/>
          <a:ext cx="1253472" cy="1366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3950592" y="2049840"/>
        <a:ext cx="1253472" cy="1366560"/>
      </dsp:txXfrm>
    </dsp:sp>
    <dsp:sp modelId="{464F9A97-4E3E-492D-9F74-A1B30989CB78}">
      <dsp:nvSpPr>
        <dsp:cNvPr id="0" name=""/>
        <dsp:cNvSpPr/>
      </dsp:nvSpPr>
      <dsp:spPr>
        <a:xfrm>
          <a:off x="4406508" y="1537380"/>
          <a:ext cx="341640" cy="341640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-297939"/>
                <a:satOff val="-78235"/>
                <a:lumOff val="5413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50000"/>
                <a:hueOff val="-297939"/>
                <a:satOff val="-78235"/>
                <a:lumOff val="5413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A7097AF-A356-4FC1-921A-479BFAA2F70C}">
      <dsp:nvSpPr>
        <dsp:cNvPr id="0" name=""/>
        <dsp:cNvSpPr/>
      </dsp:nvSpPr>
      <dsp:spPr>
        <a:xfrm>
          <a:off x="5266738" y="0"/>
          <a:ext cx="1253472" cy="1366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5266738" y="0"/>
        <a:ext cx="1253472" cy="1366560"/>
      </dsp:txXfrm>
    </dsp:sp>
    <dsp:sp modelId="{BEDEC43F-207C-4F11-8E91-A1DC78029B82}">
      <dsp:nvSpPr>
        <dsp:cNvPr id="0" name=""/>
        <dsp:cNvSpPr/>
      </dsp:nvSpPr>
      <dsp:spPr>
        <a:xfrm>
          <a:off x="5722655" y="1537380"/>
          <a:ext cx="341640" cy="341640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-198626"/>
                <a:satOff val="-52157"/>
                <a:lumOff val="3608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50000"/>
                <a:hueOff val="-198626"/>
                <a:satOff val="-52157"/>
                <a:lumOff val="3608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FF544D7-1AC8-44D9-9C01-F06AB2156752}">
      <dsp:nvSpPr>
        <dsp:cNvPr id="0" name=""/>
        <dsp:cNvSpPr/>
      </dsp:nvSpPr>
      <dsp:spPr>
        <a:xfrm>
          <a:off x="6582885" y="2049840"/>
          <a:ext cx="1253472" cy="1366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6582885" y="2049840"/>
        <a:ext cx="1253472" cy="1366560"/>
      </dsp:txXfrm>
    </dsp:sp>
    <dsp:sp modelId="{10E1026A-69E5-491C-8230-AD05D1006952}">
      <dsp:nvSpPr>
        <dsp:cNvPr id="0" name=""/>
        <dsp:cNvSpPr/>
      </dsp:nvSpPr>
      <dsp:spPr>
        <a:xfrm>
          <a:off x="7038801" y="1537380"/>
          <a:ext cx="341640" cy="341640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-99313"/>
                <a:satOff val="-26078"/>
                <a:lumOff val="1804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50000"/>
                <a:hueOff val="-99313"/>
                <a:satOff val="-26078"/>
                <a:lumOff val="1804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Dado que el </a:t>
            </a:r>
            <a:r>
              <a:rPr lang="en-US" dirty="0" err="1"/>
              <a:t>aprendizaje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proceso</a:t>
            </a:r>
            <a:r>
              <a:rPr lang="en-US" dirty="0"/>
              <a:t> </a:t>
            </a:r>
            <a:r>
              <a:rPr lang="en-US" dirty="0" err="1"/>
              <a:t>complejo</a:t>
            </a:r>
            <a:r>
              <a:rPr lang="en-US" dirty="0"/>
              <a:t> que </a:t>
            </a:r>
            <a:r>
              <a:rPr lang="en-US" dirty="0" err="1"/>
              <a:t>depende</a:t>
            </a:r>
            <a:r>
              <a:rPr lang="en-US" dirty="0"/>
              <a:t> no solo de </a:t>
            </a:r>
            <a:r>
              <a:rPr lang="en-US" dirty="0" err="1"/>
              <a:t>como</a:t>
            </a:r>
            <a:r>
              <a:rPr lang="en-US" dirty="0"/>
              <a:t> se </a:t>
            </a:r>
            <a:r>
              <a:rPr lang="en-US" dirty="0" err="1"/>
              <a:t>enseña</a:t>
            </a:r>
            <a:r>
              <a:rPr lang="en-US" dirty="0"/>
              <a:t> </a:t>
            </a:r>
            <a:r>
              <a:rPr lang="en-US" dirty="0" err="1"/>
              <a:t>sino</a:t>
            </a:r>
            <a:r>
              <a:rPr lang="en-US" dirty="0"/>
              <a:t> </a:t>
            </a:r>
            <a:r>
              <a:rPr lang="en-US" dirty="0" err="1"/>
              <a:t>tambien</a:t>
            </a:r>
            <a:r>
              <a:rPr lang="en-US" dirty="0"/>
              <a:t> de </a:t>
            </a:r>
            <a:r>
              <a:rPr lang="en-US" dirty="0" err="1"/>
              <a:t>como</a:t>
            </a:r>
            <a:r>
              <a:rPr lang="en-US" dirty="0"/>
              <a:t> el </a:t>
            </a:r>
            <a:r>
              <a:rPr lang="en-US" dirty="0" err="1"/>
              <a:t>alumno</a:t>
            </a:r>
            <a:r>
              <a:rPr lang="en-US" dirty="0"/>
              <a:t> </a:t>
            </a:r>
            <a:r>
              <a:rPr lang="en-US" dirty="0" err="1"/>
              <a:t>percibe</a:t>
            </a:r>
            <a:r>
              <a:rPr lang="en-US" dirty="0"/>
              <a:t> o </a:t>
            </a:r>
            <a:r>
              <a:rPr lang="en-US" dirty="0" err="1"/>
              <a:t>procesa</a:t>
            </a:r>
            <a:r>
              <a:rPr lang="en-US" dirty="0"/>
              <a:t> la </a:t>
            </a:r>
            <a:r>
              <a:rPr lang="en-US" dirty="0" err="1"/>
              <a:t>informacion</a:t>
            </a:r>
            <a:r>
              <a:rPr lang="en-US" dirty="0"/>
              <a:t>, </a:t>
            </a:r>
            <a:r>
              <a:rPr lang="en-US" dirty="0" err="1"/>
              <a:t>nace</a:t>
            </a:r>
            <a:r>
              <a:rPr lang="en-US" dirty="0"/>
              <a:t> la idea de SAFE.</a:t>
            </a:r>
          </a:p>
          <a:p>
            <a:endParaRPr lang="en-US" dirty="0"/>
          </a:p>
          <a:p>
            <a:r>
              <a:rPr lang="en-US" dirty="0"/>
              <a:t>SAFE </a:t>
            </a:r>
            <a:r>
              <a:rPr lang="en-US" dirty="0" err="1"/>
              <a:t>es</a:t>
            </a:r>
            <a:r>
              <a:rPr lang="en-US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UN SISTEMA WEB, DISPONIBLE EN CUALQUIER DISPOSITIVO CON INTERNET.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AYUDA AL ALUMNO, DE MANERA PERSONALIZADA MEJORANDO EL RENDIMIENTO ACADEMICO.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UTILIZANDO APRENDIZAJE ADAPTATIVO, REALIZADO CON ALGORITMOS COMPPLEJOS E INTELIGENCIA ARTIFICIAL.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FACILITANDO EL CONTROL Y SEGUIMIENTO, DIARIO PARA EL DOCENTE.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27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274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2547684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457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7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F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822" y="175518"/>
            <a:ext cx="7962335" cy="572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379" y="156076"/>
            <a:ext cx="657224" cy="611583"/>
          </a:xfrm>
          <a:prstGeom prst="rect">
            <a:avLst/>
          </a:prstGeom>
        </p:spPr>
      </p:pic>
      <p:sp>
        <p:nvSpPr>
          <p:cNvPr id="5" name="Shape 18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709457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879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SAFE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Sistema Educativo de Formación Adaptativa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Definiciones</a:t>
            </a:r>
            <a:r>
              <a:rPr lang="en-US" dirty="0"/>
              <a:t> </a:t>
            </a:r>
            <a:r>
              <a:rPr lang="en-US" dirty="0" err="1"/>
              <a:t>básicas</a:t>
            </a:r>
            <a:r>
              <a:rPr lang="en-US" dirty="0"/>
              <a:t> - </a:t>
            </a:r>
            <a:r>
              <a:rPr lang="en-US" dirty="0" err="1"/>
              <a:t>Tema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56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Definiciones</a:t>
            </a:r>
            <a:r>
              <a:rPr lang="en-US" dirty="0"/>
              <a:t> </a:t>
            </a:r>
            <a:r>
              <a:rPr lang="en-US" dirty="0" err="1"/>
              <a:t>básicas</a:t>
            </a:r>
            <a:r>
              <a:rPr lang="en-US" dirty="0"/>
              <a:t> - </a:t>
            </a:r>
            <a:r>
              <a:rPr lang="en-US" dirty="0" err="1"/>
              <a:t>Concepto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52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Definiciones</a:t>
            </a:r>
            <a:r>
              <a:rPr lang="en-US" dirty="0"/>
              <a:t> </a:t>
            </a:r>
            <a:r>
              <a:rPr lang="en-US" dirty="0" err="1"/>
              <a:t>básicas</a:t>
            </a:r>
            <a:r>
              <a:rPr lang="en-US" dirty="0"/>
              <a:t> - </a:t>
            </a:r>
            <a:r>
              <a:rPr lang="en-US" dirty="0" err="1"/>
              <a:t>Actividad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889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05518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856303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795719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Integrantes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2421082"/>
            <a:ext cx="9144000" cy="2722418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40750" y="1667741"/>
            <a:ext cx="1485900" cy="1506682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34914" y="1667741"/>
            <a:ext cx="1485900" cy="1506682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29078" y="1667741"/>
            <a:ext cx="1485900" cy="1506682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23242" y="1600200"/>
            <a:ext cx="1485900" cy="1506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419137" y="1600200"/>
            <a:ext cx="1485900" cy="1506682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1700" y="3283527"/>
            <a:ext cx="1413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Santiago</a:t>
            </a:r>
            <a:br>
              <a:rPr lang="en-US" dirty="0"/>
            </a:br>
            <a:r>
              <a:rPr lang="en-US" dirty="0"/>
              <a:t>Peralta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71254" y="3283527"/>
            <a:ext cx="1413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Gerardo</a:t>
            </a:r>
            <a:br>
              <a:rPr lang="en-US" dirty="0"/>
            </a:br>
            <a:r>
              <a:rPr lang="en-US" dirty="0"/>
              <a:t>Matsui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65390" y="3283527"/>
            <a:ext cx="1413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Cinthia</a:t>
            </a:r>
            <a:br>
              <a:rPr lang="en-US" dirty="0"/>
            </a:br>
            <a:r>
              <a:rPr lang="en-US" dirty="0" err="1"/>
              <a:t>Montañez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59526" y="3283527"/>
            <a:ext cx="1413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Jonatan</a:t>
            </a:r>
            <a:br>
              <a:rPr lang="en-US" dirty="0"/>
            </a:br>
            <a:r>
              <a:rPr lang="en-US" dirty="0"/>
              <a:t>Caro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55477" y="3283527"/>
            <a:ext cx="1413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Facundo</a:t>
            </a:r>
            <a:br>
              <a:rPr lang="en-US" dirty="0"/>
            </a:br>
            <a:r>
              <a:rPr lang="en-US" dirty="0"/>
              <a:t>Obregon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AGENDA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244946840"/>
              </p:ext>
            </p:extLst>
          </p:nvPr>
        </p:nvGraphicFramePr>
        <p:xfrm>
          <a:off x="444222" y="1059710"/>
          <a:ext cx="8520600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822" y="175518"/>
            <a:ext cx="7962335" cy="572700"/>
          </a:xfrm>
        </p:spPr>
        <p:txBody>
          <a:bodyPr/>
          <a:lstStyle/>
          <a:p>
            <a:r>
              <a:rPr lang="en-US" dirty="0" err="1"/>
              <a:t>Introducción</a:t>
            </a:r>
            <a:r>
              <a:rPr lang="en-US" dirty="0"/>
              <a:t> - 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SAFE?</a:t>
            </a:r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677005184"/>
              </p:ext>
            </p:extLst>
          </p:nvPr>
        </p:nvGraphicFramePr>
        <p:xfrm>
          <a:off x="657224" y="874642"/>
          <a:ext cx="7625385" cy="4122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4499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r>
              <a:rPr lang="en-US" dirty="0"/>
              <a:t> – </a:t>
            </a:r>
            <a:r>
              <a:rPr lang="en-US" dirty="0" err="1"/>
              <a:t>Nucleo</a:t>
            </a:r>
            <a:r>
              <a:rPr lang="en-US" dirty="0"/>
              <a:t> de SAFE - IRT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710331168"/>
              </p:ext>
            </p:extLst>
          </p:nvPr>
        </p:nvGraphicFramePr>
        <p:xfrm>
          <a:off x="311699" y="1152475"/>
          <a:ext cx="8709457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2107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Alcance</a:t>
            </a:r>
            <a:r>
              <a:rPr lang="en-US" dirty="0"/>
              <a:t> del </a:t>
            </a:r>
            <a:r>
              <a:rPr lang="en-US" dirty="0" err="1"/>
              <a:t>proyecto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48325976"/>
              </p:ext>
            </p:extLst>
          </p:nvPr>
        </p:nvGraphicFramePr>
        <p:xfrm>
          <a:off x="311699" y="1152475"/>
          <a:ext cx="8709457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7923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Alcance</a:t>
            </a:r>
            <a:r>
              <a:rPr lang="en-US" dirty="0"/>
              <a:t> del </a:t>
            </a:r>
            <a:r>
              <a:rPr lang="en-US" dirty="0" err="1"/>
              <a:t>proyecto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41217940"/>
              </p:ext>
            </p:extLst>
          </p:nvPr>
        </p:nvGraphicFramePr>
        <p:xfrm>
          <a:off x="218934" y="1576545"/>
          <a:ext cx="8709457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8934" y="1008493"/>
            <a:ext cx="586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</a:rPr>
              <a:t>Funcionalidades</a:t>
            </a:r>
            <a:r>
              <a:rPr lang="en-US" sz="1800" dirty="0">
                <a:solidFill>
                  <a:schemeClr val="tx1"/>
                </a:solidFill>
              </a:rPr>
              <a:t> y </a:t>
            </a:r>
            <a:r>
              <a:rPr lang="en-US" sz="1800" dirty="0" err="1">
                <a:solidFill>
                  <a:schemeClr val="tx1"/>
                </a:solidFill>
              </a:rPr>
              <a:t>caracteristicas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fuera</a:t>
            </a:r>
            <a:r>
              <a:rPr lang="en-US" sz="1800" dirty="0">
                <a:solidFill>
                  <a:schemeClr val="tx1"/>
                </a:solidFill>
              </a:rPr>
              <a:t> del </a:t>
            </a:r>
            <a:r>
              <a:rPr lang="en-US" sz="1800" dirty="0" err="1">
                <a:solidFill>
                  <a:schemeClr val="tx1"/>
                </a:solidFill>
              </a:rPr>
              <a:t>alcance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58185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42875474"/>
              </p:ext>
            </p:extLst>
          </p:nvPr>
        </p:nvGraphicFramePr>
        <p:xfrm>
          <a:off x="311699" y="1152475"/>
          <a:ext cx="8709457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6196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Definiciones</a:t>
            </a:r>
            <a:r>
              <a:rPr lang="en-US" dirty="0"/>
              <a:t> </a:t>
            </a:r>
            <a:r>
              <a:rPr lang="en-US" dirty="0" err="1"/>
              <a:t>básicas</a:t>
            </a:r>
            <a:r>
              <a:rPr lang="en-US" dirty="0"/>
              <a:t> - </a:t>
            </a:r>
            <a:r>
              <a:rPr lang="en-US" dirty="0" err="1"/>
              <a:t>Curso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7582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222</Words>
  <Application>Microsoft Office PowerPoint</Application>
  <PresentationFormat>On-screen Show (16:9)</PresentationFormat>
  <Paragraphs>55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simple-dark-2</vt:lpstr>
      <vt:lpstr>SAFE</vt:lpstr>
      <vt:lpstr>Integrantes</vt:lpstr>
      <vt:lpstr>AGENDA</vt:lpstr>
      <vt:lpstr>Introducción - ¿Qué es SAFE?</vt:lpstr>
      <vt:lpstr>Introducción – Nucleo de SAFE - IRT</vt:lpstr>
      <vt:lpstr>Alcance del proyecto</vt:lpstr>
      <vt:lpstr>Alcance del proyecto</vt:lpstr>
      <vt:lpstr>ROADMAP</vt:lpstr>
      <vt:lpstr>Definiciones básicas - Curso</vt:lpstr>
      <vt:lpstr>Definiciones básicas - Tema</vt:lpstr>
      <vt:lpstr>Definiciones básicas - Concepto</vt:lpstr>
      <vt:lpstr>Definiciones básicas - Actividad</vt:lpstr>
      <vt:lpstr>DEMO</vt:lpstr>
      <vt:lpstr>Q &amp; A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</dc:title>
  <dc:creator>Juan Obregon</dc:creator>
  <cp:lastModifiedBy>Juan Obregon</cp:lastModifiedBy>
  <cp:revision>11</cp:revision>
  <dcterms:modified xsi:type="dcterms:W3CDTF">2016-11-24T19:12:48Z</dcterms:modified>
</cp:coreProperties>
</file>