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1800" cy="7772400"/>
  <p:notesSz cx="6858000" cy="9144000"/>
  <p:defaultTextStyle>
    <a:defPPr>
      <a:defRPr lang="es-AR"/>
    </a:defPPr>
    <a:lvl1pPr marL="0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3542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67084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00626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34168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67710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01252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34794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68336" algn="l" defTabSz="126708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64" y="-78"/>
      </p:cViewPr>
      <p:guideLst>
        <p:guide orient="horz" pos="244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B1F79-03DF-461E-8088-E5DB7EFE7A9B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3" y="685800"/>
            <a:ext cx="6353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7A2-1CA0-4C0A-9B2B-0AAD1C05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7A2-1CA0-4C0A-9B2B-0AAD1C05DC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414482"/>
            <a:ext cx="1224153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4404360"/>
            <a:ext cx="1008126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3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0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4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1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4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68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0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311257"/>
            <a:ext cx="3240405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311257"/>
            <a:ext cx="9481185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0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0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4994487"/>
            <a:ext cx="12241530" cy="1543685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294275"/>
            <a:ext cx="12241530" cy="170021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354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6708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0062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341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6771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0125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347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6833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8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1813560"/>
            <a:ext cx="6360795" cy="5129425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813560"/>
            <a:ext cx="6360795" cy="5129425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739795"/>
            <a:ext cx="6363296" cy="72506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542" indent="0">
              <a:buNone/>
              <a:defRPr sz="2800" b="1"/>
            </a:lvl2pPr>
            <a:lvl3pPr marL="1267084" indent="0">
              <a:buNone/>
              <a:defRPr sz="2500" b="1"/>
            </a:lvl3pPr>
            <a:lvl4pPr marL="1900626" indent="0">
              <a:buNone/>
              <a:defRPr sz="2200" b="1"/>
            </a:lvl4pPr>
            <a:lvl5pPr marL="2534168" indent="0">
              <a:buNone/>
              <a:defRPr sz="2200" b="1"/>
            </a:lvl5pPr>
            <a:lvl6pPr marL="3167710" indent="0">
              <a:buNone/>
              <a:defRPr sz="2200" b="1"/>
            </a:lvl6pPr>
            <a:lvl7pPr marL="3801252" indent="0">
              <a:buNone/>
              <a:defRPr sz="2200" b="1"/>
            </a:lvl7pPr>
            <a:lvl8pPr marL="4434794" indent="0">
              <a:buNone/>
              <a:defRPr sz="2200" b="1"/>
            </a:lvl8pPr>
            <a:lvl9pPr marL="506833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464859"/>
            <a:ext cx="6363296" cy="44781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739795"/>
            <a:ext cx="6365796" cy="725064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3542" indent="0">
              <a:buNone/>
              <a:defRPr sz="2800" b="1"/>
            </a:lvl2pPr>
            <a:lvl3pPr marL="1267084" indent="0">
              <a:buNone/>
              <a:defRPr sz="2500" b="1"/>
            </a:lvl3pPr>
            <a:lvl4pPr marL="1900626" indent="0">
              <a:buNone/>
              <a:defRPr sz="2200" b="1"/>
            </a:lvl4pPr>
            <a:lvl5pPr marL="2534168" indent="0">
              <a:buNone/>
              <a:defRPr sz="2200" b="1"/>
            </a:lvl5pPr>
            <a:lvl6pPr marL="3167710" indent="0">
              <a:buNone/>
              <a:defRPr sz="2200" b="1"/>
            </a:lvl6pPr>
            <a:lvl7pPr marL="3801252" indent="0">
              <a:buNone/>
              <a:defRPr sz="2200" b="1"/>
            </a:lvl7pPr>
            <a:lvl8pPr marL="4434794" indent="0">
              <a:buNone/>
              <a:defRPr sz="2200" b="1"/>
            </a:lvl8pPr>
            <a:lvl9pPr marL="5068336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464859"/>
            <a:ext cx="6365796" cy="44781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4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3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2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309457"/>
            <a:ext cx="4738093" cy="131699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309457"/>
            <a:ext cx="8051006" cy="6633528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626447"/>
            <a:ext cx="4738093" cy="5316538"/>
          </a:xfrm>
        </p:spPr>
        <p:txBody>
          <a:bodyPr/>
          <a:lstStyle>
            <a:lvl1pPr marL="0" indent="0">
              <a:buNone/>
              <a:defRPr sz="1900"/>
            </a:lvl1pPr>
            <a:lvl2pPr marL="633542" indent="0">
              <a:buNone/>
              <a:defRPr sz="1700"/>
            </a:lvl2pPr>
            <a:lvl3pPr marL="1267084" indent="0">
              <a:buNone/>
              <a:defRPr sz="1400"/>
            </a:lvl3pPr>
            <a:lvl4pPr marL="1900626" indent="0">
              <a:buNone/>
              <a:defRPr sz="1200"/>
            </a:lvl4pPr>
            <a:lvl5pPr marL="2534168" indent="0">
              <a:buNone/>
              <a:defRPr sz="1200"/>
            </a:lvl5pPr>
            <a:lvl6pPr marL="3167710" indent="0">
              <a:buNone/>
              <a:defRPr sz="1200"/>
            </a:lvl6pPr>
            <a:lvl7pPr marL="3801252" indent="0">
              <a:buNone/>
              <a:defRPr sz="1200"/>
            </a:lvl7pPr>
            <a:lvl8pPr marL="4434794" indent="0">
              <a:buNone/>
              <a:defRPr sz="1200"/>
            </a:lvl8pPr>
            <a:lvl9pPr marL="506833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5440680"/>
            <a:ext cx="8641080" cy="64230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694478"/>
            <a:ext cx="8641080" cy="4663440"/>
          </a:xfrm>
        </p:spPr>
        <p:txBody>
          <a:bodyPr/>
          <a:lstStyle>
            <a:lvl1pPr marL="0" indent="0">
              <a:buNone/>
              <a:defRPr sz="4400"/>
            </a:lvl1pPr>
            <a:lvl2pPr marL="633542" indent="0">
              <a:buNone/>
              <a:defRPr sz="3900"/>
            </a:lvl2pPr>
            <a:lvl3pPr marL="1267084" indent="0">
              <a:buNone/>
              <a:defRPr sz="3300"/>
            </a:lvl3pPr>
            <a:lvl4pPr marL="1900626" indent="0">
              <a:buNone/>
              <a:defRPr sz="2800"/>
            </a:lvl4pPr>
            <a:lvl5pPr marL="2534168" indent="0">
              <a:buNone/>
              <a:defRPr sz="2800"/>
            </a:lvl5pPr>
            <a:lvl6pPr marL="3167710" indent="0">
              <a:buNone/>
              <a:defRPr sz="2800"/>
            </a:lvl6pPr>
            <a:lvl7pPr marL="3801252" indent="0">
              <a:buNone/>
              <a:defRPr sz="2800"/>
            </a:lvl7pPr>
            <a:lvl8pPr marL="4434794" indent="0">
              <a:buNone/>
              <a:defRPr sz="2800"/>
            </a:lvl8pPr>
            <a:lvl9pPr marL="5068336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6082983"/>
            <a:ext cx="8641080" cy="912177"/>
          </a:xfrm>
        </p:spPr>
        <p:txBody>
          <a:bodyPr/>
          <a:lstStyle>
            <a:lvl1pPr marL="0" indent="0">
              <a:buNone/>
              <a:defRPr sz="1900"/>
            </a:lvl1pPr>
            <a:lvl2pPr marL="633542" indent="0">
              <a:buNone/>
              <a:defRPr sz="1700"/>
            </a:lvl2pPr>
            <a:lvl3pPr marL="1267084" indent="0">
              <a:buNone/>
              <a:defRPr sz="1400"/>
            </a:lvl3pPr>
            <a:lvl4pPr marL="1900626" indent="0">
              <a:buNone/>
              <a:defRPr sz="1200"/>
            </a:lvl4pPr>
            <a:lvl5pPr marL="2534168" indent="0">
              <a:buNone/>
              <a:defRPr sz="1200"/>
            </a:lvl5pPr>
            <a:lvl6pPr marL="3167710" indent="0">
              <a:buNone/>
              <a:defRPr sz="1200"/>
            </a:lvl6pPr>
            <a:lvl7pPr marL="3801252" indent="0">
              <a:buNone/>
              <a:defRPr sz="1200"/>
            </a:lvl7pPr>
            <a:lvl8pPr marL="4434794" indent="0">
              <a:buNone/>
              <a:defRPr sz="1200"/>
            </a:lvl8pPr>
            <a:lvl9pPr marL="506833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617A-90DC-4CC3-A532-0A26A8F3A21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311256"/>
            <a:ext cx="12961620" cy="1295400"/>
          </a:xfrm>
          <a:prstGeom prst="rect">
            <a:avLst/>
          </a:prstGeom>
        </p:spPr>
        <p:txBody>
          <a:bodyPr vert="horz" lIns="126708" tIns="63354" rIns="126708" bIns="633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813560"/>
            <a:ext cx="12961620" cy="5129425"/>
          </a:xfrm>
          <a:prstGeom prst="rect">
            <a:avLst/>
          </a:prstGeom>
        </p:spPr>
        <p:txBody>
          <a:bodyPr vert="horz" lIns="126708" tIns="63354" rIns="126708" bIns="633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7203864"/>
            <a:ext cx="3360420" cy="413808"/>
          </a:xfrm>
          <a:prstGeom prst="rect">
            <a:avLst/>
          </a:prstGeom>
        </p:spPr>
        <p:txBody>
          <a:bodyPr vert="horz" lIns="126708" tIns="63354" rIns="126708" bIns="63354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1617A-90DC-4CC3-A532-0A26A8F3A218}" type="datetimeFigureOut">
              <a:rPr lang="en-US" smtClean="0"/>
              <a:t>6/26/2016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7203864"/>
            <a:ext cx="4560570" cy="413808"/>
          </a:xfrm>
          <a:prstGeom prst="rect">
            <a:avLst/>
          </a:prstGeom>
        </p:spPr>
        <p:txBody>
          <a:bodyPr vert="horz" lIns="126708" tIns="63354" rIns="126708" bIns="63354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7203864"/>
            <a:ext cx="3360420" cy="413808"/>
          </a:xfrm>
          <a:prstGeom prst="rect">
            <a:avLst/>
          </a:prstGeom>
        </p:spPr>
        <p:txBody>
          <a:bodyPr vert="horz" lIns="126708" tIns="63354" rIns="126708" bIns="63354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CDDB-7DDF-47F1-A817-15D322BB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3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67084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5157" indent="-475157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9506" indent="-395964" algn="l" defTabSz="1267084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83855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17397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50939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84481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18023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51565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85107" indent="-316771" algn="l" defTabSz="1267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3542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67084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00626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34168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7710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01252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34794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68336" algn="l" defTabSz="126708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1035"/>
            <a:ext cx="14401800" cy="9793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6708" tIns="63354" rIns="126708" bIns="63354" spcCol="0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2731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ABR 16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2909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MAY 16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41095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JUN 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11679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JUL 16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23847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AGO 16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96055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SEP 16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00779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OCT 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319763" y="295401"/>
            <a:ext cx="1701189" cy="512666"/>
          </a:xfrm>
          <a:prstGeom prst="rect">
            <a:avLst/>
          </a:prstGeom>
          <a:noFill/>
        </p:spPr>
        <p:txBody>
          <a:bodyPr wrap="square" lIns="126708" tIns="63354" rIns="126708" bIns="63354" rtlCol="0">
            <a:spAutoFit/>
          </a:bodyPr>
          <a:lstStyle>
            <a:defPPr>
              <a:defRPr lang="es-A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NOV 16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06445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58284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46061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68852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97044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297244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097444" y="295401"/>
            <a:ext cx="0" cy="74769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entagon 25"/>
          <p:cNvSpPr/>
          <p:nvPr/>
        </p:nvSpPr>
        <p:spPr>
          <a:xfrm>
            <a:off x="0" y="1029882"/>
            <a:ext cx="13778831" cy="65287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smtClean="0"/>
              <a:t>Sistema </a:t>
            </a:r>
            <a:r>
              <a:rPr lang="en-US" b="1" dirty="0" err="1" smtClean="0"/>
              <a:t>Adaptativo</a:t>
            </a:r>
            <a:r>
              <a:rPr lang="en-US" b="1" dirty="0" smtClean="0"/>
              <a:t> de </a:t>
            </a:r>
            <a:r>
              <a:rPr lang="en-US" b="1" dirty="0" err="1" smtClean="0"/>
              <a:t>Formación</a:t>
            </a:r>
            <a:r>
              <a:rPr lang="en-US" b="1" dirty="0" smtClean="0"/>
              <a:t> </a:t>
            </a:r>
            <a:r>
              <a:rPr lang="en-US" b="1" dirty="0" err="1" smtClean="0"/>
              <a:t>Educativa</a:t>
            </a:r>
            <a:endParaRPr lang="en-US" b="1" dirty="0"/>
          </a:p>
        </p:txBody>
      </p:sp>
      <p:sp>
        <p:nvSpPr>
          <p:cNvPr id="27" name="Pentagon 26"/>
          <p:cNvSpPr/>
          <p:nvPr/>
        </p:nvSpPr>
        <p:spPr>
          <a:xfrm>
            <a:off x="-1" y="1874573"/>
            <a:ext cx="5046061" cy="6528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smtClean="0"/>
              <a:t>1. </a:t>
            </a:r>
            <a:r>
              <a:rPr lang="en-US" b="1" dirty="0" err="1" smtClean="0"/>
              <a:t>Inicio</a:t>
            </a:r>
            <a:endParaRPr lang="en-US" b="1" dirty="0"/>
          </a:p>
        </p:txBody>
      </p:sp>
      <p:sp>
        <p:nvSpPr>
          <p:cNvPr id="28" name="Pentagon 27"/>
          <p:cNvSpPr/>
          <p:nvPr/>
        </p:nvSpPr>
        <p:spPr>
          <a:xfrm>
            <a:off x="2719190" y="2682177"/>
            <a:ext cx="2326869" cy="6528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smtClean="0"/>
              <a:t>2. R &amp; D</a:t>
            </a:r>
            <a:endParaRPr lang="en-US" b="1" dirty="0"/>
          </a:p>
        </p:txBody>
      </p:sp>
      <p:sp>
        <p:nvSpPr>
          <p:cNvPr id="29" name="Pentagon 28"/>
          <p:cNvSpPr/>
          <p:nvPr/>
        </p:nvSpPr>
        <p:spPr>
          <a:xfrm>
            <a:off x="5142284" y="3707463"/>
            <a:ext cx="7177479" cy="6528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smtClean="0"/>
              <a:t>3. </a:t>
            </a:r>
            <a:r>
              <a:rPr lang="en-US" b="1" dirty="0" err="1" smtClean="0"/>
              <a:t>Analisis</a:t>
            </a:r>
            <a:r>
              <a:rPr lang="en-US" b="1" dirty="0" smtClean="0"/>
              <a:t>, </a:t>
            </a:r>
            <a:r>
              <a:rPr lang="en-US" b="1" dirty="0" err="1" smtClean="0"/>
              <a:t>Desarrollo</a:t>
            </a:r>
            <a:r>
              <a:rPr lang="en-US" b="1" dirty="0" smtClean="0"/>
              <a:t> y Testing</a:t>
            </a:r>
            <a:endParaRPr lang="en-US" b="1" dirty="0"/>
          </a:p>
        </p:txBody>
      </p:sp>
      <p:sp>
        <p:nvSpPr>
          <p:cNvPr id="30" name="Pentagon 29"/>
          <p:cNvSpPr/>
          <p:nvPr/>
        </p:nvSpPr>
        <p:spPr>
          <a:xfrm>
            <a:off x="12542084" y="6301304"/>
            <a:ext cx="444641" cy="6528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endParaRPr lang="en-US" b="1" dirty="0"/>
          </a:p>
        </p:txBody>
      </p:sp>
      <p:sp>
        <p:nvSpPr>
          <p:cNvPr id="31" name="Pentagon 30"/>
          <p:cNvSpPr/>
          <p:nvPr/>
        </p:nvSpPr>
        <p:spPr>
          <a:xfrm>
            <a:off x="12542084" y="7073207"/>
            <a:ext cx="1236747" cy="65287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sz="1600" b="1" dirty="0" smtClean="0"/>
              <a:t>5. </a:t>
            </a:r>
            <a:r>
              <a:rPr lang="en-US" sz="1600" b="1" dirty="0" err="1" smtClean="0"/>
              <a:t>Cierre</a:t>
            </a:r>
            <a:endParaRPr lang="en-US" sz="1600" b="1" dirty="0"/>
          </a:p>
        </p:txBody>
      </p:sp>
      <p:sp>
        <p:nvSpPr>
          <p:cNvPr id="32" name="Pentagon 31"/>
          <p:cNvSpPr/>
          <p:nvPr/>
        </p:nvSpPr>
        <p:spPr>
          <a:xfrm>
            <a:off x="5142284" y="4639883"/>
            <a:ext cx="3354760" cy="652873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err="1" smtClean="0"/>
              <a:t>Incremento</a:t>
            </a:r>
            <a:r>
              <a:rPr lang="en-US" b="1" dirty="0" smtClean="0"/>
              <a:t> 1</a:t>
            </a:r>
            <a:endParaRPr lang="en-US" b="1" dirty="0"/>
          </a:p>
        </p:txBody>
      </p:sp>
      <p:sp>
        <p:nvSpPr>
          <p:cNvPr id="33" name="Pentagon 32"/>
          <p:cNvSpPr/>
          <p:nvPr/>
        </p:nvSpPr>
        <p:spPr>
          <a:xfrm>
            <a:off x="8497044" y="5441248"/>
            <a:ext cx="3822720" cy="652873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b="1" dirty="0" err="1">
                <a:solidFill>
                  <a:schemeClr val="dk1"/>
                </a:solidFill>
              </a:rPr>
              <a:t>Incremento</a:t>
            </a:r>
            <a:r>
              <a:rPr lang="en-US" b="1" dirty="0">
                <a:solidFill>
                  <a:schemeClr val="dk1"/>
                </a:solidFill>
              </a:rPr>
              <a:t> 2</a:t>
            </a:r>
          </a:p>
        </p:txBody>
      </p:sp>
      <p:sp>
        <p:nvSpPr>
          <p:cNvPr id="35" name="5-Point Star 34"/>
          <p:cNvSpPr/>
          <p:nvPr/>
        </p:nvSpPr>
        <p:spPr>
          <a:xfrm>
            <a:off x="13421493" y="6954177"/>
            <a:ext cx="714675" cy="755284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endParaRPr lang="en-US"/>
          </a:p>
        </p:txBody>
      </p:sp>
      <p:sp>
        <p:nvSpPr>
          <p:cNvPr id="38" name="Pentagon 37"/>
          <p:cNvSpPr/>
          <p:nvPr/>
        </p:nvSpPr>
        <p:spPr>
          <a:xfrm>
            <a:off x="6781362" y="2682177"/>
            <a:ext cx="1715681" cy="652873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6708" tIns="63354" rIns="126708" bIns="63354" spcCol="0" rtlCol="0" anchor="ctr"/>
          <a:lstStyle/>
          <a:p>
            <a:pPr algn="ctr"/>
            <a:r>
              <a:rPr lang="en-US" sz="1600" b="1" dirty="0" err="1" smtClean="0"/>
              <a:t>Presentacion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Comercial</a:t>
            </a:r>
            <a:endParaRPr lang="en-US" sz="1600" b="1" dirty="0"/>
          </a:p>
        </p:txBody>
      </p:sp>
      <p:cxnSp>
        <p:nvCxnSpPr>
          <p:cNvPr id="25" name="Elbow Connector 24"/>
          <p:cNvCxnSpPr>
            <a:stCxn id="27" idx="3"/>
            <a:endCxn id="29" idx="1"/>
          </p:cNvCxnSpPr>
          <p:nvPr/>
        </p:nvCxnSpPr>
        <p:spPr>
          <a:xfrm>
            <a:off x="5046060" y="2201010"/>
            <a:ext cx="96224" cy="183289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9" idx="3"/>
            <a:endCxn id="30" idx="1"/>
          </p:cNvCxnSpPr>
          <p:nvPr/>
        </p:nvCxnSpPr>
        <p:spPr>
          <a:xfrm>
            <a:off x="12319763" y="4033900"/>
            <a:ext cx="222321" cy="2593841"/>
          </a:xfrm>
          <a:prstGeom prst="bentConnector3">
            <a:avLst>
              <a:gd name="adj1" fmla="val 1572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9" idx="3"/>
            <a:endCxn id="31" idx="1"/>
          </p:cNvCxnSpPr>
          <p:nvPr/>
        </p:nvCxnSpPr>
        <p:spPr>
          <a:xfrm>
            <a:off x="12319763" y="4033900"/>
            <a:ext cx="222321" cy="3365744"/>
          </a:xfrm>
          <a:prstGeom prst="bentConnector3">
            <a:avLst>
              <a:gd name="adj1" fmla="val 1572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430923" y="5993527"/>
            <a:ext cx="163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4. </a:t>
            </a:r>
            <a:r>
              <a:rPr lang="en-US" sz="1400" b="1" dirty="0" err="1" smtClean="0"/>
              <a:t>Implementación</a:t>
            </a:r>
            <a:endParaRPr 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507580" y="7230367"/>
            <a:ext cx="72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18/11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3725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50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Facundo Obregon</dc:creator>
  <cp:lastModifiedBy>Juan Facundo Obregon</cp:lastModifiedBy>
  <cp:revision>18</cp:revision>
  <dcterms:created xsi:type="dcterms:W3CDTF">2016-05-12T11:18:02Z</dcterms:created>
  <dcterms:modified xsi:type="dcterms:W3CDTF">2016-06-26T23:18:31Z</dcterms:modified>
</cp:coreProperties>
</file>