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</a:t>
            </a:r>
            <a:r>
              <a:rPr lang="es-AR" dirty="0" smtClean="0"/>
              <a:t>01</a:t>
            </a:r>
            <a:r>
              <a:rPr lang="es-AR" dirty="0" smtClean="0"/>
              <a:t>/07/2016</a:t>
            </a:r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704"/>
              </p:ext>
            </p:extLst>
          </p:nvPr>
        </p:nvGraphicFramePr>
        <p:xfrm>
          <a:off x="2411760" y="1654336"/>
          <a:ext cx="6048672" cy="424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</a:t>
                      </a: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18-Nov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38%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539552" y="1628800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63039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01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/04/2016 </a:t>
            </a:r>
            <a:endParaRPr lang="es-AR" sz="1000" b="1" dirty="0" smtClean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18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17%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38%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   Aprobación de documento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WBS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-05-2016).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Aprobación de documentos de matrices. (03-06-2016).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Especificación de Arquitectura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 de negocio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022034"/>
            <a:ext cx="5317603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el alcance de la solución.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la tecnología a utilizar en la implementación.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exista un recorte de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calendario, entonces el proyecto podría sufrir una reestructuración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Impacto Medio.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Probabilidad 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Ocurrencia Media)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Aparición de empresa con pretensiones de imitar el modelo de negocio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Impacto Medio. Probabilidad de Ocurrencia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Baja)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Falta de Experiencia de programadores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PHP.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(Impacto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Alto.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Probabilidad de Ocurrencia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Media)</a:t>
            </a: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280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35</cp:revision>
  <dcterms:created xsi:type="dcterms:W3CDTF">2016-05-12T14:15:51Z</dcterms:created>
  <dcterms:modified xsi:type="dcterms:W3CDTF">2016-06-26T23:39:16Z</dcterms:modified>
</cp:coreProperties>
</file>