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71" r:id="rId9"/>
    <p:sldId id="272" r:id="rId10"/>
    <p:sldId id="266" r:id="rId11"/>
    <p:sldId id="267" r:id="rId12"/>
    <p:sldId id="268" r:id="rId13"/>
    <p:sldId id="269" r:id="rId14"/>
    <p:sldId id="270" r:id="rId15"/>
    <p:sldId id="260" r:id="rId16"/>
    <p:sldId id="26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27" autoAdjust="0"/>
  </p:normalViewPr>
  <p:slideViewPr>
    <p:cSldViewPr snapToGrid="0">
      <p:cViewPr varScale="1">
        <p:scale>
          <a:sx n="72" d="100"/>
          <a:sy n="72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DE1FEB-692C-4CD6-B103-12444CEA1B81}" type="doc">
      <dgm:prSet loTypeId="urn:microsoft.com/office/officeart/2005/8/layout/vList2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13C9552-D447-4FD0-9BE1-364A5F9F2BC7}">
      <dgm:prSet/>
      <dgm:spPr/>
      <dgm:t>
        <a:bodyPr/>
        <a:lstStyle/>
        <a:p>
          <a:r>
            <a:rPr lang="en-US" b="0" i="0"/>
            <a:t>Introducción</a:t>
          </a:r>
          <a:endParaRPr lang="es-AR"/>
        </a:p>
      </dgm:t>
    </dgm:pt>
    <dgm:pt modelId="{E7B5329B-A96B-4F94-8FD5-6A0965B92858}" type="parTrans" cxnId="{E5B4FAAE-AEBF-404A-87BB-1766248FE70A}">
      <dgm:prSet/>
      <dgm:spPr/>
      <dgm:t>
        <a:bodyPr/>
        <a:lstStyle/>
        <a:p>
          <a:endParaRPr lang="en-US"/>
        </a:p>
      </dgm:t>
    </dgm:pt>
    <dgm:pt modelId="{3C081C58-5639-494D-B3D5-49ECCEF0C3B5}" type="sibTrans" cxnId="{E5B4FAAE-AEBF-404A-87BB-1766248FE70A}">
      <dgm:prSet/>
      <dgm:spPr/>
      <dgm:t>
        <a:bodyPr/>
        <a:lstStyle/>
        <a:p>
          <a:endParaRPr lang="en-US"/>
        </a:p>
      </dgm:t>
    </dgm:pt>
    <dgm:pt modelId="{062C4002-74A0-452F-B9FD-09243AADBC2D}">
      <dgm:prSet/>
      <dgm:spPr/>
      <dgm:t>
        <a:bodyPr/>
        <a:lstStyle/>
        <a:p>
          <a:r>
            <a:rPr lang="en-US" b="0" i="0"/>
            <a:t>Alcance</a:t>
          </a:r>
          <a:endParaRPr lang="es-AR"/>
        </a:p>
      </dgm:t>
    </dgm:pt>
    <dgm:pt modelId="{C08FB458-4A9D-48DA-8488-1321E520FC56}" type="parTrans" cxnId="{33A0E90C-DEE8-4A43-93A4-7D8BEABE62C7}">
      <dgm:prSet/>
      <dgm:spPr/>
      <dgm:t>
        <a:bodyPr/>
        <a:lstStyle/>
        <a:p>
          <a:endParaRPr lang="en-US"/>
        </a:p>
      </dgm:t>
    </dgm:pt>
    <dgm:pt modelId="{9B0B1EBD-5DBA-49AC-8706-52618E69A0E2}" type="sibTrans" cxnId="{33A0E90C-DEE8-4A43-93A4-7D8BEABE62C7}">
      <dgm:prSet/>
      <dgm:spPr/>
      <dgm:t>
        <a:bodyPr/>
        <a:lstStyle/>
        <a:p>
          <a:endParaRPr lang="en-US"/>
        </a:p>
      </dgm:t>
    </dgm:pt>
    <dgm:pt modelId="{94E577E7-37BE-4416-BA8B-81C59A262F9C}">
      <dgm:prSet/>
      <dgm:spPr/>
      <dgm:t>
        <a:bodyPr/>
        <a:lstStyle/>
        <a:p>
          <a:r>
            <a:rPr lang="en-US" b="0" i="0" dirty="0" err="1"/>
            <a:t>Conceptos</a:t>
          </a:r>
          <a:r>
            <a:rPr lang="en-US" b="0" i="0" dirty="0"/>
            <a:t> del </a:t>
          </a:r>
          <a:r>
            <a:rPr lang="en-US" b="0" i="0" dirty="0" err="1"/>
            <a:t>sistema</a:t>
          </a:r>
          <a:endParaRPr lang="es-AR" dirty="0"/>
        </a:p>
      </dgm:t>
    </dgm:pt>
    <dgm:pt modelId="{ADFD92C6-68C1-44F9-BB77-F0C5BD2F5255}" type="parTrans" cxnId="{CBFB3424-032F-40A8-8FA1-EFECE67858E8}">
      <dgm:prSet/>
      <dgm:spPr/>
      <dgm:t>
        <a:bodyPr/>
        <a:lstStyle/>
        <a:p>
          <a:endParaRPr lang="en-US"/>
        </a:p>
      </dgm:t>
    </dgm:pt>
    <dgm:pt modelId="{32249DC4-95C0-44CD-BFCF-083BE259AD8C}" type="sibTrans" cxnId="{CBFB3424-032F-40A8-8FA1-EFECE67858E8}">
      <dgm:prSet/>
      <dgm:spPr/>
      <dgm:t>
        <a:bodyPr/>
        <a:lstStyle/>
        <a:p>
          <a:endParaRPr lang="en-US"/>
        </a:p>
      </dgm:t>
    </dgm:pt>
    <dgm:pt modelId="{C6E16571-F50B-4703-B10A-B2B2ACDA0CB8}">
      <dgm:prSet/>
      <dgm:spPr/>
      <dgm:t>
        <a:bodyPr/>
        <a:lstStyle/>
        <a:p>
          <a:r>
            <a:rPr lang="en-US" b="0" i="0"/>
            <a:t>¿Que puede hacer SAFE?</a:t>
          </a:r>
          <a:endParaRPr lang="es-AR"/>
        </a:p>
      </dgm:t>
    </dgm:pt>
    <dgm:pt modelId="{94DB6D25-D7C9-4A09-94D1-15D83CB296AA}" type="parTrans" cxnId="{22635F43-3CC6-4F73-8B4B-2FBBAECBB2F6}">
      <dgm:prSet/>
      <dgm:spPr/>
      <dgm:t>
        <a:bodyPr/>
        <a:lstStyle/>
        <a:p>
          <a:endParaRPr lang="en-US"/>
        </a:p>
      </dgm:t>
    </dgm:pt>
    <dgm:pt modelId="{3798A235-49F0-41A5-B4E8-8AA0A39BDC30}" type="sibTrans" cxnId="{22635F43-3CC6-4F73-8B4B-2FBBAECBB2F6}">
      <dgm:prSet/>
      <dgm:spPr/>
      <dgm:t>
        <a:bodyPr/>
        <a:lstStyle/>
        <a:p>
          <a:endParaRPr lang="en-US"/>
        </a:p>
      </dgm:t>
    </dgm:pt>
    <dgm:pt modelId="{2355D983-3F01-4243-B021-88F97EBB35F6}">
      <dgm:prSet custT="1"/>
      <dgm:spPr/>
      <dgm:t>
        <a:bodyPr/>
        <a:lstStyle/>
        <a:p>
          <a:r>
            <a:rPr lang="en-US" sz="2000" b="0" i="0" dirty="0"/>
            <a:t>Demo</a:t>
          </a:r>
          <a:r>
            <a:rPr lang="en-US" sz="1700" b="0" i="0" dirty="0"/>
            <a:t>.</a:t>
          </a:r>
          <a:endParaRPr lang="es-AR" sz="1700" dirty="0"/>
        </a:p>
      </dgm:t>
    </dgm:pt>
    <dgm:pt modelId="{565AB2B9-9B81-4142-9425-0A1E8819E037}" type="parTrans" cxnId="{1C1DF3A2-A535-45FD-B2E8-3CED3609B452}">
      <dgm:prSet/>
      <dgm:spPr/>
      <dgm:t>
        <a:bodyPr/>
        <a:lstStyle/>
        <a:p>
          <a:endParaRPr lang="en-US"/>
        </a:p>
      </dgm:t>
    </dgm:pt>
    <dgm:pt modelId="{2FF253A3-F8E0-43B6-A7AC-46A331CC5649}" type="sibTrans" cxnId="{1C1DF3A2-A535-45FD-B2E8-3CED3609B452}">
      <dgm:prSet/>
      <dgm:spPr/>
      <dgm:t>
        <a:bodyPr/>
        <a:lstStyle/>
        <a:p>
          <a:endParaRPr lang="en-US"/>
        </a:p>
      </dgm:t>
    </dgm:pt>
    <dgm:pt modelId="{CA1DB043-421D-42C9-9472-AA23FC8C1343}">
      <dgm:prSet custT="1"/>
      <dgm:spPr/>
      <dgm:t>
        <a:bodyPr/>
        <a:lstStyle/>
        <a:p>
          <a:r>
            <a:rPr lang="en-US" sz="2000" b="0" i="0" dirty="0" err="1"/>
            <a:t>Configuración</a:t>
          </a:r>
          <a:r>
            <a:rPr lang="en-US" sz="1700" b="0" i="0" dirty="0"/>
            <a:t>.</a:t>
          </a:r>
          <a:endParaRPr lang="es-AR" sz="1700" dirty="0"/>
        </a:p>
      </dgm:t>
    </dgm:pt>
    <dgm:pt modelId="{8E5858FF-7D9E-4736-A726-E576890967FD}" type="parTrans" cxnId="{20601E02-42BE-4098-887F-F7DC05E1025A}">
      <dgm:prSet/>
      <dgm:spPr/>
      <dgm:t>
        <a:bodyPr/>
        <a:lstStyle/>
        <a:p>
          <a:endParaRPr lang="en-US"/>
        </a:p>
      </dgm:t>
    </dgm:pt>
    <dgm:pt modelId="{9F50AEBA-2D18-4177-89E6-9F85E79D5E81}" type="sibTrans" cxnId="{20601E02-42BE-4098-887F-F7DC05E1025A}">
      <dgm:prSet/>
      <dgm:spPr/>
      <dgm:t>
        <a:bodyPr/>
        <a:lstStyle/>
        <a:p>
          <a:endParaRPr lang="en-US"/>
        </a:p>
      </dgm:t>
    </dgm:pt>
    <dgm:pt modelId="{55DB563C-C81B-483F-BAF7-DBE41DA2B3B7}">
      <dgm:prSet/>
      <dgm:spPr/>
      <dgm:t>
        <a:bodyPr/>
        <a:lstStyle/>
        <a:p>
          <a:r>
            <a:rPr lang="en-US" b="0" i="0"/>
            <a:t>Selfie </a:t>
          </a:r>
          <a:endParaRPr lang="es-AR"/>
        </a:p>
      </dgm:t>
    </dgm:pt>
    <dgm:pt modelId="{7CF3CAC5-AD76-4516-B649-89AAAB318D09}" type="parTrans" cxnId="{2486FBD6-FB95-4791-9A98-E05C8F407D13}">
      <dgm:prSet/>
      <dgm:spPr/>
      <dgm:t>
        <a:bodyPr/>
        <a:lstStyle/>
        <a:p>
          <a:endParaRPr lang="en-US"/>
        </a:p>
      </dgm:t>
    </dgm:pt>
    <dgm:pt modelId="{B42C62FD-3AAE-4D00-B784-D895459F4B01}" type="sibTrans" cxnId="{2486FBD6-FB95-4791-9A98-E05C8F407D13}">
      <dgm:prSet/>
      <dgm:spPr/>
      <dgm:t>
        <a:bodyPr/>
        <a:lstStyle/>
        <a:p>
          <a:endParaRPr lang="en-US"/>
        </a:p>
      </dgm:t>
    </dgm:pt>
    <dgm:pt modelId="{82777140-010A-41F3-810A-50005DE61DBE}" type="pres">
      <dgm:prSet presAssocID="{87DE1FEB-692C-4CD6-B103-12444CEA1B81}" presName="linear" presStyleCnt="0">
        <dgm:presLayoutVars>
          <dgm:animLvl val="lvl"/>
          <dgm:resizeHandles val="exact"/>
        </dgm:presLayoutVars>
      </dgm:prSet>
      <dgm:spPr/>
    </dgm:pt>
    <dgm:pt modelId="{6002DB22-C96A-45F5-BA0D-E1A9EF8FEA4D}" type="pres">
      <dgm:prSet presAssocID="{313C9552-D447-4FD0-9BE1-364A5F9F2BC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226FCB0-6CC9-4120-A792-DB2097067249}" type="pres">
      <dgm:prSet presAssocID="{3C081C58-5639-494D-B3D5-49ECCEF0C3B5}" presName="spacer" presStyleCnt="0"/>
      <dgm:spPr/>
    </dgm:pt>
    <dgm:pt modelId="{AB52A976-B791-4A7E-9B8E-4F12D15D0A6F}" type="pres">
      <dgm:prSet presAssocID="{062C4002-74A0-452F-B9FD-09243AADBC2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F1B8379-8533-46E7-A4E3-E55C27738BE7}" type="pres">
      <dgm:prSet presAssocID="{9B0B1EBD-5DBA-49AC-8706-52618E69A0E2}" presName="spacer" presStyleCnt="0"/>
      <dgm:spPr/>
    </dgm:pt>
    <dgm:pt modelId="{1C2C7DA3-582B-4779-85E2-B40E8BD99BC3}" type="pres">
      <dgm:prSet presAssocID="{94E577E7-37BE-4416-BA8B-81C59A262F9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64D86D9-401A-4C86-A299-E33BDF467206}" type="pres">
      <dgm:prSet presAssocID="{32249DC4-95C0-44CD-BFCF-083BE259AD8C}" presName="spacer" presStyleCnt="0"/>
      <dgm:spPr/>
    </dgm:pt>
    <dgm:pt modelId="{CB1736F5-1304-4312-8451-C39250A36DFE}" type="pres">
      <dgm:prSet presAssocID="{C6E16571-F50B-4703-B10A-B2B2ACDA0CB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6159434-8242-4FFC-B98C-2D02780F8357}" type="pres">
      <dgm:prSet presAssocID="{C6E16571-F50B-4703-B10A-B2B2ACDA0CB8}" presName="childText" presStyleLbl="revTx" presStyleIdx="0" presStyleCnt="1">
        <dgm:presLayoutVars>
          <dgm:bulletEnabled val="1"/>
        </dgm:presLayoutVars>
      </dgm:prSet>
      <dgm:spPr/>
    </dgm:pt>
    <dgm:pt modelId="{7A8B5E91-9241-43DD-88CF-2E4C12688D32}" type="pres">
      <dgm:prSet presAssocID="{55DB563C-C81B-483F-BAF7-DBE41DA2B3B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486FBD6-FB95-4791-9A98-E05C8F407D13}" srcId="{87DE1FEB-692C-4CD6-B103-12444CEA1B81}" destId="{55DB563C-C81B-483F-BAF7-DBE41DA2B3B7}" srcOrd="4" destOrd="0" parTransId="{7CF3CAC5-AD76-4516-B649-89AAAB318D09}" sibTransId="{B42C62FD-3AAE-4D00-B784-D895459F4B01}"/>
    <dgm:cxn modelId="{E5B4FAAE-AEBF-404A-87BB-1766248FE70A}" srcId="{87DE1FEB-692C-4CD6-B103-12444CEA1B81}" destId="{313C9552-D447-4FD0-9BE1-364A5F9F2BC7}" srcOrd="0" destOrd="0" parTransId="{E7B5329B-A96B-4F94-8FD5-6A0965B92858}" sibTransId="{3C081C58-5639-494D-B3D5-49ECCEF0C3B5}"/>
    <dgm:cxn modelId="{CBFB3424-032F-40A8-8FA1-EFECE67858E8}" srcId="{87DE1FEB-692C-4CD6-B103-12444CEA1B81}" destId="{94E577E7-37BE-4416-BA8B-81C59A262F9C}" srcOrd="2" destOrd="0" parTransId="{ADFD92C6-68C1-44F9-BB77-F0C5BD2F5255}" sibTransId="{32249DC4-95C0-44CD-BFCF-083BE259AD8C}"/>
    <dgm:cxn modelId="{1BC9CCDD-B97A-4919-B937-AE978B93FB68}" type="presOf" srcId="{313C9552-D447-4FD0-9BE1-364A5F9F2BC7}" destId="{6002DB22-C96A-45F5-BA0D-E1A9EF8FEA4D}" srcOrd="0" destOrd="0" presId="urn:microsoft.com/office/officeart/2005/8/layout/vList2"/>
    <dgm:cxn modelId="{20601E02-42BE-4098-887F-F7DC05E1025A}" srcId="{C6E16571-F50B-4703-B10A-B2B2ACDA0CB8}" destId="{CA1DB043-421D-42C9-9472-AA23FC8C1343}" srcOrd="1" destOrd="0" parTransId="{8E5858FF-7D9E-4736-A726-E576890967FD}" sibTransId="{9F50AEBA-2D18-4177-89E6-9F85E79D5E81}"/>
    <dgm:cxn modelId="{023733FE-8B4C-4776-9482-66BCE8C5C3C5}" type="presOf" srcId="{CA1DB043-421D-42C9-9472-AA23FC8C1343}" destId="{E6159434-8242-4FFC-B98C-2D02780F8357}" srcOrd="0" destOrd="1" presId="urn:microsoft.com/office/officeart/2005/8/layout/vList2"/>
    <dgm:cxn modelId="{33A0E90C-DEE8-4A43-93A4-7D8BEABE62C7}" srcId="{87DE1FEB-692C-4CD6-B103-12444CEA1B81}" destId="{062C4002-74A0-452F-B9FD-09243AADBC2D}" srcOrd="1" destOrd="0" parTransId="{C08FB458-4A9D-48DA-8488-1321E520FC56}" sibTransId="{9B0B1EBD-5DBA-49AC-8706-52618E69A0E2}"/>
    <dgm:cxn modelId="{9FC0629B-5F19-49E5-816F-172DCD8B31C0}" type="presOf" srcId="{2355D983-3F01-4243-B021-88F97EBB35F6}" destId="{E6159434-8242-4FFC-B98C-2D02780F8357}" srcOrd="0" destOrd="0" presId="urn:microsoft.com/office/officeart/2005/8/layout/vList2"/>
    <dgm:cxn modelId="{650F7E82-D401-4224-933E-CF01A872AD81}" type="presOf" srcId="{55DB563C-C81B-483F-BAF7-DBE41DA2B3B7}" destId="{7A8B5E91-9241-43DD-88CF-2E4C12688D32}" srcOrd="0" destOrd="0" presId="urn:microsoft.com/office/officeart/2005/8/layout/vList2"/>
    <dgm:cxn modelId="{22635F43-3CC6-4F73-8B4B-2FBBAECBB2F6}" srcId="{87DE1FEB-692C-4CD6-B103-12444CEA1B81}" destId="{C6E16571-F50B-4703-B10A-B2B2ACDA0CB8}" srcOrd="3" destOrd="0" parTransId="{94DB6D25-D7C9-4A09-94D1-15D83CB296AA}" sibTransId="{3798A235-49F0-41A5-B4E8-8AA0A39BDC30}"/>
    <dgm:cxn modelId="{7A7BB208-6E63-4EF2-87CA-244F772D164D}" type="presOf" srcId="{87DE1FEB-692C-4CD6-B103-12444CEA1B81}" destId="{82777140-010A-41F3-810A-50005DE61DBE}" srcOrd="0" destOrd="0" presId="urn:microsoft.com/office/officeart/2005/8/layout/vList2"/>
    <dgm:cxn modelId="{DB5DA992-B341-4C57-9F09-06F5E321ADAB}" type="presOf" srcId="{062C4002-74A0-452F-B9FD-09243AADBC2D}" destId="{AB52A976-B791-4A7E-9B8E-4F12D15D0A6F}" srcOrd="0" destOrd="0" presId="urn:microsoft.com/office/officeart/2005/8/layout/vList2"/>
    <dgm:cxn modelId="{B209BCB6-5CFB-44B7-8B38-A54A752D5D7A}" type="presOf" srcId="{C6E16571-F50B-4703-B10A-B2B2ACDA0CB8}" destId="{CB1736F5-1304-4312-8451-C39250A36DFE}" srcOrd="0" destOrd="0" presId="urn:microsoft.com/office/officeart/2005/8/layout/vList2"/>
    <dgm:cxn modelId="{90BB5017-EDE9-4CD5-AA36-544D3F18215D}" type="presOf" srcId="{94E577E7-37BE-4416-BA8B-81C59A262F9C}" destId="{1C2C7DA3-582B-4779-85E2-B40E8BD99BC3}" srcOrd="0" destOrd="0" presId="urn:microsoft.com/office/officeart/2005/8/layout/vList2"/>
    <dgm:cxn modelId="{1C1DF3A2-A535-45FD-B2E8-3CED3609B452}" srcId="{C6E16571-F50B-4703-B10A-B2B2ACDA0CB8}" destId="{2355D983-3F01-4243-B021-88F97EBB35F6}" srcOrd="0" destOrd="0" parTransId="{565AB2B9-9B81-4142-9425-0A1E8819E037}" sibTransId="{2FF253A3-F8E0-43B6-A7AC-46A331CC5649}"/>
    <dgm:cxn modelId="{3CD2B721-6959-4AB3-92AC-7C8829D2326F}" type="presParOf" srcId="{82777140-010A-41F3-810A-50005DE61DBE}" destId="{6002DB22-C96A-45F5-BA0D-E1A9EF8FEA4D}" srcOrd="0" destOrd="0" presId="urn:microsoft.com/office/officeart/2005/8/layout/vList2"/>
    <dgm:cxn modelId="{9314B71F-6685-4E88-8150-4A192C6866F7}" type="presParOf" srcId="{82777140-010A-41F3-810A-50005DE61DBE}" destId="{9226FCB0-6CC9-4120-A792-DB2097067249}" srcOrd="1" destOrd="0" presId="urn:microsoft.com/office/officeart/2005/8/layout/vList2"/>
    <dgm:cxn modelId="{742116BB-FF4E-49D2-AA61-1321BAF18038}" type="presParOf" srcId="{82777140-010A-41F3-810A-50005DE61DBE}" destId="{AB52A976-B791-4A7E-9B8E-4F12D15D0A6F}" srcOrd="2" destOrd="0" presId="urn:microsoft.com/office/officeart/2005/8/layout/vList2"/>
    <dgm:cxn modelId="{627A77F0-D904-4523-9981-5F1B7647F675}" type="presParOf" srcId="{82777140-010A-41F3-810A-50005DE61DBE}" destId="{0F1B8379-8533-46E7-A4E3-E55C27738BE7}" srcOrd="3" destOrd="0" presId="urn:microsoft.com/office/officeart/2005/8/layout/vList2"/>
    <dgm:cxn modelId="{ED7991BD-ABA2-4021-B9AE-122F2DB2957A}" type="presParOf" srcId="{82777140-010A-41F3-810A-50005DE61DBE}" destId="{1C2C7DA3-582B-4779-85E2-B40E8BD99BC3}" srcOrd="4" destOrd="0" presId="urn:microsoft.com/office/officeart/2005/8/layout/vList2"/>
    <dgm:cxn modelId="{31C5E6D2-2462-458D-B794-B74F1D9B3039}" type="presParOf" srcId="{82777140-010A-41F3-810A-50005DE61DBE}" destId="{864D86D9-401A-4C86-A299-E33BDF467206}" srcOrd="5" destOrd="0" presId="urn:microsoft.com/office/officeart/2005/8/layout/vList2"/>
    <dgm:cxn modelId="{F8C5A8C6-BD2E-4D3C-9319-19755DDC0D72}" type="presParOf" srcId="{82777140-010A-41F3-810A-50005DE61DBE}" destId="{CB1736F5-1304-4312-8451-C39250A36DFE}" srcOrd="6" destOrd="0" presId="urn:microsoft.com/office/officeart/2005/8/layout/vList2"/>
    <dgm:cxn modelId="{B57C5BBA-1DFD-4703-B1AB-49FBF6D89227}" type="presParOf" srcId="{82777140-010A-41F3-810A-50005DE61DBE}" destId="{E6159434-8242-4FFC-B98C-2D02780F8357}" srcOrd="7" destOrd="0" presId="urn:microsoft.com/office/officeart/2005/8/layout/vList2"/>
    <dgm:cxn modelId="{C7E503DC-0D04-4A33-AA33-376AD9D7DB6C}" type="presParOf" srcId="{82777140-010A-41F3-810A-50005DE61DBE}" destId="{7A8B5E91-9241-43DD-88CF-2E4C12688D3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0B583D-8409-470B-968B-F279F5F5D7B3}" type="doc">
      <dgm:prSet loTypeId="urn:microsoft.com/office/officeart/2005/8/layout/radial3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FBE8EBD-313D-4748-AD0C-F5C073D48C0B}">
      <dgm:prSet phldrT="[Text]"/>
      <dgm:spPr/>
      <dgm:t>
        <a:bodyPr/>
        <a:lstStyle/>
        <a:p>
          <a:r>
            <a:rPr lang="en-US" b="1" dirty="0"/>
            <a:t>Sistema</a:t>
          </a:r>
          <a:br>
            <a:rPr lang="en-US" b="1" dirty="0"/>
          </a:br>
          <a:r>
            <a:rPr lang="en-US" b="1" dirty="0"/>
            <a:t>Web</a:t>
          </a:r>
        </a:p>
      </dgm:t>
    </dgm:pt>
    <dgm:pt modelId="{75AF5745-21D3-47F9-A189-FA374EF27FE1}" type="parTrans" cxnId="{4F2C7870-6634-4149-A225-873B1C6DC20B}">
      <dgm:prSet/>
      <dgm:spPr/>
      <dgm:t>
        <a:bodyPr/>
        <a:lstStyle/>
        <a:p>
          <a:endParaRPr lang="en-US"/>
        </a:p>
      </dgm:t>
    </dgm:pt>
    <dgm:pt modelId="{2499A0FE-0578-488F-A8BC-FC4F9A3E2D31}" type="sibTrans" cxnId="{4F2C7870-6634-4149-A225-873B1C6DC20B}">
      <dgm:prSet/>
      <dgm:spPr/>
      <dgm:t>
        <a:bodyPr/>
        <a:lstStyle/>
        <a:p>
          <a:endParaRPr lang="en-US"/>
        </a:p>
      </dgm:t>
    </dgm:pt>
    <dgm:pt modelId="{8CB8C943-CB22-495E-82F6-A3E57007B1DE}">
      <dgm:prSet phldrT="[Text]"/>
      <dgm:spPr/>
      <dgm:t>
        <a:bodyPr/>
        <a:lstStyle/>
        <a:p>
          <a:r>
            <a:rPr lang="en-US" b="1" dirty="0" err="1"/>
            <a:t>Ayuda</a:t>
          </a:r>
          <a:r>
            <a:rPr lang="en-US" b="1" dirty="0"/>
            <a:t> al </a:t>
          </a:r>
          <a:r>
            <a:rPr lang="en-US" b="1" dirty="0" err="1"/>
            <a:t>Alumno</a:t>
          </a:r>
          <a:endParaRPr lang="en-US" b="1" dirty="0"/>
        </a:p>
      </dgm:t>
    </dgm:pt>
    <dgm:pt modelId="{0122A94B-9219-4B9D-9E5D-5E10D511FEAE}" type="parTrans" cxnId="{AD922FE3-2CD5-41D6-8CBA-55C44DAF002A}">
      <dgm:prSet/>
      <dgm:spPr/>
      <dgm:t>
        <a:bodyPr/>
        <a:lstStyle/>
        <a:p>
          <a:endParaRPr lang="en-US"/>
        </a:p>
      </dgm:t>
    </dgm:pt>
    <dgm:pt modelId="{F3C8A53C-B074-44AA-A54A-488DAE44F2DB}" type="sibTrans" cxnId="{AD922FE3-2CD5-41D6-8CBA-55C44DAF002A}">
      <dgm:prSet/>
      <dgm:spPr/>
      <dgm:t>
        <a:bodyPr/>
        <a:lstStyle/>
        <a:p>
          <a:endParaRPr lang="en-US"/>
        </a:p>
      </dgm:t>
    </dgm:pt>
    <dgm:pt modelId="{E7E0B8A0-3BA4-4A33-88C3-74B1631EF4D1}">
      <dgm:prSet phldrT="[Text]"/>
      <dgm:spPr/>
      <dgm:t>
        <a:bodyPr/>
        <a:lstStyle/>
        <a:p>
          <a:r>
            <a:rPr lang="en-US" b="1" dirty="0" err="1"/>
            <a:t>Utilizando</a:t>
          </a:r>
          <a:r>
            <a:rPr lang="en-US" b="1" dirty="0"/>
            <a:t> </a:t>
          </a:r>
          <a:r>
            <a:rPr lang="en-US" b="1" dirty="0" err="1"/>
            <a:t>Aprendizaje</a:t>
          </a:r>
          <a:r>
            <a:rPr lang="en-US" b="1" dirty="0"/>
            <a:t> </a:t>
          </a:r>
          <a:r>
            <a:rPr lang="en-US" b="1" dirty="0" err="1"/>
            <a:t>Adaptativo</a:t>
          </a:r>
          <a:endParaRPr lang="en-US" b="1" dirty="0"/>
        </a:p>
      </dgm:t>
    </dgm:pt>
    <dgm:pt modelId="{E267A751-B0C8-4DD0-A5AC-1237CE3B56C0}" type="parTrans" cxnId="{2F2802A3-5264-4275-A432-351C3F6FF6AD}">
      <dgm:prSet/>
      <dgm:spPr/>
      <dgm:t>
        <a:bodyPr/>
        <a:lstStyle/>
        <a:p>
          <a:endParaRPr lang="en-US"/>
        </a:p>
      </dgm:t>
    </dgm:pt>
    <dgm:pt modelId="{2D1A80A2-BD03-4287-AC3C-2DD4FFE4132C}" type="sibTrans" cxnId="{2F2802A3-5264-4275-A432-351C3F6FF6AD}">
      <dgm:prSet/>
      <dgm:spPr/>
      <dgm:t>
        <a:bodyPr/>
        <a:lstStyle/>
        <a:p>
          <a:endParaRPr lang="en-US"/>
        </a:p>
      </dgm:t>
    </dgm:pt>
    <dgm:pt modelId="{D0171901-DC0D-44C5-AA18-7A23A9D596D1}">
      <dgm:prSet phldrT="[Text]"/>
      <dgm:spPr/>
      <dgm:t>
        <a:bodyPr/>
        <a:lstStyle/>
        <a:p>
          <a:r>
            <a:rPr lang="en-US" b="1" dirty="0"/>
            <a:t>Control y </a:t>
          </a:r>
          <a:r>
            <a:rPr lang="en-US" b="1" dirty="0" err="1"/>
            <a:t>Seguimiento</a:t>
          </a:r>
          <a:endParaRPr lang="en-US" b="1" dirty="0"/>
        </a:p>
      </dgm:t>
    </dgm:pt>
    <dgm:pt modelId="{F926F9DB-E7E7-4139-9539-153783A45E0E}" type="parTrans" cxnId="{A70F9820-009C-482B-B7DD-ED89800E9D77}">
      <dgm:prSet/>
      <dgm:spPr/>
      <dgm:t>
        <a:bodyPr/>
        <a:lstStyle/>
        <a:p>
          <a:endParaRPr lang="en-US"/>
        </a:p>
      </dgm:t>
    </dgm:pt>
    <dgm:pt modelId="{F7A240D1-5B93-4B51-B538-3932F4CCC2A9}" type="sibTrans" cxnId="{A70F9820-009C-482B-B7DD-ED89800E9D77}">
      <dgm:prSet/>
      <dgm:spPr/>
      <dgm:t>
        <a:bodyPr/>
        <a:lstStyle/>
        <a:p>
          <a:endParaRPr lang="en-US"/>
        </a:p>
      </dgm:t>
    </dgm:pt>
    <dgm:pt modelId="{D296D946-2980-4423-826B-446B1D144B7B}">
      <dgm:prSet phldrT="[Text]"/>
      <dgm:spPr/>
      <dgm:t>
        <a:bodyPr/>
        <a:lstStyle/>
        <a:p>
          <a:r>
            <a:rPr lang="en-US" dirty="0"/>
            <a:t>SAFE</a:t>
          </a:r>
        </a:p>
      </dgm:t>
    </dgm:pt>
    <dgm:pt modelId="{9C11D3C4-FBB6-43EB-9E38-09DB8DF6CE69}" type="sibTrans" cxnId="{EF08A864-02C8-4B62-95B7-B9215578945C}">
      <dgm:prSet/>
      <dgm:spPr/>
      <dgm:t>
        <a:bodyPr/>
        <a:lstStyle/>
        <a:p>
          <a:endParaRPr lang="en-US"/>
        </a:p>
      </dgm:t>
    </dgm:pt>
    <dgm:pt modelId="{BE0265E6-3AF1-4C62-BFB0-B344AFB41FEB}" type="parTrans" cxnId="{EF08A864-02C8-4B62-95B7-B9215578945C}">
      <dgm:prSet/>
      <dgm:spPr/>
      <dgm:t>
        <a:bodyPr/>
        <a:lstStyle/>
        <a:p>
          <a:endParaRPr lang="en-US"/>
        </a:p>
      </dgm:t>
    </dgm:pt>
    <dgm:pt modelId="{033402C5-B05E-4544-9625-B37E2F4D6B29}" type="pres">
      <dgm:prSet presAssocID="{4D0B583D-8409-470B-968B-F279F5F5D7B3}" presName="composite" presStyleCnt="0">
        <dgm:presLayoutVars>
          <dgm:chMax val="1"/>
          <dgm:dir/>
          <dgm:resizeHandles val="exact"/>
        </dgm:presLayoutVars>
      </dgm:prSet>
      <dgm:spPr/>
    </dgm:pt>
    <dgm:pt modelId="{27A45AB9-898A-43E1-86E8-7DE9D1A0446B}" type="pres">
      <dgm:prSet presAssocID="{4D0B583D-8409-470B-968B-F279F5F5D7B3}" presName="radial" presStyleCnt="0">
        <dgm:presLayoutVars>
          <dgm:animLvl val="ctr"/>
        </dgm:presLayoutVars>
      </dgm:prSet>
      <dgm:spPr/>
    </dgm:pt>
    <dgm:pt modelId="{90DCE150-B87F-4A1C-B0CE-11E44E6430CF}" type="pres">
      <dgm:prSet presAssocID="{D296D946-2980-4423-826B-446B1D144B7B}" presName="centerShape" presStyleLbl="vennNode1" presStyleIdx="0" presStyleCnt="5"/>
      <dgm:spPr/>
    </dgm:pt>
    <dgm:pt modelId="{EB23AD59-A138-482B-BD62-DD6EBBBFCE13}" type="pres">
      <dgm:prSet presAssocID="{FFBE8EBD-313D-4748-AD0C-F5C073D48C0B}" presName="node" presStyleLbl="vennNode1" presStyleIdx="1" presStyleCnt="5" custScaleX="125486" custScaleY="121345">
        <dgm:presLayoutVars>
          <dgm:bulletEnabled val="1"/>
        </dgm:presLayoutVars>
      </dgm:prSet>
      <dgm:spPr/>
    </dgm:pt>
    <dgm:pt modelId="{C403D6CB-E47F-46A1-A318-36FC737DF673}" type="pres">
      <dgm:prSet presAssocID="{8CB8C943-CB22-495E-82F6-A3E57007B1DE}" presName="node" presStyleLbl="vennNode1" presStyleIdx="2" presStyleCnt="5" custScaleX="128408" custScaleY="123478">
        <dgm:presLayoutVars>
          <dgm:bulletEnabled val="1"/>
        </dgm:presLayoutVars>
      </dgm:prSet>
      <dgm:spPr/>
    </dgm:pt>
    <dgm:pt modelId="{DFF3A8BC-6ADA-482E-ADE8-85EF52E937B3}" type="pres">
      <dgm:prSet presAssocID="{E7E0B8A0-3BA4-4A33-88C3-74B1631EF4D1}" presName="node" presStyleLbl="vennNode1" presStyleIdx="3" presStyleCnt="5" custScaleX="118715" custScaleY="121588">
        <dgm:presLayoutVars>
          <dgm:bulletEnabled val="1"/>
        </dgm:presLayoutVars>
      </dgm:prSet>
      <dgm:spPr/>
    </dgm:pt>
    <dgm:pt modelId="{5A5F172F-89A6-4F85-84B0-D458BDD3EA25}" type="pres">
      <dgm:prSet presAssocID="{D0171901-DC0D-44C5-AA18-7A23A9D596D1}" presName="node" presStyleLbl="vennNode1" presStyleIdx="4" presStyleCnt="5" custScaleX="128848" custScaleY="131942">
        <dgm:presLayoutVars>
          <dgm:bulletEnabled val="1"/>
        </dgm:presLayoutVars>
      </dgm:prSet>
      <dgm:spPr/>
    </dgm:pt>
  </dgm:ptLst>
  <dgm:cxnLst>
    <dgm:cxn modelId="{A70F9820-009C-482B-B7DD-ED89800E9D77}" srcId="{D296D946-2980-4423-826B-446B1D144B7B}" destId="{D0171901-DC0D-44C5-AA18-7A23A9D596D1}" srcOrd="3" destOrd="0" parTransId="{F926F9DB-E7E7-4139-9539-153783A45E0E}" sibTransId="{F7A240D1-5B93-4B51-B538-3932F4CCC2A9}"/>
    <dgm:cxn modelId="{2F2802A3-5264-4275-A432-351C3F6FF6AD}" srcId="{D296D946-2980-4423-826B-446B1D144B7B}" destId="{E7E0B8A0-3BA4-4A33-88C3-74B1631EF4D1}" srcOrd="2" destOrd="0" parTransId="{E267A751-B0C8-4DD0-A5AC-1237CE3B56C0}" sibTransId="{2D1A80A2-BD03-4287-AC3C-2DD4FFE4132C}"/>
    <dgm:cxn modelId="{88034945-D94E-4C0E-AFE4-067C1DA91276}" type="presOf" srcId="{D0171901-DC0D-44C5-AA18-7A23A9D596D1}" destId="{5A5F172F-89A6-4F85-84B0-D458BDD3EA25}" srcOrd="0" destOrd="0" presId="urn:microsoft.com/office/officeart/2005/8/layout/radial3"/>
    <dgm:cxn modelId="{EF08A864-02C8-4B62-95B7-B9215578945C}" srcId="{4D0B583D-8409-470B-968B-F279F5F5D7B3}" destId="{D296D946-2980-4423-826B-446B1D144B7B}" srcOrd="0" destOrd="0" parTransId="{BE0265E6-3AF1-4C62-BFB0-B344AFB41FEB}" sibTransId="{9C11D3C4-FBB6-43EB-9E38-09DB8DF6CE69}"/>
    <dgm:cxn modelId="{DA50BF96-DC61-4D23-998D-7D2F6845AEC2}" type="presOf" srcId="{8CB8C943-CB22-495E-82F6-A3E57007B1DE}" destId="{C403D6CB-E47F-46A1-A318-36FC737DF673}" srcOrd="0" destOrd="0" presId="urn:microsoft.com/office/officeart/2005/8/layout/radial3"/>
    <dgm:cxn modelId="{4F2C7870-6634-4149-A225-873B1C6DC20B}" srcId="{D296D946-2980-4423-826B-446B1D144B7B}" destId="{FFBE8EBD-313D-4748-AD0C-F5C073D48C0B}" srcOrd="0" destOrd="0" parTransId="{75AF5745-21D3-47F9-A189-FA374EF27FE1}" sibTransId="{2499A0FE-0578-488F-A8BC-FC4F9A3E2D31}"/>
    <dgm:cxn modelId="{75B4EAB1-3D47-4390-8538-F7C3FC3A44CC}" type="presOf" srcId="{4D0B583D-8409-470B-968B-F279F5F5D7B3}" destId="{033402C5-B05E-4544-9625-B37E2F4D6B29}" srcOrd="0" destOrd="0" presId="urn:microsoft.com/office/officeart/2005/8/layout/radial3"/>
    <dgm:cxn modelId="{C3008164-6B2B-4D86-B8D3-D2DF0757F310}" type="presOf" srcId="{D296D946-2980-4423-826B-446B1D144B7B}" destId="{90DCE150-B87F-4A1C-B0CE-11E44E6430CF}" srcOrd="0" destOrd="0" presId="urn:microsoft.com/office/officeart/2005/8/layout/radial3"/>
    <dgm:cxn modelId="{600B561C-B895-48AF-8248-20D76B515AE5}" type="presOf" srcId="{FFBE8EBD-313D-4748-AD0C-F5C073D48C0B}" destId="{EB23AD59-A138-482B-BD62-DD6EBBBFCE13}" srcOrd="0" destOrd="0" presId="urn:microsoft.com/office/officeart/2005/8/layout/radial3"/>
    <dgm:cxn modelId="{AD922FE3-2CD5-41D6-8CBA-55C44DAF002A}" srcId="{D296D946-2980-4423-826B-446B1D144B7B}" destId="{8CB8C943-CB22-495E-82F6-A3E57007B1DE}" srcOrd="1" destOrd="0" parTransId="{0122A94B-9219-4B9D-9E5D-5E10D511FEAE}" sibTransId="{F3C8A53C-B074-44AA-A54A-488DAE44F2DB}"/>
    <dgm:cxn modelId="{AF47EA0C-5598-47E5-AA97-B04D51C3D6ED}" type="presOf" srcId="{E7E0B8A0-3BA4-4A33-88C3-74B1631EF4D1}" destId="{DFF3A8BC-6ADA-482E-ADE8-85EF52E937B3}" srcOrd="0" destOrd="0" presId="urn:microsoft.com/office/officeart/2005/8/layout/radial3"/>
    <dgm:cxn modelId="{35464207-E694-46F3-896A-9921AF8E7941}" type="presParOf" srcId="{033402C5-B05E-4544-9625-B37E2F4D6B29}" destId="{27A45AB9-898A-43E1-86E8-7DE9D1A0446B}" srcOrd="0" destOrd="0" presId="urn:microsoft.com/office/officeart/2005/8/layout/radial3"/>
    <dgm:cxn modelId="{B8547AD5-EA5B-4E8B-A8C3-B7B7DE3D47B8}" type="presParOf" srcId="{27A45AB9-898A-43E1-86E8-7DE9D1A0446B}" destId="{90DCE150-B87F-4A1C-B0CE-11E44E6430CF}" srcOrd="0" destOrd="0" presId="urn:microsoft.com/office/officeart/2005/8/layout/radial3"/>
    <dgm:cxn modelId="{4E9F5830-7AD4-4EE9-B110-02CCC36EAA79}" type="presParOf" srcId="{27A45AB9-898A-43E1-86E8-7DE9D1A0446B}" destId="{EB23AD59-A138-482B-BD62-DD6EBBBFCE13}" srcOrd="1" destOrd="0" presId="urn:microsoft.com/office/officeart/2005/8/layout/radial3"/>
    <dgm:cxn modelId="{16C2EF7C-057D-4C8C-9ED4-F27D6CBDFA88}" type="presParOf" srcId="{27A45AB9-898A-43E1-86E8-7DE9D1A0446B}" destId="{C403D6CB-E47F-46A1-A318-36FC737DF673}" srcOrd="2" destOrd="0" presId="urn:microsoft.com/office/officeart/2005/8/layout/radial3"/>
    <dgm:cxn modelId="{8ADCD5A2-0988-4B91-9879-681BBDA55E87}" type="presParOf" srcId="{27A45AB9-898A-43E1-86E8-7DE9D1A0446B}" destId="{DFF3A8BC-6ADA-482E-ADE8-85EF52E937B3}" srcOrd="3" destOrd="0" presId="urn:microsoft.com/office/officeart/2005/8/layout/radial3"/>
    <dgm:cxn modelId="{8E9209FC-10C0-4437-B1C5-21D54DD45130}" type="presParOf" srcId="{27A45AB9-898A-43E1-86E8-7DE9D1A0446B}" destId="{5A5F172F-89A6-4F85-84B0-D458BDD3EA25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2BE9B6-5D7D-4510-9608-D638F3C36E6C}" type="doc">
      <dgm:prSet loTypeId="urn:microsoft.com/office/officeart/2005/8/layout/gear1" loCatId="relationship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5DB6626-8B84-4C93-9A42-1A9F78F77A64}">
      <dgm:prSet phldrT="[Text]"/>
      <dgm:spPr/>
      <dgm:t>
        <a:bodyPr/>
        <a:lstStyle/>
        <a:p>
          <a:endParaRPr lang="en-US" dirty="0"/>
        </a:p>
      </dgm:t>
    </dgm:pt>
    <dgm:pt modelId="{10063F20-8E3E-44EA-A890-F8A6FA53E20F}" type="parTrans" cxnId="{A469EC16-A546-4BB6-AD1D-A97138646305}">
      <dgm:prSet/>
      <dgm:spPr/>
      <dgm:t>
        <a:bodyPr/>
        <a:lstStyle/>
        <a:p>
          <a:endParaRPr lang="en-US"/>
        </a:p>
      </dgm:t>
    </dgm:pt>
    <dgm:pt modelId="{F8CB95E5-1273-45C3-9874-76DACF54001E}" type="sibTrans" cxnId="{A469EC16-A546-4BB6-AD1D-A97138646305}">
      <dgm:prSet/>
      <dgm:spPr/>
      <dgm:t>
        <a:bodyPr/>
        <a:lstStyle/>
        <a:p>
          <a:endParaRPr lang="en-US"/>
        </a:p>
      </dgm:t>
    </dgm:pt>
    <dgm:pt modelId="{E1D1B890-D0A4-4612-B27B-86E50ED23A6F}">
      <dgm:prSet phldrT="[Text]"/>
      <dgm:spPr/>
      <dgm:t>
        <a:bodyPr/>
        <a:lstStyle/>
        <a:p>
          <a:endParaRPr lang="en-US" dirty="0"/>
        </a:p>
      </dgm:t>
    </dgm:pt>
    <dgm:pt modelId="{7ABCB834-15DA-44D4-BD7E-6F6208B271D1}" type="parTrans" cxnId="{12DD275D-48D4-4126-B4A6-72DBC6A4766A}">
      <dgm:prSet/>
      <dgm:spPr/>
      <dgm:t>
        <a:bodyPr/>
        <a:lstStyle/>
        <a:p>
          <a:endParaRPr lang="en-US"/>
        </a:p>
      </dgm:t>
    </dgm:pt>
    <dgm:pt modelId="{101CC18E-E70B-45FE-B260-1B968AC2D701}" type="sibTrans" cxnId="{12DD275D-48D4-4126-B4A6-72DBC6A4766A}">
      <dgm:prSet/>
      <dgm:spPr/>
      <dgm:t>
        <a:bodyPr/>
        <a:lstStyle/>
        <a:p>
          <a:endParaRPr lang="en-US"/>
        </a:p>
      </dgm:t>
    </dgm:pt>
    <dgm:pt modelId="{6DA34338-A682-4F3B-9CF1-3AF70D7F63A0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IRT</a:t>
          </a:r>
        </a:p>
      </dgm:t>
    </dgm:pt>
    <dgm:pt modelId="{1450A7B7-53F6-46D8-B216-84FC81BE4C1C}" type="parTrans" cxnId="{C2B5BD35-3A8D-4436-AF14-B55E49A76AD5}">
      <dgm:prSet/>
      <dgm:spPr/>
      <dgm:t>
        <a:bodyPr/>
        <a:lstStyle/>
        <a:p>
          <a:endParaRPr lang="en-US"/>
        </a:p>
      </dgm:t>
    </dgm:pt>
    <dgm:pt modelId="{8A225BD9-EDFE-49B5-A97D-BB5B55CEE467}" type="sibTrans" cxnId="{C2B5BD35-3A8D-4436-AF14-B55E49A76AD5}">
      <dgm:prSet/>
      <dgm:spPr/>
      <dgm:t>
        <a:bodyPr/>
        <a:lstStyle/>
        <a:p>
          <a:endParaRPr lang="en-US"/>
        </a:p>
      </dgm:t>
    </dgm:pt>
    <dgm:pt modelId="{3763EBFC-EDE9-47E1-81BC-70E506566A69}" type="pres">
      <dgm:prSet presAssocID="{E72BE9B6-5D7D-4510-9608-D638F3C36E6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9514350-00BF-4A21-87DC-F8F1014C8E70}" type="pres">
      <dgm:prSet presAssocID="{55DB6626-8B84-4C93-9A42-1A9F78F77A64}" presName="gear1" presStyleLbl="node1" presStyleIdx="0" presStyleCnt="3">
        <dgm:presLayoutVars>
          <dgm:chMax val="1"/>
          <dgm:bulletEnabled val="1"/>
        </dgm:presLayoutVars>
      </dgm:prSet>
      <dgm:spPr/>
    </dgm:pt>
    <dgm:pt modelId="{A67245E7-12F4-497A-A80C-3B546339B115}" type="pres">
      <dgm:prSet presAssocID="{55DB6626-8B84-4C93-9A42-1A9F78F77A64}" presName="gear1srcNode" presStyleLbl="node1" presStyleIdx="0" presStyleCnt="3"/>
      <dgm:spPr/>
    </dgm:pt>
    <dgm:pt modelId="{13F9AF60-A81B-487F-8FF7-9285F58B62F8}" type="pres">
      <dgm:prSet presAssocID="{55DB6626-8B84-4C93-9A42-1A9F78F77A64}" presName="gear1dstNode" presStyleLbl="node1" presStyleIdx="0" presStyleCnt="3"/>
      <dgm:spPr/>
    </dgm:pt>
    <dgm:pt modelId="{FF2519F5-6A98-457A-A555-ED7A2CB951D8}" type="pres">
      <dgm:prSet presAssocID="{E1D1B890-D0A4-4612-B27B-86E50ED23A6F}" presName="gear2" presStyleLbl="node1" presStyleIdx="1" presStyleCnt="3">
        <dgm:presLayoutVars>
          <dgm:chMax val="1"/>
          <dgm:bulletEnabled val="1"/>
        </dgm:presLayoutVars>
      </dgm:prSet>
      <dgm:spPr/>
    </dgm:pt>
    <dgm:pt modelId="{51E63CE6-E2B4-49BA-A4A6-6C01620593CB}" type="pres">
      <dgm:prSet presAssocID="{E1D1B890-D0A4-4612-B27B-86E50ED23A6F}" presName="gear2srcNode" presStyleLbl="node1" presStyleIdx="1" presStyleCnt="3"/>
      <dgm:spPr/>
    </dgm:pt>
    <dgm:pt modelId="{78EE2EE7-16C4-4B13-91AF-6080387F6EF0}" type="pres">
      <dgm:prSet presAssocID="{E1D1B890-D0A4-4612-B27B-86E50ED23A6F}" presName="gear2dstNode" presStyleLbl="node1" presStyleIdx="1" presStyleCnt="3"/>
      <dgm:spPr/>
    </dgm:pt>
    <dgm:pt modelId="{B47BFA18-5B55-4445-9622-DD241763EB29}" type="pres">
      <dgm:prSet presAssocID="{6DA34338-A682-4F3B-9CF1-3AF70D7F63A0}" presName="gear3" presStyleLbl="node1" presStyleIdx="2" presStyleCnt="3"/>
      <dgm:spPr/>
    </dgm:pt>
    <dgm:pt modelId="{5D970661-7866-43FD-9928-6DC556DF9684}" type="pres">
      <dgm:prSet presAssocID="{6DA34338-A682-4F3B-9CF1-3AF70D7F63A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94962AA-B00C-45D6-96BF-74BAD3B3D9A1}" type="pres">
      <dgm:prSet presAssocID="{6DA34338-A682-4F3B-9CF1-3AF70D7F63A0}" presName="gear3srcNode" presStyleLbl="node1" presStyleIdx="2" presStyleCnt="3"/>
      <dgm:spPr/>
    </dgm:pt>
    <dgm:pt modelId="{F143B1FD-C586-4878-B545-20DE239D7357}" type="pres">
      <dgm:prSet presAssocID="{6DA34338-A682-4F3B-9CF1-3AF70D7F63A0}" presName="gear3dstNode" presStyleLbl="node1" presStyleIdx="2" presStyleCnt="3"/>
      <dgm:spPr/>
    </dgm:pt>
    <dgm:pt modelId="{27B73AD9-11AA-4C10-BB6D-47FB9246C613}" type="pres">
      <dgm:prSet presAssocID="{F8CB95E5-1273-45C3-9874-76DACF54001E}" presName="connector1" presStyleLbl="sibTrans2D1" presStyleIdx="0" presStyleCnt="3"/>
      <dgm:spPr/>
    </dgm:pt>
    <dgm:pt modelId="{308F8855-44AA-4339-8B32-9679A3ED2228}" type="pres">
      <dgm:prSet presAssocID="{101CC18E-E70B-45FE-B260-1B968AC2D701}" presName="connector2" presStyleLbl="sibTrans2D1" presStyleIdx="1" presStyleCnt="3"/>
      <dgm:spPr/>
    </dgm:pt>
    <dgm:pt modelId="{3DA17537-B3A7-4C27-8366-0195B576EB14}" type="pres">
      <dgm:prSet presAssocID="{8A225BD9-EDFE-49B5-A97D-BB5B55CEE467}" presName="connector3" presStyleLbl="sibTrans2D1" presStyleIdx="2" presStyleCnt="3"/>
      <dgm:spPr/>
    </dgm:pt>
  </dgm:ptLst>
  <dgm:cxnLst>
    <dgm:cxn modelId="{A469EC16-A546-4BB6-AD1D-A97138646305}" srcId="{E72BE9B6-5D7D-4510-9608-D638F3C36E6C}" destId="{55DB6626-8B84-4C93-9A42-1A9F78F77A64}" srcOrd="0" destOrd="0" parTransId="{10063F20-8E3E-44EA-A890-F8A6FA53E20F}" sibTransId="{F8CB95E5-1273-45C3-9874-76DACF54001E}"/>
    <dgm:cxn modelId="{A742B34B-6902-4E88-8F40-41D884B27D3F}" type="presOf" srcId="{E72BE9B6-5D7D-4510-9608-D638F3C36E6C}" destId="{3763EBFC-EDE9-47E1-81BC-70E506566A69}" srcOrd="0" destOrd="0" presId="urn:microsoft.com/office/officeart/2005/8/layout/gear1"/>
    <dgm:cxn modelId="{88C89819-161A-401A-BC1E-EFD8DB51B454}" type="presOf" srcId="{6DA34338-A682-4F3B-9CF1-3AF70D7F63A0}" destId="{F143B1FD-C586-4878-B545-20DE239D7357}" srcOrd="3" destOrd="0" presId="urn:microsoft.com/office/officeart/2005/8/layout/gear1"/>
    <dgm:cxn modelId="{621E5137-982A-4C90-B661-DAE4CAD6BB7C}" type="presOf" srcId="{E1D1B890-D0A4-4612-B27B-86E50ED23A6F}" destId="{78EE2EE7-16C4-4B13-91AF-6080387F6EF0}" srcOrd="2" destOrd="0" presId="urn:microsoft.com/office/officeart/2005/8/layout/gear1"/>
    <dgm:cxn modelId="{C2B5BD35-3A8D-4436-AF14-B55E49A76AD5}" srcId="{E72BE9B6-5D7D-4510-9608-D638F3C36E6C}" destId="{6DA34338-A682-4F3B-9CF1-3AF70D7F63A0}" srcOrd="2" destOrd="0" parTransId="{1450A7B7-53F6-46D8-B216-84FC81BE4C1C}" sibTransId="{8A225BD9-EDFE-49B5-A97D-BB5B55CEE467}"/>
    <dgm:cxn modelId="{FF73DAD9-F0DC-4D29-843E-6CF59D32F1A3}" type="presOf" srcId="{6DA34338-A682-4F3B-9CF1-3AF70D7F63A0}" destId="{5D970661-7866-43FD-9928-6DC556DF9684}" srcOrd="1" destOrd="0" presId="urn:microsoft.com/office/officeart/2005/8/layout/gear1"/>
    <dgm:cxn modelId="{D098E502-1A21-4626-82D9-61781AEB2AC7}" type="presOf" srcId="{55DB6626-8B84-4C93-9A42-1A9F78F77A64}" destId="{A67245E7-12F4-497A-A80C-3B546339B115}" srcOrd="1" destOrd="0" presId="urn:microsoft.com/office/officeart/2005/8/layout/gear1"/>
    <dgm:cxn modelId="{361A519A-DAC4-4261-970A-F04F45C80C06}" type="presOf" srcId="{6DA34338-A682-4F3B-9CF1-3AF70D7F63A0}" destId="{B47BFA18-5B55-4445-9622-DD241763EB29}" srcOrd="0" destOrd="0" presId="urn:microsoft.com/office/officeart/2005/8/layout/gear1"/>
    <dgm:cxn modelId="{34A86763-BE45-4D46-ADDD-BCACD5443CC3}" type="presOf" srcId="{6DA34338-A682-4F3B-9CF1-3AF70D7F63A0}" destId="{394962AA-B00C-45D6-96BF-74BAD3B3D9A1}" srcOrd="2" destOrd="0" presId="urn:microsoft.com/office/officeart/2005/8/layout/gear1"/>
    <dgm:cxn modelId="{5C0B8D99-0A4C-4C1B-87A2-C2EC00C6139D}" type="presOf" srcId="{F8CB95E5-1273-45C3-9874-76DACF54001E}" destId="{27B73AD9-11AA-4C10-BB6D-47FB9246C613}" srcOrd="0" destOrd="0" presId="urn:microsoft.com/office/officeart/2005/8/layout/gear1"/>
    <dgm:cxn modelId="{510B5DBB-BF6C-40C9-B72A-FCEFDCE4957C}" type="presOf" srcId="{8A225BD9-EDFE-49B5-A97D-BB5B55CEE467}" destId="{3DA17537-B3A7-4C27-8366-0195B576EB14}" srcOrd="0" destOrd="0" presId="urn:microsoft.com/office/officeart/2005/8/layout/gear1"/>
    <dgm:cxn modelId="{12DD275D-48D4-4126-B4A6-72DBC6A4766A}" srcId="{E72BE9B6-5D7D-4510-9608-D638F3C36E6C}" destId="{E1D1B890-D0A4-4612-B27B-86E50ED23A6F}" srcOrd="1" destOrd="0" parTransId="{7ABCB834-15DA-44D4-BD7E-6F6208B271D1}" sibTransId="{101CC18E-E70B-45FE-B260-1B968AC2D701}"/>
    <dgm:cxn modelId="{31B9FF34-2D43-4276-B1CB-85B762F26596}" type="presOf" srcId="{55DB6626-8B84-4C93-9A42-1A9F78F77A64}" destId="{13F9AF60-A81B-487F-8FF7-9285F58B62F8}" srcOrd="2" destOrd="0" presId="urn:microsoft.com/office/officeart/2005/8/layout/gear1"/>
    <dgm:cxn modelId="{FDE64626-9E91-4CFB-BA78-F408E6920248}" type="presOf" srcId="{55DB6626-8B84-4C93-9A42-1A9F78F77A64}" destId="{19514350-00BF-4A21-87DC-F8F1014C8E70}" srcOrd="0" destOrd="0" presId="urn:microsoft.com/office/officeart/2005/8/layout/gear1"/>
    <dgm:cxn modelId="{2327FCA0-88C2-4382-8322-34F144BF84D2}" type="presOf" srcId="{E1D1B890-D0A4-4612-B27B-86E50ED23A6F}" destId="{FF2519F5-6A98-457A-A555-ED7A2CB951D8}" srcOrd="0" destOrd="0" presId="urn:microsoft.com/office/officeart/2005/8/layout/gear1"/>
    <dgm:cxn modelId="{9D420ED5-3A24-47BC-ABD3-C0ABCF10ED03}" type="presOf" srcId="{101CC18E-E70B-45FE-B260-1B968AC2D701}" destId="{308F8855-44AA-4339-8B32-9679A3ED2228}" srcOrd="0" destOrd="0" presId="urn:microsoft.com/office/officeart/2005/8/layout/gear1"/>
    <dgm:cxn modelId="{E1BD6856-16B5-4B80-A695-BF73BC5488F6}" type="presOf" srcId="{E1D1B890-D0A4-4612-B27B-86E50ED23A6F}" destId="{51E63CE6-E2B4-49BA-A4A6-6C01620593CB}" srcOrd="1" destOrd="0" presId="urn:microsoft.com/office/officeart/2005/8/layout/gear1"/>
    <dgm:cxn modelId="{7D00D1F1-748E-428D-B608-EEFC3D443578}" type="presParOf" srcId="{3763EBFC-EDE9-47E1-81BC-70E506566A69}" destId="{19514350-00BF-4A21-87DC-F8F1014C8E70}" srcOrd="0" destOrd="0" presId="urn:microsoft.com/office/officeart/2005/8/layout/gear1"/>
    <dgm:cxn modelId="{3E7C5DDE-3E97-4F94-B12F-4CDB18A8D88F}" type="presParOf" srcId="{3763EBFC-EDE9-47E1-81BC-70E506566A69}" destId="{A67245E7-12F4-497A-A80C-3B546339B115}" srcOrd="1" destOrd="0" presId="urn:microsoft.com/office/officeart/2005/8/layout/gear1"/>
    <dgm:cxn modelId="{D1140CE2-F835-488C-888C-5ECD7537E0A9}" type="presParOf" srcId="{3763EBFC-EDE9-47E1-81BC-70E506566A69}" destId="{13F9AF60-A81B-487F-8FF7-9285F58B62F8}" srcOrd="2" destOrd="0" presId="urn:microsoft.com/office/officeart/2005/8/layout/gear1"/>
    <dgm:cxn modelId="{6279BAAA-189F-48EA-85A6-C378C6945976}" type="presParOf" srcId="{3763EBFC-EDE9-47E1-81BC-70E506566A69}" destId="{FF2519F5-6A98-457A-A555-ED7A2CB951D8}" srcOrd="3" destOrd="0" presId="urn:microsoft.com/office/officeart/2005/8/layout/gear1"/>
    <dgm:cxn modelId="{E89F90D5-9243-4DFC-90DC-513E2261F15B}" type="presParOf" srcId="{3763EBFC-EDE9-47E1-81BC-70E506566A69}" destId="{51E63CE6-E2B4-49BA-A4A6-6C01620593CB}" srcOrd="4" destOrd="0" presId="urn:microsoft.com/office/officeart/2005/8/layout/gear1"/>
    <dgm:cxn modelId="{E2DE5050-D7B6-4D5A-9249-E60EC1791F8F}" type="presParOf" srcId="{3763EBFC-EDE9-47E1-81BC-70E506566A69}" destId="{78EE2EE7-16C4-4B13-91AF-6080387F6EF0}" srcOrd="5" destOrd="0" presId="urn:microsoft.com/office/officeart/2005/8/layout/gear1"/>
    <dgm:cxn modelId="{E2E35C52-0B0E-42BE-857A-5F0AFAAB72AA}" type="presParOf" srcId="{3763EBFC-EDE9-47E1-81BC-70E506566A69}" destId="{B47BFA18-5B55-4445-9622-DD241763EB29}" srcOrd="6" destOrd="0" presId="urn:microsoft.com/office/officeart/2005/8/layout/gear1"/>
    <dgm:cxn modelId="{957EC0FD-C996-467C-A96E-B7BF5AB4A21D}" type="presParOf" srcId="{3763EBFC-EDE9-47E1-81BC-70E506566A69}" destId="{5D970661-7866-43FD-9928-6DC556DF9684}" srcOrd="7" destOrd="0" presId="urn:microsoft.com/office/officeart/2005/8/layout/gear1"/>
    <dgm:cxn modelId="{540EB52F-62FC-493C-93CA-D7DE72C08027}" type="presParOf" srcId="{3763EBFC-EDE9-47E1-81BC-70E506566A69}" destId="{394962AA-B00C-45D6-96BF-74BAD3B3D9A1}" srcOrd="8" destOrd="0" presId="urn:microsoft.com/office/officeart/2005/8/layout/gear1"/>
    <dgm:cxn modelId="{F8399424-B583-437E-8B6F-2A1FC960BAA5}" type="presParOf" srcId="{3763EBFC-EDE9-47E1-81BC-70E506566A69}" destId="{F143B1FD-C586-4878-B545-20DE239D7357}" srcOrd="9" destOrd="0" presId="urn:microsoft.com/office/officeart/2005/8/layout/gear1"/>
    <dgm:cxn modelId="{FCBCEC3F-AFC3-4125-ABF2-34EA80DC9112}" type="presParOf" srcId="{3763EBFC-EDE9-47E1-81BC-70E506566A69}" destId="{27B73AD9-11AA-4C10-BB6D-47FB9246C613}" srcOrd="10" destOrd="0" presId="urn:microsoft.com/office/officeart/2005/8/layout/gear1"/>
    <dgm:cxn modelId="{B3930A17-C836-4BD8-9DF5-4F99839E3F0D}" type="presParOf" srcId="{3763EBFC-EDE9-47E1-81BC-70E506566A69}" destId="{308F8855-44AA-4339-8B32-9679A3ED2228}" srcOrd="11" destOrd="0" presId="urn:microsoft.com/office/officeart/2005/8/layout/gear1"/>
    <dgm:cxn modelId="{CF472AF0-C89A-4E83-A0D5-92CDF0405615}" type="presParOf" srcId="{3763EBFC-EDE9-47E1-81BC-70E506566A69}" destId="{3DA17537-B3A7-4C27-8366-0195B576EB1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F04175-2A25-4798-8564-5085442145F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3C85B19-39B6-46B5-8018-58336F7AB67E}">
      <dgm:prSet phldrT="[Text]"/>
      <dgm:spPr/>
      <dgm:t>
        <a:bodyPr/>
        <a:lstStyle/>
        <a:p>
          <a:r>
            <a:rPr lang="en-US" dirty="0" err="1"/>
            <a:t>Gestión</a:t>
          </a:r>
          <a:r>
            <a:rPr lang="en-US" dirty="0"/>
            <a:t> de </a:t>
          </a:r>
          <a:r>
            <a:rPr lang="en-US" dirty="0" err="1"/>
            <a:t>contenido</a:t>
          </a:r>
          <a:r>
            <a:rPr lang="en-US" dirty="0"/>
            <a:t>.</a:t>
          </a:r>
        </a:p>
      </dgm:t>
    </dgm:pt>
    <dgm:pt modelId="{AA88B6E6-0318-410A-80A7-0A871D325681}" type="parTrans" cxnId="{9A530DF4-4A77-4622-95E8-6924DC5005A6}">
      <dgm:prSet/>
      <dgm:spPr/>
      <dgm:t>
        <a:bodyPr/>
        <a:lstStyle/>
        <a:p>
          <a:endParaRPr lang="en-US"/>
        </a:p>
      </dgm:t>
    </dgm:pt>
    <dgm:pt modelId="{7A08C882-097E-4D2D-AFD9-105E7788F859}" type="sibTrans" cxnId="{9A530DF4-4A77-4622-95E8-6924DC5005A6}">
      <dgm:prSet/>
      <dgm:spPr/>
      <dgm:t>
        <a:bodyPr/>
        <a:lstStyle/>
        <a:p>
          <a:endParaRPr lang="en-US"/>
        </a:p>
      </dgm:t>
    </dgm:pt>
    <dgm:pt modelId="{E9C0C5DC-691E-49C9-AAC3-4DE3D920DDF1}">
      <dgm:prSet phldrT="[Text]"/>
      <dgm:spPr/>
      <dgm:t>
        <a:bodyPr/>
        <a:lstStyle/>
        <a:p>
          <a:r>
            <a:rPr lang="en-US" dirty="0"/>
            <a:t>Auto </a:t>
          </a:r>
          <a:r>
            <a:rPr lang="en-US" dirty="0" err="1"/>
            <a:t>aprendizaje</a:t>
          </a:r>
          <a:r>
            <a:rPr lang="en-US" dirty="0"/>
            <a:t> del </a:t>
          </a:r>
          <a:r>
            <a:rPr lang="en-US" dirty="0" err="1"/>
            <a:t>sistema</a:t>
          </a:r>
          <a:r>
            <a:rPr lang="en-US" dirty="0"/>
            <a:t>.</a:t>
          </a:r>
        </a:p>
      </dgm:t>
    </dgm:pt>
    <dgm:pt modelId="{E95E2A39-451F-4B7E-BFE8-4102500EA65D}" type="parTrans" cxnId="{0E6CE987-6F83-42D9-8D5D-D52E4463D400}">
      <dgm:prSet/>
      <dgm:spPr/>
      <dgm:t>
        <a:bodyPr/>
        <a:lstStyle/>
        <a:p>
          <a:endParaRPr lang="en-US"/>
        </a:p>
      </dgm:t>
    </dgm:pt>
    <dgm:pt modelId="{A5B8789D-E192-45BF-8921-441EDD243681}" type="sibTrans" cxnId="{0E6CE987-6F83-42D9-8D5D-D52E4463D400}">
      <dgm:prSet/>
      <dgm:spPr/>
      <dgm:t>
        <a:bodyPr/>
        <a:lstStyle/>
        <a:p>
          <a:endParaRPr lang="en-US"/>
        </a:p>
      </dgm:t>
    </dgm:pt>
    <dgm:pt modelId="{68BF9686-081C-4DE8-A018-D87AA55E8D93}">
      <dgm:prSet phldrT="[Text]"/>
      <dgm:spPr/>
      <dgm:t>
        <a:bodyPr/>
        <a:lstStyle/>
        <a:p>
          <a:r>
            <a:rPr lang="en-US" dirty="0" err="1"/>
            <a:t>Gestión</a:t>
          </a:r>
          <a:r>
            <a:rPr lang="en-US" dirty="0"/>
            <a:t> de </a:t>
          </a:r>
          <a:r>
            <a:rPr lang="en-US" dirty="0" err="1"/>
            <a:t>perfiles</a:t>
          </a:r>
          <a:r>
            <a:rPr lang="en-US" dirty="0"/>
            <a:t>.</a:t>
          </a:r>
        </a:p>
      </dgm:t>
    </dgm:pt>
    <dgm:pt modelId="{C1D63DD9-AB07-4167-95B7-1BC32EFC7681}" type="parTrans" cxnId="{1B4BE35B-C096-4A52-B34E-ED70EE6AF67B}">
      <dgm:prSet/>
      <dgm:spPr/>
      <dgm:t>
        <a:bodyPr/>
        <a:lstStyle/>
        <a:p>
          <a:endParaRPr lang="en-US"/>
        </a:p>
      </dgm:t>
    </dgm:pt>
    <dgm:pt modelId="{09488BD3-D8B0-4925-94D2-C6C5517670FF}" type="sibTrans" cxnId="{1B4BE35B-C096-4A52-B34E-ED70EE6AF67B}">
      <dgm:prSet/>
      <dgm:spPr/>
      <dgm:t>
        <a:bodyPr/>
        <a:lstStyle/>
        <a:p>
          <a:endParaRPr lang="en-US"/>
        </a:p>
      </dgm:t>
    </dgm:pt>
    <dgm:pt modelId="{869021E4-36EB-424C-A10C-EE1D4A9DA019}">
      <dgm:prSet phldrT="[Text]"/>
      <dgm:spPr/>
      <dgm:t>
        <a:bodyPr/>
        <a:lstStyle/>
        <a:p>
          <a:r>
            <a:rPr lang="en-US" dirty="0" err="1"/>
            <a:t>Gestión</a:t>
          </a:r>
          <a:r>
            <a:rPr lang="en-US" dirty="0"/>
            <a:t> de </a:t>
          </a:r>
          <a:r>
            <a:rPr lang="en-US" dirty="0" err="1"/>
            <a:t>cursos</a:t>
          </a:r>
          <a:r>
            <a:rPr lang="en-US" dirty="0"/>
            <a:t>.</a:t>
          </a:r>
        </a:p>
      </dgm:t>
    </dgm:pt>
    <dgm:pt modelId="{F98F9A7A-2401-4E6A-84E1-425F1ADFC5BC}" type="parTrans" cxnId="{5D87B1D6-6C5A-461F-9BC5-CB9BC7542489}">
      <dgm:prSet/>
      <dgm:spPr/>
      <dgm:t>
        <a:bodyPr/>
        <a:lstStyle/>
        <a:p>
          <a:endParaRPr lang="en-US"/>
        </a:p>
      </dgm:t>
    </dgm:pt>
    <dgm:pt modelId="{37C6E362-FDC3-493D-9C01-B40973C3038F}" type="sibTrans" cxnId="{5D87B1D6-6C5A-461F-9BC5-CB9BC7542489}">
      <dgm:prSet/>
      <dgm:spPr/>
      <dgm:t>
        <a:bodyPr/>
        <a:lstStyle/>
        <a:p>
          <a:endParaRPr lang="en-US"/>
        </a:p>
      </dgm:t>
    </dgm:pt>
    <dgm:pt modelId="{C8FE649A-E57C-45A5-8F23-36301D254432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/>
            <a:t>Métricas</a:t>
          </a:r>
          <a:r>
            <a:rPr lang="en-US" dirty="0"/>
            <a:t> para el </a:t>
          </a:r>
          <a:r>
            <a:rPr lang="en-US" dirty="0" err="1"/>
            <a:t>docente</a:t>
          </a:r>
          <a:r>
            <a:rPr lang="en-US" dirty="0"/>
            <a:t>.</a:t>
          </a:r>
        </a:p>
      </dgm:t>
    </dgm:pt>
    <dgm:pt modelId="{D8A85EE3-DEAE-426A-8A1B-291F1298898E}" type="parTrans" cxnId="{5142E9DD-9BC0-4C8E-9C37-3D148BF8E64B}">
      <dgm:prSet/>
      <dgm:spPr/>
    </dgm:pt>
    <dgm:pt modelId="{702ECFA3-AF93-405D-BAC2-DFEEC72D928C}" type="sibTrans" cxnId="{5142E9DD-9BC0-4C8E-9C37-3D148BF8E64B}">
      <dgm:prSet/>
      <dgm:spPr/>
    </dgm:pt>
    <dgm:pt modelId="{BB85D5DA-A919-4802-A3AE-33C728407FE2}" type="pres">
      <dgm:prSet presAssocID="{28F04175-2A25-4798-8564-5085442145F8}" presName="Name0" presStyleCnt="0">
        <dgm:presLayoutVars>
          <dgm:chMax val="7"/>
          <dgm:chPref val="7"/>
          <dgm:dir/>
        </dgm:presLayoutVars>
      </dgm:prSet>
      <dgm:spPr/>
    </dgm:pt>
    <dgm:pt modelId="{56C3CF56-E41A-42B3-9C49-41901355DC17}" type="pres">
      <dgm:prSet presAssocID="{28F04175-2A25-4798-8564-5085442145F8}" presName="Name1" presStyleCnt="0"/>
      <dgm:spPr/>
    </dgm:pt>
    <dgm:pt modelId="{54235DB8-49D1-43F7-B34B-1E00B5C4E843}" type="pres">
      <dgm:prSet presAssocID="{28F04175-2A25-4798-8564-5085442145F8}" presName="cycle" presStyleCnt="0"/>
      <dgm:spPr/>
    </dgm:pt>
    <dgm:pt modelId="{3AD4D689-C1EF-4378-9B63-2C168052999E}" type="pres">
      <dgm:prSet presAssocID="{28F04175-2A25-4798-8564-5085442145F8}" presName="srcNode" presStyleLbl="node1" presStyleIdx="0" presStyleCnt="5"/>
      <dgm:spPr/>
    </dgm:pt>
    <dgm:pt modelId="{EA526A4A-33A3-484C-A09E-22B4B7360782}" type="pres">
      <dgm:prSet presAssocID="{28F04175-2A25-4798-8564-5085442145F8}" presName="conn" presStyleLbl="parChTrans1D2" presStyleIdx="0" presStyleCnt="1"/>
      <dgm:spPr/>
    </dgm:pt>
    <dgm:pt modelId="{DF229F4F-9F5A-4A5C-9FC6-746ECA6DF94A}" type="pres">
      <dgm:prSet presAssocID="{28F04175-2A25-4798-8564-5085442145F8}" presName="extraNode" presStyleLbl="node1" presStyleIdx="0" presStyleCnt="5"/>
      <dgm:spPr/>
    </dgm:pt>
    <dgm:pt modelId="{2ED8B0B2-96BF-4B9A-BBCF-477B00130568}" type="pres">
      <dgm:prSet presAssocID="{28F04175-2A25-4798-8564-5085442145F8}" presName="dstNode" presStyleLbl="node1" presStyleIdx="0" presStyleCnt="5"/>
      <dgm:spPr/>
    </dgm:pt>
    <dgm:pt modelId="{063EF47B-1AA4-4F3D-AC9C-1FBB41342986}" type="pres">
      <dgm:prSet presAssocID="{E3C85B19-39B6-46B5-8018-58336F7AB67E}" presName="text_1" presStyleLbl="node1" presStyleIdx="0" presStyleCnt="5">
        <dgm:presLayoutVars>
          <dgm:bulletEnabled val="1"/>
        </dgm:presLayoutVars>
      </dgm:prSet>
      <dgm:spPr/>
    </dgm:pt>
    <dgm:pt modelId="{C173A132-2060-437E-A880-72E0CBAC3D91}" type="pres">
      <dgm:prSet presAssocID="{E3C85B19-39B6-46B5-8018-58336F7AB67E}" presName="accent_1" presStyleCnt="0"/>
      <dgm:spPr/>
    </dgm:pt>
    <dgm:pt modelId="{E8462FD4-D16D-4BD9-A0FA-036E12812A74}" type="pres">
      <dgm:prSet presAssocID="{E3C85B19-39B6-46B5-8018-58336F7AB67E}" presName="accentRepeatNode" presStyleLbl="solidFgAcc1" presStyleIdx="0" presStyleCnt="5"/>
      <dgm:spPr/>
    </dgm:pt>
    <dgm:pt modelId="{E1729355-8BD7-4B13-B8E7-44A4B210D11A}" type="pres">
      <dgm:prSet presAssocID="{E9C0C5DC-691E-49C9-AAC3-4DE3D920DDF1}" presName="text_2" presStyleLbl="node1" presStyleIdx="1" presStyleCnt="5">
        <dgm:presLayoutVars>
          <dgm:bulletEnabled val="1"/>
        </dgm:presLayoutVars>
      </dgm:prSet>
      <dgm:spPr/>
    </dgm:pt>
    <dgm:pt modelId="{8237D572-7A64-4E69-9CF1-CD897126EBFA}" type="pres">
      <dgm:prSet presAssocID="{E9C0C5DC-691E-49C9-AAC3-4DE3D920DDF1}" presName="accent_2" presStyleCnt="0"/>
      <dgm:spPr/>
    </dgm:pt>
    <dgm:pt modelId="{E199EF14-0402-4B2E-A62D-46079D2F4F61}" type="pres">
      <dgm:prSet presAssocID="{E9C0C5DC-691E-49C9-AAC3-4DE3D920DDF1}" presName="accentRepeatNode" presStyleLbl="solidFgAcc1" presStyleIdx="1" presStyleCnt="5"/>
      <dgm:spPr/>
    </dgm:pt>
    <dgm:pt modelId="{13A55FED-9BAB-4E63-B704-1A43A4F898EC}" type="pres">
      <dgm:prSet presAssocID="{68BF9686-081C-4DE8-A018-D87AA55E8D93}" presName="text_3" presStyleLbl="node1" presStyleIdx="2" presStyleCnt="5">
        <dgm:presLayoutVars>
          <dgm:bulletEnabled val="1"/>
        </dgm:presLayoutVars>
      </dgm:prSet>
      <dgm:spPr/>
    </dgm:pt>
    <dgm:pt modelId="{21E358DB-0ECC-4275-863F-54A26225FFE0}" type="pres">
      <dgm:prSet presAssocID="{68BF9686-081C-4DE8-A018-D87AA55E8D93}" presName="accent_3" presStyleCnt="0"/>
      <dgm:spPr/>
    </dgm:pt>
    <dgm:pt modelId="{CEF36A95-1C73-4704-88F3-27717D04916E}" type="pres">
      <dgm:prSet presAssocID="{68BF9686-081C-4DE8-A018-D87AA55E8D93}" presName="accentRepeatNode" presStyleLbl="solidFgAcc1" presStyleIdx="2" presStyleCnt="5"/>
      <dgm:spPr/>
    </dgm:pt>
    <dgm:pt modelId="{6BA1FAC4-A438-451E-8E9E-3FB46DD90206}" type="pres">
      <dgm:prSet presAssocID="{869021E4-36EB-424C-A10C-EE1D4A9DA019}" presName="text_4" presStyleLbl="node1" presStyleIdx="3" presStyleCnt="5">
        <dgm:presLayoutVars>
          <dgm:bulletEnabled val="1"/>
        </dgm:presLayoutVars>
      </dgm:prSet>
      <dgm:spPr/>
    </dgm:pt>
    <dgm:pt modelId="{D57412EE-8DB5-46AF-8E8F-E8D85F371189}" type="pres">
      <dgm:prSet presAssocID="{869021E4-36EB-424C-A10C-EE1D4A9DA019}" presName="accent_4" presStyleCnt="0"/>
      <dgm:spPr/>
    </dgm:pt>
    <dgm:pt modelId="{0ED7820E-F0B3-47F2-8DB1-1397D5B9252A}" type="pres">
      <dgm:prSet presAssocID="{869021E4-36EB-424C-A10C-EE1D4A9DA019}" presName="accentRepeatNode" presStyleLbl="solidFgAcc1" presStyleIdx="3" presStyleCnt="5"/>
      <dgm:spPr/>
    </dgm:pt>
    <dgm:pt modelId="{A3778998-3BB1-493C-81F0-1342E515B4A1}" type="pres">
      <dgm:prSet presAssocID="{C8FE649A-E57C-45A5-8F23-36301D254432}" presName="text_5" presStyleLbl="node1" presStyleIdx="4" presStyleCnt="5">
        <dgm:presLayoutVars>
          <dgm:bulletEnabled val="1"/>
        </dgm:presLayoutVars>
      </dgm:prSet>
      <dgm:spPr/>
    </dgm:pt>
    <dgm:pt modelId="{4E85A9AE-5B63-4DBC-967E-1A7F0F3EB314}" type="pres">
      <dgm:prSet presAssocID="{C8FE649A-E57C-45A5-8F23-36301D254432}" presName="accent_5" presStyleCnt="0"/>
      <dgm:spPr/>
    </dgm:pt>
    <dgm:pt modelId="{D0523507-65C6-49B2-A421-6CDC13557562}" type="pres">
      <dgm:prSet presAssocID="{C8FE649A-E57C-45A5-8F23-36301D254432}" presName="accentRepeatNode" presStyleLbl="solidFgAcc1" presStyleIdx="4" presStyleCnt="5"/>
      <dgm:spPr/>
    </dgm:pt>
  </dgm:ptLst>
  <dgm:cxnLst>
    <dgm:cxn modelId="{5D87B1D6-6C5A-461F-9BC5-CB9BC7542489}" srcId="{28F04175-2A25-4798-8564-5085442145F8}" destId="{869021E4-36EB-424C-A10C-EE1D4A9DA019}" srcOrd="3" destOrd="0" parTransId="{F98F9A7A-2401-4E6A-84E1-425F1ADFC5BC}" sibTransId="{37C6E362-FDC3-493D-9C01-B40973C3038F}"/>
    <dgm:cxn modelId="{5A2C93EF-B7EB-4B20-A027-87E0149919CF}" type="presOf" srcId="{68BF9686-081C-4DE8-A018-D87AA55E8D93}" destId="{13A55FED-9BAB-4E63-B704-1A43A4F898EC}" srcOrd="0" destOrd="0" presId="urn:microsoft.com/office/officeart/2008/layout/VerticalCurvedList"/>
    <dgm:cxn modelId="{9A530DF4-4A77-4622-95E8-6924DC5005A6}" srcId="{28F04175-2A25-4798-8564-5085442145F8}" destId="{E3C85B19-39B6-46B5-8018-58336F7AB67E}" srcOrd="0" destOrd="0" parTransId="{AA88B6E6-0318-410A-80A7-0A871D325681}" sibTransId="{7A08C882-097E-4D2D-AFD9-105E7788F859}"/>
    <dgm:cxn modelId="{443A60D6-E877-4111-AC54-59B81698E4B0}" type="presOf" srcId="{E9C0C5DC-691E-49C9-AAC3-4DE3D920DDF1}" destId="{E1729355-8BD7-4B13-B8E7-44A4B210D11A}" srcOrd="0" destOrd="0" presId="urn:microsoft.com/office/officeart/2008/layout/VerticalCurvedList"/>
    <dgm:cxn modelId="{CB208FF6-E63F-49C9-9941-B0EAF8A5C725}" type="presOf" srcId="{869021E4-36EB-424C-A10C-EE1D4A9DA019}" destId="{6BA1FAC4-A438-451E-8E9E-3FB46DD90206}" srcOrd="0" destOrd="0" presId="urn:microsoft.com/office/officeart/2008/layout/VerticalCurvedList"/>
    <dgm:cxn modelId="{5142E9DD-9BC0-4C8E-9C37-3D148BF8E64B}" srcId="{28F04175-2A25-4798-8564-5085442145F8}" destId="{C8FE649A-E57C-45A5-8F23-36301D254432}" srcOrd="4" destOrd="0" parTransId="{D8A85EE3-DEAE-426A-8A1B-291F1298898E}" sibTransId="{702ECFA3-AF93-405D-BAC2-DFEEC72D928C}"/>
    <dgm:cxn modelId="{3F6F4705-A49D-45B4-86E8-A15F77863C25}" type="presOf" srcId="{E3C85B19-39B6-46B5-8018-58336F7AB67E}" destId="{063EF47B-1AA4-4F3D-AC9C-1FBB41342986}" srcOrd="0" destOrd="0" presId="urn:microsoft.com/office/officeart/2008/layout/VerticalCurvedList"/>
    <dgm:cxn modelId="{1B4BE35B-C096-4A52-B34E-ED70EE6AF67B}" srcId="{28F04175-2A25-4798-8564-5085442145F8}" destId="{68BF9686-081C-4DE8-A018-D87AA55E8D93}" srcOrd="2" destOrd="0" parTransId="{C1D63DD9-AB07-4167-95B7-1BC32EFC7681}" sibTransId="{09488BD3-D8B0-4925-94D2-C6C5517670FF}"/>
    <dgm:cxn modelId="{BD7E6EE1-BEF1-4848-83EF-B4AF4E5B3DE0}" type="presOf" srcId="{28F04175-2A25-4798-8564-5085442145F8}" destId="{BB85D5DA-A919-4802-A3AE-33C728407FE2}" srcOrd="0" destOrd="0" presId="urn:microsoft.com/office/officeart/2008/layout/VerticalCurvedList"/>
    <dgm:cxn modelId="{CCBB4642-B823-4C35-912E-EAF5EFEA0AE7}" type="presOf" srcId="{C8FE649A-E57C-45A5-8F23-36301D254432}" destId="{A3778998-3BB1-493C-81F0-1342E515B4A1}" srcOrd="0" destOrd="0" presId="urn:microsoft.com/office/officeart/2008/layout/VerticalCurvedList"/>
    <dgm:cxn modelId="{0E6CE987-6F83-42D9-8D5D-D52E4463D400}" srcId="{28F04175-2A25-4798-8564-5085442145F8}" destId="{E9C0C5DC-691E-49C9-AAC3-4DE3D920DDF1}" srcOrd="1" destOrd="0" parTransId="{E95E2A39-451F-4B7E-BFE8-4102500EA65D}" sibTransId="{A5B8789D-E192-45BF-8921-441EDD243681}"/>
    <dgm:cxn modelId="{805FA61A-C0D5-48EE-BCAD-AF2F13614E0C}" type="presOf" srcId="{7A08C882-097E-4D2D-AFD9-105E7788F859}" destId="{EA526A4A-33A3-484C-A09E-22B4B7360782}" srcOrd="0" destOrd="0" presId="urn:microsoft.com/office/officeart/2008/layout/VerticalCurvedList"/>
    <dgm:cxn modelId="{CB966988-2CE7-4D08-BF09-10FDDB15DF86}" type="presParOf" srcId="{BB85D5DA-A919-4802-A3AE-33C728407FE2}" destId="{56C3CF56-E41A-42B3-9C49-41901355DC17}" srcOrd="0" destOrd="0" presId="urn:microsoft.com/office/officeart/2008/layout/VerticalCurvedList"/>
    <dgm:cxn modelId="{3BF54D34-434A-4879-8466-25A6DF0B2E7C}" type="presParOf" srcId="{56C3CF56-E41A-42B3-9C49-41901355DC17}" destId="{54235DB8-49D1-43F7-B34B-1E00B5C4E843}" srcOrd="0" destOrd="0" presId="urn:microsoft.com/office/officeart/2008/layout/VerticalCurvedList"/>
    <dgm:cxn modelId="{C42DC176-8F47-4C6A-A470-E789B0DE48D4}" type="presParOf" srcId="{54235DB8-49D1-43F7-B34B-1E00B5C4E843}" destId="{3AD4D689-C1EF-4378-9B63-2C168052999E}" srcOrd="0" destOrd="0" presId="urn:microsoft.com/office/officeart/2008/layout/VerticalCurvedList"/>
    <dgm:cxn modelId="{692D7ED9-98AF-40AF-85FD-A183BBB43618}" type="presParOf" srcId="{54235DB8-49D1-43F7-B34B-1E00B5C4E843}" destId="{EA526A4A-33A3-484C-A09E-22B4B7360782}" srcOrd="1" destOrd="0" presId="urn:microsoft.com/office/officeart/2008/layout/VerticalCurvedList"/>
    <dgm:cxn modelId="{267946C7-2FD6-4EDA-A56F-347034C9258B}" type="presParOf" srcId="{54235DB8-49D1-43F7-B34B-1E00B5C4E843}" destId="{DF229F4F-9F5A-4A5C-9FC6-746ECA6DF94A}" srcOrd="2" destOrd="0" presId="urn:microsoft.com/office/officeart/2008/layout/VerticalCurvedList"/>
    <dgm:cxn modelId="{33EC0531-8500-4055-B65F-C940D6726FA8}" type="presParOf" srcId="{54235DB8-49D1-43F7-B34B-1E00B5C4E843}" destId="{2ED8B0B2-96BF-4B9A-BBCF-477B00130568}" srcOrd="3" destOrd="0" presId="urn:microsoft.com/office/officeart/2008/layout/VerticalCurvedList"/>
    <dgm:cxn modelId="{7F561E4B-BDDA-47E9-BB7C-35730D2D4DC4}" type="presParOf" srcId="{56C3CF56-E41A-42B3-9C49-41901355DC17}" destId="{063EF47B-1AA4-4F3D-AC9C-1FBB41342986}" srcOrd="1" destOrd="0" presId="urn:microsoft.com/office/officeart/2008/layout/VerticalCurvedList"/>
    <dgm:cxn modelId="{74191B8D-789D-471D-8672-AC5AACB493CA}" type="presParOf" srcId="{56C3CF56-E41A-42B3-9C49-41901355DC17}" destId="{C173A132-2060-437E-A880-72E0CBAC3D91}" srcOrd="2" destOrd="0" presId="urn:microsoft.com/office/officeart/2008/layout/VerticalCurvedList"/>
    <dgm:cxn modelId="{DBD324F9-0E7C-4E1A-80CD-4CB7B5B464B6}" type="presParOf" srcId="{C173A132-2060-437E-A880-72E0CBAC3D91}" destId="{E8462FD4-D16D-4BD9-A0FA-036E12812A74}" srcOrd="0" destOrd="0" presId="urn:microsoft.com/office/officeart/2008/layout/VerticalCurvedList"/>
    <dgm:cxn modelId="{842B5613-B299-4F3B-916E-418A7240120E}" type="presParOf" srcId="{56C3CF56-E41A-42B3-9C49-41901355DC17}" destId="{E1729355-8BD7-4B13-B8E7-44A4B210D11A}" srcOrd="3" destOrd="0" presId="urn:microsoft.com/office/officeart/2008/layout/VerticalCurvedList"/>
    <dgm:cxn modelId="{7FF5F91F-7E19-488B-9EC8-3C47FCC7CE8B}" type="presParOf" srcId="{56C3CF56-E41A-42B3-9C49-41901355DC17}" destId="{8237D572-7A64-4E69-9CF1-CD897126EBFA}" srcOrd="4" destOrd="0" presId="urn:microsoft.com/office/officeart/2008/layout/VerticalCurvedList"/>
    <dgm:cxn modelId="{6BFA5ADD-7DD2-4119-8465-73B7AD065BA6}" type="presParOf" srcId="{8237D572-7A64-4E69-9CF1-CD897126EBFA}" destId="{E199EF14-0402-4B2E-A62D-46079D2F4F61}" srcOrd="0" destOrd="0" presId="urn:microsoft.com/office/officeart/2008/layout/VerticalCurvedList"/>
    <dgm:cxn modelId="{CEFC86D9-AECC-4BAE-B4E9-B0FB6E7F1722}" type="presParOf" srcId="{56C3CF56-E41A-42B3-9C49-41901355DC17}" destId="{13A55FED-9BAB-4E63-B704-1A43A4F898EC}" srcOrd="5" destOrd="0" presId="urn:microsoft.com/office/officeart/2008/layout/VerticalCurvedList"/>
    <dgm:cxn modelId="{7BF63F6B-8696-49FC-A151-005C84631D73}" type="presParOf" srcId="{56C3CF56-E41A-42B3-9C49-41901355DC17}" destId="{21E358DB-0ECC-4275-863F-54A26225FFE0}" srcOrd="6" destOrd="0" presId="urn:microsoft.com/office/officeart/2008/layout/VerticalCurvedList"/>
    <dgm:cxn modelId="{80974EB4-C539-4684-A1A5-E62A809B7091}" type="presParOf" srcId="{21E358DB-0ECC-4275-863F-54A26225FFE0}" destId="{CEF36A95-1C73-4704-88F3-27717D04916E}" srcOrd="0" destOrd="0" presId="urn:microsoft.com/office/officeart/2008/layout/VerticalCurvedList"/>
    <dgm:cxn modelId="{C2A50A94-3880-496E-80FC-B30CCBD1180B}" type="presParOf" srcId="{56C3CF56-E41A-42B3-9C49-41901355DC17}" destId="{6BA1FAC4-A438-451E-8E9E-3FB46DD90206}" srcOrd="7" destOrd="0" presId="urn:microsoft.com/office/officeart/2008/layout/VerticalCurvedList"/>
    <dgm:cxn modelId="{3F11DA62-7082-4F52-9F32-2E8C562868BB}" type="presParOf" srcId="{56C3CF56-E41A-42B3-9C49-41901355DC17}" destId="{D57412EE-8DB5-46AF-8E8F-E8D85F371189}" srcOrd="8" destOrd="0" presId="urn:microsoft.com/office/officeart/2008/layout/VerticalCurvedList"/>
    <dgm:cxn modelId="{AC151C4D-A021-43C3-B24B-4EE259641E95}" type="presParOf" srcId="{D57412EE-8DB5-46AF-8E8F-E8D85F371189}" destId="{0ED7820E-F0B3-47F2-8DB1-1397D5B9252A}" srcOrd="0" destOrd="0" presId="urn:microsoft.com/office/officeart/2008/layout/VerticalCurvedList"/>
    <dgm:cxn modelId="{D1C501AA-CD58-4DFA-BABD-1F3DCCE8406E}" type="presParOf" srcId="{56C3CF56-E41A-42B3-9C49-41901355DC17}" destId="{A3778998-3BB1-493C-81F0-1342E515B4A1}" srcOrd="9" destOrd="0" presId="urn:microsoft.com/office/officeart/2008/layout/VerticalCurvedList"/>
    <dgm:cxn modelId="{BCAF334B-6D74-44F8-ABC9-B00E192E318D}" type="presParOf" srcId="{56C3CF56-E41A-42B3-9C49-41901355DC17}" destId="{4E85A9AE-5B63-4DBC-967E-1A7F0F3EB314}" srcOrd="10" destOrd="0" presId="urn:microsoft.com/office/officeart/2008/layout/VerticalCurvedList"/>
    <dgm:cxn modelId="{9A160E50-DFCD-41B6-B8B9-DD590E75C729}" type="presParOf" srcId="{4E85A9AE-5B63-4DBC-967E-1A7F0F3EB314}" destId="{D0523507-65C6-49B2-A421-6CDC1355756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6E200D-18A1-4D1A-BE4D-8AECB3C7FED6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5A00CEA-4814-4C30-A78B-C0C86518D8FF}">
      <dgm:prSet phldrT="[Text]"/>
      <dgm:spPr/>
      <dgm:t>
        <a:bodyPr/>
        <a:lstStyle/>
        <a:p>
          <a:r>
            <a:rPr lang="en-US" dirty="0" err="1"/>
            <a:t>Aplicación</a:t>
          </a:r>
          <a:r>
            <a:rPr lang="en-US" dirty="0"/>
            <a:t> para </a:t>
          </a:r>
          <a:r>
            <a:rPr lang="en-US" dirty="0" err="1"/>
            <a:t>dispositivos</a:t>
          </a:r>
          <a:r>
            <a:rPr lang="en-US" dirty="0"/>
            <a:t> </a:t>
          </a:r>
          <a:r>
            <a:rPr lang="en-US" dirty="0" err="1"/>
            <a:t>móviles</a:t>
          </a:r>
          <a:r>
            <a:rPr lang="en-US" dirty="0"/>
            <a:t>.</a:t>
          </a:r>
        </a:p>
      </dgm:t>
    </dgm:pt>
    <dgm:pt modelId="{87502ED2-6E4A-4864-9134-A321E57C4D0B}" type="parTrans" cxnId="{B5ADE7DA-874A-4514-B82E-47DF23548B4B}">
      <dgm:prSet/>
      <dgm:spPr/>
      <dgm:t>
        <a:bodyPr/>
        <a:lstStyle/>
        <a:p>
          <a:endParaRPr lang="en-US"/>
        </a:p>
      </dgm:t>
    </dgm:pt>
    <dgm:pt modelId="{CFC42912-1D8D-49A4-A06E-7E6762F475A2}" type="sibTrans" cxnId="{B5ADE7DA-874A-4514-B82E-47DF23548B4B}">
      <dgm:prSet/>
      <dgm:spPr/>
      <dgm:t>
        <a:bodyPr/>
        <a:lstStyle/>
        <a:p>
          <a:endParaRPr lang="en-US"/>
        </a:p>
      </dgm:t>
    </dgm:pt>
    <dgm:pt modelId="{ADC002E2-B30C-4AD2-AC6E-D34F6BA7EB85}">
      <dgm:prSet phldrT="[Text]"/>
      <dgm:spPr/>
      <dgm:t>
        <a:bodyPr/>
        <a:lstStyle/>
        <a:p>
          <a:r>
            <a:rPr lang="en-US" dirty="0"/>
            <a:t>Plugins y </a:t>
          </a:r>
          <a:r>
            <a:rPr lang="en-US" dirty="0" err="1"/>
            <a:t>ejercicios</a:t>
          </a:r>
          <a:r>
            <a:rPr lang="en-US" dirty="0"/>
            <a:t> </a:t>
          </a:r>
          <a:r>
            <a:rPr lang="en-US" dirty="0" err="1"/>
            <a:t>extensibles</a:t>
          </a:r>
          <a:r>
            <a:rPr lang="en-US" dirty="0"/>
            <a:t>.</a:t>
          </a:r>
        </a:p>
      </dgm:t>
    </dgm:pt>
    <dgm:pt modelId="{356E0FA4-3A27-4F3C-B669-F7AB4E3E4229}" type="parTrans" cxnId="{45E04B88-F9DE-4108-9307-B88241860AB2}">
      <dgm:prSet/>
      <dgm:spPr/>
      <dgm:t>
        <a:bodyPr/>
        <a:lstStyle/>
        <a:p>
          <a:endParaRPr lang="en-US"/>
        </a:p>
      </dgm:t>
    </dgm:pt>
    <dgm:pt modelId="{67ADBA66-7F44-4C2A-8D27-17A4DFBFB655}" type="sibTrans" cxnId="{45E04B88-F9DE-4108-9307-B88241860AB2}">
      <dgm:prSet/>
      <dgm:spPr/>
      <dgm:t>
        <a:bodyPr/>
        <a:lstStyle/>
        <a:p>
          <a:endParaRPr lang="en-US"/>
        </a:p>
      </dgm:t>
    </dgm:pt>
    <dgm:pt modelId="{9610AEDA-3F09-4974-8DFC-9CFD619535AB}">
      <dgm:prSet phldrT="[Text]"/>
      <dgm:spPr/>
      <dgm:t>
        <a:bodyPr/>
        <a:lstStyle/>
        <a:p>
          <a:r>
            <a:rPr lang="en-US" dirty="0" err="1"/>
            <a:t>Actividades</a:t>
          </a:r>
          <a:r>
            <a:rPr lang="en-US" dirty="0"/>
            <a:t> </a:t>
          </a:r>
          <a:r>
            <a:rPr lang="en-US" dirty="0" err="1"/>
            <a:t>complementarias</a:t>
          </a:r>
          <a:r>
            <a:rPr lang="en-US" dirty="0"/>
            <a:t>.</a:t>
          </a:r>
        </a:p>
      </dgm:t>
    </dgm:pt>
    <dgm:pt modelId="{81B61B14-2D55-43AB-867D-BD1E548EA22E}" type="parTrans" cxnId="{1D850249-7EC3-4025-8388-418540B45615}">
      <dgm:prSet/>
      <dgm:spPr/>
      <dgm:t>
        <a:bodyPr/>
        <a:lstStyle/>
        <a:p>
          <a:endParaRPr lang="en-US"/>
        </a:p>
      </dgm:t>
    </dgm:pt>
    <dgm:pt modelId="{4D5A4DA3-8020-4A4B-8E40-9FD5B48D0F91}" type="sibTrans" cxnId="{1D850249-7EC3-4025-8388-418540B45615}">
      <dgm:prSet/>
      <dgm:spPr/>
      <dgm:t>
        <a:bodyPr/>
        <a:lstStyle/>
        <a:p>
          <a:endParaRPr lang="en-US"/>
        </a:p>
      </dgm:t>
    </dgm:pt>
    <dgm:pt modelId="{6E26A000-B6C8-462A-BAEA-954221459F77}">
      <dgm:prSet phldrT="[Text]"/>
      <dgm:spPr/>
      <dgm:t>
        <a:bodyPr/>
        <a:lstStyle/>
        <a:p>
          <a:r>
            <a:rPr lang="en-US" dirty="0" err="1"/>
            <a:t>Ayudas</a:t>
          </a:r>
          <a:r>
            <a:rPr lang="en-US" dirty="0"/>
            <a:t> </a:t>
          </a:r>
          <a:r>
            <a:rPr lang="en-US" dirty="0" err="1"/>
            <a:t>interactivas</a:t>
          </a:r>
          <a:r>
            <a:rPr lang="en-US" dirty="0"/>
            <a:t>.</a:t>
          </a:r>
        </a:p>
      </dgm:t>
    </dgm:pt>
    <dgm:pt modelId="{D348CD4E-E2E1-4E86-889C-C3D152379AC1}" type="parTrans" cxnId="{80DF296F-F9A3-4177-9C09-8910CC3C33ED}">
      <dgm:prSet/>
      <dgm:spPr/>
    </dgm:pt>
    <dgm:pt modelId="{3D19755E-73DC-4261-9CD7-7349BDF686B5}" type="sibTrans" cxnId="{80DF296F-F9A3-4177-9C09-8910CC3C33ED}">
      <dgm:prSet/>
      <dgm:spPr/>
    </dgm:pt>
    <dgm:pt modelId="{C77DF354-B1E3-429F-ADC3-7EF646E458D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/>
            <a:t>Comunicación</a:t>
          </a:r>
          <a:r>
            <a:rPr lang="en-US" dirty="0"/>
            <a:t> de </a:t>
          </a:r>
          <a:r>
            <a:rPr lang="en-US" dirty="0" err="1"/>
            <a:t>informes</a:t>
          </a:r>
          <a:r>
            <a:rPr lang="en-US" dirty="0"/>
            <a:t> de </a:t>
          </a:r>
          <a:r>
            <a:rPr lang="en-US" dirty="0" err="1"/>
            <a:t>avances</a:t>
          </a:r>
          <a:r>
            <a:rPr lang="en-US" dirty="0"/>
            <a:t> al </a:t>
          </a:r>
          <a:r>
            <a:rPr lang="en-US" dirty="0" err="1"/>
            <a:t>docente</a:t>
          </a:r>
          <a:r>
            <a:rPr lang="en-US" dirty="0"/>
            <a:t>.</a:t>
          </a:r>
        </a:p>
      </dgm:t>
    </dgm:pt>
    <dgm:pt modelId="{E585EEA5-E5A6-41AE-8252-F7C1B00A38AB}" type="parTrans" cxnId="{297F9405-5BBA-4A7F-808D-BC2F9A37C40E}">
      <dgm:prSet/>
      <dgm:spPr/>
    </dgm:pt>
    <dgm:pt modelId="{1906DD0C-EF76-42F4-9FE4-735517481FF2}" type="sibTrans" cxnId="{297F9405-5BBA-4A7F-808D-BC2F9A37C40E}">
      <dgm:prSet/>
      <dgm:spPr/>
    </dgm:pt>
    <dgm:pt modelId="{2A452FC3-A84F-4B14-8626-A25BD9496BBA}" type="pres">
      <dgm:prSet presAssocID="{F76E200D-18A1-4D1A-BE4D-8AECB3C7FED6}" presName="Name0" presStyleCnt="0">
        <dgm:presLayoutVars>
          <dgm:chMax val="7"/>
          <dgm:chPref val="7"/>
          <dgm:dir/>
        </dgm:presLayoutVars>
      </dgm:prSet>
      <dgm:spPr/>
    </dgm:pt>
    <dgm:pt modelId="{F4CBEA48-9AE7-4833-8C8D-6A802BDA78AB}" type="pres">
      <dgm:prSet presAssocID="{F76E200D-18A1-4D1A-BE4D-8AECB3C7FED6}" presName="Name1" presStyleCnt="0"/>
      <dgm:spPr/>
    </dgm:pt>
    <dgm:pt modelId="{091488D4-BA2D-4170-8775-24673CF322D2}" type="pres">
      <dgm:prSet presAssocID="{F76E200D-18A1-4D1A-BE4D-8AECB3C7FED6}" presName="cycle" presStyleCnt="0"/>
      <dgm:spPr/>
    </dgm:pt>
    <dgm:pt modelId="{C055F35B-526E-4F75-965B-BB0C6E0672E2}" type="pres">
      <dgm:prSet presAssocID="{F76E200D-18A1-4D1A-BE4D-8AECB3C7FED6}" presName="srcNode" presStyleLbl="node1" presStyleIdx="0" presStyleCnt="5"/>
      <dgm:spPr/>
    </dgm:pt>
    <dgm:pt modelId="{4C6563B0-88A9-48CC-87C5-FC686633E53E}" type="pres">
      <dgm:prSet presAssocID="{F76E200D-18A1-4D1A-BE4D-8AECB3C7FED6}" presName="conn" presStyleLbl="parChTrans1D2" presStyleIdx="0" presStyleCnt="1"/>
      <dgm:spPr/>
    </dgm:pt>
    <dgm:pt modelId="{DED5EDAD-5E4D-43C1-9B9A-76AD6F2AC5A8}" type="pres">
      <dgm:prSet presAssocID="{F76E200D-18A1-4D1A-BE4D-8AECB3C7FED6}" presName="extraNode" presStyleLbl="node1" presStyleIdx="0" presStyleCnt="5"/>
      <dgm:spPr/>
    </dgm:pt>
    <dgm:pt modelId="{D6FB4739-E188-4525-8A17-AC8F0CB4DDC6}" type="pres">
      <dgm:prSet presAssocID="{F76E200D-18A1-4D1A-BE4D-8AECB3C7FED6}" presName="dstNode" presStyleLbl="node1" presStyleIdx="0" presStyleCnt="5"/>
      <dgm:spPr/>
    </dgm:pt>
    <dgm:pt modelId="{F8CBC821-6587-4F88-B5C4-4F56E6B4565B}" type="pres">
      <dgm:prSet presAssocID="{85A00CEA-4814-4C30-A78B-C0C86518D8FF}" presName="text_1" presStyleLbl="node1" presStyleIdx="0" presStyleCnt="5">
        <dgm:presLayoutVars>
          <dgm:bulletEnabled val="1"/>
        </dgm:presLayoutVars>
      </dgm:prSet>
      <dgm:spPr/>
    </dgm:pt>
    <dgm:pt modelId="{6694B8F5-9C05-401A-A8AE-0C36D0D21247}" type="pres">
      <dgm:prSet presAssocID="{85A00CEA-4814-4C30-A78B-C0C86518D8FF}" presName="accent_1" presStyleCnt="0"/>
      <dgm:spPr/>
    </dgm:pt>
    <dgm:pt modelId="{7862876B-BC4F-41D6-B0C6-58FC35233530}" type="pres">
      <dgm:prSet presAssocID="{85A00CEA-4814-4C30-A78B-C0C86518D8FF}" presName="accentRepeatNode" presStyleLbl="solidFgAcc1" presStyleIdx="0" presStyleCnt="5"/>
      <dgm:spPr/>
    </dgm:pt>
    <dgm:pt modelId="{6FF6C3F5-9EAE-4D5F-AB4C-7A7960F6BDBF}" type="pres">
      <dgm:prSet presAssocID="{ADC002E2-B30C-4AD2-AC6E-D34F6BA7EB85}" presName="text_2" presStyleLbl="node1" presStyleIdx="1" presStyleCnt="5">
        <dgm:presLayoutVars>
          <dgm:bulletEnabled val="1"/>
        </dgm:presLayoutVars>
      </dgm:prSet>
      <dgm:spPr/>
    </dgm:pt>
    <dgm:pt modelId="{0B3FDCD5-EE3F-4CC1-8AD6-EA31D74CB598}" type="pres">
      <dgm:prSet presAssocID="{ADC002E2-B30C-4AD2-AC6E-D34F6BA7EB85}" presName="accent_2" presStyleCnt="0"/>
      <dgm:spPr/>
    </dgm:pt>
    <dgm:pt modelId="{5C8FC8C3-CE87-4565-A02E-D970D2B3D6D9}" type="pres">
      <dgm:prSet presAssocID="{ADC002E2-B30C-4AD2-AC6E-D34F6BA7EB85}" presName="accentRepeatNode" presStyleLbl="solidFgAcc1" presStyleIdx="1" presStyleCnt="5"/>
      <dgm:spPr/>
    </dgm:pt>
    <dgm:pt modelId="{6EF94CF6-F2C0-4460-AE96-034CA6A16DC8}" type="pres">
      <dgm:prSet presAssocID="{9610AEDA-3F09-4974-8DFC-9CFD619535AB}" presName="text_3" presStyleLbl="node1" presStyleIdx="2" presStyleCnt="5">
        <dgm:presLayoutVars>
          <dgm:bulletEnabled val="1"/>
        </dgm:presLayoutVars>
      </dgm:prSet>
      <dgm:spPr/>
    </dgm:pt>
    <dgm:pt modelId="{4F0D7D4A-5101-42C8-8826-99970DCE03DC}" type="pres">
      <dgm:prSet presAssocID="{9610AEDA-3F09-4974-8DFC-9CFD619535AB}" presName="accent_3" presStyleCnt="0"/>
      <dgm:spPr/>
    </dgm:pt>
    <dgm:pt modelId="{EB603F65-F44E-4A24-93CA-8EED6FE343C4}" type="pres">
      <dgm:prSet presAssocID="{9610AEDA-3F09-4974-8DFC-9CFD619535AB}" presName="accentRepeatNode" presStyleLbl="solidFgAcc1" presStyleIdx="2" presStyleCnt="5"/>
      <dgm:spPr/>
    </dgm:pt>
    <dgm:pt modelId="{AE845C0C-226D-42C0-862A-A51F7223B310}" type="pres">
      <dgm:prSet presAssocID="{6E26A000-B6C8-462A-BAEA-954221459F77}" presName="text_4" presStyleLbl="node1" presStyleIdx="3" presStyleCnt="5">
        <dgm:presLayoutVars>
          <dgm:bulletEnabled val="1"/>
        </dgm:presLayoutVars>
      </dgm:prSet>
      <dgm:spPr/>
    </dgm:pt>
    <dgm:pt modelId="{3D718FBA-D4D8-4733-9221-9DA131C90EF0}" type="pres">
      <dgm:prSet presAssocID="{6E26A000-B6C8-462A-BAEA-954221459F77}" presName="accent_4" presStyleCnt="0"/>
      <dgm:spPr/>
    </dgm:pt>
    <dgm:pt modelId="{9F5C73F3-C992-4383-93F7-463F1F40D956}" type="pres">
      <dgm:prSet presAssocID="{6E26A000-B6C8-462A-BAEA-954221459F77}" presName="accentRepeatNode" presStyleLbl="solidFgAcc1" presStyleIdx="3" presStyleCnt="5"/>
      <dgm:spPr/>
    </dgm:pt>
    <dgm:pt modelId="{A4BC1B11-9389-4D53-B486-91759DBDA7E0}" type="pres">
      <dgm:prSet presAssocID="{C77DF354-B1E3-429F-ADC3-7EF646E458DC}" presName="text_5" presStyleLbl="node1" presStyleIdx="4" presStyleCnt="5">
        <dgm:presLayoutVars>
          <dgm:bulletEnabled val="1"/>
        </dgm:presLayoutVars>
      </dgm:prSet>
      <dgm:spPr/>
    </dgm:pt>
    <dgm:pt modelId="{99CAB67C-A66C-44DB-9C59-140CD96CC704}" type="pres">
      <dgm:prSet presAssocID="{C77DF354-B1E3-429F-ADC3-7EF646E458DC}" presName="accent_5" presStyleCnt="0"/>
      <dgm:spPr/>
    </dgm:pt>
    <dgm:pt modelId="{3DCE4E06-3DCB-4255-A39E-36529C591056}" type="pres">
      <dgm:prSet presAssocID="{C77DF354-B1E3-429F-ADC3-7EF646E458DC}" presName="accentRepeatNode" presStyleLbl="solidFgAcc1" presStyleIdx="4" presStyleCnt="5"/>
      <dgm:spPr/>
    </dgm:pt>
  </dgm:ptLst>
  <dgm:cxnLst>
    <dgm:cxn modelId="{831457EF-C404-4C27-BA91-8B777A503967}" type="presOf" srcId="{85A00CEA-4814-4C30-A78B-C0C86518D8FF}" destId="{F8CBC821-6587-4F88-B5C4-4F56E6B4565B}" srcOrd="0" destOrd="0" presId="urn:microsoft.com/office/officeart/2008/layout/VerticalCurvedList"/>
    <dgm:cxn modelId="{13C2D135-A05D-487B-AC97-F8375715B627}" type="presOf" srcId="{9610AEDA-3F09-4974-8DFC-9CFD619535AB}" destId="{6EF94CF6-F2C0-4460-AE96-034CA6A16DC8}" srcOrd="0" destOrd="0" presId="urn:microsoft.com/office/officeart/2008/layout/VerticalCurvedList"/>
    <dgm:cxn modelId="{297F9405-5BBA-4A7F-808D-BC2F9A37C40E}" srcId="{F76E200D-18A1-4D1A-BE4D-8AECB3C7FED6}" destId="{C77DF354-B1E3-429F-ADC3-7EF646E458DC}" srcOrd="4" destOrd="0" parTransId="{E585EEA5-E5A6-41AE-8252-F7C1B00A38AB}" sibTransId="{1906DD0C-EF76-42F4-9FE4-735517481FF2}"/>
    <dgm:cxn modelId="{B2D8B5D6-CDA4-4398-A8D2-3130BB0AEF8C}" type="presOf" srcId="{C77DF354-B1E3-429F-ADC3-7EF646E458DC}" destId="{A4BC1B11-9389-4D53-B486-91759DBDA7E0}" srcOrd="0" destOrd="0" presId="urn:microsoft.com/office/officeart/2008/layout/VerticalCurvedList"/>
    <dgm:cxn modelId="{1D850249-7EC3-4025-8388-418540B45615}" srcId="{F76E200D-18A1-4D1A-BE4D-8AECB3C7FED6}" destId="{9610AEDA-3F09-4974-8DFC-9CFD619535AB}" srcOrd="2" destOrd="0" parTransId="{81B61B14-2D55-43AB-867D-BD1E548EA22E}" sibTransId="{4D5A4DA3-8020-4A4B-8E40-9FD5B48D0F91}"/>
    <dgm:cxn modelId="{80DF296F-F9A3-4177-9C09-8910CC3C33ED}" srcId="{F76E200D-18A1-4D1A-BE4D-8AECB3C7FED6}" destId="{6E26A000-B6C8-462A-BAEA-954221459F77}" srcOrd="3" destOrd="0" parTransId="{D348CD4E-E2E1-4E86-889C-C3D152379AC1}" sibTransId="{3D19755E-73DC-4261-9CD7-7349BDF686B5}"/>
    <dgm:cxn modelId="{1606A01A-66B8-4436-983B-A0A80B72299A}" type="presOf" srcId="{CFC42912-1D8D-49A4-A06E-7E6762F475A2}" destId="{4C6563B0-88A9-48CC-87C5-FC686633E53E}" srcOrd="0" destOrd="0" presId="urn:microsoft.com/office/officeart/2008/layout/VerticalCurvedList"/>
    <dgm:cxn modelId="{1C2C5951-6B1F-4005-AABA-5CB0CEFCABDA}" type="presOf" srcId="{ADC002E2-B30C-4AD2-AC6E-D34F6BA7EB85}" destId="{6FF6C3F5-9EAE-4D5F-AB4C-7A7960F6BDBF}" srcOrd="0" destOrd="0" presId="urn:microsoft.com/office/officeart/2008/layout/VerticalCurvedList"/>
    <dgm:cxn modelId="{45E04B88-F9DE-4108-9307-B88241860AB2}" srcId="{F76E200D-18A1-4D1A-BE4D-8AECB3C7FED6}" destId="{ADC002E2-B30C-4AD2-AC6E-D34F6BA7EB85}" srcOrd="1" destOrd="0" parTransId="{356E0FA4-3A27-4F3C-B669-F7AB4E3E4229}" sibTransId="{67ADBA66-7F44-4C2A-8D27-17A4DFBFB655}"/>
    <dgm:cxn modelId="{B5ADE7DA-874A-4514-B82E-47DF23548B4B}" srcId="{F76E200D-18A1-4D1A-BE4D-8AECB3C7FED6}" destId="{85A00CEA-4814-4C30-A78B-C0C86518D8FF}" srcOrd="0" destOrd="0" parTransId="{87502ED2-6E4A-4864-9134-A321E57C4D0B}" sibTransId="{CFC42912-1D8D-49A4-A06E-7E6762F475A2}"/>
    <dgm:cxn modelId="{ACDCC0E1-B0D2-4B1F-A6E2-9676D9F92F16}" type="presOf" srcId="{F76E200D-18A1-4D1A-BE4D-8AECB3C7FED6}" destId="{2A452FC3-A84F-4B14-8626-A25BD9496BBA}" srcOrd="0" destOrd="0" presId="urn:microsoft.com/office/officeart/2008/layout/VerticalCurvedList"/>
    <dgm:cxn modelId="{CAF543CF-8AAF-45B5-8629-B145DBB959E3}" type="presOf" srcId="{6E26A000-B6C8-462A-BAEA-954221459F77}" destId="{AE845C0C-226D-42C0-862A-A51F7223B310}" srcOrd="0" destOrd="0" presId="urn:microsoft.com/office/officeart/2008/layout/VerticalCurvedList"/>
    <dgm:cxn modelId="{FCA5336E-CD49-4B00-9D8B-1074A29753C4}" type="presParOf" srcId="{2A452FC3-A84F-4B14-8626-A25BD9496BBA}" destId="{F4CBEA48-9AE7-4833-8C8D-6A802BDA78AB}" srcOrd="0" destOrd="0" presId="urn:microsoft.com/office/officeart/2008/layout/VerticalCurvedList"/>
    <dgm:cxn modelId="{743FE204-1CF6-4675-8AB8-90B42983C9AC}" type="presParOf" srcId="{F4CBEA48-9AE7-4833-8C8D-6A802BDA78AB}" destId="{091488D4-BA2D-4170-8775-24673CF322D2}" srcOrd="0" destOrd="0" presId="urn:microsoft.com/office/officeart/2008/layout/VerticalCurvedList"/>
    <dgm:cxn modelId="{9BA23A4A-55E5-4B0C-9FEA-F4115A851C4B}" type="presParOf" srcId="{091488D4-BA2D-4170-8775-24673CF322D2}" destId="{C055F35B-526E-4F75-965B-BB0C6E0672E2}" srcOrd="0" destOrd="0" presId="urn:microsoft.com/office/officeart/2008/layout/VerticalCurvedList"/>
    <dgm:cxn modelId="{AD63A834-A98A-426A-9E24-D55E42759419}" type="presParOf" srcId="{091488D4-BA2D-4170-8775-24673CF322D2}" destId="{4C6563B0-88A9-48CC-87C5-FC686633E53E}" srcOrd="1" destOrd="0" presId="urn:microsoft.com/office/officeart/2008/layout/VerticalCurvedList"/>
    <dgm:cxn modelId="{7483DB95-7D00-4BC5-A538-3FD254485796}" type="presParOf" srcId="{091488D4-BA2D-4170-8775-24673CF322D2}" destId="{DED5EDAD-5E4D-43C1-9B9A-76AD6F2AC5A8}" srcOrd="2" destOrd="0" presId="urn:microsoft.com/office/officeart/2008/layout/VerticalCurvedList"/>
    <dgm:cxn modelId="{CDB45DD8-B4FB-4E52-88C4-CDE7A24DAAFD}" type="presParOf" srcId="{091488D4-BA2D-4170-8775-24673CF322D2}" destId="{D6FB4739-E188-4525-8A17-AC8F0CB4DDC6}" srcOrd="3" destOrd="0" presId="urn:microsoft.com/office/officeart/2008/layout/VerticalCurvedList"/>
    <dgm:cxn modelId="{54428265-6443-49FF-8AAD-B6B8DAE91324}" type="presParOf" srcId="{F4CBEA48-9AE7-4833-8C8D-6A802BDA78AB}" destId="{F8CBC821-6587-4F88-B5C4-4F56E6B4565B}" srcOrd="1" destOrd="0" presId="urn:microsoft.com/office/officeart/2008/layout/VerticalCurvedList"/>
    <dgm:cxn modelId="{2253605C-0489-41AF-A7DA-FC2E039C33C0}" type="presParOf" srcId="{F4CBEA48-9AE7-4833-8C8D-6A802BDA78AB}" destId="{6694B8F5-9C05-401A-A8AE-0C36D0D21247}" srcOrd="2" destOrd="0" presId="urn:microsoft.com/office/officeart/2008/layout/VerticalCurvedList"/>
    <dgm:cxn modelId="{EB984F62-F11E-4BE5-B04E-19C05FD2DE57}" type="presParOf" srcId="{6694B8F5-9C05-401A-A8AE-0C36D0D21247}" destId="{7862876B-BC4F-41D6-B0C6-58FC35233530}" srcOrd="0" destOrd="0" presId="urn:microsoft.com/office/officeart/2008/layout/VerticalCurvedList"/>
    <dgm:cxn modelId="{52B9820B-2FD1-4352-91F6-1097E72D9FB5}" type="presParOf" srcId="{F4CBEA48-9AE7-4833-8C8D-6A802BDA78AB}" destId="{6FF6C3F5-9EAE-4D5F-AB4C-7A7960F6BDBF}" srcOrd="3" destOrd="0" presId="urn:microsoft.com/office/officeart/2008/layout/VerticalCurvedList"/>
    <dgm:cxn modelId="{25C910E0-85F9-4E03-9B5F-6606C4E850D8}" type="presParOf" srcId="{F4CBEA48-9AE7-4833-8C8D-6A802BDA78AB}" destId="{0B3FDCD5-EE3F-4CC1-8AD6-EA31D74CB598}" srcOrd="4" destOrd="0" presId="urn:microsoft.com/office/officeart/2008/layout/VerticalCurvedList"/>
    <dgm:cxn modelId="{E5E02DBE-996B-4A49-815F-C5C549FF3258}" type="presParOf" srcId="{0B3FDCD5-EE3F-4CC1-8AD6-EA31D74CB598}" destId="{5C8FC8C3-CE87-4565-A02E-D970D2B3D6D9}" srcOrd="0" destOrd="0" presId="urn:microsoft.com/office/officeart/2008/layout/VerticalCurvedList"/>
    <dgm:cxn modelId="{671D6243-4E93-4EAB-A57E-9C008552987F}" type="presParOf" srcId="{F4CBEA48-9AE7-4833-8C8D-6A802BDA78AB}" destId="{6EF94CF6-F2C0-4460-AE96-034CA6A16DC8}" srcOrd="5" destOrd="0" presId="urn:microsoft.com/office/officeart/2008/layout/VerticalCurvedList"/>
    <dgm:cxn modelId="{7A223814-335B-4D99-B742-9A5E6AF62BF3}" type="presParOf" srcId="{F4CBEA48-9AE7-4833-8C8D-6A802BDA78AB}" destId="{4F0D7D4A-5101-42C8-8826-99970DCE03DC}" srcOrd="6" destOrd="0" presId="urn:microsoft.com/office/officeart/2008/layout/VerticalCurvedList"/>
    <dgm:cxn modelId="{6055DD63-F81A-4D5C-B7B6-84012E40078B}" type="presParOf" srcId="{4F0D7D4A-5101-42C8-8826-99970DCE03DC}" destId="{EB603F65-F44E-4A24-93CA-8EED6FE343C4}" srcOrd="0" destOrd="0" presId="urn:microsoft.com/office/officeart/2008/layout/VerticalCurvedList"/>
    <dgm:cxn modelId="{B8BC7F38-8CB7-4585-B494-DAF6C19C9925}" type="presParOf" srcId="{F4CBEA48-9AE7-4833-8C8D-6A802BDA78AB}" destId="{AE845C0C-226D-42C0-862A-A51F7223B310}" srcOrd="7" destOrd="0" presId="urn:microsoft.com/office/officeart/2008/layout/VerticalCurvedList"/>
    <dgm:cxn modelId="{C901590C-3B18-434F-B027-90B80E456DF9}" type="presParOf" srcId="{F4CBEA48-9AE7-4833-8C8D-6A802BDA78AB}" destId="{3D718FBA-D4D8-4733-9221-9DA131C90EF0}" srcOrd="8" destOrd="0" presId="urn:microsoft.com/office/officeart/2008/layout/VerticalCurvedList"/>
    <dgm:cxn modelId="{03925A20-1B3C-4482-AB48-2F1C718287EB}" type="presParOf" srcId="{3D718FBA-D4D8-4733-9221-9DA131C90EF0}" destId="{9F5C73F3-C992-4383-93F7-463F1F40D956}" srcOrd="0" destOrd="0" presId="urn:microsoft.com/office/officeart/2008/layout/VerticalCurvedList"/>
    <dgm:cxn modelId="{4FED48CA-66D0-4779-8C07-8394F5DA96EC}" type="presParOf" srcId="{F4CBEA48-9AE7-4833-8C8D-6A802BDA78AB}" destId="{A4BC1B11-9389-4D53-B486-91759DBDA7E0}" srcOrd="9" destOrd="0" presId="urn:microsoft.com/office/officeart/2008/layout/VerticalCurvedList"/>
    <dgm:cxn modelId="{57D82200-6997-4431-959D-34F280A227D5}" type="presParOf" srcId="{F4CBEA48-9AE7-4833-8C8D-6A802BDA78AB}" destId="{99CAB67C-A66C-44DB-9C59-140CD96CC704}" srcOrd="10" destOrd="0" presId="urn:microsoft.com/office/officeart/2008/layout/VerticalCurvedList"/>
    <dgm:cxn modelId="{DA9373D0-FB31-4D6A-947F-A15D4561BBC9}" type="presParOf" srcId="{99CAB67C-A66C-44DB-9C59-140CD96CC704}" destId="{3DCE4E06-3DCB-4255-A39E-36529C5910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2DB22-C96A-45F5-BA0D-E1A9EF8FEA4D}">
      <dsp:nvSpPr>
        <dsp:cNvPr id="0" name=""/>
        <dsp:cNvSpPr/>
      </dsp:nvSpPr>
      <dsp:spPr>
        <a:xfrm>
          <a:off x="0" y="7379"/>
          <a:ext cx="8520600" cy="514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Introducción</a:t>
          </a:r>
          <a:endParaRPr lang="es-AR" sz="2200" kern="1200"/>
        </a:p>
      </dsp:txBody>
      <dsp:txXfrm>
        <a:off x="25130" y="32509"/>
        <a:ext cx="8470340" cy="464540"/>
      </dsp:txXfrm>
    </dsp:sp>
    <dsp:sp modelId="{AB52A976-B791-4A7E-9B8E-4F12D15D0A6F}">
      <dsp:nvSpPr>
        <dsp:cNvPr id="0" name=""/>
        <dsp:cNvSpPr/>
      </dsp:nvSpPr>
      <dsp:spPr>
        <a:xfrm>
          <a:off x="0" y="585539"/>
          <a:ext cx="8520600" cy="514800"/>
        </a:xfrm>
        <a:prstGeom prst="roundRect">
          <a:avLst/>
        </a:prstGeom>
        <a:gradFill rotWithShape="0">
          <a:gsLst>
            <a:gs pos="0">
              <a:schemeClr val="accent3">
                <a:hueOff val="-2495830"/>
                <a:satOff val="21154"/>
                <a:lumOff val="21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2495830"/>
                <a:satOff val="21154"/>
                <a:lumOff val="21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Alcance</a:t>
          </a:r>
          <a:endParaRPr lang="es-AR" sz="2200" kern="1200"/>
        </a:p>
      </dsp:txBody>
      <dsp:txXfrm>
        <a:off x="25130" y="610669"/>
        <a:ext cx="8470340" cy="464540"/>
      </dsp:txXfrm>
    </dsp:sp>
    <dsp:sp modelId="{1C2C7DA3-582B-4779-85E2-B40E8BD99BC3}">
      <dsp:nvSpPr>
        <dsp:cNvPr id="0" name=""/>
        <dsp:cNvSpPr/>
      </dsp:nvSpPr>
      <dsp:spPr>
        <a:xfrm>
          <a:off x="0" y="1163699"/>
          <a:ext cx="8520600" cy="514800"/>
        </a:xfrm>
        <a:prstGeom prst="roundRect">
          <a:avLst/>
        </a:prstGeom>
        <a:gradFill rotWithShape="0">
          <a:gsLst>
            <a:gs pos="0">
              <a:schemeClr val="accent3">
                <a:hueOff val="-4991659"/>
                <a:satOff val="42307"/>
                <a:lumOff val="42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4991659"/>
                <a:satOff val="42307"/>
                <a:lumOff val="42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 err="1"/>
            <a:t>Conceptos</a:t>
          </a:r>
          <a:r>
            <a:rPr lang="en-US" sz="2200" b="0" i="0" kern="1200" dirty="0"/>
            <a:t> del </a:t>
          </a:r>
          <a:r>
            <a:rPr lang="en-US" sz="2200" b="0" i="0" kern="1200" dirty="0" err="1"/>
            <a:t>sistema</a:t>
          </a:r>
          <a:endParaRPr lang="es-AR" sz="2200" kern="1200" dirty="0"/>
        </a:p>
      </dsp:txBody>
      <dsp:txXfrm>
        <a:off x="25130" y="1188829"/>
        <a:ext cx="8470340" cy="464540"/>
      </dsp:txXfrm>
    </dsp:sp>
    <dsp:sp modelId="{CB1736F5-1304-4312-8451-C39250A36DFE}">
      <dsp:nvSpPr>
        <dsp:cNvPr id="0" name=""/>
        <dsp:cNvSpPr/>
      </dsp:nvSpPr>
      <dsp:spPr>
        <a:xfrm>
          <a:off x="0" y="1741860"/>
          <a:ext cx="8520600" cy="514800"/>
        </a:xfrm>
        <a:prstGeom prst="roundRect">
          <a:avLst/>
        </a:prstGeom>
        <a:gradFill rotWithShape="0">
          <a:gsLst>
            <a:gs pos="0">
              <a:schemeClr val="accent3">
                <a:hueOff val="-7487489"/>
                <a:satOff val="63461"/>
                <a:lumOff val="632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7487489"/>
                <a:satOff val="63461"/>
                <a:lumOff val="632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¿Que puede hacer SAFE?</a:t>
          </a:r>
          <a:endParaRPr lang="es-AR" sz="2200" kern="1200"/>
        </a:p>
      </dsp:txBody>
      <dsp:txXfrm>
        <a:off x="25130" y="1766990"/>
        <a:ext cx="8470340" cy="464540"/>
      </dsp:txXfrm>
    </dsp:sp>
    <dsp:sp modelId="{E6159434-8242-4FFC-B98C-2D02780F8357}">
      <dsp:nvSpPr>
        <dsp:cNvPr id="0" name=""/>
        <dsp:cNvSpPr/>
      </dsp:nvSpPr>
      <dsp:spPr>
        <a:xfrm>
          <a:off x="0" y="2256660"/>
          <a:ext cx="8520600" cy="63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2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Demo</a:t>
          </a:r>
          <a:r>
            <a:rPr lang="en-US" sz="1700" b="0" i="0" kern="1200" dirty="0"/>
            <a:t>.</a:t>
          </a:r>
          <a:endParaRPr lang="es-AR" sz="17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 err="1"/>
            <a:t>Configuración</a:t>
          </a:r>
          <a:r>
            <a:rPr lang="en-US" sz="1700" b="0" i="0" kern="1200" dirty="0"/>
            <a:t>.</a:t>
          </a:r>
          <a:endParaRPr lang="es-AR" sz="1700" kern="1200" dirty="0"/>
        </a:p>
      </dsp:txBody>
      <dsp:txXfrm>
        <a:off x="0" y="2256660"/>
        <a:ext cx="8520600" cy="637560"/>
      </dsp:txXfrm>
    </dsp:sp>
    <dsp:sp modelId="{7A8B5E91-9241-43DD-88CF-2E4C12688D32}">
      <dsp:nvSpPr>
        <dsp:cNvPr id="0" name=""/>
        <dsp:cNvSpPr/>
      </dsp:nvSpPr>
      <dsp:spPr>
        <a:xfrm>
          <a:off x="0" y="2894220"/>
          <a:ext cx="8520600" cy="514800"/>
        </a:xfrm>
        <a:prstGeom prst="roundRect">
          <a:avLst/>
        </a:prstGeom>
        <a:gradFill rotWithShape="0">
          <a:gsLst>
            <a:gs pos="0">
              <a:schemeClr val="accent3">
                <a:hueOff val="-9983318"/>
                <a:satOff val="84615"/>
                <a:lumOff val="843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9983318"/>
                <a:satOff val="84615"/>
                <a:lumOff val="843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Selfie </a:t>
          </a:r>
          <a:endParaRPr lang="es-AR" sz="2200" kern="1200"/>
        </a:p>
      </dsp:txBody>
      <dsp:txXfrm>
        <a:off x="25130" y="2919350"/>
        <a:ext cx="8470340" cy="464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CE150-B87F-4A1C-B0CE-11E44E6430CF}">
      <dsp:nvSpPr>
        <dsp:cNvPr id="0" name=""/>
        <dsp:cNvSpPr/>
      </dsp:nvSpPr>
      <dsp:spPr>
        <a:xfrm>
          <a:off x="2670517" y="917272"/>
          <a:ext cx="2286866" cy="228686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SAFE</a:t>
          </a:r>
        </a:p>
      </dsp:txBody>
      <dsp:txXfrm>
        <a:off x="3005421" y="1252176"/>
        <a:ext cx="1617058" cy="1617058"/>
      </dsp:txXfrm>
    </dsp:sp>
    <dsp:sp modelId="{EB23AD59-A138-482B-BD62-DD6EBBBFCE13}">
      <dsp:nvSpPr>
        <dsp:cNvPr id="0" name=""/>
        <dsp:cNvSpPr/>
      </dsp:nvSpPr>
      <dsp:spPr>
        <a:xfrm>
          <a:off x="3096526" y="-122319"/>
          <a:ext cx="1434848" cy="1387498"/>
        </a:xfrm>
        <a:prstGeom prst="ellipse">
          <a:avLst/>
        </a:prstGeom>
        <a:solidFill>
          <a:schemeClr val="accent4">
            <a:alpha val="50000"/>
            <a:hueOff val="2299185"/>
            <a:satOff val="-7212"/>
            <a:lumOff val="-8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Sistema</a:t>
          </a:r>
          <a:br>
            <a:rPr lang="en-US" sz="1200" b="1" kern="1200" dirty="0"/>
          </a:br>
          <a:r>
            <a:rPr lang="en-US" sz="1200" b="1" kern="1200" dirty="0"/>
            <a:t>Web</a:t>
          </a:r>
        </a:p>
      </dsp:txBody>
      <dsp:txXfrm>
        <a:off x="3306655" y="80875"/>
        <a:ext cx="1014590" cy="981110"/>
      </dsp:txXfrm>
    </dsp:sp>
    <dsp:sp modelId="{C403D6CB-E47F-46A1-A318-36FC737DF673}">
      <dsp:nvSpPr>
        <dsp:cNvPr id="0" name=""/>
        <dsp:cNvSpPr/>
      </dsp:nvSpPr>
      <dsp:spPr>
        <a:xfrm>
          <a:off x="4569096" y="1354761"/>
          <a:ext cx="1468259" cy="1411888"/>
        </a:xfrm>
        <a:prstGeom prst="ellipse">
          <a:avLst/>
        </a:prstGeom>
        <a:solidFill>
          <a:schemeClr val="accent4">
            <a:alpha val="50000"/>
            <a:hueOff val="4598371"/>
            <a:satOff val="-14423"/>
            <a:lumOff val="-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Ayuda</a:t>
          </a:r>
          <a:r>
            <a:rPr lang="en-US" sz="1200" b="1" kern="1200" dirty="0"/>
            <a:t> al </a:t>
          </a:r>
          <a:r>
            <a:rPr lang="en-US" sz="1200" b="1" kern="1200" dirty="0" err="1"/>
            <a:t>Alumno</a:t>
          </a:r>
          <a:endParaRPr lang="en-US" sz="1200" b="1" kern="1200" dirty="0"/>
        </a:p>
      </dsp:txBody>
      <dsp:txXfrm>
        <a:off x="4784118" y="1561527"/>
        <a:ext cx="1038215" cy="998356"/>
      </dsp:txXfrm>
    </dsp:sp>
    <dsp:sp modelId="{DFF3A8BC-6ADA-482E-ADE8-85EF52E937B3}">
      <dsp:nvSpPr>
        <dsp:cNvPr id="0" name=""/>
        <dsp:cNvSpPr/>
      </dsp:nvSpPr>
      <dsp:spPr>
        <a:xfrm>
          <a:off x="3135236" y="2854842"/>
          <a:ext cx="1357426" cy="1390277"/>
        </a:xfrm>
        <a:prstGeom prst="ellipse">
          <a:avLst/>
        </a:prstGeom>
        <a:solidFill>
          <a:schemeClr val="accent4">
            <a:alpha val="50000"/>
            <a:hueOff val="6897556"/>
            <a:satOff val="-21635"/>
            <a:lumOff val="-25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Utilizando</a:t>
          </a:r>
          <a:r>
            <a:rPr lang="en-US" sz="1200" b="1" kern="1200" dirty="0"/>
            <a:t> </a:t>
          </a:r>
          <a:r>
            <a:rPr lang="en-US" sz="1200" b="1" kern="1200" dirty="0" err="1"/>
            <a:t>Aprendizaje</a:t>
          </a:r>
          <a:r>
            <a:rPr lang="en-US" sz="1200" b="1" kern="1200" dirty="0"/>
            <a:t> </a:t>
          </a:r>
          <a:r>
            <a:rPr lang="en-US" sz="1200" b="1" kern="1200" dirty="0" err="1"/>
            <a:t>Adaptativo</a:t>
          </a:r>
          <a:endParaRPr lang="en-US" sz="1200" b="1" kern="1200" dirty="0"/>
        </a:p>
      </dsp:txBody>
      <dsp:txXfrm>
        <a:off x="3334026" y="3058443"/>
        <a:ext cx="959846" cy="983075"/>
      </dsp:txXfrm>
    </dsp:sp>
    <dsp:sp modelId="{5A5F172F-89A6-4F85-84B0-D458BDD3EA25}">
      <dsp:nvSpPr>
        <dsp:cNvPr id="0" name=""/>
        <dsp:cNvSpPr/>
      </dsp:nvSpPr>
      <dsp:spPr>
        <a:xfrm>
          <a:off x="1588029" y="1306371"/>
          <a:ext cx="1473290" cy="1508668"/>
        </a:xfrm>
        <a:prstGeom prst="ellipse">
          <a:avLst/>
        </a:prstGeom>
        <a:solidFill>
          <a:schemeClr val="accent4">
            <a:alpha val="50000"/>
            <a:hueOff val="9196741"/>
            <a:satOff val="-28846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Control y </a:t>
          </a:r>
          <a:r>
            <a:rPr lang="en-US" sz="1200" b="1" kern="1200" dirty="0" err="1"/>
            <a:t>Seguimiento</a:t>
          </a:r>
          <a:endParaRPr lang="en-US" sz="1200" b="1" kern="1200" dirty="0"/>
        </a:p>
      </dsp:txBody>
      <dsp:txXfrm>
        <a:off x="1803787" y="1527310"/>
        <a:ext cx="1041774" cy="10667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14350-00BF-4A21-87DC-F8F1014C8E70}">
      <dsp:nvSpPr>
        <dsp:cNvPr id="0" name=""/>
        <dsp:cNvSpPr/>
      </dsp:nvSpPr>
      <dsp:spPr>
        <a:xfrm>
          <a:off x="4222982" y="1753471"/>
          <a:ext cx="2143132" cy="2143132"/>
        </a:xfrm>
        <a:prstGeom prst="gear9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dirty="0"/>
        </a:p>
      </dsp:txBody>
      <dsp:txXfrm>
        <a:off x="4653847" y="2255489"/>
        <a:ext cx="1281402" cy="1101615"/>
      </dsp:txXfrm>
    </dsp:sp>
    <dsp:sp modelId="{FF2519F5-6A98-457A-A555-ED7A2CB951D8}">
      <dsp:nvSpPr>
        <dsp:cNvPr id="0" name=""/>
        <dsp:cNvSpPr/>
      </dsp:nvSpPr>
      <dsp:spPr>
        <a:xfrm>
          <a:off x="2976069" y="1246913"/>
          <a:ext cx="1558641" cy="1558641"/>
        </a:xfrm>
        <a:prstGeom prst="gear6">
          <a:avLst/>
        </a:prstGeom>
        <a:gradFill rotWithShape="0">
          <a:gsLst>
            <a:gs pos="0">
              <a:schemeClr val="accent4">
                <a:hueOff val="4598371"/>
                <a:satOff val="-14423"/>
                <a:lumOff val="-166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4598371"/>
                <a:satOff val="-14423"/>
                <a:lumOff val="-166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dirty="0"/>
        </a:p>
      </dsp:txBody>
      <dsp:txXfrm>
        <a:off x="3368462" y="1641677"/>
        <a:ext cx="773855" cy="769113"/>
      </dsp:txXfrm>
    </dsp:sp>
    <dsp:sp modelId="{B47BFA18-5B55-4445-9622-DD241763EB29}">
      <dsp:nvSpPr>
        <dsp:cNvPr id="0" name=""/>
        <dsp:cNvSpPr/>
      </dsp:nvSpPr>
      <dsp:spPr>
        <a:xfrm rot="20700000">
          <a:off x="3849067" y="171609"/>
          <a:ext cx="1527150" cy="1527150"/>
        </a:xfrm>
        <a:prstGeom prst="gear6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</a:rPr>
            <a:t>IRT</a:t>
          </a:r>
        </a:p>
      </dsp:txBody>
      <dsp:txXfrm rot="-20700000">
        <a:off x="4184016" y="506558"/>
        <a:ext cx="857252" cy="857252"/>
      </dsp:txXfrm>
    </dsp:sp>
    <dsp:sp modelId="{27B73AD9-11AA-4C10-BB6D-47FB9246C613}">
      <dsp:nvSpPr>
        <dsp:cNvPr id="0" name=""/>
        <dsp:cNvSpPr/>
      </dsp:nvSpPr>
      <dsp:spPr>
        <a:xfrm>
          <a:off x="4054953" y="1431914"/>
          <a:ext cx="2743209" cy="2743209"/>
        </a:xfrm>
        <a:prstGeom prst="circularArrow">
          <a:avLst>
            <a:gd name="adj1" fmla="val 4687"/>
            <a:gd name="adj2" fmla="val 299029"/>
            <a:gd name="adj3" fmla="val 2508752"/>
            <a:gd name="adj4" fmla="val 15877339"/>
            <a:gd name="adj5" fmla="val 5469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8F8855-44AA-4339-8B32-9679A3ED2228}">
      <dsp:nvSpPr>
        <dsp:cNvPr id="0" name=""/>
        <dsp:cNvSpPr/>
      </dsp:nvSpPr>
      <dsp:spPr>
        <a:xfrm>
          <a:off x="2700037" y="903322"/>
          <a:ext cx="1993112" cy="199311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4">
                <a:hueOff val="4598371"/>
                <a:satOff val="-14423"/>
                <a:lumOff val="-166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4598371"/>
                <a:satOff val="-14423"/>
                <a:lumOff val="-166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A17537-B3A7-4C27-8366-0195B576EB14}">
      <dsp:nvSpPr>
        <dsp:cNvPr id="0" name=""/>
        <dsp:cNvSpPr/>
      </dsp:nvSpPr>
      <dsp:spPr>
        <a:xfrm>
          <a:off x="3495822" y="-161616"/>
          <a:ext cx="2148977" cy="214897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9196741"/>
                <a:satOff val="-28846"/>
                <a:lumOff val="-333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196741"/>
                <a:satOff val="-28846"/>
                <a:lumOff val="-333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26A4A-33A3-484C-A09E-22B4B7360782}">
      <dsp:nvSpPr>
        <dsp:cNvPr id="0" name=""/>
        <dsp:cNvSpPr/>
      </dsp:nvSpPr>
      <dsp:spPr>
        <a:xfrm>
          <a:off x="-3861652" y="-593020"/>
          <a:ext cx="4602441" cy="4602441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EF47B-1AA4-4F3D-AC9C-1FBB41342986}">
      <dsp:nvSpPr>
        <dsp:cNvPr id="0" name=""/>
        <dsp:cNvSpPr/>
      </dsp:nvSpPr>
      <dsp:spPr>
        <a:xfrm>
          <a:off x="324696" y="213456"/>
          <a:ext cx="8339802" cy="4271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Gestión</a:t>
          </a:r>
          <a:r>
            <a:rPr lang="en-US" sz="2300" kern="1200" dirty="0"/>
            <a:t> de </a:t>
          </a:r>
          <a:r>
            <a:rPr lang="en-US" sz="2300" kern="1200" dirty="0" err="1"/>
            <a:t>contenido</a:t>
          </a:r>
          <a:r>
            <a:rPr lang="en-US" sz="2300" kern="1200" dirty="0"/>
            <a:t>.</a:t>
          </a:r>
        </a:p>
      </dsp:txBody>
      <dsp:txXfrm>
        <a:off x="324696" y="213456"/>
        <a:ext cx="8339802" cy="427186"/>
      </dsp:txXfrm>
    </dsp:sp>
    <dsp:sp modelId="{E8462FD4-D16D-4BD9-A0FA-036E12812A74}">
      <dsp:nvSpPr>
        <dsp:cNvPr id="0" name=""/>
        <dsp:cNvSpPr/>
      </dsp:nvSpPr>
      <dsp:spPr>
        <a:xfrm>
          <a:off x="57704" y="160058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29355-8BD7-4B13-B8E7-44A4B210D11A}">
      <dsp:nvSpPr>
        <dsp:cNvPr id="0" name=""/>
        <dsp:cNvSpPr/>
      </dsp:nvSpPr>
      <dsp:spPr>
        <a:xfrm>
          <a:off x="630805" y="854031"/>
          <a:ext cx="8033693" cy="427186"/>
        </a:xfrm>
        <a:prstGeom prst="rect">
          <a:avLst/>
        </a:prstGeom>
        <a:solidFill>
          <a:schemeClr val="accent4">
            <a:hueOff val="2299185"/>
            <a:satOff val="-7212"/>
            <a:lumOff val="-8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Auto </a:t>
          </a:r>
          <a:r>
            <a:rPr lang="en-US" sz="2300" kern="1200" dirty="0" err="1"/>
            <a:t>aprendizaje</a:t>
          </a:r>
          <a:r>
            <a:rPr lang="en-US" sz="2300" kern="1200" dirty="0"/>
            <a:t> del </a:t>
          </a:r>
          <a:r>
            <a:rPr lang="en-US" sz="2300" kern="1200" dirty="0" err="1"/>
            <a:t>sistema</a:t>
          </a:r>
          <a:r>
            <a:rPr lang="en-US" sz="2300" kern="1200" dirty="0"/>
            <a:t>.</a:t>
          </a:r>
        </a:p>
      </dsp:txBody>
      <dsp:txXfrm>
        <a:off x="630805" y="854031"/>
        <a:ext cx="8033693" cy="427186"/>
      </dsp:txXfrm>
    </dsp:sp>
    <dsp:sp modelId="{E199EF14-0402-4B2E-A62D-46079D2F4F61}">
      <dsp:nvSpPr>
        <dsp:cNvPr id="0" name=""/>
        <dsp:cNvSpPr/>
      </dsp:nvSpPr>
      <dsp:spPr>
        <a:xfrm>
          <a:off x="363813" y="800633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2299185"/>
              <a:satOff val="-7212"/>
              <a:lumOff val="-8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55FED-9BAB-4E63-B704-1A43A4F898EC}">
      <dsp:nvSpPr>
        <dsp:cNvPr id="0" name=""/>
        <dsp:cNvSpPr/>
      </dsp:nvSpPr>
      <dsp:spPr>
        <a:xfrm>
          <a:off x="724756" y="1494606"/>
          <a:ext cx="7939742" cy="427186"/>
        </a:xfrm>
        <a:prstGeom prst="rect">
          <a:avLst/>
        </a:prstGeom>
        <a:solidFill>
          <a:schemeClr val="accent4">
            <a:hueOff val="4598371"/>
            <a:satOff val="-14423"/>
            <a:lumOff val="-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Gestión</a:t>
          </a:r>
          <a:r>
            <a:rPr lang="en-US" sz="2300" kern="1200" dirty="0"/>
            <a:t> de </a:t>
          </a:r>
          <a:r>
            <a:rPr lang="en-US" sz="2300" kern="1200" dirty="0" err="1"/>
            <a:t>perfiles</a:t>
          </a:r>
          <a:r>
            <a:rPr lang="en-US" sz="2300" kern="1200" dirty="0"/>
            <a:t>.</a:t>
          </a:r>
        </a:p>
      </dsp:txBody>
      <dsp:txXfrm>
        <a:off x="724756" y="1494606"/>
        <a:ext cx="7939742" cy="427186"/>
      </dsp:txXfrm>
    </dsp:sp>
    <dsp:sp modelId="{CEF36A95-1C73-4704-88F3-27717D04916E}">
      <dsp:nvSpPr>
        <dsp:cNvPr id="0" name=""/>
        <dsp:cNvSpPr/>
      </dsp:nvSpPr>
      <dsp:spPr>
        <a:xfrm>
          <a:off x="457764" y="1441208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4598371"/>
              <a:satOff val="-14423"/>
              <a:lumOff val="-1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1FAC4-A438-451E-8E9E-3FB46DD90206}">
      <dsp:nvSpPr>
        <dsp:cNvPr id="0" name=""/>
        <dsp:cNvSpPr/>
      </dsp:nvSpPr>
      <dsp:spPr>
        <a:xfrm>
          <a:off x="630805" y="2135181"/>
          <a:ext cx="8033693" cy="427186"/>
        </a:xfrm>
        <a:prstGeom prst="rect">
          <a:avLst/>
        </a:prstGeom>
        <a:solidFill>
          <a:schemeClr val="accent4">
            <a:hueOff val="6897556"/>
            <a:satOff val="-21635"/>
            <a:lumOff val="-25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Gestión</a:t>
          </a:r>
          <a:r>
            <a:rPr lang="en-US" sz="2300" kern="1200" dirty="0"/>
            <a:t> de </a:t>
          </a:r>
          <a:r>
            <a:rPr lang="en-US" sz="2300" kern="1200" dirty="0" err="1"/>
            <a:t>cursos</a:t>
          </a:r>
          <a:r>
            <a:rPr lang="en-US" sz="2300" kern="1200" dirty="0"/>
            <a:t>.</a:t>
          </a:r>
        </a:p>
      </dsp:txBody>
      <dsp:txXfrm>
        <a:off x="630805" y="2135181"/>
        <a:ext cx="8033693" cy="427186"/>
      </dsp:txXfrm>
    </dsp:sp>
    <dsp:sp modelId="{0ED7820E-F0B3-47F2-8DB1-1397D5B9252A}">
      <dsp:nvSpPr>
        <dsp:cNvPr id="0" name=""/>
        <dsp:cNvSpPr/>
      </dsp:nvSpPr>
      <dsp:spPr>
        <a:xfrm>
          <a:off x="363813" y="2081783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6897556"/>
              <a:satOff val="-21635"/>
              <a:lumOff val="-25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78998-3BB1-493C-81F0-1342E515B4A1}">
      <dsp:nvSpPr>
        <dsp:cNvPr id="0" name=""/>
        <dsp:cNvSpPr/>
      </dsp:nvSpPr>
      <dsp:spPr>
        <a:xfrm>
          <a:off x="324696" y="2775756"/>
          <a:ext cx="8339802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Métricas</a:t>
          </a:r>
          <a:r>
            <a:rPr lang="en-US" sz="2300" kern="1200" dirty="0"/>
            <a:t> para el </a:t>
          </a:r>
          <a:r>
            <a:rPr lang="en-US" sz="2300" kern="1200" dirty="0" err="1"/>
            <a:t>docente</a:t>
          </a:r>
          <a:r>
            <a:rPr lang="en-US" sz="2300" kern="1200" dirty="0"/>
            <a:t>.</a:t>
          </a:r>
        </a:p>
      </dsp:txBody>
      <dsp:txXfrm>
        <a:off x="324696" y="2775756"/>
        <a:ext cx="8339802" cy="427186"/>
      </dsp:txXfrm>
    </dsp:sp>
    <dsp:sp modelId="{D0523507-65C6-49B2-A421-6CDC13557562}">
      <dsp:nvSpPr>
        <dsp:cNvPr id="0" name=""/>
        <dsp:cNvSpPr/>
      </dsp:nvSpPr>
      <dsp:spPr>
        <a:xfrm>
          <a:off x="57704" y="2722358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9196741"/>
              <a:satOff val="-28846"/>
              <a:lumOff val="-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563B0-88A9-48CC-87C5-FC686633E53E}">
      <dsp:nvSpPr>
        <dsp:cNvPr id="0" name=""/>
        <dsp:cNvSpPr/>
      </dsp:nvSpPr>
      <dsp:spPr>
        <a:xfrm>
          <a:off x="-3861652" y="-593020"/>
          <a:ext cx="4602441" cy="4602441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BC821-6587-4F88-B5C4-4F56E6B4565B}">
      <dsp:nvSpPr>
        <dsp:cNvPr id="0" name=""/>
        <dsp:cNvSpPr/>
      </dsp:nvSpPr>
      <dsp:spPr>
        <a:xfrm>
          <a:off x="324696" y="213456"/>
          <a:ext cx="8339802" cy="42718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Aplicación</a:t>
          </a:r>
          <a:r>
            <a:rPr lang="en-US" sz="2300" kern="1200" dirty="0"/>
            <a:t> para </a:t>
          </a:r>
          <a:r>
            <a:rPr lang="en-US" sz="2300" kern="1200" dirty="0" err="1"/>
            <a:t>dispositivos</a:t>
          </a:r>
          <a:r>
            <a:rPr lang="en-US" sz="2300" kern="1200" dirty="0"/>
            <a:t> </a:t>
          </a:r>
          <a:r>
            <a:rPr lang="en-US" sz="2300" kern="1200" dirty="0" err="1"/>
            <a:t>móviles</a:t>
          </a:r>
          <a:r>
            <a:rPr lang="en-US" sz="2300" kern="1200" dirty="0"/>
            <a:t>.</a:t>
          </a:r>
        </a:p>
      </dsp:txBody>
      <dsp:txXfrm>
        <a:off x="324696" y="213456"/>
        <a:ext cx="8339802" cy="427186"/>
      </dsp:txXfrm>
    </dsp:sp>
    <dsp:sp modelId="{7862876B-BC4F-41D6-B0C6-58FC35233530}">
      <dsp:nvSpPr>
        <dsp:cNvPr id="0" name=""/>
        <dsp:cNvSpPr/>
      </dsp:nvSpPr>
      <dsp:spPr>
        <a:xfrm>
          <a:off x="57704" y="160058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F6C3F5-9EAE-4D5F-AB4C-7A7960F6BDBF}">
      <dsp:nvSpPr>
        <dsp:cNvPr id="0" name=""/>
        <dsp:cNvSpPr/>
      </dsp:nvSpPr>
      <dsp:spPr>
        <a:xfrm>
          <a:off x="630805" y="854031"/>
          <a:ext cx="8033693" cy="427186"/>
        </a:xfrm>
        <a:prstGeom prst="rect">
          <a:avLst/>
        </a:prstGeom>
        <a:gradFill rotWithShape="0">
          <a:gsLst>
            <a:gs pos="0">
              <a:schemeClr val="accent4">
                <a:hueOff val="2299185"/>
                <a:satOff val="-7212"/>
                <a:lumOff val="-83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2299185"/>
                <a:satOff val="-7212"/>
                <a:lumOff val="-83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Plugins y </a:t>
          </a:r>
          <a:r>
            <a:rPr lang="en-US" sz="2300" kern="1200" dirty="0" err="1"/>
            <a:t>ejercicios</a:t>
          </a:r>
          <a:r>
            <a:rPr lang="en-US" sz="2300" kern="1200" dirty="0"/>
            <a:t> </a:t>
          </a:r>
          <a:r>
            <a:rPr lang="en-US" sz="2300" kern="1200" dirty="0" err="1"/>
            <a:t>extensibles</a:t>
          </a:r>
          <a:r>
            <a:rPr lang="en-US" sz="2300" kern="1200" dirty="0"/>
            <a:t>.</a:t>
          </a:r>
        </a:p>
      </dsp:txBody>
      <dsp:txXfrm>
        <a:off x="630805" y="854031"/>
        <a:ext cx="8033693" cy="427186"/>
      </dsp:txXfrm>
    </dsp:sp>
    <dsp:sp modelId="{5C8FC8C3-CE87-4565-A02E-D970D2B3D6D9}">
      <dsp:nvSpPr>
        <dsp:cNvPr id="0" name=""/>
        <dsp:cNvSpPr/>
      </dsp:nvSpPr>
      <dsp:spPr>
        <a:xfrm>
          <a:off x="363813" y="800633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2299185"/>
              <a:satOff val="-7212"/>
              <a:lumOff val="-83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F94CF6-F2C0-4460-AE96-034CA6A16DC8}">
      <dsp:nvSpPr>
        <dsp:cNvPr id="0" name=""/>
        <dsp:cNvSpPr/>
      </dsp:nvSpPr>
      <dsp:spPr>
        <a:xfrm>
          <a:off x="724756" y="1494606"/>
          <a:ext cx="7939742" cy="427186"/>
        </a:xfrm>
        <a:prstGeom prst="rect">
          <a:avLst/>
        </a:prstGeom>
        <a:gradFill rotWithShape="0">
          <a:gsLst>
            <a:gs pos="0">
              <a:schemeClr val="accent4">
                <a:hueOff val="4598371"/>
                <a:satOff val="-14423"/>
                <a:lumOff val="-166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4598371"/>
                <a:satOff val="-14423"/>
                <a:lumOff val="-166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Actividades</a:t>
          </a:r>
          <a:r>
            <a:rPr lang="en-US" sz="2300" kern="1200" dirty="0"/>
            <a:t> </a:t>
          </a:r>
          <a:r>
            <a:rPr lang="en-US" sz="2300" kern="1200" dirty="0" err="1"/>
            <a:t>complementarias</a:t>
          </a:r>
          <a:r>
            <a:rPr lang="en-US" sz="2300" kern="1200" dirty="0"/>
            <a:t>.</a:t>
          </a:r>
        </a:p>
      </dsp:txBody>
      <dsp:txXfrm>
        <a:off x="724756" y="1494606"/>
        <a:ext cx="7939742" cy="427186"/>
      </dsp:txXfrm>
    </dsp:sp>
    <dsp:sp modelId="{EB603F65-F44E-4A24-93CA-8EED6FE343C4}">
      <dsp:nvSpPr>
        <dsp:cNvPr id="0" name=""/>
        <dsp:cNvSpPr/>
      </dsp:nvSpPr>
      <dsp:spPr>
        <a:xfrm>
          <a:off x="457764" y="1441208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4598371"/>
              <a:satOff val="-14423"/>
              <a:lumOff val="-166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845C0C-226D-42C0-862A-A51F7223B310}">
      <dsp:nvSpPr>
        <dsp:cNvPr id="0" name=""/>
        <dsp:cNvSpPr/>
      </dsp:nvSpPr>
      <dsp:spPr>
        <a:xfrm>
          <a:off x="630805" y="2135181"/>
          <a:ext cx="8033693" cy="427186"/>
        </a:xfrm>
        <a:prstGeom prst="rect">
          <a:avLst/>
        </a:prstGeom>
        <a:gradFill rotWithShape="0">
          <a:gsLst>
            <a:gs pos="0">
              <a:schemeClr val="accent4">
                <a:hueOff val="6897556"/>
                <a:satOff val="-21635"/>
                <a:lumOff val="-250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6897556"/>
                <a:satOff val="-21635"/>
                <a:lumOff val="-250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Ayudas</a:t>
          </a:r>
          <a:r>
            <a:rPr lang="en-US" sz="2300" kern="1200" dirty="0"/>
            <a:t> </a:t>
          </a:r>
          <a:r>
            <a:rPr lang="en-US" sz="2300" kern="1200" dirty="0" err="1"/>
            <a:t>interactivas</a:t>
          </a:r>
          <a:r>
            <a:rPr lang="en-US" sz="2300" kern="1200" dirty="0"/>
            <a:t>.</a:t>
          </a:r>
        </a:p>
      </dsp:txBody>
      <dsp:txXfrm>
        <a:off x="630805" y="2135181"/>
        <a:ext cx="8033693" cy="427186"/>
      </dsp:txXfrm>
    </dsp:sp>
    <dsp:sp modelId="{9F5C73F3-C992-4383-93F7-463F1F40D956}">
      <dsp:nvSpPr>
        <dsp:cNvPr id="0" name=""/>
        <dsp:cNvSpPr/>
      </dsp:nvSpPr>
      <dsp:spPr>
        <a:xfrm>
          <a:off x="363813" y="2081783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6897556"/>
              <a:satOff val="-21635"/>
              <a:lumOff val="-250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BC1B11-9389-4D53-B486-91759DBDA7E0}">
      <dsp:nvSpPr>
        <dsp:cNvPr id="0" name=""/>
        <dsp:cNvSpPr/>
      </dsp:nvSpPr>
      <dsp:spPr>
        <a:xfrm>
          <a:off x="324696" y="2775756"/>
          <a:ext cx="8339802" cy="427186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Comunicación</a:t>
          </a:r>
          <a:r>
            <a:rPr lang="en-US" sz="2300" kern="1200" dirty="0"/>
            <a:t> de </a:t>
          </a:r>
          <a:r>
            <a:rPr lang="en-US" sz="2300" kern="1200" dirty="0" err="1"/>
            <a:t>informes</a:t>
          </a:r>
          <a:r>
            <a:rPr lang="en-US" sz="2300" kern="1200" dirty="0"/>
            <a:t> de </a:t>
          </a:r>
          <a:r>
            <a:rPr lang="en-US" sz="2300" kern="1200" dirty="0" err="1"/>
            <a:t>avances</a:t>
          </a:r>
          <a:r>
            <a:rPr lang="en-US" sz="2300" kern="1200" dirty="0"/>
            <a:t> al </a:t>
          </a:r>
          <a:r>
            <a:rPr lang="en-US" sz="2300" kern="1200" dirty="0" err="1"/>
            <a:t>docente</a:t>
          </a:r>
          <a:r>
            <a:rPr lang="en-US" sz="2300" kern="1200" dirty="0"/>
            <a:t>.</a:t>
          </a:r>
        </a:p>
      </dsp:txBody>
      <dsp:txXfrm>
        <a:off x="324696" y="2775756"/>
        <a:ext cx="8339802" cy="427186"/>
      </dsp:txXfrm>
    </dsp:sp>
    <dsp:sp modelId="{3DCE4E06-3DCB-4255-A39E-36529C591056}">
      <dsp:nvSpPr>
        <dsp:cNvPr id="0" name=""/>
        <dsp:cNvSpPr/>
      </dsp:nvSpPr>
      <dsp:spPr>
        <a:xfrm>
          <a:off x="57704" y="2722358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9196741"/>
              <a:satOff val="-28846"/>
              <a:lumOff val="-333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Dado que el </a:t>
            </a:r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complejo</a:t>
            </a:r>
            <a:r>
              <a:rPr lang="en-US" dirty="0"/>
              <a:t> que </a:t>
            </a:r>
            <a:r>
              <a:rPr lang="en-US" dirty="0" err="1"/>
              <a:t>depende</a:t>
            </a:r>
            <a:r>
              <a:rPr lang="en-US" dirty="0"/>
              <a:t> no solo de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enseña</a:t>
            </a:r>
            <a:r>
              <a:rPr lang="en-US" dirty="0"/>
              <a:t> </a:t>
            </a:r>
            <a:r>
              <a:rPr lang="en-US" dirty="0" err="1"/>
              <a:t>sino</a:t>
            </a:r>
            <a:r>
              <a:rPr lang="en-US" dirty="0"/>
              <a:t> </a:t>
            </a:r>
            <a:r>
              <a:rPr lang="en-US" dirty="0" err="1"/>
              <a:t>tambien</a:t>
            </a:r>
            <a:r>
              <a:rPr lang="en-US" dirty="0"/>
              <a:t> de </a:t>
            </a:r>
            <a:r>
              <a:rPr lang="en-US" dirty="0" err="1"/>
              <a:t>como</a:t>
            </a:r>
            <a:r>
              <a:rPr lang="en-US" dirty="0"/>
              <a:t> el </a:t>
            </a:r>
            <a:r>
              <a:rPr lang="en-US" dirty="0" err="1"/>
              <a:t>alumno</a:t>
            </a:r>
            <a:r>
              <a:rPr lang="en-US" dirty="0"/>
              <a:t> </a:t>
            </a:r>
            <a:r>
              <a:rPr lang="en-US" dirty="0" err="1"/>
              <a:t>percibe</a:t>
            </a:r>
            <a:r>
              <a:rPr lang="en-US" dirty="0"/>
              <a:t> o </a:t>
            </a:r>
            <a:r>
              <a:rPr lang="en-US" dirty="0" err="1"/>
              <a:t>procesa</a:t>
            </a:r>
            <a:r>
              <a:rPr lang="en-US" dirty="0"/>
              <a:t> la </a:t>
            </a:r>
            <a:r>
              <a:rPr lang="en-US" dirty="0" err="1"/>
              <a:t>informacion</a:t>
            </a:r>
            <a:r>
              <a:rPr lang="en-US" dirty="0"/>
              <a:t>, </a:t>
            </a:r>
            <a:r>
              <a:rPr lang="en-US" dirty="0" err="1"/>
              <a:t>nace</a:t>
            </a:r>
            <a:r>
              <a:rPr lang="en-US" dirty="0"/>
              <a:t> la idea de SAFE.</a:t>
            </a:r>
          </a:p>
          <a:p>
            <a:endParaRPr lang="en-US" dirty="0"/>
          </a:p>
          <a:p>
            <a:r>
              <a:rPr lang="en-US" dirty="0"/>
              <a:t>SAFE </a:t>
            </a:r>
            <a:r>
              <a:rPr lang="en-US" dirty="0" err="1"/>
              <a:t>es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 SISTEMA WEB, DISPONIBLE EN CUALQUIER DISPOSITIVO CON INTERNET.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AYUDA AL ALUMNO, DE MANERA PERSONALIZADA MEJORANDO EL RENDIMIENTO ACADEMICO.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UTILIZANDO APRENDIZAJE ADAPTATIVO, REALIZADO CON ALGORITMOS COMPPLEJOS E INTELIGENCIA ARTIFICIAL.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FACILITANDO EL CONTROL Y SEGUIMIENTO, DIARIO PARA EL DOCENTE.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2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IRT (</a:t>
            </a:r>
            <a:r>
              <a:rPr lang="en-US" dirty="0" err="1"/>
              <a:t>Teoria</a:t>
            </a:r>
            <a:r>
              <a:rPr lang="en-US" dirty="0"/>
              <a:t> de item-</a:t>
            </a:r>
            <a:r>
              <a:rPr lang="en-US" dirty="0" err="1"/>
              <a:t>respuesta</a:t>
            </a:r>
            <a:r>
              <a:rPr lang="en-US" dirty="0"/>
              <a:t>)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metodo</a:t>
            </a:r>
            <a:r>
              <a:rPr lang="en-US" dirty="0"/>
              <a:t> de </a:t>
            </a:r>
            <a:r>
              <a:rPr lang="en-US" dirty="0" err="1"/>
              <a:t>realizar</a:t>
            </a:r>
            <a:r>
              <a:rPr lang="en-US" dirty="0"/>
              <a:t> la </a:t>
            </a:r>
            <a:r>
              <a:rPr lang="en-US" dirty="0" err="1"/>
              <a:t>puntuacion</a:t>
            </a:r>
            <a:r>
              <a:rPr lang="en-US" dirty="0"/>
              <a:t> y </a:t>
            </a:r>
            <a:r>
              <a:rPr lang="en-US" dirty="0" err="1"/>
              <a:t>desarrollo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test y </a:t>
            </a:r>
            <a:r>
              <a:rPr lang="en-US" dirty="0" err="1"/>
              <a:t>actividades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8202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7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547684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86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F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822" y="175518"/>
            <a:ext cx="7962335" cy="572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379" y="156076"/>
            <a:ext cx="657224" cy="611583"/>
          </a:xfrm>
          <a:prstGeom prst="rect">
            <a:avLst/>
          </a:prstGeom>
        </p:spPr>
      </p:pic>
      <p:sp>
        <p:nvSpPr>
          <p:cNvPr id="5" name="Shape 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09457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879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SAFE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Sistema Educativo de Formación Adaptativa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Definiciones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-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5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Definiciones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- </a:t>
            </a:r>
            <a:r>
              <a:rPr lang="en-US" dirty="0" err="1"/>
              <a:t>Tema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5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Definiciones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- </a:t>
            </a:r>
            <a:r>
              <a:rPr lang="en-US" dirty="0" err="1"/>
              <a:t>Concepto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5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Definiciones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- </a:t>
            </a:r>
            <a:r>
              <a:rPr lang="en-US" dirty="0" err="1"/>
              <a:t>Actividad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8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0551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5630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9571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Integrantes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421082"/>
            <a:ext cx="9144000" cy="272241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40750" y="1667741"/>
            <a:ext cx="1485900" cy="150668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34914" y="1667741"/>
            <a:ext cx="1485900" cy="150668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29078" y="1667741"/>
            <a:ext cx="1485900" cy="1506682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23242" y="1600200"/>
            <a:ext cx="1485900" cy="1506682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19137" y="1600200"/>
            <a:ext cx="1485900" cy="1506682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1700" y="3283527"/>
            <a:ext cx="1413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Santiago</a:t>
            </a:r>
            <a:br>
              <a:rPr lang="en-US" dirty="0"/>
            </a:br>
            <a:r>
              <a:rPr lang="en-US" dirty="0"/>
              <a:t>Peralta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71254" y="3283527"/>
            <a:ext cx="1413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Gerardo</a:t>
            </a:r>
            <a:br>
              <a:rPr lang="en-US" dirty="0"/>
            </a:br>
            <a:r>
              <a:rPr lang="en-US" dirty="0"/>
              <a:t>Matsui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65390" y="3283527"/>
            <a:ext cx="1413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Cinthia</a:t>
            </a:r>
            <a:br>
              <a:rPr lang="en-US" dirty="0"/>
            </a:br>
            <a:r>
              <a:rPr lang="en-US" dirty="0" err="1"/>
              <a:t>Montañez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9526" y="3283527"/>
            <a:ext cx="1413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Jonatan</a:t>
            </a:r>
            <a:br>
              <a:rPr lang="en-US" dirty="0"/>
            </a:br>
            <a:r>
              <a:rPr lang="en-US" dirty="0"/>
              <a:t>Caro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55477" y="3283527"/>
            <a:ext cx="1413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Facundo</a:t>
            </a:r>
            <a:br>
              <a:rPr lang="en-US" dirty="0"/>
            </a:br>
            <a:r>
              <a:rPr lang="en-US" dirty="0"/>
              <a:t>Obregon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AGENDA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44946840"/>
              </p:ext>
            </p:extLst>
          </p:nvPr>
        </p:nvGraphicFramePr>
        <p:xfrm>
          <a:off x="444222" y="1059710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822" y="175518"/>
            <a:ext cx="7962335" cy="572700"/>
          </a:xfrm>
        </p:spPr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- 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SAFE?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677005184"/>
              </p:ext>
            </p:extLst>
          </p:nvPr>
        </p:nvGraphicFramePr>
        <p:xfrm>
          <a:off x="657224" y="874642"/>
          <a:ext cx="7625385" cy="4122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449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– </a:t>
            </a:r>
            <a:r>
              <a:rPr lang="en-US" dirty="0" err="1"/>
              <a:t>Nucleo</a:t>
            </a:r>
            <a:r>
              <a:rPr lang="en-US" dirty="0"/>
              <a:t> de SAFE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59029561"/>
              </p:ext>
            </p:extLst>
          </p:nvPr>
        </p:nvGraphicFramePr>
        <p:xfrm>
          <a:off x="185531" y="1152474"/>
          <a:ext cx="8835626" cy="3896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210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Alcance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42006599"/>
              </p:ext>
            </p:extLst>
          </p:nvPr>
        </p:nvGraphicFramePr>
        <p:xfrm>
          <a:off x="311699" y="1152475"/>
          <a:ext cx="8709457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792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Alcance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93945941"/>
              </p:ext>
            </p:extLst>
          </p:nvPr>
        </p:nvGraphicFramePr>
        <p:xfrm>
          <a:off x="218934" y="1576545"/>
          <a:ext cx="8709457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8934" y="1008493"/>
            <a:ext cx="586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Funcionalidades</a:t>
            </a:r>
            <a:r>
              <a:rPr lang="en-US" sz="1800" dirty="0">
                <a:solidFill>
                  <a:schemeClr val="tx1"/>
                </a:solidFill>
              </a:rPr>
              <a:t> y </a:t>
            </a:r>
            <a:r>
              <a:rPr lang="en-US" sz="1800" dirty="0" err="1">
                <a:solidFill>
                  <a:schemeClr val="tx1"/>
                </a:solidFill>
              </a:rPr>
              <a:t>caracteristicas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fuera</a:t>
            </a:r>
            <a:r>
              <a:rPr lang="en-US" sz="1800" dirty="0">
                <a:solidFill>
                  <a:schemeClr val="tx1"/>
                </a:solidFill>
              </a:rPr>
              <a:t> del </a:t>
            </a:r>
            <a:r>
              <a:rPr lang="en-US" sz="1800" dirty="0" err="1">
                <a:solidFill>
                  <a:schemeClr val="tx1"/>
                </a:solidFill>
              </a:rPr>
              <a:t>alcance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5818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159024" y="1881805"/>
            <a:ext cx="8664759" cy="241189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/>
          <p:cNvSpPr/>
          <p:nvPr/>
        </p:nvSpPr>
        <p:spPr>
          <a:xfrm>
            <a:off x="159024" y="2471527"/>
            <a:ext cx="172278" cy="1232452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2911" y="2888970"/>
            <a:ext cx="371060" cy="39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26845" y="1490891"/>
            <a:ext cx="2040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01/04/16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Inicio</a:t>
            </a:r>
            <a:r>
              <a:rPr lang="en-US" b="1" dirty="0">
                <a:solidFill>
                  <a:schemeClr val="tx1"/>
                </a:solidFill>
              </a:rPr>
              <a:t> del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proyecto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465580" y="2888969"/>
            <a:ext cx="371060" cy="39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0692" y="3805097"/>
            <a:ext cx="2040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27/05/16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Inicio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Relevamiento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y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Definición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98642" y="2888969"/>
            <a:ext cx="371060" cy="39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63754" y="944895"/>
            <a:ext cx="2040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01/08/16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Inicio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Análisis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Desarrollo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y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15" name="Oval 14"/>
          <p:cNvSpPr/>
          <p:nvPr/>
        </p:nvSpPr>
        <p:spPr>
          <a:xfrm>
            <a:off x="3331704" y="2888968"/>
            <a:ext cx="371060" cy="39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96816" y="4309543"/>
            <a:ext cx="2040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02/09/16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Presentacion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Comercial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582817" y="2888967"/>
            <a:ext cx="371060" cy="39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47929" y="423372"/>
            <a:ext cx="2040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04/11/16</a:t>
            </a:r>
          </a:p>
          <a:p>
            <a:pPr lvl="0" algn="ctr"/>
            <a:r>
              <a:rPr lang="en-US" b="1" dirty="0" err="1">
                <a:solidFill>
                  <a:schemeClr val="tx1"/>
                </a:solidFill>
              </a:rPr>
              <a:t>Inicio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Implementación</a:t>
            </a:r>
            <a:r>
              <a:rPr lang="en-US" b="1" dirty="0">
                <a:solidFill>
                  <a:schemeClr val="tx1"/>
                </a:solidFill>
              </a:rPr>
              <a:t> y </a:t>
            </a:r>
            <a:r>
              <a:rPr lang="en-US" b="1" dirty="0" err="1">
                <a:solidFill>
                  <a:schemeClr val="tx1"/>
                </a:solidFill>
              </a:rPr>
              <a:t>Cierre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  <a:p>
            <a:pPr lvl="0" algn="ctr"/>
            <a:r>
              <a:rPr lang="en-US" b="1" dirty="0" err="1">
                <a:solidFill>
                  <a:schemeClr val="tx1"/>
                </a:solidFill>
              </a:rPr>
              <a:t>Presentación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Tablero</a:t>
            </a:r>
            <a:r>
              <a:rPr lang="en-US" b="1" dirty="0">
                <a:solidFill>
                  <a:schemeClr val="tx1"/>
                </a:solidFill>
              </a:rPr>
              <a:t> de control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Final</a:t>
            </a:r>
          </a:p>
        </p:txBody>
      </p:sp>
      <p:sp>
        <p:nvSpPr>
          <p:cNvPr id="19" name="Oval 18"/>
          <p:cNvSpPr/>
          <p:nvPr/>
        </p:nvSpPr>
        <p:spPr>
          <a:xfrm>
            <a:off x="5902625" y="2888967"/>
            <a:ext cx="371060" cy="39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67737" y="3731211"/>
            <a:ext cx="2040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11/11/16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Fin de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Análisis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Desarrollo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y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21" name="Oval 20"/>
          <p:cNvSpPr/>
          <p:nvPr/>
        </p:nvSpPr>
        <p:spPr>
          <a:xfrm>
            <a:off x="7222433" y="2885385"/>
            <a:ext cx="371060" cy="39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330615" y="1013133"/>
            <a:ext cx="21546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18/11/16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Implementación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www.safe.safabox.com</a:t>
            </a:r>
          </a:p>
        </p:txBody>
      </p:sp>
      <p:sp>
        <p:nvSpPr>
          <p:cNvPr id="23" name="Oval 22"/>
          <p:cNvSpPr/>
          <p:nvPr/>
        </p:nvSpPr>
        <p:spPr>
          <a:xfrm>
            <a:off x="8356711" y="2885384"/>
            <a:ext cx="371060" cy="3975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21823" y="4085071"/>
            <a:ext cx="2040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25/11/16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Cierre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del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proyecto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8" idx="0"/>
          </p:cNvCxnSpPr>
          <p:nvPr/>
        </p:nvCxnSpPr>
        <p:spPr>
          <a:xfrm flipV="1">
            <a:off x="898441" y="2345635"/>
            <a:ext cx="2707" cy="54333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4"/>
            <a:endCxn id="12" idx="0"/>
          </p:cNvCxnSpPr>
          <p:nvPr/>
        </p:nvCxnSpPr>
        <p:spPr>
          <a:xfrm>
            <a:off x="1651110" y="3286534"/>
            <a:ext cx="0" cy="51856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  <a:stCxn id="13" idx="0"/>
            <a:endCxn id="14" idx="2"/>
          </p:cNvCxnSpPr>
          <p:nvPr/>
        </p:nvCxnSpPr>
        <p:spPr>
          <a:xfrm flipV="1">
            <a:off x="2584172" y="2329890"/>
            <a:ext cx="0" cy="5590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4"/>
            <a:endCxn id="16" idx="0"/>
          </p:cNvCxnSpPr>
          <p:nvPr/>
        </p:nvCxnSpPr>
        <p:spPr>
          <a:xfrm>
            <a:off x="3517234" y="3286533"/>
            <a:ext cx="0" cy="102301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  <a:stCxn id="19" idx="4"/>
            <a:endCxn id="20" idx="0"/>
          </p:cNvCxnSpPr>
          <p:nvPr/>
        </p:nvCxnSpPr>
        <p:spPr>
          <a:xfrm>
            <a:off x="6088155" y="3286532"/>
            <a:ext cx="0" cy="4446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  <a:stCxn id="22" idx="2"/>
            <a:endCxn id="21" idx="0"/>
          </p:cNvCxnSpPr>
          <p:nvPr/>
        </p:nvCxnSpPr>
        <p:spPr>
          <a:xfrm>
            <a:off x="7407963" y="1751797"/>
            <a:ext cx="0" cy="1133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  <a:stCxn id="23" idx="4"/>
            <a:endCxn id="24" idx="0"/>
          </p:cNvCxnSpPr>
          <p:nvPr/>
        </p:nvCxnSpPr>
        <p:spPr>
          <a:xfrm>
            <a:off x="8542241" y="3282949"/>
            <a:ext cx="0" cy="8021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  <a:stCxn id="18" idx="2"/>
            <a:endCxn id="17" idx="0"/>
          </p:cNvCxnSpPr>
          <p:nvPr/>
        </p:nvCxnSpPr>
        <p:spPr>
          <a:xfrm>
            <a:off x="4768347" y="2239254"/>
            <a:ext cx="0" cy="64971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4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Definiciones</a:t>
            </a:r>
            <a:r>
              <a:rPr lang="en-US" dirty="0"/>
              <a:t> </a:t>
            </a:r>
            <a:r>
              <a:rPr lang="en-US" dirty="0" err="1"/>
              <a:t>Basicas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21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253</Words>
  <Application>Microsoft Office PowerPoint</Application>
  <PresentationFormat>On-screen Show (16:9)</PresentationFormat>
  <Paragraphs>64</Paragraphs>
  <Slides>16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simple-dark-2</vt:lpstr>
      <vt:lpstr>SAFE</vt:lpstr>
      <vt:lpstr>Integrantes</vt:lpstr>
      <vt:lpstr>AGENDA</vt:lpstr>
      <vt:lpstr>Introducción - ¿Qué es SAFE?</vt:lpstr>
      <vt:lpstr>Introducción – Nucleo de SAFE</vt:lpstr>
      <vt:lpstr>Alcance del proyecto</vt:lpstr>
      <vt:lpstr>Alcance del proyecto</vt:lpstr>
      <vt:lpstr>ROADMAP</vt:lpstr>
      <vt:lpstr>Definiciones Basicas</vt:lpstr>
      <vt:lpstr>Definiciones básicas - Curso</vt:lpstr>
      <vt:lpstr>Definiciones básicas - Tema</vt:lpstr>
      <vt:lpstr>Definiciones básicas - Concepto</vt:lpstr>
      <vt:lpstr>Definiciones básicas - Actividad</vt:lpstr>
      <vt:lpstr>DEMO</vt:lpstr>
      <vt:lpstr>Q &amp; 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</dc:title>
  <dc:creator>Juan Obregon</dc:creator>
  <cp:lastModifiedBy>Juan Obregon</cp:lastModifiedBy>
  <cp:revision>23</cp:revision>
  <dcterms:modified xsi:type="dcterms:W3CDTF">2016-11-25T16:30:56Z</dcterms:modified>
</cp:coreProperties>
</file>