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70" r:id="rId8"/>
    <p:sldId id="264" r:id="rId9"/>
    <p:sldId id="265" r:id="rId10"/>
    <p:sldId id="267" r:id="rId11"/>
    <p:sldId id="268" r:id="rId12"/>
    <p:sldId id="262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3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3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98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240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48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9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2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6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7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6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33312" y="1971277"/>
            <a:ext cx="8146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</a:t>
            </a:r>
          </a:p>
        </p:txBody>
      </p:sp>
      <p:pic>
        <p:nvPicPr>
          <p:cNvPr id="1026" name="Picture 2" descr="http://3.bp.blogspot.com/-ihsR1PxonoA/Ub6ZSV5VewI/AAAAAAAABUA/JtFnWVPyriA/s1600/penci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12" y="2142778"/>
            <a:ext cx="1226658" cy="12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9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7669" y="43731"/>
            <a:ext cx="8596668" cy="1826581"/>
          </a:xfrm>
        </p:spPr>
        <p:txBody>
          <a:bodyPr/>
          <a:lstStyle/>
          <a:p>
            <a:r>
              <a:rPr lang="es-AR" dirty="0"/>
              <a:t>Beneficios del producto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018163"/>
            <a:ext cx="8596668" cy="161817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Desarrollo de capacidades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Seguimiento personalizado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Aprendizaje adaptativo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Evolución del producto adaptado al cliente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927669" y="37116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latin typeface="Arial" panose="020B0604020202020204" pitchFamily="34" charset="0"/>
                <a:ea typeface="Arial" panose="020B0604020202020204" pitchFamily="34" charset="0"/>
              </a:rPr>
              <a:t>El aprendizaje es un proceso complejo que no solo depende de cómo se enseña, sino también de cómo el estudiante percibe y/o procesa la información</a:t>
            </a:r>
            <a:endParaRPr lang="es-AR" dirty="0"/>
          </a:p>
        </p:txBody>
      </p:sp>
      <p:pic>
        <p:nvPicPr>
          <p:cNvPr id="5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317173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Inteligencia Artificial</a:t>
            </a:r>
          </a:p>
        </p:txBody>
      </p:sp>
      <p:pic>
        <p:nvPicPr>
          <p:cNvPr id="4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373666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8594" y="450322"/>
            <a:ext cx="8596668" cy="86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4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114854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8000" dirty="0">
                <a:latin typeface="Berlin Sans FB Demi" panose="020E0802020502020306" pitchFamily="34" charset="0"/>
              </a:rPr>
              <a:t>Q&amp;A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44687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8000" dirty="0"/>
              <a:t>Gracias</a:t>
            </a:r>
          </a:p>
        </p:txBody>
      </p:sp>
      <p:pic>
        <p:nvPicPr>
          <p:cNvPr id="3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91947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346713" y="675861"/>
            <a:ext cx="3522558" cy="1320800"/>
          </a:xfrm>
        </p:spPr>
        <p:txBody>
          <a:bodyPr>
            <a:normAutofit/>
          </a:bodyPr>
          <a:lstStyle/>
          <a:p>
            <a:pPr algn="r"/>
            <a:r>
              <a:rPr lang="es-AR" sz="4800" b="1" u="sng" dirty="0"/>
              <a:t>Integrantes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009716" y="2288207"/>
            <a:ext cx="8596668" cy="3184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/>
              <a:t>Cinthia Montañez</a:t>
            </a:r>
          </a:p>
          <a:p>
            <a:r>
              <a:rPr lang="es-AR" dirty="0"/>
              <a:t>Facundo Obregon</a:t>
            </a:r>
          </a:p>
          <a:p>
            <a:r>
              <a:rPr lang="es-AR" dirty="0"/>
              <a:t>Gerardo Matsui</a:t>
            </a:r>
          </a:p>
          <a:p>
            <a:r>
              <a:rPr lang="es-AR" dirty="0"/>
              <a:t>Jonatan Caro</a:t>
            </a:r>
          </a:p>
          <a:p>
            <a:r>
              <a:rPr lang="es-AR" dirty="0"/>
              <a:t>Santiago Peralta</a:t>
            </a:r>
          </a:p>
        </p:txBody>
      </p:sp>
      <p:pic>
        <p:nvPicPr>
          <p:cNvPr id="4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396863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8991" y="650322"/>
            <a:ext cx="8596668" cy="1320800"/>
          </a:xfrm>
        </p:spPr>
        <p:txBody>
          <a:bodyPr/>
          <a:lstStyle/>
          <a:p>
            <a:r>
              <a:rPr lang="es-AR" dirty="0"/>
              <a:t>Agenda</a:t>
            </a:r>
          </a:p>
        </p:txBody>
      </p:sp>
      <p:pic>
        <p:nvPicPr>
          <p:cNvPr id="3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28586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594344"/>
            <a:ext cx="10135977" cy="1509823"/>
          </a:xfrm>
        </p:spPr>
        <p:txBody>
          <a:bodyPr>
            <a:noAutofit/>
          </a:bodyPr>
          <a:lstStyle/>
          <a:p>
            <a:pPr algn="ctr"/>
            <a:r>
              <a:rPr lang="es-AR" sz="8000" dirty="0"/>
              <a:t>Actualidad</a:t>
            </a:r>
          </a:p>
        </p:txBody>
      </p:sp>
      <p:pic>
        <p:nvPicPr>
          <p:cNvPr id="3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253922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48179" y="1561270"/>
            <a:ext cx="8596668" cy="32236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Deserción escolar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Evolución educativa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Experiencia </a:t>
            </a:r>
          </a:p>
        </p:txBody>
      </p:sp>
      <p:pic>
        <p:nvPicPr>
          <p:cNvPr id="2050" name="Picture 2" descr="http://corrupteddevelopment.com/wp-content/uploads/2011/07/business-growth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940" y="2438289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0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38080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Donde venimos hacia donde vamos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Cambio de paradigma</a:t>
            </a:r>
          </a:p>
        </p:txBody>
      </p:sp>
      <p:pic>
        <p:nvPicPr>
          <p:cNvPr id="4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69394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41653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318977"/>
            <a:ext cx="10135977" cy="1509823"/>
          </a:xfrm>
        </p:spPr>
        <p:txBody>
          <a:bodyPr>
            <a:noAutofit/>
          </a:bodyPr>
          <a:lstStyle/>
          <a:p>
            <a:pPr algn="ctr"/>
            <a:r>
              <a:rPr lang="es-AR" sz="8000" dirty="0"/>
              <a:t>Solución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867786" y="43269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Dada la actualidad de cómo internet ha revolucionado la forma de comercializar los productos, y en función al atraso del sistema educativo actual, comparado con otros países más desarrollados, y sobre todo en el uso de tecnología como acompañamiento y soporte para la ayuda en el aprendizaje y comprensión de las materias dictadas, es como surge la idea de la realización de este proyecto.</a:t>
            </a:r>
          </a:p>
        </p:txBody>
      </p:sp>
      <p:pic>
        <p:nvPicPr>
          <p:cNvPr id="5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162552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594344"/>
            <a:ext cx="10135977" cy="1509823"/>
          </a:xfrm>
        </p:spPr>
        <p:txBody>
          <a:bodyPr>
            <a:noAutofit/>
          </a:bodyPr>
          <a:lstStyle/>
          <a:p>
            <a:pPr algn="ctr"/>
            <a:r>
              <a:rPr lang="es-AR" sz="8000" dirty="0">
                <a:latin typeface="Berlin Sans FB Demi" panose="020E0802020502020306" pitchFamily="34" charset="0"/>
              </a:rPr>
              <a:t>Nuestro Producto</a:t>
            </a:r>
          </a:p>
        </p:txBody>
      </p:sp>
      <p:pic>
        <p:nvPicPr>
          <p:cNvPr id="3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4350" y="291549"/>
            <a:ext cx="1104244" cy="768625"/>
          </a:xfrm>
          <a:prstGeom prst="rect">
            <a:avLst/>
          </a:prstGeom>
          <a:ln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0574" y="1060174"/>
            <a:ext cx="838787" cy="50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AR" sz="2400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2810105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159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Trebuchet MS</vt:lpstr>
      <vt:lpstr>Wingdings 3</vt:lpstr>
      <vt:lpstr>Faceta</vt:lpstr>
      <vt:lpstr>PowerPoint Presentation</vt:lpstr>
      <vt:lpstr>Integrantes</vt:lpstr>
      <vt:lpstr>Agenda</vt:lpstr>
      <vt:lpstr>Actualidad</vt:lpstr>
      <vt:lpstr>PowerPoint Presentation</vt:lpstr>
      <vt:lpstr>Donde venimos hacia donde vamos</vt:lpstr>
      <vt:lpstr>PowerPoint Presentation</vt:lpstr>
      <vt:lpstr>Solución</vt:lpstr>
      <vt:lpstr>Nuestro Producto</vt:lpstr>
      <vt:lpstr>Beneficios del producto</vt:lpstr>
      <vt:lpstr>Características</vt:lpstr>
      <vt:lpstr>PowerPoint Presentation</vt:lpstr>
      <vt:lpstr>Q&amp;A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jonatan Ivan</dc:creator>
  <cp:lastModifiedBy>MONTANIEZ, CINTHIA [AG-Contractor/5000]</cp:lastModifiedBy>
  <cp:revision>11</cp:revision>
  <dcterms:created xsi:type="dcterms:W3CDTF">2016-08-19T22:16:22Z</dcterms:created>
  <dcterms:modified xsi:type="dcterms:W3CDTF">2016-08-20T21:35:57Z</dcterms:modified>
</cp:coreProperties>
</file>