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7772400"/>
  <p:notesSz cx="6858000" cy="9144000"/>
  <p:defaultTextStyle>
    <a:defPPr>
      <a:defRPr lang="es-AR"/>
    </a:defPPr>
    <a:lvl1pPr marL="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54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08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062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168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771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125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479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833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64" y="-78"/>
      </p:cViewPr>
      <p:guideLst>
        <p:guide orient="horz" pos="244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B1F79-03DF-461E-8088-E5DB7EFE7A9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685800"/>
            <a:ext cx="6353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7A2-1CA0-4C0A-9B2B-0AAD1C05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7A2-1CA0-4C0A-9B2B-0AAD1C05D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414482"/>
            <a:ext cx="1224153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404360"/>
            <a:ext cx="100812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1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11257"/>
            <a:ext cx="3240405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11257"/>
            <a:ext cx="9481185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994487"/>
            <a:ext cx="12241530" cy="154368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294275"/>
            <a:ext cx="1224153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5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0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06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1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77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12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47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833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739795"/>
            <a:ext cx="63632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464859"/>
            <a:ext cx="63632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739795"/>
            <a:ext cx="63657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464859"/>
            <a:ext cx="63657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09457"/>
            <a:ext cx="4738093" cy="13169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09457"/>
            <a:ext cx="8051006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626447"/>
            <a:ext cx="4738093" cy="5316538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440680"/>
            <a:ext cx="8641080" cy="64230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94478"/>
            <a:ext cx="864108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33542" indent="0">
              <a:buNone/>
              <a:defRPr sz="3900"/>
            </a:lvl2pPr>
            <a:lvl3pPr marL="1267084" indent="0">
              <a:buNone/>
              <a:defRPr sz="3300"/>
            </a:lvl3pPr>
            <a:lvl4pPr marL="1900626" indent="0">
              <a:buNone/>
              <a:defRPr sz="2800"/>
            </a:lvl4pPr>
            <a:lvl5pPr marL="2534168" indent="0">
              <a:buNone/>
              <a:defRPr sz="2800"/>
            </a:lvl5pPr>
            <a:lvl6pPr marL="3167710" indent="0">
              <a:buNone/>
              <a:defRPr sz="2800"/>
            </a:lvl6pPr>
            <a:lvl7pPr marL="3801252" indent="0">
              <a:buNone/>
              <a:defRPr sz="2800"/>
            </a:lvl7pPr>
            <a:lvl8pPr marL="4434794" indent="0">
              <a:buNone/>
              <a:defRPr sz="2800"/>
            </a:lvl8pPr>
            <a:lvl9pPr marL="5068336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082983"/>
            <a:ext cx="8641080" cy="912177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11256"/>
            <a:ext cx="12961620" cy="1295400"/>
          </a:xfrm>
          <a:prstGeom prst="rect">
            <a:avLst/>
          </a:prstGeom>
        </p:spPr>
        <p:txBody>
          <a:bodyPr vert="horz" lIns="126708" tIns="63354" rIns="126708" bIns="633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13560"/>
            <a:ext cx="12961620" cy="5129425"/>
          </a:xfrm>
          <a:prstGeom prst="rect">
            <a:avLst/>
          </a:prstGeom>
        </p:spPr>
        <p:txBody>
          <a:bodyPr vert="horz" lIns="126708" tIns="63354" rIns="126708" bIns="633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617A-90DC-4CC3-A532-0A26A8F3A21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203864"/>
            <a:ext cx="456057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08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157" indent="-475157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506" indent="-395964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385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39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0939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4481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023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156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510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08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062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168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71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125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479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833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035"/>
            <a:ext cx="14401800" cy="979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731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MAR 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90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ABR 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109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MAY 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732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JUN 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3370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JUL 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8201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AGO16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8154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SEP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55917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OCT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14103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NOV 16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06445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828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6061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2042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94788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82565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56928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531292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849795" y="1029882"/>
            <a:ext cx="12929036" cy="65287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Sistema </a:t>
            </a:r>
            <a:r>
              <a:rPr lang="en-US" b="1" dirty="0" err="1" smtClean="0"/>
              <a:t>Adaptativo</a:t>
            </a:r>
            <a:r>
              <a:rPr lang="en-US" b="1" dirty="0" smtClean="0"/>
              <a:t> de </a:t>
            </a:r>
            <a:r>
              <a:rPr lang="en-US" b="1" dirty="0" err="1" smtClean="0"/>
              <a:t>Formación</a:t>
            </a:r>
            <a:r>
              <a:rPr lang="en-US" b="1" dirty="0" smtClean="0"/>
              <a:t> </a:t>
            </a:r>
            <a:r>
              <a:rPr lang="en-US" b="1" dirty="0" err="1" smtClean="0"/>
              <a:t>Educativa</a:t>
            </a:r>
            <a:endParaRPr lang="en-US" b="1" dirty="0"/>
          </a:p>
        </p:txBody>
      </p:sp>
      <p:sp>
        <p:nvSpPr>
          <p:cNvPr id="27" name="Pentagon 26"/>
          <p:cNvSpPr/>
          <p:nvPr/>
        </p:nvSpPr>
        <p:spPr>
          <a:xfrm>
            <a:off x="883360" y="1845973"/>
            <a:ext cx="3408330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 smtClean="0"/>
              <a:t>Inicio</a:t>
            </a:r>
            <a:endParaRPr lang="en-US" b="1" dirty="0"/>
          </a:p>
        </p:txBody>
      </p:sp>
      <p:sp>
        <p:nvSpPr>
          <p:cNvPr id="28" name="Pentagon 27"/>
          <p:cNvSpPr/>
          <p:nvPr/>
        </p:nvSpPr>
        <p:spPr>
          <a:xfrm>
            <a:off x="4478998" y="2580455"/>
            <a:ext cx="1411329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R &amp; D</a:t>
            </a:r>
            <a:endParaRPr lang="en-US" b="1" dirty="0"/>
          </a:p>
        </p:txBody>
      </p:sp>
      <p:sp>
        <p:nvSpPr>
          <p:cNvPr id="29" name="Pentagon 28"/>
          <p:cNvSpPr/>
          <p:nvPr/>
        </p:nvSpPr>
        <p:spPr>
          <a:xfrm>
            <a:off x="6066775" y="3314936"/>
            <a:ext cx="5526614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 smtClean="0"/>
              <a:t>Analisis</a:t>
            </a:r>
            <a:r>
              <a:rPr lang="en-US" b="1" dirty="0" smtClean="0"/>
              <a:t>, </a:t>
            </a:r>
            <a:r>
              <a:rPr lang="en-US" b="1" dirty="0" err="1" smtClean="0"/>
              <a:t>Desarrollo</a:t>
            </a:r>
            <a:r>
              <a:rPr lang="en-US" b="1" dirty="0" smtClean="0"/>
              <a:t> y Testing</a:t>
            </a:r>
            <a:endParaRPr lang="en-US" b="1" dirty="0"/>
          </a:p>
        </p:txBody>
      </p:sp>
      <p:sp>
        <p:nvSpPr>
          <p:cNvPr id="30" name="Pentagon 29"/>
          <p:cNvSpPr/>
          <p:nvPr/>
        </p:nvSpPr>
        <p:spPr>
          <a:xfrm>
            <a:off x="11737404" y="6089645"/>
            <a:ext cx="263773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 b="1" dirty="0"/>
          </a:p>
        </p:txBody>
      </p:sp>
      <p:sp>
        <p:nvSpPr>
          <p:cNvPr id="31" name="Pentagon 30"/>
          <p:cNvSpPr/>
          <p:nvPr/>
        </p:nvSpPr>
        <p:spPr>
          <a:xfrm>
            <a:off x="12097443" y="6954177"/>
            <a:ext cx="444641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 sz="1900" b="1" dirty="0"/>
          </a:p>
        </p:txBody>
      </p:sp>
      <p:sp>
        <p:nvSpPr>
          <p:cNvPr id="32" name="Pentagon 31"/>
          <p:cNvSpPr/>
          <p:nvPr/>
        </p:nvSpPr>
        <p:spPr>
          <a:xfrm>
            <a:off x="6066774" y="4049418"/>
            <a:ext cx="2892021" cy="652873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 smtClean="0"/>
              <a:t>Incremento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3" name="Pentagon 32"/>
          <p:cNvSpPr/>
          <p:nvPr/>
        </p:nvSpPr>
        <p:spPr>
          <a:xfrm>
            <a:off x="8958795" y="4702290"/>
            <a:ext cx="2634593" cy="652873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>
                <a:solidFill>
                  <a:schemeClr val="dk1"/>
                </a:solidFill>
              </a:rPr>
              <a:t>Incremento</a:t>
            </a:r>
            <a:r>
              <a:rPr lang="en-US" b="1" dirty="0">
                <a:solidFill>
                  <a:schemeClr val="dk1"/>
                </a:solidFill>
              </a:rPr>
              <a:t> 2</a:t>
            </a:r>
          </a:p>
        </p:txBody>
      </p:sp>
      <p:sp>
        <p:nvSpPr>
          <p:cNvPr id="35" name="5-Point Star 34"/>
          <p:cNvSpPr/>
          <p:nvPr/>
        </p:nvSpPr>
        <p:spPr>
          <a:xfrm>
            <a:off x="12514103" y="6851766"/>
            <a:ext cx="714675" cy="755284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27" idx="3"/>
            <a:endCxn id="28" idx="1"/>
          </p:cNvCxnSpPr>
          <p:nvPr/>
        </p:nvCxnSpPr>
        <p:spPr>
          <a:xfrm>
            <a:off x="4291689" y="2172409"/>
            <a:ext cx="187308" cy="73448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8" idx="3"/>
            <a:endCxn id="29" idx="1"/>
          </p:cNvCxnSpPr>
          <p:nvPr/>
        </p:nvCxnSpPr>
        <p:spPr>
          <a:xfrm>
            <a:off x="5890327" y="2906892"/>
            <a:ext cx="176448" cy="734481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9" idx="3"/>
            <a:endCxn id="30" idx="1"/>
          </p:cNvCxnSpPr>
          <p:nvPr/>
        </p:nvCxnSpPr>
        <p:spPr>
          <a:xfrm>
            <a:off x="11593389" y="3641373"/>
            <a:ext cx="144015" cy="2774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514103" y="6503991"/>
            <a:ext cx="1202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31/10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2531294" y="4828671"/>
            <a:ext cx="202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Implementación</a:t>
            </a:r>
            <a:endParaRPr lang="en-US" sz="2000" b="1" dirty="0"/>
          </a:p>
        </p:txBody>
      </p:sp>
      <p:cxnSp>
        <p:nvCxnSpPr>
          <p:cNvPr id="62" name="Straight Arrow Connector 61"/>
          <p:cNvCxnSpPr>
            <a:stCxn id="60" idx="2"/>
            <a:endCxn id="30" idx="3"/>
          </p:cNvCxnSpPr>
          <p:nvPr/>
        </p:nvCxnSpPr>
        <p:spPr>
          <a:xfrm flipH="1">
            <a:off x="12001177" y="5228781"/>
            <a:ext cx="1545007" cy="11873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" idx="3"/>
            <a:endCxn id="31" idx="1"/>
          </p:cNvCxnSpPr>
          <p:nvPr/>
        </p:nvCxnSpPr>
        <p:spPr>
          <a:xfrm>
            <a:off x="12001177" y="6416082"/>
            <a:ext cx="96266" cy="86453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00477" y="7058892"/>
            <a:ext cx="202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Cierre</a:t>
            </a:r>
            <a:endParaRPr lang="en-US" sz="2000" b="1" dirty="0"/>
          </a:p>
        </p:txBody>
      </p:sp>
      <p:sp>
        <p:nvSpPr>
          <p:cNvPr id="38" name="Pentagon 37"/>
          <p:cNvSpPr/>
          <p:nvPr/>
        </p:nvSpPr>
        <p:spPr>
          <a:xfrm>
            <a:off x="7996409" y="2580434"/>
            <a:ext cx="1586156" cy="65287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600" b="1" dirty="0" err="1" smtClean="0"/>
              <a:t>Presentacion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Comercial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3725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Facundo Obregon</dc:creator>
  <cp:lastModifiedBy>Juan Facundo Obregon</cp:lastModifiedBy>
  <cp:revision>14</cp:revision>
  <dcterms:created xsi:type="dcterms:W3CDTF">2016-05-12T11:18:02Z</dcterms:created>
  <dcterms:modified xsi:type="dcterms:W3CDTF">2016-05-20T20:46:57Z</dcterms:modified>
</cp:coreProperties>
</file>