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13/05/16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82809"/>
              </p:ext>
            </p:extLst>
          </p:nvPr>
        </p:nvGraphicFramePr>
        <p:xfrm>
          <a:off x="2411760" y="1654336"/>
          <a:ext cx="6048672" cy="616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/>
                <a:gridCol w="1279527"/>
                <a:gridCol w="1279527"/>
                <a:gridCol w="1046886"/>
                <a:gridCol w="122136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Abramowics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63%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14-Nov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13%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/>
                <a:gridCol w="1287790"/>
                <a:gridCol w="1229253"/>
                <a:gridCol w="1053619"/>
                <a:gridCol w="11902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758373" cy="919797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287141" y="1719325"/>
            <a:ext cx="2166937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192" y="171932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30881" y="4144453"/>
            <a:ext cx="3325068" cy="115675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83901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390525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635000" y="229946"/>
            <a:ext cx="3060700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Abramowics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18/03/2016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14/11/2016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16%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13%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5" name="51 Rectángulo redondeado"/>
          <p:cNvSpPr/>
          <p:nvPr/>
        </p:nvSpPr>
        <p:spPr>
          <a:xfrm>
            <a:off x="5724128" y="1412776"/>
            <a:ext cx="3168352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debe completar con riesgos e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issues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que al momento de presentar el informe se están gestionando. Cada riesgo o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deberá mencionar el impacto que generará en el proyecto</a:t>
            </a:r>
          </a:p>
        </p:txBody>
      </p:sp>
      <p:sp>
        <p:nvSpPr>
          <p:cNvPr id="96" name="52 Rectángulo redondeado"/>
          <p:cNvSpPr/>
          <p:nvPr/>
        </p:nvSpPr>
        <p:spPr>
          <a:xfrm>
            <a:off x="9144000" y="1052736"/>
            <a:ext cx="334888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Ejemplo:  </a:t>
            </a:r>
          </a:p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AR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Riesgo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Retraso en el circuito de compra del dispositivo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android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el desarrollo del producto. Al día de hoy no se ha podido avanzar en el proceso de aprobación para la compra y es posible que pueda surgir retraso en el inicio del desarrollo. (Impacto: Alto. Probabilidad de Ocurrencia Alta) </a:t>
            </a:r>
          </a:p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s-AR" sz="1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Continuos cambios de prioridades para el desarrollo del  sprint 1 (Impacto: Alto)                </a:t>
            </a:r>
          </a:p>
        </p:txBody>
      </p:sp>
      <p:cxnSp>
        <p:nvCxnSpPr>
          <p:cNvPr id="97" name="56 Conector recto de flecha"/>
          <p:cNvCxnSpPr/>
          <p:nvPr/>
        </p:nvCxnSpPr>
        <p:spPr>
          <a:xfrm flipH="1">
            <a:off x="8748512" y="1916832"/>
            <a:ext cx="432000" cy="0"/>
          </a:xfrm>
          <a:prstGeom prst="straightConnector1">
            <a:avLst/>
          </a:prstGeom>
          <a:ln w="34925"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63 Rectángulo"/>
          <p:cNvSpPr/>
          <p:nvPr/>
        </p:nvSpPr>
        <p:spPr>
          <a:xfrm>
            <a:off x="5639420" y="5584613"/>
            <a:ext cx="3325068" cy="115675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104" name="67 Rectángulo redondeado"/>
          <p:cNvSpPr/>
          <p:nvPr/>
        </p:nvSpPr>
        <p:spPr>
          <a:xfrm>
            <a:off x="5804675" y="5661248"/>
            <a:ext cx="2880320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completa con el contenido del campo Objetivo del producto del Acta de proyecto o Project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Charter</a:t>
            </a: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Documento WBS (31-03-2016)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(13-05-2016)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Gantt del proyecto (06-04-2016)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(13-05-2016)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Habilidades y Competencias (12-04-2016)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(13-05-2016)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roles y responsabilidades (18-06-2016)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(13-05-2016)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comunicaciones (25-04-2016)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(13-05-2016)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costos del proyecto (02-05-2016)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Tabla de riesgos (09-05-2016)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24128" y="429309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22034"/>
            <a:ext cx="5317603" cy="2014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6054387"/>
            <a:ext cx="52581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Finalizar el alcance contemplando que módulos estarán incluidos en la solución.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Será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necesario tomar la decisión si se continuará con la investigación de la tecnología elegida o se seleccionará una tecnología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conocida.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276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Facundo Obregon</cp:lastModifiedBy>
  <cp:revision>9</cp:revision>
  <dcterms:created xsi:type="dcterms:W3CDTF">2016-05-12T14:15:51Z</dcterms:created>
  <dcterms:modified xsi:type="dcterms:W3CDTF">2016-05-13T18:45:20Z</dcterms:modified>
</cp:coreProperties>
</file>