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7772400"/>
  <p:notesSz cx="6858000" cy="9144000"/>
  <p:defaultTextStyle>
    <a:defPPr>
      <a:defRPr lang="es-AR"/>
    </a:defPPr>
    <a:lvl1pPr marL="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54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08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062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168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771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125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479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833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120"/>
      </p:cViewPr>
      <p:guideLst>
        <p:guide orient="horz" pos="244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B1F79-03DF-461E-8088-E5DB7EFE7A9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685800"/>
            <a:ext cx="6353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7A2-1CA0-4C0A-9B2B-0AAD1C05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7A2-1CA0-4C0A-9B2B-0AAD1C05D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414482"/>
            <a:ext cx="1224153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404360"/>
            <a:ext cx="100812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1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11257"/>
            <a:ext cx="3240405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11257"/>
            <a:ext cx="9481185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994487"/>
            <a:ext cx="12241530" cy="154368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294275"/>
            <a:ext cx="1224153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5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0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06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1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77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12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47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833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739795"/>
            <a:ext cx="63632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464859"/>
            <a:ext cx="63632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739795"/>
            <a:ext cx="63657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464859"/>
            <a:ext cx="63657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09457"/>
            <a:ext cx="4738093" cy="13169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09457"/>
            <a:ext cx="8051006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626447"/>
            <a:ext cx="4738093" cy="5316538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440680"/>
            <a:ext cx="8641080" cy="64230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94478"/>
            <a:ext cx="864108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33542" indent="0">
              <a:buNone/>
              <a:defRPr sz="3900"/>
            </a:lvl2pPr>
            <a:lvl3pPr marL="1267084" indent="0">
              <a:buNone/>
              <a:defRPr sz="3300"/>
            </a:lvl3pPr>
            <a:lvl4pPr marL="1900626" indent="0">
              <a:buNone/>
              <a:defRPr sz="2800"/>
            </a:lvl4pPr>
            <a:lvl5pPr marL="2534168" indent="0">
              <a:buNone/>
              <a:defRPr sz="2800"/>
            </a:lvl5pPr>
            <a:lvl6pPr marL="3167710" indent="0">
              <a:buNone/>
              <a:defRPr sz="2800"/>
            </a:lvl6pPr>
            <a:lvl7pPr marL="3801252" indent="0">
              <a:buNone/>
              <a:defRPr sz="2800"/>
            </a:lvl7pPr>
            <a:lvl8pPr marL="4434794" indent="0">
              <a:buNone/>
              <a:defRPr sz="2800"/>
            </a:lvl8pPr>
            <a:lvl9pPr marL="5068336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082983"/>
            <a:ext cx="8641080" cy="912177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11256"/>
            <a:ext cx="12961620" cy="1295400"/>
          </a:xfrm>
          <a:prstGeom prst="rect">
            <a:avLst/>
          </a:prstGeom>
        </p:spPr>
        <p:txBody>
          <a:bodyPr vert="horz" lIns="126708" tIns="63354" rIns="126708" bIns="633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13560"/>
            <a:ext cx="12961620" cy="5129425"/>
          </a:xfrm>
          <a:prstGeom prst="rect">
            <a:avLst/>
          </a:prstGeom>
        </p:spPr>
        <p:txBody>
          <a:bodyPr vert="horz" lIns="126708" tIns="63354" rIns="126708" bIns="633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617A-90DC-4CC3-A532-0A26A8F3A21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203864"/>
            <a:ext cx="456057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08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157" indent="-475157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506" indent="-395964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385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39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0939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4481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023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156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510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08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062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168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71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125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479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833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035"/>
            <a:ext cx="14401800" cy="979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731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ABR 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90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MAY 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109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JUN 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167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JUL 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23847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AGO 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605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SEP 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0077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OCT 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319763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NOV 16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06445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828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6061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852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970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972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0974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0" y="1937183"/>
            <a:ext cx="13778831" cy="65287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Sistema </a:t>
            </a:r>
            <a:r>
              <a:rPr lang="en-US" b="1" dirty="0" err="1" smtClean="0"/>
              <a:t>Adaptativo</a:t>
            </a:r>
            <a:r>
              <a:rPr lang="en-US" b="1" dirty="0" smtClean="0"/>
              <a:t> de </a:t>
            </a:r>
            <a:r>
              <a:rPr lang="en-US" b="1" dirty="0" err="1" smtClean="0"/>
              <a:t>Formación</a:t>
            </a:r>
            <a:r>
              <a:rPr lang="en-US" b="1" dirty="0" smtClean="0"/>
              <a:t> </a:t>
            </a:r>
            <a:r>
              <a:rPr lang="en-US" b="1" dirty="0" err="1" smtClean="0"/>
              <a:t>Educativa</a:t>
            </a:r>
            <a:endParaRPr lang="en-US" b="1" dirty="0"/>
          </a:p>
        </p:txBody>
      </p:sp>
      <p:sp>
        <p:nvSpPr>
          <p:cNvPr id="27" name="Pentagon 26"/>
          <p:cNvSpPr/>
          <p:nvPr/>
        </p:nvSpPr>
        <p:spPr>
          <a:xfrm>
            <a:off x="-1" y="2796682"/>
            <a:ext cx="5046061" cy="4414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1. </a:t>
            </a:r>
            <a:r>
              <a:rPr lang="en-US" b="1" dirty="0" err="1" smtClean="0"/>
              <a:t>Inicio</a:t>
            </a:r>
            <a:endParaRPr lang="en-US" b="1" dirty="0"/>
          </a:p>
        </p:txBody>
      </p:sp>
      <p:sp>
        <p:nvSpPr>
          <p:cNvPr id="28" name="Pentagon 27"/>
          <p:cNvSpPr/>
          <p:nvPr/>
        </p:nvSpPr>
        <p:spPr>
          <a:xfrm>
            <a:off x="2719190" y="3682066"/>
            <a:ext cx="2326869" cy="4569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2. R &amp; D</a:t>
            </a:r>
            <a:endParaRPr lang="en-US" b="1" dirty="0"/>
          </a:p>
        </p:txBody>
      </p:sp>
      <p:sp>
        <p:nvSpPr>
          <p:cNvPr id="29" name="Pentagon 28"/>
          <p:cNvSpPr/>
          <p:nvPr/>
        </p:nvSpPr>
        <p:spPr>
          <a:xfrm>
            <a:off x="5142284" y="4211036"/>
            <a:ext cx="7177480" cy="4741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3. </a:t>
            </a:r>
            <a:r>
              <a:rPr lang="en-US" b="1" dirty="0" err="1" smtClean="0"/>
              <a:t>Analisis</a:t>
            </a:r>
            <a:r>
              <a:rPr lang="en-US" b="1" dirty="0" smtClean="0"/>
              <a:t>, </a:t>
            </a:r>
            <a:r>
              <a:rPr lang="en-US" b="1" dirty="0" err="1" smtClean="0"/>
              <a:t>Desarrollo</a:t>
            </a:r>
            <a:r>
              <a:rPr lang="en-US" b="1" dirty="0" smtClean="0"/>
              <a:t> y Testing</a:t>
            </a:r>
            <a:endParaRPr lang="en-US" b="1" dirty="0"/>
          </a:p>
        </p:txBody>
      </p:sp>
      <p:sp>
        <p:nvSpPr>
          <p:cNvPr id="30" name="Pentagon 29"/>
          <p:cNvSpPr/>
          <p:nvPr/>
        </p:nvSpPr>
        <p:spPr>
          <a:xfrm>
            <a:off x="12542084" y="6615667"/>
            <a:ext cx="444641" cy="4036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 b="1" dirty="0"/>
          </a:p>
        </p:txBody>
      </p:sp>
      <p:sp>
        <p:nvSpPr>
          <p:cNvPr id="31" name="Pentagon 30"/>
          <p:cNvSpPr/>
          <p:nvPr/>
        </p:nvSpPr>
        <p:spPr>
          <a:xfrm>
            <a:off x="12542084" y="7171707"/>
            <a:ext cx="1236747" cy="4957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600" b="1" dirty="0" smtClean="0"/>
              <a:t>5. </a:t>
            </a:r>
            <a:r>
              <a:rPr lang="en-US" sz="1600" b="1" dirty="0" err="1" smtClean="0"/>
              <a:t>Cierre</a:t>
            </a:r>
            <a:endParaRPr lang="en-US" sz="1600" b="1" dirty="0"/>
          </a:p>
        </p:txBody>
      </p:sp>
      <p:sp>
        <p:nvSpPr>
          <p:cNvPr id="32" name="Pentagon 31"/>
          <p:cNvSpPr/>
          <p:nvPr/>
        </p:nvSpPr>
        <p:spPr>
          <a:xfrm>
            <a:off x="5142284" y="5147140"/>
            <a:ext cx="3354760" cy="47045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 smtClean="0"/>
              <a:t>Incremento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3" name="Pentagon 32"/>
          <p:cNvSpPr/>
          <p:nvPr/>
        </p:nvSpPr>
        <p:spPr>
          <a:xfrm>
            <a:off x="8497044" y="5783746"/>
            <a:ext cx="3822720" cy="47972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>
                <a:solidFill>
                  <a:schemeClr val="dk1"/>
                </a:solidFill>
              </a:rPr>
              <a:t>Incremento</a:t>
            </a:r>
            <a:r>
              <a:rPr lang="en-US" b="1" dirty="0">
                <a:solidFill>
                  <a:schemeClr val="dk1"/>
                </a:solidFill>
              </a:rPr>
              <a:t> 2</a:t>
            </a:r>
          </a:p>
        </p:txBody>
      </p:sp>
      <p:sp>
        <p:nvSpPr>
          <p:cNvPr id="35" name="5-Point Star 34"/>
          <p:cNvSpPr/>
          <p:nvPr/>
        </p:nvSpPr>
        <p:spPr>
          <a:xfrm>
            <a:off x="13537604" y="6947340"/>
            <a:ext cx="714675" cy="755284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6787087" y="3085718"/>
            <a:ext cx="1715681" cy="44144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400" b="1" dirty="0" err="1" smtClean="0"/>
              <a:t>Presentacion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Comercial</a:t>
            </a:r>
            <a:endParaRPr lang="en-US" sz="1400" b="1" dirty="0"/>
          </a:p>
        </p:txBody>
      </p:sp>
      <p:cxnSp>
        <p:nvCxnSpPr>
          <p:cNvPr id="25" name="Elbow Connector 24"/>
          <p:cNvCxnSpPr>
            <a:endCxn id="29" idx="1"/>
          </p:cNvCxnSpPr>
          <p:nvPr/>
        </p:nvCxnSpPr>
        <p:spPr>
          <a:xfrm rot="16200000" flipH="1">
            <a:off x="4541240" y="3847060"/>
            <a:ext cx="1105864" cy="9622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9" idx="3"/>
            <a:endCxn id="30" idx="1"/>
          </p:cNvCxnSpPr>
          <p:nvPr/>
        </p:nvCxnSpPr>
        <p:spPr>
          <a:xfrm>
            <a:off x="12319764" y="4448104"/>
            <a:ext cx="222320" cy="23694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3"/>
            <a:endCxn id="31" idx="1"/>
          </p:cNvCxnSpPr>
          <p:nvPr/>
        </p:nvCxnSpPr>
        <p:spPr>
          <a:xfrm>
            <a:off x="12319764" y="4448104"/>
            <a:ext cx="222320" cy="29714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30923" y="6318363"/>
            <a:ext cx="163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4. </a:t>
            </a:r>
            <a:r>
              <a:rPr lang="en-US" sz="1400" b="1" dirty="0" err="1" smtClean="0"/>
              <a:t>Implementación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691" y="7223530"/>
            <a:ext cx="7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18/11</a:t>
            </a:r>
            <a:endParaRPr lang="en-US" sz="1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36604" y="2590056"/>
            <a:ext cx="0" cy="518234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4866041" y="966447"/>
            <a:ext cx="360040" cy="44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03521" y="1425898"/>
            <a:ext cx="1685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01/07 – Fin de  </a:t>
            </a:r>
            <a:r>
              <a:rPr lang="en-US" sz="1100" dirty="0" err="1" smtClean="0"/>
              <a:t>etapa</a:t>
            </a:r>
            <a:r>
              <a:rPr lang="en-US" sz="1100" dirty="0" smtClean="0"/>
              <a:t> de </a:t>
            </a:r>
            <a:r>
              <a:rPr lang="en-US" sz="1100" dirty="0" err="1" smtClean="0"/>
              <a:t>Inicio</a:t>
            </a:r>
            <a:r>
              <a:rPr lang="en-US" sz="1100" dirty="0" smtClean="0"/>
              <a:t> y </a:t>
            </a:r>
            <a:r>
              <a:rPr lang="en-US" sz="1100" dirty="0" err="1" smtClean="0"/>
              <a:t>Relevamiento</a:t>
            </a:r>
            <a:endParaRPr lang="en-US" sz="1100" dirty="0"/>
          </a:p>
        </p:txBody>
      </p:sp>
      <p:sp>
        <p:nvSpPr>
          <p:cNvPr id="47" name="Diamond 46"/>
          <p:cNvSpPr/>
          <p:nvPr/>
        </p:nvSpPr>
        <p:spPr>
          <a:xfrm>
            <a:off x="8317024" y="966447"/>
            <a:ext cx="360040" cy="44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676065" y="1439089"/>
            <a:ext cx="1685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30/08 – Fin de  </a:t>
            </a:r>
            <a:r>
              <a:rPr lang="en-US" sz="1100" dirty="0" err="1" smtClean="0"/>
              <a:t>Incremento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sp>
        <p:nvSpPr>
          <p:cNvPr id="51" name="Diamond 50"/>
          <p:cNvSpPr/>
          <p:nvPr/>
        </p:nvSpPr>
        <p:spPr>
          <a:xfrm>
            <a:off x="12250903" y="966447"/>
            <a:ext cx="360040" cy="44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51" idx="2"/>
          </p:cNvCxnSpPr>
          <p:nvPr/>
        </p:nvCxnSpPr>
        <p:spPr>
          <a:xfrm>
            <a:off x="12430923" y="1407893"/>
            <a:ext cx="0" cy="39744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28486" y="1401947"/>
            <a:ext cx="1685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8/11 </a:t>
            </a:r>
          </a:p>
          <a:p>
            <a:pPr algn="ctr"/>
            <a:r>
              <a:rPr lang="en-US" sz="1100" dirty="0" smtClean="0"/>
              <a:t>Fin de  </a:t>
            </a:r>
            <a:r>
              <a:rPr lang="en-US" sz="1100" dirty="0" err="1" smtClean="0"/>
              <a:t>Incremento</a:t>
            </a:r>
            <a:r>
              <a:rPr lang="en-US" sz="1100" dirty="0" smtClean="0"/>
              <a:t> 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725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Facundo Obregon</dc:creator>
  <cp:lastModifiedBy>Juan Facundo Obregon</cp:lastModifiedBy>
  <cp:revision>22</cp:revision>
  <dcterms:created xsi:type="dcterms:W3CDTF">2016-05-12T11:18:02Z</dcterms:created>
  <dcterms:modified xsi:type="dcterms:W3CDTF">2016-06-29T13:46:59Z</dcterms:modified>
</cp:coreProperties>
</file>