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>
      <p:cViewPr varScale="1">
        <p:scale>
          <a:sx n="92" d="100"/>
          <a:sy n="92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Informe de Seguimiento del 01/07/2016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 smtClean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6247"/>
              </p:ext>
            </p:extLst>
          </p:nvPr>
        </p:nvGraphicFramePr>
        <p:xfrm>
          <a:off x="2411760" y="1654336"/>
          <a:ext cx="6048672" cy="744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Inicio: 72%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Relevamiento: 47%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Incremento 1: 30/08/2016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18-Nov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40%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856984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395536" y="1772816"/>
            <a:ext cx="2088231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Sistema Adaptativo de Formación Educativa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0243" y="183966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17080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363344"/>
            <a:ext cx="5328592" cy="137802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637084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911224" y="229946"/>
            <a:ext cx="2784475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de Proyecto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</a:t>
            </a:r>
          </a:p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Balduzzi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   P.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Abramowicz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147320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01/04/2016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18/11/2016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50%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4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0%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   Aprobación de documento WBS (27-05-2016).</a:t>
            </a:r>
          </a:p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Aprobación de documentos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del proyecto.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(03-06-2016).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Especificación de Arquitectura (01-07-2016).</a:t>
            </a:r>
          </a:p>
          <a:p>
            <a:pPr marL="628650" lvl="1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Presentado, esperando aprobación.</a:t>
            </a: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Casos de uso de negocio (01-07-2016).</a:t>
            </a:r>
          </a:p>
          <a:p>
            <a:pPr marL="628650" lvl="1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Presentado, esperando aprobación. 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022034"/>
            <a:ext cx="5328591" cy="20469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5468451"/>
            <a:ext cx="5258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acordó el alcance de la solución con la catedra.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 definió la tecnología a utilizar en la implementación.</a:t>
            </a:r>
          </a:p>
          <a:p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acordó la estrategia de implementación  (Roll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Out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 + “prueba piloto”).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Re planificación de fases y entregables.</a:t>
            </a: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Personalizar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y adaptar las actividades de aprendizaje según las aptitudes del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que exista un recorte de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calendario, entonces el proyecto podría sufrir una reestructuración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Impacto Medio.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Probabilidad de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Ocurrencia Media)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Aparición de empresa con pretensiones de imitar el modelo de negocio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Impacto Medio. Probabilidad de Ocurrencia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Baja)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Falta de Experiencia de programadores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PHP.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(Impacto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Alto.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Probabilidad de Ocurrencia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Media)</a:t>
            </a: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321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Juan Facundo Obregon</cp:lastModifiedBy>
  <cp:revision>42</cp:revision>
  <dcterms:created xsi:type="dcterms:W3CDTF">2016-05-12T14:15:51Z</dcterms:created>
  <dcterms:modified xsi:type="dcterms:W3CDTF">2016-06-29T13:55:39Z</dcterms:modified>
</cp:coreProperties>
</file>