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>
      <p:cViewPr varScale="1">
        <p:scale>
          <a:sx n="69" d="100"/>
          <a:sy n="69" d="100"/>
        </p:scale>
        <p:origin x="175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Informe de Seguimiento del 20/05/16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 smtClean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12370"/>
              </p:ext>
            </p:extLst>
          </p:nvPr>
        </p:nvGraphicFramePr>
        <p:xfrm>
          <a:off x="2411760" y="1654336"/>
          <a:ext cx="6048672" cy="4104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Etapa 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Acta de proyecto 75%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Documento WBS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Gantt del proyecto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Habilidades y competencias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 Roles y Responsabilidades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comunicaciones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costos del proyecto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Documento Tabla de Riesgos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50%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Etapa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Relevamiento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Casos de Uso de Negocio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Arquitectura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Diseño de Interfaces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31-Oct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13%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758373" cy="4518973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224735" y="3518913"/>
            <a:ext cx="2166937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 smtClean="0">
                <a:solidFill>
                  <a:srgbClr val="003399"/>
                </a:solidFill>
                <a:latin typeface="Telefonica Headline Light" pitchFamily="2" charset="0"/>
              </a:rPr>
              <a:t>Sistema Adaptativo de Formación Educativa</a:t>
            </a:r>
          </a:p>
        </p:txBody>
      </p:sp>
      <p:pic>
        <p:nvPicPr>
          <p:cNvPr id="27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6192" y="3518913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228415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949280"/>
            <a:ext cx="5328592" cy="79208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16821" y="3383253"/>
            <a:ext cx="3325068" cy="69381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637084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911224" y="229946"/>
            <a:ext cx="2784475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 smtClean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de Proyecto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:</a:t>
            </a:r>
          </a:p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Balduzzi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   P.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Abramowicz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575920" y="3132740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18/03/2016 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31/10/2016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17%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10%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100" name="63 Rectángulo"/>
          <p:cNvSpPr/>
          <p:nvPr/>
        </p:nvSpPr>
        <p:spPr>
          <a:xfrm>
            <a:off x="5639420" y="4575596"/>
            <a:ext cx="3325068" cy="216577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4364199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pic>
        <p:nvPicPr>
          <p:cNvPr id="113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214313" y="3378802"/>
            <a:ext cx="5293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Documento WBS (31-03-2016)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Gantt del proyecto (06-04-2016)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Habilidades y Competencias (12-04-2016)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roles y responsabilidades (18-06-2016)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comunicaciones (25-04-2016)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costos del proyecto (02-05-2016)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Continua la elaboración del documento.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Tabla de riesgos (09-05-2016)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Continua la elaboración del documento.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31514" y="343841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022034"/>
            <a:ext cx="5328590" cy="20148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6054387"/>
            <a:ext cx="52581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itchFamily="34" charset="0"/>
                <a:cs typeface="Arial" pitchFamily="34" charset="0"/>
              </a:rPr>
              <a:t>Finalizar el alcance contemplando que módulos estarán incluidos en la solución.</a:t>
            </a:r>
          </a:p>
          <a:p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Será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necesario tomar la decisión si se continuará con la investigación de la tecnología elegida o se seleccionará una tecnología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conocida.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381" y="4653136"/>
            <a:ext cx="320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Personalizar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y adaptar las actividades de aprendizaje según las aptitudes del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métricas de avance a los docentes para facilitar el seguimiento y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Facilitar a los docentes la gestión de actividades y el cronograma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un repositorio centralizado de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contenidos.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Informar periódicamente a docentes y tutores sobre el avance de los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9420" y="1102230"/>
            <a:ext cx="320548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 que exista un recorte de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calendario, entonces el proyecto podría sufrir una reestructuración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Impacto Medio.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Probabilidad de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Ocurrencia Media)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Aparición de empresa con pretensiones de imitar el modelo de negocio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Impacto Medio. Probabilidad de Ocurrencia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Baja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Falta de Experiencia de programadores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. (Impacto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Alto.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Probabilidad de </a:t>
            </a:r>
            <a:r>
              <a:rPr lang="es-AR" sz="1000">
                <a:latin typeface="Arial" panose="020B0604020202020204" pitchFamily="34" charset="0"/>
                <a:cs typeface="Arial" panose="020B0604020202020204" pitchFamily="34" charset="0"/>
              </a:rPr>
              <a:t>Ocurrencia </a:t>
            </a:r>
            <a:r>
              <a:rPr lang="es-AR" sz="1000" smtClean="0">
                <a:latin typeface="Arial" panose="020B0604020202020204" pitchFamily="34" charset="0"/>
                <a:cs typeface="Arial" panose="020B0604020202020204" pitchFamily="34" charset="0"/>
              </a:rPr>
              <a:t>Media)</a:t>
            </a: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333</Words>
  <Application>Microsoft Office PowerPoint</Application>
  <PresentationFormat>On-screen Show (4:3)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Arial</vt:lpstr>
      <vt:lpstr>Calibri</vt:lpstr>
      <vt:lpstr>Telefonica Headline Light</vt:lpstr>
      <vt:lpstr>Telefonica Text</vt:lpstr>
      <vt:lpstr>TheSansCorrespondence</vt:lpstr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MONTANIEZ, CINTHIA [AG-Contractor/5000]</cp:lastModifiedBy>
  <cp:revision>28</cp:revision>
  <dcterms:created xsi:type="dcterms:W3CDTF">2016-05-12T14:15:51Z</dcterms:created>
  <dcterms:modified xsi:type="dcterms:W3CDTF">2016-05-25T01:23:51Z</dcterms:modified>
</cp:coreProperties>
</file>