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94660"/>
  </p:normalViewPr>
  <p:slideViewPr>
    <p:cSldViewPr>
      <p:cViewPr varScale="1">
        <p:scale>
          <a:sx n="70" d="100"/>
          <a:sy n="70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Informe de Seguimiento del 23/09/2016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47764"/>
              </p:ext>
            </p:extLst>
          </p:nvPr>
        </p:nvGraphicFramePr>
        <p:xfrm>
          <a:off x="2411760" y="1654336"/>
          <a:ext cx="6048672" cy="1096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100%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testing: 50%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Incremento 2: 01/09/2016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65%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402412" y="1970766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>
                <a:solidFill>
                  <a:srgbClr val="003399"/>
                </a:solidFill>
                <a:latin typeface="Telefonica Headline Light" pitchFamily="2" charset="0"/>
              </a:rPr>
              <a:t>Sistema Educativo de Formación Adaptativa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43" y="183966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783322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1064592" y="229946"/>
            <a:ext cx="2631107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Docentes:S. Balduzzi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    P. Abramowicz</a:t>
            </a: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75%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65%</a:t>
            </a: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realizó la presentación comercial del producto (Fecha fin : 02-09-2016).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aprobaron documentos de casos de uso de negocio. (Fecha fin: 09-09-2016).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aprobó documentación de Arquitectura ( Fecha fin: 16-09-2016).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presentó el Incremento 1 de la solución (fecha estimada de fin: 25/09/2016).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Se comenzó la construcción del Incremento 2 (fecha estimada de fin: 31/10/2016)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2034"/>
            <a:ext cx="5328591" cy="204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itchFamily="34" charset="0"/>
                <a:cs typeface="Arial" pitchFamily="34" charset="0"/>
              </a:rPr>
              <a:t>Se deberá analizar que funcionalidad puede quitarse del alcance del proyecto para cumplir con las restricciones de tiempo.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Personalizar y adaptar las actividades de aprendizaje según las aptitudes del 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Diferencias de </a:t>
            </a:r>
            <a:r>
              <a:rPr lang="es-AR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currículas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 entre Jurisdicciones.( Impacto medio, probabilidad media).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 docente para la prueba piloto. (Impacto alto, probabilidad baja).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del docente para el armado del contenido. (Probabilidad media, impacto medio).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324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Telefonica Headline Light</vt:lpstr>
      <vt:lpstr>Telefonica Text</vt:lpstr>
      <vt:lpstr>TheSansCorrespondence</vt:lpstr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Obregon</cp:lastModifiedBy>
  <cp:revision>57</cp:revision>
  <dcterms:created xsi:type="dcterms:W3CDTF">2016-05-12T14:15:51Z</dcterms:created>
  <dcterms:modified xsi:type="dcterms:W3CDTF">2016-09-21T00:19:13Z</dcterms:modified>
</cp:coreProperties>
</file>