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70" r:id="rId8"/>
    <p:sldId id="264" r:id="rId9"/>
    <p:sldId id="265" r:id="rId10"/>
    <p:sldId id="267" r:id="rId11"/>
    <p:sldId id="268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3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3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8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24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7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6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33312" y="1971277"/>
            <a:ext cx="814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9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</a:t>
            </a:r>
            <a:endParaRPr lang="es-AR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http://3.bp.blogspot.com/-ihsR1PxonoA/Ub6ZSV5VewI/AAAAAAAABUA/JtFnWVPyriA/s1600/penci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2" y="2142778"/>
            <a:ext cx="1226658" cy="12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9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95890"/>
            <a:ext cx="8596668" cy="1826581"/>
          </a:xfrm>
        </p:spPr>
        <p:txBody>
          <a:bodyPr/>
          <a:lstStyle/>
          <a:p>
            <a:r>
              <a:rPr lang="es-AR" dirty="0" smtClean="0"/>
              <a:t>Beneficios del producto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018163"/>
            <a:ext cx="8596668" cy="16181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Desarrollo de capacidades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Seguimiento personalizado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Aprendizaje adaptativo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Evolución del producto adaptado al cliente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927669" y="371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AR" dirty="0">
                <a:latin typeface="Arial" panose="020B0604020202020204" pitchFamily="34" charset="0"/>
                <a:ea typeface="Arial" panose="020B0604020202020204" pitchFamily="34" charset="0"/>
              </a:rPr>
              <a:t>aprendizaje es un proceso complejo que no solo depende de cómo se enseña, sino también de cómo el estudiante percibe y/o procesa la información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173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Inteligencia Artificial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66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263793"/>
            <a:ext cx="8596668" cy="86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854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latin typeface="Berlin Sans FB Demi" panose="020E0802020502020306" pitchFamily="34" charset="0"/>
              </a:rPr>
              <a:t>Q&amp;A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687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8000" dirty="0" smtClean="0"/>
              <a:t>Gracias</a:t>
            </a:r>
            <a:endParaRPr lang="es-AR" sz="8000" dirty="0"/>
          </a:p>
        </p:txBody>
      </p:sp>
    </p:spTree>
    <p:extLst>
      <p:ext uri="{BB962C8B-B14F-4D97-AF65-F5344CB8AC3E}">
        <p14:creationId xmlns:p14="http://schemas.microsoft.com/office/powerpoint/2010/main" val="91947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 smtClean="0"/>
              <a:t>Integrantes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86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86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594344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 smtClean="0"/>
              <a:t>Actualidad</a:t>
            </a:r>
            <a:endParaRPr lang="es-AR" sz="8000" dirty="0"/>
          </a:p>
        </p:txBody>
      </p:sp>
    </p:spTree>
    <p:extLst>
      <p:ext uri="{BB962C8B-B14F-4D97-AF65-F5344CB8AC3E}">
        <p14:creationId xmlns:p14="http://schemas.microsoft.com/office/powerpoint/2010/main" val="25392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7093" y="540238"/>
            <a:ext cx="8596668" cy="322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Deserción escolar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Evolución educativa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Experiencia </a:t>
            </a:r>
            <a:endParaRPr lang="es-AR" dirty="0"/>
          </a:p>
        </p:txBody>
      </p:sp>
      <p:pic>
        <p:nvPicPr>
          <p:cNvPr id="2050" name="Picture 2" descr="http://corrupteddevelopment.com/wp-content/uploads/2011/07/business-growth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40" y="2438289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Donde venimos hacia donde vamos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Cambio de paradigma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394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5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318977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 smtClean="0"/>
              <a:t>Solución</a:t>
            </a:r>
            <a:endParaRPr lang="es-AR" sz="8000" dirty="0"/>
          </a:p>
        </p:txBody>
      </p:sp>
      <p:sp>
        <p:nvSpPr>
          <p:cNvPr id="2" name="Rectángulo 1"/>
          <p:cNvSpPr/>
          <p:nvPr/>
        </p:nvSpPr>
        <p:spPr>
          <a:xfrm>
            <a:off x="1867786" y="43269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Dada la actualidad de cómo internet ha revolucionado la forma de comercializar los productos, y en función al atraso del sistema educativo actual, comparado con otros países más desarrollados, y sobre todo en el uso de tecnología como acompañamiento y soporte para la ayuda en el aprendizaje y comprensión de las materias dictadas, es como surge la idea de la realización de este proyecto.</a:t>
            </a:r>
          </a:p>
        </p:txBody>
      </p:sp>
    </p:spTree>
    <p:extLst>
      <p:ext uri="{BB962C8B-B14F-4D97-AF65-F5344CB8AC3E}">
        <p14:creationId xmlns:p14="http://schemas.microsoft.com/office/powerpoint/2010/main" val="162552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594344"/>
            <a:ext cx="10135977" cy="1509823"/>
          </a:xfrm>
        </p:spPr>
        <p:txBody>
          <a:bodyPr>
            <a:noAutofit/>
          </a:bodyPr>
          <a:lstStyle/>
          <a:p>
            <a:pPr algn="ctr"/>
            <a:r>
              <a:rPr lang="es-AR" sz="8000" dirty="0" smtClean="0">
                <a:latin typeface="Berlin Sans FB Demi" panose="020E0802020502020306" pitchFamily="34" charset="0"/>
              </a:rPr>
              <a:t>Nuestro Producto</a:t>
            </a:r>
            <a:endParaRPr lang="es-AR" sz="8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05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136</Words>
  <Application>Microsoft Office PowerPoint</Application>
  <PresentationFormat>Panorámica</PresentationFormat>
  <Paragraphs>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Trebuchet MS</vt:lpstr>
      <vt:lpstr>Wingdings 3</vt:lpstr>
      <vt:lpstr>Faceta</vt:lpstr>
      <vt:lpstr>Presentación de PowerPoint</vt:lpstr>
      <vt:lpstr>Integrantes</vt:lpstr>
      <vt:lpstr>Agenda</vt:lpstr>
      <vt:lpstr>Actualidad</vt:lpstr>
      <vt:lpstr>Presentación de PowerPoint</vt:lpstr>
      <vt:lpstr>Donde venimos hacia donde vamos</vt:lpstr>
      <vt:lpstr>Presentación de PowerPoint</vt:lpstr>
      <vt:lpstr>Solución</vt:lpstr>
      <vt:lpstr>Nuestro Producto</vt:lpstr>
      <vt:lpstr>Beneficios del producto</vt:lpstr>
      <vt:lpstr>Características</vt:lpstr>
      <vt:lpstr>Presentación de PowerPoint</vt:lpstr>
      <vt:lpstr>Q&amp;A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jonatan Ivan</dc:creator>
  <cp:lastModifiedBy>jonatan Ivan</cp:lastModifiedBy>
  <cp:revision>9</cp:revision>
  <dcterms:created xsi:type="dcterms:W3CDTF">2016-08-19T22:16:22Z</dcterms:created>
  <dcterms:modified xsi:type="dcterms:W3CDTF">2016-08-20T00:12:49Z</dcterms:modified>
</cp:coreProperties>
</file>