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70" d="100"/>
          <a:sy n="70" d="100"/>
        </p:scale>
        <p:origin x="-17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01/07/2016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6247"/>
              </p:ext>
            </p:extLst>
          </p:nvPr>
        </p:nvGraphicFramePr>
        <p:xfrm>
          <a:off x="2411760" y="1654336"/>
          <a:ext cx="6048672" cy="744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Inicio: 72%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Relevamiento: 47%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Incremento 1: 30/08/2016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18-Nov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40%</a:t>
                      </a: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395536" y="1772816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0243" y="183966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637084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911224" y="229946"/>
            <a:ext cx="2784475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 dirty="0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01/04/2016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18/11/2016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50%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4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0%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 dirty="0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  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 aprobó documentación de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WBS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 Fecha fin: 27-05-2016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 aprobaron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documentos del proyecto.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(Fecha fin: 03-06-2016).</a:t>
            </a:r>
          </a:p>
          <a:p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Especificación de Arquitectura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(Fecha fin estimada: 01-07-2016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Casos de uso de negocio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(Fecha fin estimada: 01-07-2016).</a:t>
            </a: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022034"/>
            <a:ext cx="5328591" cy="204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el alcance de la solución con la catedra.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 definió la tecnología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y arquitectura 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utilizar en la implementación.</a:t>
            </a:r>
          </a:p>
          <a:p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la estrategia de implementación  (Roll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Out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 + “prueba piloto”).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Re planificación de fases y entregables.</a:t>
            </a: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Personalizar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y adaptar las actividades de aprendizaje según las aptitudes del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Riesgo: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A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currículas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Jurisdicciones.( Impacto medio, exposición media).</a:t>
            </a:r>
          </a:p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de docente para la prueba piloto. (Impacto alto, exposición baja).</a:t>
            </a:r>
          </a:p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Riesgo: Falta de disponibilidad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docente para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 armado del contenido.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(Impacto alto, exposición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media).</a:t>
            </a: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316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Facundo Obregon</cp:lastModifiedBy>
  <cp:revision>49</cp:revision>
  <dcterms:created xsi:type="dcterms:W3CDTF">2016-05-12T14:15:51Z</dcterms:created>
  <dcterms:modified xsi:type="dcterms:W3CDTF">2016-06-29T14:23:27Z</dcterms:modified>
</cp:coreProperties>
</file>