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20/05/16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12370"/>
              </p:ext>
            </p:extLst>
          </p:nvPr>
        </p:nvGraphicFramePr>
        <p:xfrm>
          <a:off x="2411760" y="1654336"/>
          <a:ext cx="6048672" cy="4104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Acta de proyecto 75%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WBS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Gantt del proyecto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Habilidades y competencias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 Roles y Responsabilidades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comunicaciones 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Matriz de costos del proyecto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Documento Tabla de Riesgos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Etapa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Relevamiento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Casos de Uso de Negocio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Arquitectura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Documentación de Diseño de Interfaces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15-Jun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31-Oct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13%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758373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224735" y="3518913"/>
            <a:ext cx="2166937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192" y="351891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18/03/2016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31/10/2016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17%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10%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Documento WBS (31-03-2016)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Gantt del proyecto (06-04-2016)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Habilidades y Competencias (12-04-2016)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roles y responsabilidades (18-06-2016)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comunicaciones (25-04-2016)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Presentado, esperando aprobación (20-05-2016)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Matriz de costos del proyecto (02-05-2016)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Tabla de riesgos (09-05-2016)</a:t>
            </a: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. Continua la elaboración del documento.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022034"/>
            <a:ext cx="5328590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6054387"/>
            <a:ext cx="525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Finalizar el alcance contemplando que módulos estarán incluidos en la solución.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Será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necesario tomar la decisión si se continuará con la investigación de la tecnología elegida o se seleccionará una tecnología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conocida.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exista </a:t>
            </a:r>
            <a:r>
              <a:rPr lang="es-AR" sz="1000" smtClean="0">
                <a:latin typeface="Arial" panose="020B0604020202020204" pitchFamily="34" charset="0"/>
                <a:cs typeface="Arial" panose="020B0604020202020204" pitchFamily="34" charset="0"/>
              </a:rPr>
              <a:t>un recorte de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calendario, entonces el proyecto podría sufrir una reestructuración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Impacto Medio.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Probabilidad 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Ocurrencia Media)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Aparición de empresa con pretensiones de imitar el modelo de negocio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Impacto Medio. Probabilidad de Ocurrencia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Baja)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317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Telefonica Headline Light</vt:lpstr>
      <vt:lpstr>Telefonica Text</vt:lpstr>
      <vt:lpstr>TheSansCorrespondence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MONTANIEZ, CINTHIA [AG-Contractor/5000]</cp:lastModifiedBy>
  <cp:revision>27</cp:revision>
  <dcterms:created xsi:type="dcterms:W3CDTF">2016-05-12T14:15:51Z</dcterms:created>
  <dcterms:modified xsi:type="dcterms:W3CDTF">2016-05-24T21:16:37Z</dcterms:modified>
</cp:coreProperties>
</file>