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62" r:id="rId7"/>
    <p:sldId id="263" r:id="rId8"/>
    <p:sldId id="264" r:id="rId9"/>
    <p:sldId id="271" r:id="rId10"/>
    <p:sldId id="272" r:id="rId11"/>
    <p:sldId id="266" r:id="rId12"/>
    <p:sldId id="267" r:id="rId13"/>
    <p:sldId id="268" r:id="rId14"/>
    <p:sldId id="269" r:id="rId15"/>
    <p:sldId id="270" r:id="rId16"/>
    <p:sldId id="260" r:id="rId17"/>
    <p:sldId id="26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7" autoAdjust="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E1FEB-692C-4CD6-B103-12444CEA1B81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3C9552-D447-4FD0-9BE1-364A5F9F2BC7}">
      <dgm:prSet/>
      <dgm:spPr/>
      <dgm:t>
        <a:bodyPr/>
        <a:lstStyle/>
        <a:p>
          <a:r>
            <a:rPr lang="en-US" b="0" i="0"/>
            <a:t>Introducción</a:t>
          </a:r>
          <a:endParaRPr lang="es-AR"/>
        </a:p>
      </dgm:t>
    </dgm:pt>
    <dgm:pt modelId="{E7B5329B-A96B-4F94-8FD5-6A0965B92858}" type="parTrans" cxnId="{E5B4FAAE-AEBF-404A-87BB-1766248FE70A}">
      <dgm:prSet/>
      <dgm:spPr/>
      <dgm:t>
        <a:bodyPr/>
        <a:lstStyle/>
        <a:p>
          <a:endParaRPr lang="en-US"/>
        </a:p>
      </dgm:t>
    </dgm:pt>
    <dgm:pt modelId="{3C081C58-5639-494D-B3D5-49ECCEF0C3B5}" type="sibTrans" cxnId="{E5B4FAAE-AEBF-404A-87BB-1766248FE70A}">
      <dgm:prSet/>
      <dgm:spPr/>
      <dgm:t>
        <a:bodyPr/>
        <a:lstStyle/>
        <a:p>
          <a:endParaRPr lang="en-US"/>
        </a:p>
      </dgm:t>
    </dgm:pt>
    <dgm:pt modelId="{062C4002-74A0-452F-B9FD-09243AADBC2D}">
      <dgm:prSet/>
      <dgm:spPr/>
      <dgm:t>
        <a:bodyPr/>
        <a:lstStyle/>
        <a:p>
          <a:r>
            <a:rPr lang="en-US" b="0" i="0"/>
            <a:t>Alcance</a:t>
          </a:r>
          <a:endParaRPr lang="es-AR"/>
        </a:p>
      </dgm:t>
    </dgm:pt>
    <dgm:pt modelId="{C08FB458-4A9D-48DA-8488-1321E520FC56}" type="parTrans" cxnId="{33A0E90C-DEE8-4A43-93A4-7D8BEABE62C7}">
      <dgm:prSet/>
      <dgm:spPr/>
      <dgm:t>
        <a:bodyPr/>
        <a:lstStyle/>
        <a:p>
          <a:endParaRPr lang="en-US"/>
        </a:p>
      </dgm:t>
    </dgm:pt>
    <dgm:pt modelId="{9B0B1EBD-5DBA-49AC-8706-52618E69A0E2}" type="sibTrans" cxnId="{33A0E90C-DEE8-4A43-93A4-7D8BEABE62C7}">
      <dgm:prSet/>
      <dgm:spPr/>
      <dgm:t>
        <a:bodyPr/>
        <a:lstStyle/>
        <a:p>
          <a:endParaRPr lang="en-US"/>
        </a:p>
      </dgm:t>
    </dgm:pt>
    <dgm:pt modelId="{94E577E7-37BE-4416-BA8B-81C59A262F9C}">
      <dgm:prSet/>
      <dgm:spPr/>
      <dgm:t>
        <a:bodyPr/>
        <a:lstStyle/>
        <a:p>
          <a:r>
            <a:rPr lang="en-US" b="0" i="0" dirty="0" err="1"/>
            <a:t>Definiciones</a:t>
          </a:r>
          <a:r>
            <a:rPr lang="en-US" b="0" i="0" dirty="0"/>
            <a:t> </a:t>
          </a:r>
          <a:r>
            <a:rPr lang="en-US" b="0" i="0" dirty="0" err="1"/>
            <a:t>básicas</a:t>
          </a:r>
          <a:endParaRPr lang="es-AR" dirty="0"/>
        </a:p>
      </dgm:t>
    </dgm:pt>
    <dgm:pt modelId="{ADFD92C6-68C1-44F9-BB77-F0C5BD2F5255}" type="parTrans" cxnId="{CBFB3424-032F-40A8-8FA1-EFECE67858E8}">
      <dgm:prSet/>
      <dgm:spPr/>
      <dgm:t>
        <a:bodyPr/>
        <a:lstStyle/>
        <a:p>
          <a:endParaRPr lang="en-US"/>
        </a:p>
      </dgm:t>
    </dgm:pt>
    <dgm:pt modelId="{32249DC4-95C0-44CD-BFCF-083BE259AD8C}" type="sibTrans" cxnId="{CBFB3424-032F-40A8-8FA1-EFECE67858E8}">
      <dgm:prSet/>
      <dgm:spPr/>
      <dgm:t>
        <a:bodyPr/>
        <a:lstStyle/>
        <a:p>
          <a:endParaRPr lang="en-US"/>
        </a:p>
      </dgm:t>
    </dgm:pt>
    <dgm:pt modelId="{C6E16571-F50B-4703-B10A-B2B2ACDA0CB8}">
      <dgm:prSet/>
      <dgm:spPr/>
      <dgm:t>
        <a:bodyPr/>
        <a:lstStyle/>
        <a:p>
          <a:r>
            <a:rPr lang="en-US" b="0" i="0"/>
            <a:t>¿Que puede hacer SAFE?</a:t>
          </a:r>
          <a:endParaRPr lang="es-AR"/>
        </a:p>
      </dgm:t>
    </dgm:pt>
    <dgm:pt modelId="{94DB6D25-D7C9-4A09-94D1-15D83CB296AA}" type="parTrans" cxnId="{22635F43-3CC6-4F73-8B4B-2FBBAECBB2F6}">
      <dgm:prSet/>
      <dgm:spPr/>
      <dgm:t>
        <a:bodyPr/>
        <a:lstStyle/>
        <a:p>
          <a:endParaRPr lang="en-US"/>
        </a:p>
      </dgm:t>
    </dgm:pt>
    <dgm:pt modelId="{3798A235-49F0-41A5-B4E8-8AA0A39BDC30}" type="sibTrans" cxnId="{22635F43-3CC6-4F73-8B4B-2FBBAECBB2F6}">
      <dgm:prSet/>
      <dgm:spPr/>
      <dgm:t>
        <a:bodyPr/>
        <a:lstStyle/>
        <a:p>
          <a:endParaRPr lang="en-US"/>
        </a:p>
      </dgm:t>
    </dgm:pt>
    <dgm:pt modelId="{2355D983-3F01-4243-B021-88F97EBB35F6}">
      <dgm:prSet custT="1"/>
      <dgm:spPr/>
      <dgm:t>
        <a:bodyPr/>
        <a:lstStyle/>
        <a:p>
          <a:r>
            <a:rPr lang="en-US" sz="2000" b="0" i="0" dirty="0"/>
            <a:t>Demo</a:t>
          </a:r>
          <a:r>
            <a:rPr lang="en-US" sz="1700" b="0" i="0" dirty="0"/>
            <a:t>.</a:t>
          </a:r>
          <a:endParaRPr lang="es-AR" sz="1700" dirty="0"/>
        </a:p>
      </dgm:t>
    </dgm:pt>
    <dgm:pt modelId="{565AB2B9-9B81-4142-9425-0A1E8819E037}" type="parTrans" cxnId="{1C1DF3A2-A535-45FD-B2E8-3CED3609B452}">
      <dgm:prSet/>
      <dgm:spPr/>
      <dgm:t>
        <a:bodyPr/>
        <a:lstStyle/>
        <a:p>
          <a:endParaRPr lang="en-US"/>
        </a:p>
      </dgm:t>
    </dgm:pt>
    <dgm:pt modelId="{2FF253A3-F8E0-43B6-A7AC-46A331CC5649}" type="sibTrans" cxnId="{1C1DF3A2-A535-45FD-B2E8-3CED3609B452}">
      <dgm:prSet/>
      <dgm:spPr/>
      <dgm:t>
        <a:bodyPr/>
        <a:lstStyle/>
        <a:p>
          <a:endParaRPr lang="en-US"/>
        </a:p>
      </dgm:t>
    </dgm:pt>
    <dgm:pt modelId="{CA1DB043-421D-42C9-9472-AA23FC8C1343}">
      <dgm:prSet custT="1"/>
      <dgm:spPr/>
      <dgm:t>
        <a:bodyPr/>
        <a:lstStyle/>
        <a:p>
          <a:r>
            <a:rPr lang="en-US" sz="2000" b="0" i="0" err="1"/>
            <a:t>Configuración</a:t>
          </a:r>
          <a:r>
            <a:rPr lang="en-US" sz="1700" b="0" i="0"/>
            <a:t>.</a:t>
          </a:r>
          <a:r>
            <a:rPr lang="en-US" b="0" i="0"/>
            <a:t> </a:t>
          </a:r>
          <a:endParaRPr lang="es-AR" sz="1700" dirty="0"/>
        </a:p>
      </dgm:t>
    </dgm:pt>
    <dgm:pt modelId="{8E5858FF-7D9E-4736-A726-E576890967FD}" type="parTrans" cxnId="{20601E02-42BE-4098-887F-F7DC05E1025A}">
      <dgm:prSet/>
      <dgm:spPr/>
      <dgm:t>
        <a:bodyPr/>
        <a:lstStyle/>
        <a:p>
          <a:endParaRPr lang="en-US"/>
        </a:p>
      </dgm:t>
    </dgm:pt>
    <dgm:pt modelId="{9F50AEBA-2D18-4177-89E6-9F85E79D5E81}" type="sibTrans" cxnId="{20601E02-42BE-4098-887F-F7DC05E1025A}">
      <dgm:prSet/>
      <dgm:spPr/>
      <dgm:t>
        <a:bodyPr/>
        <a:lstStyle/>
        <a:p>
          <a:endParaRPr lang="en-US"/>
        </a:p>
      </dgm:t>
    </dgm:pt>
    <dgm:pt modelId="{82777140-010A-41F3-810A-50005DE61DBE}" type="pres">
      <dgm:prSet presAssocID="{87DE1FEB-692C-4CD6-B103-12444CEA1B81}" presName="linear" presStyleCnt="0">
        <dgm:presLayoutVars>
          <dgm:animLvl val="lvl"/>
          <dgm:resizeHandles val="exact"/>
        </dgm:presLayoutVars>
      </dgm:prSet>
      <dgm:spPr/>
    </dgm:pt>
    <dgm:pt modelId="{6002DB22-C96A-45F5-BA0D-E1A9EF8FEA4D}" type="pres">
      <dgm:prSet presAssocID="{313C9552-D447-4FD0-9BE1-364A5F9F2B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26FCB0-6CC9-4120-A792-DB2097067249}" type="pres">
      <dgm:prSet presAssocID="{3C081C58-5639-494D-B3D5-49ECCEF0C3B5}" presName="spacer" presStyleCnt="0"/>
      <dgm:spPr/>
    </dgm:pt>
    <dgm:pt modelId="{AB52A976-B791-4A7E-9B8E-4F12D15D0A6F}" type="pres">
      <dgm:prSet presAssocID="{062C4002-74A0-452F-B9FD-09243AADBC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B8379-8533-46E7-A4E3-E55C27738BE7}" type="pres">
      <dgm:prSet presAssocID="{9B0B1EBD-5DBA-49AC-8706-52618E69A0E2}" presName="spacer" presStyleCnt="0"/>
      <dgm:spPr/>
    </dgm:pt>
    <dgm:pt modelId="{1C2C7DA3-582B-4779-85E2-B40E8BD99BC3}" type="pres">
      <dgm:prSet presAssocID="{94E577E7-37BE-4416-BA8B-81C59A262F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4D86D9-401A-4C86-A299-E33BDF467206}" type="pres">
      <dgm:prSet presAssocID="{32249DC4-95C0-44CD-BFCF-083BE259AD8C}" presName="spacer" presStyleCnt="0"/>
      <dgm:spPr/>
    </dgm:pt>
    <dgm:pt modelId="{CB1736F5-1304-4312-8451-C39250A36DFE}" type="pres">
      <dgm:prSet presAssocID="{C6E16571-F50B-4703-B10A-B2B2ACDA0C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159434-8242-4FFC-B98C-2D02780F8357}" type="pres">
      <dgm:prSet presAssocID="{C6E16571-F50B-4703-B10A-B2B2ACDA0CB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0601E02-42BE-4098-887F-F7DC05E1025A}" srcId="{C6E16571-F50B-4703-B10A-B2B2ACDA0CB8}" destId="{CA1DB043-421D-42C9-9472-AA23FC8C1343}" srcOrd="1" destOrd="0" parTransId="{8E5858FF-7D9E-4736-A726-E576890967FD}" sibTransId="{9F50AEBA-2D18-4177-89E6-9F85E79D5E81}"/>
    <dgm:cxn modelId="{9FC0629B-5F19-49E5-816F-172DCD8B31C0}" type="presOf" srcId="{2355D983-3F01-4243-B021-88F97EBB35F6}" destId="{E6159434-8242-4FFC-B98C-2D02780F8357}" srcOrd="0" destOrd="0" presId="urn:microsoft.com/office/officeart/2005/8/layout/vList2"/>
    <dgm:cxn modelId="{33A0E90C-DEE8-4A43-93A4-7D8BEABE62C7}" srcId="{87DE1FEB-692C-4CD6-B103-12444CEA1B81}" destId="{062C4002-74A0-452F-B9FD-09243AADBC2D}" srcOrd="1" destOrd="0" parTransId="{C08FB458-4A9D-48DA-8488-1321E520FC56}" sibTransId="{9B0B1EBD-5DBA-49AC-8706-52618E69A0E2}"/>
    <dgm:cxn modelId="{E5B4FAAE-AEBF-404A-87BB-1766248FE70A}" srcId="{87DE1FEB-692C-4CD6-B103-12444CEA1B81}" destId="{313C9552-D447-4FD0-9BE1-364A5F9F2BC7}" srcOrd="0" destOrd="0" parTransId="{E7B5329B-A96B-4F94-8FD5-6A0965B92858}" sibTransId="{3C081C58-5639-494D-B3D5-49ECCEF0C3B5}"/>
    <dgm:cxn modelId="{1BC9CCDD-B97A-4919-B937-AE978B93FB68}" type="presOf" srcId="{313C9552-D447-4FD0-9BE1-364A5F9F2BC7}" destId="{6002DB22-C96A-45F5-BA0D-E1A9EF8FEA4D}" srcOrd="0" destOrd="0" presId="urn:microsoft.com/office/officeart/2005/8/layout/vList2"/>
    <dgm:cxn modelId="{023733FE-8B4C-4776-9482-66BCE8C5C3C5}" type="presOf" srcId="{CA1DB043-421D-42C9-9472-AA23FC8C1343}" destId="{E6159434-8242-4FFC-B98C-2D02780F8357}" srcOrd="0" destOrd="1" presId="urn:microsoft.com/office/officeart/2005/8/layout/vList2"/>
    <dgm:cxn modelId="{90BB5017-EDE9-4CD5-AA36-544D3F18215D}" type="presOf" srcId="{94E577E7-37BE-4416-BA8B-81C59A262F9C}" destId="{1C2C7DA3-582B-4779-85E2-B40E8BD99BC3}" srcOrd="0" destOrd="0" presId="urn:microsoft.com/office/officeart/2005/8/layout/vList2"/>
    <dgm:cxn modelId="{CBFB3424-032F-40A8-8FA1-EFECE67858E8}" srcId="{87DE1FEB-692C-4CD6-B103-12444CEA1B81}" destId="{94E577E7-37BE-4416-BA8B-81C59A262F9C}" srcOrd="2" destOrd="0" parTransId="{ADFD92C6-68C1-44F9-BB77-F0C5BD2F5255}" sibTransId="{32249DC4-95C0-44CD-BFCF-083BE259AD8C}"/>
    <dgm:cxn modelId="{DB5DA992-B341-4C57-9F09-06F5E321ADAB}" type="presOf" srcId="{062C4002-74A0-452F-B9FD-09243AADBC2D}" destId="{AB52A976-B791-4A7E-9B8E-4F12D15D0A6F}" srcOrd="0" destOrd="0" presId="urn:microsoft.com/office/officeart/2005/8/layout/vList2"/>
    <dgm:cxn modelId="{B209BCB6-5CFB-44B7-8B38-A54A752D5D7A}" type="presOf" srcId="{C6E16571-F50B-4703-B10A-B2B2ACDA0CB8}" destId="{CB1736F5-1304-4312-8451-C39250A36DFE}" srcOrd="0" destOrd="0" presId="urn:microsoft.com/office/officeart/2005/8/layout/vList2"/>
    <dgm:cxn modelId="{7A7BB208-6E63-4EF2-87CA-244F772D164D}" type="presOf" srcId="{87DE1FEB-692C-4CD6-B103-12444CEA1B81}" destId="{82777140-010A-41F3-810A-50005DE61DBE}" srcOrd="0" destOrd="0" presId="urn:microsoft.com/office/officeart/2005/8/layout/vList2"/>
    <dgm:cxn modelId="{22635F43-3CC6-4F73-8B4B-2FBBAECBB2F6}" srcId="{87DE1FEB-692C-4CD6-B103-12444CEA1B81}" destId="{C6E16571-F50B-4703-B10A-B2B2ACDA0CB8}" srcOrd="3" destOrd="0" parTransId="{94DB6D25-D7C9-4A09-94D1-15D83CB296AA}" sibTransId="{3798A235-49F0-41A5-B4E8-8AA0A39BDC30}"/>
    <dgm:cxn modelId="{1C1DF3A2-A535-45FD-B2E8-3CED3609B452}" srcId="{C6E16571-F50B-4703-B10A-B2B2ACDA0CB8}" destId="{2355D983-3F01-4243-B021-88F97EBB35F6}" srcOrd="0" destOrd="0" parTransId="{565AB2B9-9B81-4142-9425-0A1E8819E037}" sibTransId="{2FF253A3-F8E0-43B6-A7AC-46A331CC5649}"/>
    <dgm:cxn modelId="{3CD2B721-6959-4AB3-92AC-7C8829D2326F}" type="presParOf" srcId="{82777140-010A-41F3-810A-50005DE61DBE}" destId="{6002DB22-C96A-45F5-BA0D-E1A9EF8FEA4D}" srcOrd="0" destOrd="0" presId="urn:microsoft.com/office/officeart/2005/8/layout/vList2"/>
    <dgm:cxn modelId="{9314B71F-6685-4E88-8150-4A192C6866F7}" type="presParOf" srcId="{82777140-010A-41F3-810A-50005DE61DBE}" destId="{9226FCB0-6CC9-4120-A792-DB2097067249}" srcOrd="1" destOrd="0" presId="urn:microsoft.com/office/officeart/2005/8/layout/vList2"/>
    <dgm:cxn modelId="{742116BB-FF4E-49D2-AA61-1321BAF18038}" type="presParOf" srcId="{82777140-010A-41F3-810A-50005DE61DBE}" destId="{AB52A976-B791-4A7E-9B8E-4F12D15D0A6F}" srcOrd="2" destOrd="0" presId="urn:microsoft.com/office/officeart/2005/8/layout/vList2"/>
    <dgm:cxn modelId="{627A77F0-D904-4523-9981-5F1B7647F675}" type="presParOf" srcId="{82777140-010A-41F3-810A-50005DE61DBE}" destId="{0F1B8379-8533-46E7-A4E3-E55C27738BE7}" srcOrd="3" destOrd="0" presId="urn:microsoft.com/office/officeart/2005/8/layout/vList2"/>
    <dgm:cxn modelId="{ED7991BD-ABA2-4021-B9AE-122F2DB2957A}" type="presParOf" srcId="{82777140-010A-41F3-810A-50005DE61DBE}" destId="{1C2C7DA3-582B-4779-85E2-B40E8BD99BC3}" srcOrd="4" destOrd="0" presId="urn:microsoft.com/office/officeart/2005/8/layout/vList2"/>
    <dgm:cxn modelId="{31C5E6D2-2462-458D-B794-B74F1D9B3039}" type="presParOf" srcId="{82777140-010A-41F3-810A-50005DE61DBE}" destId="{864D86D9-401A-4C86-A299-E33BDF467206}" srcOrd="5" destOrd="0" presId="urn:microsoft.com/office/officeart/2005/8/layout/vList2"/>
    <dgm:cxn modelId="{F8C5A8C6-BD2E-4D3C-9319-19755DDC0D72}" type="presParOf" srcId="{82777140-010A-41F3-810A-50005DE61DBE}" destId="{CB1736F5-1304-4312-8451-C39250A36DFE}" srcOrd="6" destOrd="0" presId="urn:microsoft.com/office/officeart/2005/8/layout/vList2"/>
    <dgm:cxn modelId="{B57C5BBA-1DFD-4703-B1AB-49FBF6D89227}" type="presParOf" srcId="{82777140-010A-41F3-810A-50005DE61DBE}" destId="{E6159434-8242-4FFC-B98C-2D02780F835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B583D-8409-470B-968B-F279F5F5D7B3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BE8EBD-313D-4748-AD0C-F5C073D48C0B}">
      <dgm:prSet phldrT="[Text]"/>
      <dgm:spPr/>
      <dgm:t>
        <a:bodyPr/>
        <a:lstStyle/>
        <a:p>
          <a:r>
            <a:rPr lang="en-US" b="1" dirty="0"/>
            <a:t>Sistema</a:t>
          </a:r>
          <a:br>
            <a:rPr lang="en-US" b="1" dirty="0"/>
          </a:br>
          <a:r>
            <a:rPr lang="en-US" b="1" dirty="0"/>
            <a:t>Web</a:t>
          </a:r>
        </a:p>
      </dgm:t>
    </dgm:pt>
    <dgm:pt modelId="{75AF5745-21D3-47F9-A189-FA374EF27FE1}" type="parTrans" cxnId="{4F2C7870-6634-4149-A225-873B1C6DC20B}">
      <dgm:prSet/>
      <dgm:spPr/>
      <dgm:t>
        <a:bodyPr/>
        <a:lstStyle/>
        <a:p>
          <a:endParaRPr lang="en-US"/>
        </a:p>
      </dgm:t>
    </dgm:pt>
    <dgm:pt modelId="{2499A0FE-0578-488F-A8BC-FC4F9A3E2D31}" type="sibTrans" cxnId="{4F2C7870-6634-4149-A225-873B1C6DC20B}">
      <dgm:prSet/>
      <dgm:spPr/>
      <dgm:t>
        <a:bodyPr/>
        <a:lstStyle/>
        <a:p>
          <a:endParaRPr lang="en-US"/>
        </a:p>
      </dgm:t>
    </dgm:pt>
    <dgm:pt modelId="{8CB8C943-CB22-495E-82F6-A3E57007B1DE}">
      <dgm:prSet phldrT="[Text]"/>
      <dgm:spPr/>
      <dgm:t>
        <a:bodyPr/>
        <a:lstStyle/>
        <a:p>
          <a:r>
            <a:rPr lang="en-US" b="1" dirty="0" err="1"/>
            <a:t>Ayuda</a:t>
          </a:r>
          <a:r>
            <a:rPr lang="en-US" b="1" dirty="0"/>
            <a:t> al </a:t>
          </a:r>
          <a:r>
            <a:rPr lang="en-US" b="1" dirty="0" err="1"/>
            <a:t>Alumno</a:t>
          </a:r>
          <a:endParaRPr lang="en-US" b="1" dirty="0"/>
        </a:p>
      </dgm:t>
    </dgm:pt>
    <dgm:pt modelId="{0122A94B-9219-4B9D-9E5D-5E10D511FEAE}" type="parTrans" cxnId="{AD922FE3-2CD5-41D6-8CBA-55C44DAF002A}">
      <dgm:prSet/>
      <dgm:spPr/>
      <dgm:t>
        <a:bodyPr/>
        <a:lstStyle/>
        <a:p>
          <a:endParaRPr lang="en-US"/>
        </a:p>
      </dgm:t>
    </dgm:pt>
    <dgm:pt modelId="{F3C8A53C-B074-44AA-A54A-488DAE44F2DB}" type="sibTrans" cxnId="{AD922FE3-2CD5-41D6-8CBA-55C44DAF002A}">
      <dgm:prSet/>
      <dgm:spPr/>
      <dgm:t>
        <a:bodyPr/>
        <a:lstStyle/>
        <a:p>
          <a:endParaRPr lang="en-US"/>
        </a:p>
      </dgm:t>
    </dgm:pt>
    <dgm:pt modelId="{E7E0B8A0-3BA4-4A33-88C3-74B1631EF4D1}">
      <dgm:prSet phldrT="[Text]"/>
      <dgm:spPr/>
      <dgm:t>
        <a:bodyPr/>
        <a:lstStyle/>
        <a:p>
          <a:r>
            <a:rPr lang="en-US" b="1" dirty="0" err="1"/>
            <a:t>Utilizando</a:t>
          </a:r>
          <a:r>
            <a:rPr lang="en-US" b="1" dirty="0"/>
            <a:t> </a:t>
          </a:r>
          <a:r>
            <a:rPr lang="en-US" b="1" dirty="0" err="1"/>
            <a:t>Aprendizaje</a:t>
          </a:r>
          <a:r>
            <a:rPr lang="en-US" b="1" dirty="0"/>
            <a:t> </a:t>
          </a:r>
          <a:r>
            <a:rPr lang="en-US" b="1" dirty="0" err="1"/>
            <a:t>Adaptativo</a:t>
          </a:r>
          <a:endParaRPr lang="en-US" b="1" dirty="0"/>
        </a:p>
      </dgm:t>
    </dgm:pt>
    <dgm:pt modelId="{E267A751-B0C8-4DD0-A5AC-1237CE3B56C0}" type="parTrans" cxnId="{2F2802A3-5264-4275-A432-351C3F6FF6AD}">
      <dgm:prSet/>
      <dgm:spPr/>
      <dgm:t>
        <a:bodyPr/>
        <a:lstStyle/>
        <a:p>
          <a:endParaRPr lang="en-US"/>
        </a:p>
      </dgm:t>
    </dgm:pt>
    <dgm:pt modelId="{2D1A80A2-BD03-4287-AC3C-2DD4FFE4132C}" type="sibTrans" cxnId="{2F2802A3-5264-4275-A432-351C3F6FF6AD}">
      <dgm:prSet/>
      <dgm:spPr/>
      <dgm:t>
        <a:bodyPr/>
        <a:lstStyle/>
        <a:p>
          <a:endParaRPr lang="en-US"/>
        </a:p>
      </dgm:t>
    </dgm:pt>
    <dgm:pt modelId="{D0171901-DC0D-44C5-AA18-7A23A9D596D1}">
      <dgm:prSet phldrT="[Text]"/>
      <dgm:spPr/>
      <dgm:t>
        <a:bodyPr/>
        <a:lstStyle/>
        <a:p>
          <a:r>
            <a:rPr lang="en-US" b="1" dirty="0"/>
            <a:t>Control y </a:t>
          </a:r>
          <a:r>
            <a:rPr lang="en-US" b="1" dirty="0" err="1"/>
            <a:t>Seguimiento</a:t>
          </a:r>
          <a:endParaRPr lang="en-US" b="1" dirty="0"/>
        </a:p>
      </dgm:t>
    </dgm:pt>
    <dgm:pt modelId="{F926F9DB-E7E7-4139-9539-153783A45E0E}" type="parTrans" cxnId="{A70F9820-009C-482B-B7DD-ED89800E9D77}">
      <dgm:prSet/>
      <dgm:spPr/>
      <dgm:t>
        <a:bodyPr/>
        <a:lstStyle/>
        <a:p>
          <a:endParaRPr lang="en-US"/>
        </a:p>
      </dgm:t>
    </dgm:pt>
    <dgm:pt modelId="{F7A240D1-5B93-4B51-B538-3932F4CCC2A9}" type="sibTrans" cxnId="{A70F9820-009C-482B-B7DD-ED89800E9D77}">
      <dgm:prSet/>
      <dgm:spPr/>
      <dgm:t>
        <a:bodyPr/>
        <a:lstStyle/>
        <a:p>
          <a:endParaRPr lang="en-US"/>
        </a:p>
      </dgm:t>
    </dgm:pt>
    <dgm:pt modelId="{D296D946-2980-4423-826B-446B1D144B7B}">
      <dgm:prSet phldrT="[Text]"/>
      <dgm:spPr/>
      <dgm:t>
        <a:bodyPr/>
        <a:lstStyle/>
        <a:p>
          <a:r>
            <a:rPr lang="en-US" dirty="0"/>
            <a:t>SAFE</a:t>
          </a:r>
        </a:p>
      </dgm:t>
    </dgm:pt>
    <dgm:pt modelId="{9C11D3C4-FBB6-43EB-9E38-09DB8DF6CE69}" type="sibTrans" cxnId="{EF08A864-02C8-4B62-95B7-B9215578945C}">
      <dgm:prSet/>
      <dgm:spPr/>
      <dgm:t>
        <a:bodyPr/>
        <a:lstStyle/>
        <a:p>
          <a:endParaRPr lang="en-US"/>
        </a:p>
      </dgm:t>
    </dgm:pt>
    <dgm:pt modelId="{BE0265E6-3AF1-4C62-BFB0-B344AFB41FEB}" type="parTrans" cxnId="{EF08A864-02C8-4B62-95B7-B9215578945C}">
      <dgm:prSet/>
      <dgm:spPr/>
      <dgm:t>
        <a:bodyPr/>
        <a:lstStyle/>
        <a:p>
          <a:endParaRPr lang="en-US"/>
        </a:p>
      </dgm:t>
    </dgm:pt>
    <dgm:pt modelId="{033402C5-B05E-4544-9625-B37E2F4D6B29}" type="pres">
      <dgm:prSet presAssocID="{4D0B583D-8409-470B-968B-F279F5F5D7B3}" presName="composite" presStyleCnt="0">
        <dgm:presLayoutVars>
          <dgm:chMax val="1"/>
          <dgm:dir/>
          <dgm:resizeHandles val="exact"/>
        </dgm:presLayoutVars>
      </dgm:prSet>
      <dgm:spPr/>
    </dgm:pt>
    <dgm:pt modelId="{27A45AB9-898A-43E1-86E8-7DE9D1A0446B}" type="pres">
      <dgm:prSet presAssocID="{4D0B583D-8409-470B-968B-F279F5F5D7B3}" presName="radial" presStyleCnt="0">
        <dgm:presLayoutVars>
          <dgm:animLvl val="ctr"/>
        </dgm:presLayoutVars>
      </dgm:prSet>
      <dgm:spPr/>
    </dgm:pt>
    <dgm:pt modelId="{90DCE150-B87F-4A1C-B0CE-11E44E6430CF}" type="pres">
      <dgm:prSet presAssocID="{D296D946-2980-4423-826B-446B1D144B7B}" presName="centerShape" presStyleLbl="vennNode1" presStyleIdx="0" presStyleCnt="5"/>
      <dgm:spPr/>
    </dgm:pt>
    <dgm:pt modelId="{EB23AD59-A138-482B-BD62-DD6EBBBFCE13}" type="pres">
      <dgm:prSet presAssocID="{FFBE8EBD-313D-4748-AD0C-F5C073D48C0B}" presName="node" presStyleLbl="vennNode1" presStyleIdx="1" presStyleCnt="5" custScaleX="125486" custScaleY="121345">
        <dgm:presLayoutVars>
          <dgm:bulletEnabled val="1"/>
        </dgm:presLayoutVars>
      </dgm:prSet>
      <dgm:spPr/>
    </dgm:pt>
    <dgm:pt modelId="{C403D6CB-E47F-46A1-A318-36FC737DF673}" type="pres">
      <dgm:prSet presAssocID="{8CB8C943-CB22-495E-82F6-A3E57007B1DE}" presName="node" presStyleLbl="vennNode1" presStyleIdx="2" presStyleCnt="5" custScaleX="128408" custScaleY="123478">
        <dgm:presLayoutVars>
          <dgm:bulletEnabled val="1"/>
        </dgm:presLayoutVars>
      </dgm:prSet>
      <dgm:spPr/>
    </dgm:pt>
    <dgm:pt modelId="{DFF3A8BC-6ADA-482E-ADE8-85EF52E937B3}" type="pres">
      <dgm:prSet presAssocID="{E7E0B8A0-3BA4-4A33-88C3-74B1631EF4D1}" presName="node" presStyleLbl="vennNode1" presStyleIdx="3" presStyleCnt="5" custScaleX="118715" custScaleY="121588">
        <dgm:presLayoutVars>
          <dgm:bulletEnabled val="1"/>
        </dgm:presLayoutVars>
      </dgm:prSet>
      <dgm:spPr/>
    </dgm:pt>
    <dgm:pt modelId="{5A5F172F-89A6-4F85-84B0-D458BDD3EA25}" type="pres">
      <dgm:prSet presAssocID="{D0171901-DC0D-44C5-AA18-7A23A9D596D1}" presName="node" presStyleLbl="vennNode1" presStyleIdx="4" presStyleCnt="5" custScaleX="128848" custScaleY="131942">
        <dgm:presLayoutVars>
          <dgm:bulletEnabled val="1"/>
        </dgm:presLayoutVars>
      </dgm:prSet>
      <dgm:spPr/>
    </dgm:pt>
  </dgm:ptLst>
  <dgm:cxnLst>
    <dgm:cxn modelId="{A70F9820-009C-482B-B7DD-ED89800E9D77}" srcId="{D296D946-2980-4423-826B-446B1D144B7B}" destId="{D0171901-DC0D-44C5-AA18-7A23A9D596D1}" srcOrd="3" destOrd="0" parTransId="{F926F9DB-E7E7-4139-9539-153783A45E0E}" sibTransId="{F7A240D1-5B93-4B51-B538-3932F4CCC2A9}"/>
    <dgm:cxn modelId="{2F2802A3-5264-4275-A432-351C3F6FF6AD}" srcId="{D296D946-2980-4423-826B-446B1D144B7B}" destId="{E7E0B8A0-3BA4-4A33-88C3-74B1631EF4D1}" srcOrd="2" destOrd="0" parTransId="{E267A751-B0C8-4DD0-A5AC-1237CE3B56C0}" sibTransId="{2D1A80A2-BD03-4287-AC3C-2DD4FFE4132C}"/>
    <dgm:cxn modelId="{88034945-D94E-4C0E-AFE4-067C1DA91276}" type="presOf" srcId="{D0171901-DC0D-44C5-AA18-7A23A9D596D1}" destId="{5A5F172F-89A6-4F85-84B0-D458BDD3EA25}" srcOrd="0" destOrd="0" presId="urn:microsoft.com/office/officeart/2005/8/layout/radial3"/>
    <dgm:cxn modelId="{EF08A864-02C8-4B62-95B7-B9215578945C}" srcId="{4D0B583D-8409-470B-968B-F279F5F5D7B3}" destId="{D296D946-2980-4423-826B-446B1D144B7B}" srcOrd="0" destOrd="0" parTransId="{BE0265E6-3AF1-4C62-BFB0-B344AFB41FEB}" sibTransId="{9C11D3C4-FBB6-43EB-9E38-09DB8DF6CE69}"/>
    <dgm:cxn modelId="{DA50BF96-DC61-4D23-998D-7D2F6845AEC2}" type="presOf" srcId="{8CB8C943-CB22-495E-82F6-A3E57007B1DE}" destId="{C403D6CB-E47F-46A1-A318-36FC737DF673}" srcOrd="0" destOrd="0" presId="urn:microsoft.com/office/officeart/2005/8/layout/radial3"/>
    <dgm:cxn modelId="{4F2C7870-6634-4149-A225-873B1C6DC20B}" srcId="{D296D946-2980-4423-826B-446B1D144B7B}" destId="{FFBE8EBD-313D-4748-AD0C-F5C073D48C0B}" srcOrd="0" destOrd="0" parTransId="{75AF5745-21D3-47F9-A189-FA374EF27FE1}" sibTransId="{2499A0FE-0578-488F-A8BC-FC4F9A3E2D31}"/>
    <dgm:cxn modelId="{75B4EAB1-3D47-4390-8538-F7C3FC3A44CC}" type="presOf" srcId="{4D0B583D-8409-470B-968B-F279F5F5D7B3}" destId="{033402C5-B05E-4544-9625-B37E2F4D6B29}" srcOrd="0" destOrd="0" presId="urn:microsoft.com/office/officeart/2005/8/layout/radial3"/>
    <dgm:cxn modelId="{C3008164-6B2B-4D86-B8D3-D2DF0757F310}" type="presOf" srcId="{D296D946-2980-4423-826B-446B1D144B7B}" destId="{90DCE150-B87F-4A1C-B0CE-11E44E6430CF}" srcOrd="0" destOrd="0" presId="urn:microsoft.com/office/officeart/2005/8/layout/radial3"/>
    <dgm:cxn modelId="{600B561C-B895-48AF-8248-20D76B515AE5}" type="presOf" srcId="{FFBE8EBD-313D-4748-AD0C-F5C073D48C0B}" destId="{EB23AD59-A138-482B-BD62-DD6EBBBFCE13}" srcOrd="0" destOrd="0" presId="urn:microsoft.com/office/officeart/2005/8/layout/radial3"/>
    <dgm:cxn modelId="{AD922FE3-2CD5-41D6-8CBA-55C44DAF002A}" srcId="{D296D946-2980-4423-826B-446B1D144B7B}" destId="{8CB8C943-CB22-495E-82F6-A3E57007B1DE}" srcOrd="1" destOrd="0" parTransId="{0122A94B-9219-4B9D-9E5D-5E10D511FEAE}" sibTransId="{F3C8A53C-B074-44AA-A54A-488DAE44F2DB}"/>
    <dgm:cxn modelId="{AF47EA0C-5598-47E5-AA97-B04D51C3D6ED}" type="presOf" srcId="{E7E0B8A0-3BA4-4A33-88C3-74B1631EF4D1}" destId="{DFF3A8BC-6ADA-482E-ADE8-85EF52E937B3}" srcOrd="0" destOrd="0" presId="urn:microsoft.com/office/officeart/2005/8/layout/radial3"/>
    <dgm:cxn modelId="{35464207-E694-46F3-896A-9921AF8E7941}" type="presParOf" srcId="{033402C5-B05E-4544-9625-B37E2F4D6B29}" destId="{27A45AB9-898A-43E1-86E8-7DE9D1A0446B}" srcOrd="0" destOrd="0" presId="urn:microsoft.com/office/officeart/2005/8/layout/radial3"/>
    <dgm:cxn modelId="{B8547AD5-EA5B-4E8B-A8C3-B7B7DE3D47B8}" type="presParOf" srcId="{27A45AB9-898A-43E1-86E8-7DE9D1A0446B}" destId="{90DCE150-B87F-4A1C-B0CE-11E44E6430CF}" srcOrd="0" destOrd="0" presId="urn:microsoft.com/office/officeart/2005/8/layout/radial3"/>
    <dgm:cxn modelId="{4E9F5830-7AD4-4EE9-B110-02CCC36EAA79}" type="presParOf" srcId="{27A45AB9-898A-43E1-86E8-7DE9D1A0446B}" destId="{EB23AD59-A138-482B-BD62-DD6EBBBFCE13}" srcOrd="1" destOrd="0" presId="urn:microsoft.com/office/officeart/2005/8/layout/radial3"/>
    <dgm:cxn modelId="{16C2EF7C-057D-4C8C-9ED4-F27D6CBDFA88}" type="presParOf" srcId="{27A45AB9-898A-43E1-86E8-7DE9D1A0446B}" destId="{C403D6CB-E47F-46A1-A318-36FC737DF673}" srcOrd="2" destOrd="0" presId="urn:microsoft.com/office/officeart/2005/8/layout/radial3"/>
    <dgm:cxn modelId="{8ADCD5A2-0988-4B91-9879-681BBDA55E87}" type="presParOf" srcId="{27A45AB9-898A-43E1-86E8-7DE9D1A0446B}" destId="{DFF3A8BC-6ADA-482E-ADE8-85EF52E937B3}" srcOrd="3" destOrd="0" presId="urn:microsoft.com/office/officeart/2005/8/layout/radial3"/>
    <dgm:cxn modelId="{8E9209FC-10C0-4437-B1C5-21D54DD45130}" type="presParOf" srcId="{27A45AB9-898A-43E1-86E8-7DE9D1A0446B}" destId="{5A5F172F-89A6-4F85-84B0-D458BDD3EA2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21D17-275B-4212-A1C5-F191F30D2A3E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54568B-C199-4315-B6EC-B25832B00E0B}">
      <dgm:prSet phldrT="[Text]"/>
      <dgm:spPr/>
      <dgm:t>
        <a:bodyPr/>
        <a:lstStyle/>
        <a:p>
          <a:r>
            <a:rPr lang="en-US" dirty="0" err="1"/>
            <a:t>Aprendiendo</a:t>
          </a:r>
          <a:r>
            <a:rPr lang="en-US" dirty="0"/>
            <a:t> del </a:t>
          </a:r>
          <a:r>
            <a:rPr lang="en-US" dirty="0" err="1"/>
            <a:t>alumno</a:t>
          </a:r>
          <a:r>
            <a:rPr lang="en-US" dirty="0"/>
            <a:t>.</a:t>
          </a:r>
        </a:p>
      </dgm:t>
    </dgm:pt>
    <dgm:pt modelId="{13897B9D-36DC-4F1C-ADAA-AC5CCF26355A}" type="parTrans" cxnId="{0ED056CA-9D82-4211-A4A8-C02BBC296792}">
      <dgm:prSet/>
      <dgm:spPr/>
      <dgm:t>
        <a:bodyPr/>
        <a:lstStyle/>
        <a:p>
          <a:endParaRPr lang="en-US"/>
        </a:p>
      </dgm:t>
    </dgm:pt>
    <dgm:pt modelId="{29537DF2-BD16-47AB-A9DC-C9B31A9E1A39}" type="sibTrans" cxnId="{0ED056CA-9D82-4211-A4A8-C02BBC296792}">
      <dgm:prSet/>
      <dgm:spPr/>
      <dgm:t>
        <a:bodyPr/>
        <a:lstStyle/>
        <a:p>
          <a:endParaRPr lang="en-US"/>
        </a:p>
      </dgm:t>
    </dgm:pt>
    <dgm:pt modelId="{FFCE97F2-3196-4D85-B8AF-8E29E4C9E984}">
      <dgm:prSet phldrT="[Text]"/>
      <dgm:spPr/>
      <dgm:t>
        <a:bodyPr/>
        <a:lstStyle/>
        <a:p>
          <a:r>
            <a:rPr lang="en-US" dirty="0" err="1"/>
            <a:t>Contenido</a:t>
          </a:r>
          <a:r>
            <a:rPr lang="en-US" dirty="0"/>
            <a:t> </a:t>
          </a:r>
          <a:r>
            <a:rPr lang="en-US" dirty="0" err="1"/>
            <a:t>agnóstico</a:t>
          </a:r>
          <a:r>
            <a:rPr lang="en-US" dirty="0"/>
            <a:t>.</a:t>
          </a:r>
        </a:p>
      </dgm:t>
    </dgm:pt>
    <dgm:pt modelId="{C353F818-17F1-4190-B2AC-B62D2146E989}" type="parTrans" cxnId="{D966F919-3F3C-4252-A331-4F3A07C25519}">
      <dgm:prSet/>
      <dgm:spPr/>
      <dgm:t>
        <a:bodyPr/>
        <a:lstStyle/>
        <a:p>
          <a:endParaRPr lang="en-US"/>
        </a:p>
      </dgm:t>
    </dgm:pt>
    <dgm:pt modelId="{3BC4BC24-D289-486F-ACDB-9354F7EB1E0E}" type="sibTrans" cxnId="{D966F919-3F3C-4252-A331-4F3A07C25519}">
      <dgm:prSet/>
      <dgm:spPr/>
      <dgm:t>
        <a:bodyPr/>
        <a:lstStyle/>
        <a:p>
          <a:endParaRPr lang="en-US"/>
        </a:p>
      </dgm:t>
    </dgm:pt>
    <dgm:pt modelId="{A65A093E-1651-45E0-BF92-741BD75EEAA0}">
      <dgm:prSet phldrT="[Text]" custT="1"/>
      <dgm:spPr>
        <a:gradFill rotWithShape="0">
          <a:gsLst>
            <a:gs pos="0">
              <a:srgbClr val="FFAB40">
                <a:hueOff val="6131161"/>
                <a:satOff val="-19231"/>
                <a:lumOff val="-2223"/>
                <a:alphaOff val="0"/>
                <a:tint val="100000"/>
                <a:shade val="100000"/>
                <a:satMod val="130000"/>
              </a:srgbClr>
            </a:gs>
            <a:gs pos="100000">
              <a:srgbClr val="FFAB40">
                <a:hueOff val="6131161"/>
                <a:satOff val="-19231"/>
                <a:lumOff val="-222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 w="25400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230438" tIns="0" rIns="230438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 </a:t>
          </a:r>
          <a:r>
            <a:rPr lang="en-US" sz="28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Centralización</a:t>
          </a:r>
          <a:r>
            <a:rPr lang="en-US" sz="28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de </a:t>
          </a:r>
          <a:r>
            <a:rPr lang="en-US" sz="28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contenido</a:t>
          </a:r>
          <a:r>
            <a:rPr lang="en-US" sz="19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.</a:t>
          </a:r>
        </a:p>
      </dgm:t>
    </dgm:pt>
    <dgm:pt modelId="{8380DDE3-5794-448E-BCE2-C443DD837738}" type="parTrans" cxnId="{89777577-CB63-4B2A-8F32-275BA650F943}">
      <dgm:prSet/>
      <dgm:spPr/>
      <dgm:t>
        <a:bodyPr/>
        <a:lstStyle/>
        <a:p>
          <a:endParaRPr lang="en-US"/>
        </a:p>
      </dgm:t>
    </dgm:pt>
    <dgm:pt modelId="{417D51FC-0104-4DAE-BB0E-01E52D633CEA}" type="sibTrans" cxnId="{89777577-CB63-4B2A-8F32-275BA650F943}">
      <dgm:prSet/>
      <dgm:spPr/>
      <dgm:t>
        <a:bodyPr/>
        <a:lstStyle/>
        <a:p>
          <a:endParaRPr lang="en-US"/>
        </a:p>
      </dgm:t>
    </dgm:pt>
    <dgm:pt modelId="{70E32B6F-322C-4B21-8266-F720E476C667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Generación</a:t>
          </a:r>
          <a:r>
            <a:rPr lang="en-US" dirty="0"/>
            <a:t> de </a:t>
          </a:r>
          <a:r>
            <a:rPr lang="en-US" dirty="0" err="1"/>
            <a:t>métricas</a:t>
          </a:r>
          <a:r>
            <a:rPr lang="en-US" dirty="0"/>
            <a:t>.</a:t>
          </a:r>
        </a:p>
      </dgm:t>
    </dgm:pt>
    <dgm:pt modelId="{6625ECFD-9068-49A4-A747-FE5BA17F26A4}" type="parTrans" cxnId="{4B3164F6-0F53-4AC2-AF1C-4FC45DA1FE06}">
      <dgm:prSet/>
      <dgm:spPr/>
      <dgm:t>
        <a:bodyPr/>
        <a:lstStyle/>
        <a:p>
          <a:endParaRPr lang="en-US"/>
        </a:p>
      </dgm:t>
    </dgm:pt>
    <dgm:pt modelId="{B4824B3B-A7DD-4D79-B70B-9D70F87B98F7}" type="sibTrans" cxnId="{4B3164F6-0F53-4AC2-AF1C-4FC45DA1FE06}">
      <dgm:prSet/>
      <dgm:spPr/>
      <dgm:t>
        <a:bodyPr/>
        <a:lstStyle/>
        <a:p>
          <a:endParaRPr lang="en-US"/>
        </a:p>
      </dgm:t>
    </dgm:pt>
    <dgm:pt modelId="{C4BBC7C9-355D-463B-AAF7-896C349EBDCD}" type="pres">
      <dgm:prSet presAssocID="{E4C21D17-275B-4212-A1C5-F191F30D2A3E}" presName="Name0" presStyleCnt="0">
        <dgm:presLayoutVars>
          <dgm:chMax val="7"/>
          <dgm:chPref val="7"/>
          <dgm:dir/>
        </dgm:presLayoutVars>
      </dgm:prSet>
      <dgm:spPr/>
    </dgm:pt>
    <dgm:pt modelId="{93EA30DB-94D6-40C9-A9AB-C7260703BFBC}" type="pres">
      <dgm:prSet presAssocID="{E4C21D17-275B-4212-A1C5-F191F30D2A3E}" presName="Name1" presStyleCnt="0"/>
      <dgm:spPr/>
    </dgm:pt>
    <dgm:pt modelId="{9F8CA206-D712-4ED9-B1CC-8F537E060E64}" type="pres">
      <dgm:prSet presAssocID="{E4C21D17-275B-4212-A1C5-F191F30D2A3E}" presName="cycle" presStyleCnt="0"/>
      <dgm:spPr/>
    </dgm:pt>
    <dgm:pt modelId="{14251F3C-A372-4C4C-9E4F-B35C7E647AC8}" type="pres">
      <dgm:prSet presAssocID="{E4C21D17-275B-4212-A1C5-F191F30D2A3E}" presName="srcNode" presStyleLbl="node1" presStyleIdx="0" presStyleCnt="4"/>
      <dgm:spPr/>
    </dgm:pt>
    <dgm:pt modelId="{0024EEF4-FC26-4F6B-9366-17E1C914CA4F}" type="pres">
      <dgm:prSet presAssocID="{E4C21D17-275B-4212-A1C5-F191F30D2A3E}" presName="conn" presStyleLbl="parChTrans1D2" presStyleIdx="0" presStyleCnt="1"/>
      <dgm:spPr/>
    </dgm:pt>
    <dgm:pt modelId="{181C9B0B-AEA7-423C-8293-3F5E3537EB56}" type="pres">
      <dgm:prSet presAssocID="{E4C21D17-275B-4212-A1C5-F191F30D2A3E}" presName="extraNode" presStyleLbl="node1" presStyleIdx="0" presStyleCnt="4"/>
      <dgm:spPr/>
    </dgm:pt>
    <dgm:pt modelId="{9B366882-3054-40CC-BADF-062A88F8E1A6}" type="pres">
      <dgm:prSet presAssocID="{E4C21D17-275B-4212-A1C5-F191F30D2A3E}" presName="dstNode" presStyleLbl="node1" presStyleIdx="0" presStyleCnt="4"/>
      <dgm:spPr/>
    </dgm:pt>
    <dgm:pt modelId="{4BA2EBEE-0E92-477D-9308-D5F6F1DE11C7}" type="pres">
      <dgm:prSet presAssocID="{7554568B-C199-4315-B6EC-B25832B00E0B}" presName="text_1" presStyleLbl="node1" presStyleIdx="0" presStyleCnt="4">
        <dgm:presLayoutVars>
          <dgm:bulletEnabled val="1"/>
        </dgm:presLayoutVars>
      </dgm:prSet>
      <dgm:spPr/>
    </dgm:pt>
    <dgm:pt modelId="{3C9E61EA-3C33-41F9-A664-D5094EF39499}" type="pres">
      <dgm:prSet presAssocID="{7554568B-C199-4315-B6EC-B25832B00E0B}" presName="accent_1" presStyleCnt="0"/>
      <dgm:spPr/>
    </dgm:pt>
    <dgm:pt modelId="{7277306F-827E-43B9-9F7A-717670E09E82}" type="pres">
      <dgm:prSet presAssocID="{7554568B-C199-4315-B6EC-B25832B00E0B}" presName="accentRepeatNode" presStyleLbl="solidFgAcc1" presStyleIdx="0" presStyleCnt="4"/>
      <dgm:spPr/>
    </dgm:pt>
    <dgm:pt modelId="{35E6EF8A-33C3-483C-B417-B5214E56B343}" type="pres">
      <dgm:prSet presAssocID="{FFCE97F2-3196-4D85-B8AF-8E29E4C9E984}" presName="text_2" presStyleLbl="node1" presStyleIdx="1" presStyleCnt="4">
        <dgm:presLayoutVars>
          <dgm:bulletEnabled val="1"/>
        </dgm:presLayoutVars>
      </dgm:prSet>
      <dgm:spPr/>
    </dgm:pt>
    <dgm:pt modelId="{9B7113C3-4026-46E0-AA2D-F339090749DA}" type="pres">
      <dgm:prSet presAssocID="{FFCE97F2-3196-4D85-B8AF-8E29E4C9E984}" presName="accent_2" presStyleCnt="0"/>
      <dgm:spPr/>
    </dgm:pt>
    <dgm:pt modelId="{A33516C9-35D7-4404-87A1-54BCA219561E}" type="pres">
      <dgm:prSet presAssocID="{FFCE97F2-3196-4D85-B8AF-8E29E4C9E984}" presName="accentRepeatNode" presStyleLbl="solidFgAcc1" presStyleIdx="1" presStyleCnt="4"/>
      <dgm:spPr/>
    </dgm:pt>
    <dgm:pt modelId="{91B99C04-8ECC-4081-9027-4EA5EA56A0B9}" type="pres">
      <dgm:prSet presAssocID="{A65A093E-1651-45E0-BF92-741BD75EEAA0}" presName="text_3" presStyleLbl="node1" presStyleIdx="2" presStyleCnt="4">
        <dgm:presLayoutVars>
          <dgm:bulletEnabled val="1"/>
        </dgm:presLayoutVars>
      </dgm:prSet>
      <dgm:spPr>
        <a:xfrm>
          <a:off x="689567" y="1839663"/>
          <a:ext cx="7974931" cy="525578"/>
        </a:xfrm>
        <a:prstGeom prst="rect">
          <a:avLst/>
        </a:prstGeom>
      </dgm:spPr>
    </dgm:pt>
    <dgm:pt modelId="{F6012AF8-5D5F-41E1-A531-D79CF03BC2C5}" type="pres">
      <dgm:prSet presAssocID="{A65A093E-1651-45E0-BF92-741BD75EEAA0}" presName="accent_3" presStyleCnt="0"/>
      <dgm:spPr/>
    </dgm:pt>
    <dgm:pt modelId="{F85C24EA-2AA7-4E2E-82ED-645625A82CC2}" type="pres">
      <dgm:prSet presAssocID="{A65A093E-1651-45E0-BF92-741BD75EEAA0}" presName="accentRepeatNode" presStyleLbl="solidFgAcc1" presStyleIdx="2" presStyleCnt="4"/>
      <dgm:spPr/>
    </dgm:pt>
    <dgm:pt modelId="{DA0C2BBE-0072-4AD8-8C96-40DD32930EFE}" type="pres">
      <dgm:prSet presAssocID="{70E32B6F-322C-4B21-8266-F720E476C667}" presName="text_4" presStyleLbl="node1" presStyleIdx="3" presStyleCnt="4">
        <dgm:presLayoutVars>
          <dgm:bulletEnabled val="1"/>
        </dgm:presLayoutVars>
      </dgm:prSet>
      <dgm:spPr/>
    </dgm:pt>
    <dgm:pt modelId="{A416D90E-FC1C-4B1A-A7C0-E4C82C88877D}" type="pres">
      <dgm:prSet presAssocID="{70E32B6F-322C-4B21-8266-F720E476C667}" presName="accent_4" presStyleCnt="0"/>
      <dgm:spPr/>
    </dgm:pt>
    <dgm:pt modelId="{B9ED91FD-0527-4A39-A9AC-4F2BFA3F48B5}" type="pres">
      <dgm:prSet presAssocID="{70E32B6F-322C-4B21-8266-F720E476C667}" presName="accentRepeatNode" presStyleLbl="solidFgAcc1" presStyleIdx="3" presStyleCnt="4"/>
      <dgm:spPr/>
    </dgm:pt>
  </dgm:ptLst>
  <dgm:cxnLst>
    <dgm:cxn modelId="{4978889B-01DE-423E-B71D-09C42178340C}" type="presOf" srcId="{7554568B-C199-4315-B6EC-B25832B00E0B}" destId="{4BA2EBEE-0E92-477D-9308-D5F6F1DE11C7}" srcOrd="0" destOrd="0" presId="urn:microsoft.com/office/officeart/2008/layout/VerticalCurvedList"/>
    <dgm:cxn modelId="{D966F919-3F3C-4252-A331-4F3A07C25519}" srcId="{E4C21D17-275B-4212-A1C5-F191F30D2A3E}" destId="{FFCE97F2-3196-4D85-B8AF-8E29E4C9E984}" srcOrd="1" destOrd="0" parTransId="{C353F818-17F1-4190-B2AC-B62D2146E989}" sibTransId="{3BC4BC24-D289-486F-ACDB-9354F7EB1E0E}"/>
    <dgm:cxn modelId="{0A79F2D7-2D28-4012-8F40-A9BEF89B1882}" type="presOf" srcId="{E4C21D17-275B-4212-A1C5-F191F30D2A3E}" destId="{C4BBC7C9-355D-463B-AAF7-896C349EBDCD}" srcOrd="0" destOrd="0" presId="urn:microsoft.com/office/officeart/2008/layout/VerticalCurvedList"/>
    <dgm:cxn modelId="{CFCC7A52-6ECD-48FF-A3F0-2B802A1828CF}" type="presOf" srcId="{70E32B6F-322C-4B21-8266-F720E476C667}" destId="{DA0C2BBE-0072-4AD8-8C96-40DD32930EFE}" srcOrd="0" destOrd="0" presId="urn:microsoft.com/office/officeart/2008/layout/VerticalCurvedList"/>
    <dgm:cxn modelId="{14292F2C-EB5B-4FAD-90F8-3C1225B71573}" type="presOf" srcId="{A65A093E-1651-45E0-BF92-741BD75EEAA0}" destId="{91B99C04-8ECC-4081-9027-4EA5EA56A0B9}" srcOrd="0" destOrd="0" presId="urn:microsoft.com/office/officeart/2008/layout/VerticalCurvedList"/>
    <dgm:cxn modelId="{0ED056CA-9D82-4211-A4A8-C02BBC296792}" srcId="{E4C21D17-275B-4212-A1C5-F191F30D2A3E}" destId="{7554568B-C199-4315-B6EC-B25832B00E0B}" srcOrd="0" destOrd="0" parTransId="{13897B9D-36DC-4F1C-ADAA-AC5CCF26355A}" sibTransId="{29537DF2-BD16-47AB-A9DC-C9B31A9E1A39}"/>
    <dgm:cxn modelId="{5E931626-7459-4800-B7AA-EAF0A3EF8B5D}" type="presOf" srcId="{FFCE97F2-3196-4D85-B8AF-8E29E4C9E984}" destId="{35E6EF8A-33C3-483C-B417-B5214E56B343}" srcOrd="0" destOrd="0" presId="urn:microsoft.com/office/officeart/2008/layout/VerticalCurvedList"/>
    <dgm:cxn modelId="{32C14DBE-DB58-40CE-ADD5-E1B6C61A02B0}" type="presOf" srcId="{29537DF2-BD16-47AB-A9DC-C9B31A9E1A39}" destId="{0024EEF4-FC26-4F6B-9366-17E1C914CA4F}" srcOrd="0" destOrd="0" presId="urn:microsoft.com/office/officeart/2008/layout/VerticalCurvedList"/>
    <dgm:cxn modelId="{89777577-CB63-4B2A-8F32-275BA650F943}" srcId="{E4C21D17-275B-4212-A1C5-F191F30D2A3E}" destId="{A65A093E-1651-45E0-BF92-741BD75EEAA0}" srcOrd="2" destOrd="0" parTransId="{8380DDE3-5794-448E-BCE2-C443DD837738}" sibTransId="{417D51FC-0104-4DAE-BB0E-01E52D633CEA}"/>
    <dgm:cxn modelId="{4B3164F6-0F53-4AC2-AF1C-4FC45DA1FE06}" srcId="{E4C21D17-275B-4212-A1C5-F191F30D2A3E}" destId="{70E32B6F-322C-4B21-8266-F720E476C667}" srcOrd="3" destOrd="0" parTransId="{6625ECFD-9068-49A4-A747-FE5BA17F26A4}" sibTransId="{B4824B3B-A7DD-4D79-B70B-9D70F87B98F7}"/>
    <dgm:cxn modelId="{3C887CC6-83E6-41BB-9BA9-300044422BB8}" type="presParOf" srcId="{C4BBC7C9-355D-463B-AAF7-896C349EBDCD}" destId="{93EA30DB-94D6-40C9-A9AB-C7260703BFBC}" srcOrd="0" destOrd="0" presId="urn:microsoft.com/office/officeart/2008/layout/VerticalCurvedList"/>
    <dgm:cxn modelId="{0BB28A23-E09C-4308-A150-53A4EE08CD1D}" type="presParOf" srcId="{93EA30DB-94D6-40C9-A9AB-C7260703BFBC}" destId="{9F8CA206-D712-4ED9-B1CC-8F537E060E64}" srcOrd="0" destOrd="0" presId="urn:microsoft.com/office/officeart/2008/layout/VerticalCurvedList"/>
    <dgm:cxn modelId="{7F996B2C-2097-4964-B18F-555E775D262B}" type="presParOf" srcId="{9F8CA206-D712-4ED9-B1CC-8F537E060E64}" destId="{14251F3C-A372-4C4C-9E4F-B35C7E647AC8}" srcOrd="0" destOrd="0" presId="urn:microsoft.com/office/officeart/2008/layout/VerticalCurvedList"/>
    <dgm:cxn modelId="{B155D719-7F75-4158-B1C0-836602EFD5DE}" type="presParOf" srcId="{9F8CA206-D712-4ED9-B1CC-8F537E060E64}" destId="{0024EEF4-FC26-4F6B-9366-17E1C914CA4F}" srcOrd="1" destOrd="0" presId="urn:microsoft.com/office/officeart/2008/layout/VerticalCurvedList"/>
    <dgm:cxn modelId="{A2815A4D-FDB6-4940-94D6-26452DA56B46}" type="presParOf" srcId="{9F8CA206-D712-4ED9-B1CC-8F537E060E64}" destId="{181C9B0B-AEA7-423C-8293-3F5E3537EB56}" srcOrd="2" destOrd="0" presId="urn:microsoft.com/office/officeart/2008/layout/VerticalCurvedList"/>
    <dgm:cxn modelId="{5C8C77F3-19BD-458A-AA91-4819052A0000}" type="presParOf" srcId="{9F8CA206-D712-4ED9-B1CC-8F537E060E64}" destId="{9B366882-3054-40CC-BADF-062A88F8E1A6}" srcOrd="3" destOrd="0" presId="urn:microsoft.com/office/officeart/2008/layout/VerticalCurvedList"/>
    <dgm:cxn modelId="{4F73C179-5CD8-4441-B77F-D91EB336EACF}" type="presParOf" srcId="{93EA30DB-94D6-40C9-A9AB-C7260703BFBC}" destId="{4BA2EBEE-0E92-477D-9308-D5F6F1DE11C7}" srcOrd="1" destOrd="0" presId="urn:microsoft.com/office/officeart/2008/layout/VerticalCurvedList"/>
    <dgm:cxn modelId="{925A528F-3A8D-4621-9173-1213B6A402AF}" type="presParOf" srcId="{93EA30DB-94D6-40C9-A9AB-C7260703BFBC}" destId="{3C9E61EA-3C33-41F9-A664-D5094EF39499}" srcOrd="2" destOrd="0" presId="urn:microsoft.com/office/officeart/2008/layout/VerticalCurvedList"/>
    <dgm:cxn modelId="{4FDBAFB5-4D0E-471B-B220-57781A2E393F}" type="presParOf" srcId="{3C9E61EA-3C33-41F9-A664-D5094EF39499}" destId="{7277306F-827E-43B9-9F7A-717670E09E82}" srcOrd="0" destOrd="0" presId="urn:microsoft.com/office/officeart/2008/layout/VerticalCurvedList"/>
    <dgm:cxn modelId="{2EF05880-2058-40AE-856A-A1F403FD1F35}" type="presParOf" srcId="{93EA30DB-94D6-40C9-A9AB-C7260703BFBC}" destId="{35E6EF8A-33C3-483C-B417-B5214E56B343}" srcOrd="3" destOrd="0" presId="urn:microsoft.com/office/officeart/2008/layout/VerticalCurvedList"/>
    <dgm:cxn modelId="{64356A56-C8BC-40AE-A6C8-C72A695FCFFA}" type="presParOf" srcId="{93EA30DB-94D6-40C9-A9AB-C7260703BFBC}" destId="{9B7113C3-4026-46E0-AA2D-F339090749DA}" srcOrd="4" destOrd="0" presId="urn:microsoft.com/office/officeart/2008/layout/VerticalCurvedList"/>
    <dgm:cxn modelId="{2472E82E-79EF-48FC-AC94-6C2C4E400752}" type="presParOf" srcId="{9B7113C3-4026-46E0-AA2D-F339090749DA}" destId="{A33516C9-35D7-4404-87A1-54BCA219561E}" srcOrd="0" destOrd="0" presId="urn:microsoft.com/office/officeart/2008/layout/VerticalCurvedList"/>
    <dgm:cxn modelId="{42FC3137-D725-4EE4-A3D1-6C0C53F50CF5}" type="presParOf" srcId="{93EA30DB-94D6-40C9-A9AB-C7260703BFBC}" destId="{91B99C04-8ECC-4081-9027-4EA5EA56A0B9}" srcOrd="5" destOrd="0" presId="urn:microsoft.com/office/officeart/2008/layout/VerticalCurvedList"/>
    <dgm:cxn modelId="{C2101354-7EFD-4E4E-B356-05205CFBB1FE}" type="presParOf" srcId="{93EA30DB-94D6-40C9-A9AB-C7260703BFBC}" destId="{F6012AF8-5D5F-41E1-A531-D79CF03BC2C5}" srcOrd="6" destOrd="0" presId="urn:microsoft.com/office/officeart/2008/layout/VerticalCurvedList"/>
    <dgm:cxn modelId="{1259C913-99F5-4E75-9177-FD98DDA916FC}" type="presParOf" srcId="{F6012AF8-5D5F-41E1-A531-D79CF03BC2C5}" destId="{F85C24EA-2AA7-4E2E-82ED-645625A82CC2}" srcOrd="0" destOrd="0" presId="urn:microsoft.com/office/officeart/2008/layout/VerticalCurvedList"/>
    <dgm:cxn modelId="{E0A7A12E-B70E-4196-AEFC-764BF726B330}" type="presParOf" srcId="{93EA30DB-94D6-40C9-A9AB-C7260703BFBC}" destId="{DA0C2BBE-0072-4AD8-8C96-40DD32930EFE}" srcOrd="7" destOrd="0" presId="urn:microsoft.com/office/officeart/2008/layout/VerticalCurvedList"/>
    <dgm:cxn modelId="{D4E34E5C-DE85-4F32-B97A-5D82EA8925B8}" type="presParOf" srcId="{93EA30DB-94D6-40C9-A9AB-C7260703BFBC}" destId="{A416D90E-FC1C-4B1A-A7C0-E4C82C88877D}" srcOrd="8" destOrd="0" presId="urn:microsoft.com/office/officeart/2008/layout/VerticalCurvedList"/>
    <dgm:cxn modelId="{41F640D2-90B6-45A1-872D-E6C5A4BA6213}" type="presParOf" srcId="{A416D90E-FC1C-4B1A-A7C0-E4C82C88877D}" destId="{B9ED91FD-0527-4A39-A9AC-4F2BFA3F48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BE9B6-5D7D-4510-9608-D638F3C36E6C}" type="doc">
      <dgm:prSet loTypeId="urn:microsoft.com/office/officeart/2005/8/layout/gear1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5DB6626-8B84-4C93-9A42-1A9F78F77A64}">
      <dgm:prSet phldrT="[Text]"/>
      <dgm:spPr/>
      <dgm:t>
        <a:bodyPr/>
        <a:lstStyle/>
        <a:p>
          <a:endParaRPr lang="en-US" dirty="0"/>
        </a:p>
      </dgm:t>
    </dgm:pt>
    <dgm:pt modelId="{10063F20-8E3E-44EA-A890-F8A6FA53E20F}" type="parTrans" cxnId="{A469EC16-A546-4BB6-AD1D-A97138646305}">
      <dgm:prSet/>
      <dgm:spPr/>
      <dgm:t>
        <a:bodyPr/>
        <a:lstStyle/>
        <a:p>
          <a:endParaRPr lang="en-US"/>
        </a:p>
      </dgm:t>
    </dgm:pt>
    <dgm:pt modelId="{F8CB95E5-1273-45C3-9874-76DACF54001E}" type="sibTrans" cxnId="{A469EC16-A546-4BB6-AD1D-A97138646305}">
      <dgm:prSet/>
      <dgm:spPr/>
      <dgm:t>
        <a:bodyPr/>
        <a:lstStyle/>
        <a:p>
          <a:endParaRPr lang="en-US"/>
        </a:p>
      </dgm:t>
    </dgm:pt>
    <dgm:pt modelId="{E1D1B890-D0A4-4612-B27B-86E50ED23A6F}">
      <dgm:prSet phldrT="[Text]"/>
      <dgm:spPr/>
      <dgm:t>
        <a:bodyPr/>
        <a:lstStyle/>
        <a:p>
          <a:endParaRPr lang="en-US" dirty="0"/>
        </a:p>
      </dgm:t>
    </dgm:pt>
    <dgm:pt modelId="{7ABCB834-15DA-44D4-BD7E-6F6208B271D1}" type="parTrans" cxnId="{12DD275D-48D4-4126-B4A6-72DBC6A4766A}">
      <dgm:prSet/>
      <dgm:spPr/>
      <dgm:t>
        <a:bodyPr/>
        <a:lstStyle/>
        <a:p>
          <a:endParaRPr lang="en-US"/>
        </a:p>
      </dgm:t>
    </dgm:pt>
    <dgm:pt modelId="{101CC18E-E70B-45FE-B260-1B968AC2D701}" type="sibTrans" cxnId="{12DD275D-48D4-4126-B4A6-72DBC6A4766A}">
      <dgm:prSet/>
      <dgm:spPr/>
      <dgm:t>
        <a:bodyPr/>
        <a:lstStyle/>
        <a:p>
          <a:endParaRPr lang="en-US"/>
        </a:p>
      </dgm:t>
    </dgm:pt>
    <dgm:pt modelId="{6DA34338-A682-4F3B-9CF1-3AF70D7F63A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IRT</a:t>
          </a:r>
        </a:p>
      </dgm:t>
    </dgm:pt>
    <dgm:pt modelId="{1450A7B7-53F6-46D8-B216-84FC81BE4C1C}" type="parTrans" cxnId="{C2B5BD35-3A8D-4436-AF14-B55E49A76AD5}">
      <dgm:prSet/>
      <dgm:spPr/>
      <dgm:t>
        <a:bodyPr/>
        <a:lstStyle/>
        <a:p>
          <a:endParaRPr lang="en-US"/>
        </a:p>
      </dgm:t>
    </dgm:pt>
    <dgm:pt modelId="{8A225BD9-EDFE-49B5-A97D-BB5B55CEE467}" type="sibTrans" cxnId="{C2B5BD35-3A8D-4436-AF14-B55E49A76AD5}">
      <dgm:prSet/>
      <dgm:spPr/>
      <dgm:t>
        <a:bodyPr/>
        <a:lstStyle/>
        <a:p>
          <a:endParaRPr lang="en-US"/>
        </a:p>
      </dgm:t>
    </dgm:pt>
    <dgm:pt modelId="{3763EBFC-EDE9-47E1-81BC-70E506566A69}" type="pres">
      <dgm:prSet presAssocID="{E72BE9B6-5D7D-4510-9608-D638F3C36E6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9514350-00BF-4A21-87DC-F8F1014C8E70}" type="pres">
      <dgm:prSet presAssocID="{55DB6626-8B84-4C93-9A42-1A9F78F77A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A67245E7-12F4-497A-A80C-3B546339B115}" type="pres">
      <dgm:prSet presAssocID="{55DB6626-8B84-4C93-9A42-1A9F78F77A64}" presName="gear1srcNode" presStyleLbl="node1" presStyleIdx="0" presStyleCnt="3"/>
      <dgm:spPr/>
    </dgm:pt>
    <dgm:pt modelId="{13F9AF60-A81B-487F-8FF7-9285F58B62F8}" type="pres">
      <dgm:prSet presAssocID="{55DB6626-8B84-4C93-9A42-1A9F78F77A64}" presName="gear1dstNode" presStyleLbl="node1" presStyleIdx="0" presStyleCnt="3"/>
      <dgm:spPr/>
    </dgm:pt>
    <dgm:pt modelId="{FF2519F5-6A98-457A-A555-ED7A2CB951D8}" type="pres">
      <dgm:prSet presAssocID="{E1D1B890-D0A4-4612-B27B-86E50ED23A6F}" presName="gear2" presStyleLbl="node1" presStyleIdx="1" presStyleCnt="3">
        <dgm:presLayoutVars>
          <dgm:chMax val="1"/>
          <dgm:bulletEnabled val="1"/>
        </dgm:presLayoutVars>
      </dgm:prSet>
      <dgm:spPr/>
    </dgm:pt>
    <dgm:pt modelId="{51E63CE6-E2B4-49BA-A4A6-6C01620593CB}" type="pres">
      <dgm:prSet presAssocID="{E1D1B890-D0A4-4612-B27B-86E50ED23A6F}" presName="gear2srcNode" presStyleLbl="node1" presStyleIdx="1" presStyleCnt="3"/>
      <dgm:spPr/>
    </dgm:pt>
    <dgm:pt modelId="{78EE2EE7-16C4-4B13-91AF-6080387F6EF0}" type="pres">
      <dgm:prSet presAssocID="{E1D1B890-D0A4-4612-B27B-86E50ED23A6F}" presName="gear2dstNode" presStyleLbl="node1" presStyleIdx="1" presStyleCnt="3"/>
      <dgm:spPr/>
    </dgm:pt>
    <dgm:pt modelId="{B47BFA18-5B55-4445-9622-DD241763EB29}" type="pres">
      <dgm:prSet presAssocID="{6DA34338-A682-4F3B-9CF1-3AF70D7F63A0}" presName="gear3" presStyleLbl="node1" presStyleIdx="2" presStyleCnt="3"/>
      <dgm:spPr/>
    </dgm:pt>
    <dgm:pt modelId="{5D970661-7866-43FD-9928-6DC556DF9684}" type="pres">
      <dgm:prSet presAssocID="{6DA34338-A682-4F3B-9CF1-3AF70D7F63A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94962AA-B00C-45D6-96BF-74BAD3B3D9A1}" type="pres">
      <dgm:prSet presAssocID="{6DA34338-A682-4F3B-9CF1-3AF70D7F63A0}" presName="gear3srcNode" presStyleLbl="node1" presStyleIdx="2" presStyleCnt="3"/>
      <dgm:spPr/>
    </dgm:pt>
    <dgm:pt modelId="{F143B1FD-C586-4878-B545-20DE239D7357}" type="pres">
      <dgm:prSet presAssocID="{6DA34338-A682-4F3B-9CF1-3AF70D7F63A0}" presName="gear3dstNode" presStyleLbl="node1" presStyleIdx="2" presStyleCnt="3"/>
      <dgm:spPr/>
    </dgm:pt>
    <dgm:pt modelId="{27B73AD9-11AA-4C10-BB6D-47FB9246C613}" type="pres">
      <dgm:prSet presAssocID="{F8CB95E5-1273-45C3-9874-76DACF54001E}" presName="connector1" presStyleLbl="sibTrans2D1" presStyleIdx="0" presStyleCnt="3"/>
      <dgm:spPr/>
    </dgm:pt>
    <dgm:pt modelId="{308F8855-44AA-4339-8B32-9679A3ED2228}" type="pres">
      <dgm:prSet presAssocID="{101CC18E-E70B-45FE-B260-1B968AC2D701}" presName="connector2" presStyleLbl="sibTrans2D1" presStyleIdx="1" presStyleCnt="3"/>
      <dgm:spPr/>
    </dgm:pt>
    <dgm:pt modelId="{3DA17537-B3A7-4C27-8366-0195B576EB14}" type="pres">
      <dgm:prSet presAssocID="{8A225BD9-EDFE-49B5-A97D-BB5B55CEE467}" presName="connector3" presStyleLbl="sibTrans2D1" presStyleIdx="2" presStyleCnt="3"/>
      <dgm:spPr/>
    </dgm:pt>
  </dgm:ptLst>
  <dgm:cxnLst>
    <dgm:cxn modelId="{621E5137-982A-4C90-B661-DAE4CAD6BB7C}" type="presOf" srcId="{E1D1B890-D0A4-4612-B27B-86E50ED23A6F}" destId="{78EE2EE7-16C4-4B13-91AF-6080387F6EF0}" srcOrd="2" destOrd="0" presId="urn:microsoft.com/office/officeart/2005/8/layout/gear1"/>
    <dgm:cxn modelId="{2327FCA0-88C2-4382-8322-34F144BF84D2}" type="presOf" srcId="{E1D1B890-D0A4-4612-B27B-86E50ED23A6F}" destId="{FF2519F5-6A98-457A-A555-ED7A2CB951D8}" srcOrd="0" destOrd="0" presId="urn:microsoft.com/office/officeart/2005/8/layout/gear1"/>
    <dgm:cxn modelId="{FF73DAD9-F0DC-4D29-843E-6CF59D32F1A3}" type="presOf" srcId="{6DA34338-A682-4F3B-9CF1-3AF70D7F63A0}" destId="{5D970661-7866-43FD-9928-6DC556DF9684}" srcOrd="1" destOrd="0" presId="urn:microsoft.com/office/officeart/2005/8/layout/gear1"/>
    <dgm:cxn modelId="{361A519A-DAC4-4261-970A-F04F45C80C06}" type="presOf" srcId="{6DA34338-A682-4F3B-9CF1-3AF70D7F63A0}" destId="{B47BFA18-5B55-4445-9622-DD241763EB29}" srcOrd="0" destOrd="0" presId="urn:microsoft.com/office/officeart/2005/8/layout/gear1"/>
    <dgm:cxn modelId="{C2B5BD35-3A8D-4436-AF14-B55E49A76AD5}" srcId="{E72BE9B6-5D7D-4510-9608-D638F3C36E6C}" destId="{6DA34338-A682-4F3B-9CF1-3AF70D7F63A0}" srcOrd="2" destOrd="0" parTransId="{1450A7B7-53F6-46D8-B216-84FC81BE4C1C}" sibTransId="{8A225BD9-EDFE-49B5-A97D-BB5B55CEE467}"/>
    <dgm:cxn modelId="{9D420ED5-3A24-47BC-ABD3-C0ABCF10ED03}" type="presOf" srcId="{101CC18E-E70B-45FE-B260-1B968AC2D701}" destId="{308F8855-44AA-4339-8B32-9679A3ED2228}" srcOrd="0" destOrd="0" presId="urn:microsoft.com/office/officeart/2005/8/layout/gear1"/>
    <dgm:cxn modelId="{31B9FF34-2D43-4276-B1CB-85B762F26596}" type="presOf" srcId="{55DB6626-8B84-4C93-9A42-1A9F78F77A64}" destId="{13F9AF60-A81B-487F-8FF7-9285F58B62F8}" srcOrd="2" destOrd="0" presId="urn:microsoft.com/office/officeart/2005/8/layout/gear1"/>
    <dgm:cxn modelId="{34A86763-BE45-4D46-ADDD-BCACD5443CC3}" type="presOf" srcId="{6DA34338-A682-4F3B-9CF1-3AF70D7F63A0}" destId="{394962AA-B00C-45D6-96BF-74BAD3B3D9A1}" srcOrd="2" destOrd="0" presId="urn:microsoft.com/office/officeart/2005/8/layout/gear1"/>
    <dgm:cxn modelId="{A742B34B-6902-4E88-8F40-41D884B27D3F}" type="presOf" srcId="{E72BE9B6-5D7D-4510-9608-D638F3C36E6C}" destId="{3763EBFC-EDE9-47E1-81BC-70E506566A69}" srcOrd="0" destOrd="0" presId="urn:microsoft.com/office/officeart/2005/8/layout/gear1"/>
    <dgm:cxn modelId="{12DD275D-48D4-4126-B4A6-72DBC6A4766A}" srcId="{E72BE9B6-5D7D-4510-9608-D638F3C36E6C}" destId="{E1D1B890-D0A4-4612-B27B-86E50ED23A6F}" srcOrd="1" destOrd="0" parTransId="{7ABCB834-15DA-44D4-BD7E-6F6208B271D1}" sibTransId="{101CC18E-E70B-45FE-B260-1B968AC2D701}"/>
    <dgm:cxn modelId="{A469EC16-A546-4BB6-AD1D-A97138646305}" srcId="{E72BE9B6-5D7D-4510-9608-D638F3C36E6C}" destId="{55DB6626-8B84-4C93-9A42-1A9F78F77A64}" srcOrd="0" destOrd="0" parTransId="{10063F20-8E3E-44EA-A890-F8A6FA53E20F}" sibTransId="{F8CB95E5-1273-45C3-9874-76DACF54001E}"/>
    <dgm:cxn modelId="{88C89819-161A-401A-BC1E-EFD8DB51B454}" type="presOf" srcId="{6DA34338-A682-4F3B-9CF1-3AF70D7F63A0}" destId="{F143B1FD-C586-4878-B545-20DE239D7357}" srcOrd="3" destOrd="0" presId="urn:microsoft.com/office/officeart/2005/8/layout/gear1"/>
    <dgm:cxn modelId="{D098E502-1A21-4626-82D9-61781AEB2AC7}" type="presOf" srcId="{55DB6626-8B84-4C93-9A42-1A9F78F77A64}" destId="{A67245E7-12F4-497A-A80C-3B546339B115}" srcOrd="1" destOrd="0" presId="urn:microsoft.com/office/officeart/2005/8/layout/gear1"/>
    <dgm:cxn modelId="{E1BD6856-16B5-4B80-A695-BF73BC5488F6}" type="presOf" srcId="{E1D1B890-D0A4-4612-B27B-86E50ED23A6F}" destId="{51E63CE6-E2B4-49BA-A4A6-6C01620593CB}" srcOrd="1" destOrd="0" presId="urn:microsoft.com/office/officeart/2005/8/layout/gear1"/>
    <dgm:cxn modelId="{5C0B8D99-0A4C-4C1B-87A2-C2EC00C6139D}" type="presOf" srcId="{F8CB95E5-1273-45C3-9874-76DACF54001E}" destId="{27B73AD9-11AA-4C10-BB6D-47FB9246C613}" srcOrd="0" destOrd="0" presId="urn:microsoft.com/office/officeart/2005/8/layout/gear1"/>
    <dgm:cxn modelId="{FDE64626-9E91-4CFB-BA78-F408E6920248}" type="presOf" srcId="{55DB6626-8B84-4C93-9A42-1A9F78F77A64}" destId="{19514350-00BF-4A21-87DC-F8F1014C8E70}" srcOrd="0" destOrd="0" presId="urn:microsoft.com/office/officeart/2005/8/layout/gear1"/>
    <dgm:cxn modelId="{510B5DBB-BF6C-40C9-B72A-FCEFDCE4957C}" type="presOf" srcId="{8A225BD9-EDFE-49B5-A97D-BB5B55CEE467}" destId="{3DA17537-B3A7-4C27-8366-0195B576EB14}" srcOrd="0" destOrd="0" presId="urn:microsoft.com/office/officeart/2005/8/layout/gear1"/>
    <dgm:cxn modelId="{7D00D1F1-748E-428D-B608-EEFC3D443578}" type="presParOf" srcId="{3763EBFC-EDE9-47E1-81BC-70E506566A69}" destId="{19514350-00BF-4A21-87DC-F8F1014C8E70}" srcOrd="0" destOrd="0" presId="urn:microsoft.com/office/officeart/2005/8/layout/gear1"/>
    <dgm:cxn modelId="{3E7C5DDE-3E97-4F94-B12F-4CDB18A8D88F}" type="presParOf" srcId="{3763EBFC-EDE9-47E1-81BC-70E506566A69}" destId="{A67245E7-12F4-497A-A80C-3B546339B115}" srcOrd="1" destOrd="0" presId="urn:microsoft.com/office/officeart/2005/8/layout/gear1"/>
    <dgm:cxn modelId="{D1140CE2-F835-488C-888C-5ECD7537E0A9}" type="presParOf" srcId="{3763EBFC-EDE9-47E1-81BC-70E506566A69}" destId="{13F9AF60-A81B-487F-8FF7-9285F58B62F8}" srcOrd="2" destOrd="0" presId="urn:microsoft.com/office/officeart/2005/8/layout/gear1"/>
    <dgm:cxn modelId="{6279BAAA-189F-48EA-85A6-C378C6945976}" type="presParOf" srcId="{3763EBFC-EDE9-47E1-81BC-70E506566A69}" destId="{FF2519F5-6A98-457A-A555-ED7A2CB951D8}" srcOrd="3" destOrd="0" presId="urn:microsoft.com/office/officeart/2005/8/layout/gear1"/>
    <dgm:cxn modelId="{E89F90D5-9243-4DFC-90DC-513E2261F15B}" type="presParOf" srcId="{3763EBFC-EDE9-47E1-81BC-70E506566A69}" destId="{51E63CE6-E2B4-49BA-A4A6-6C01620593CB}" srcOrd="4" destOrd="0" presId="urn:microsoft.com/office/officeart/2005/8/layout/gear1"/>
    <dgm:cxn modelId="{E2DE5050-D7B6-4D5A-9249-E60EC1791F8F}" type="presParOf" srcId="{3763EBFC-EDE9-47E1-81BC-70E506566A69}" destId="{78EE2EE7-16C4-4B13-91AF-6080387F6EF0}" srcOrd="5" destOrd="0" presId="urn:microsoft.com/office/officeart/2005/8/layout/gear1"/>
    <dgm:cxn modelId="{E2E35C52-0B0E-42BE-857A-5F0AFAAB72AA}" type="presParOf" srcId="{3763EBFC-EDE9-47E1-81BC-70E506566A69}" destId="{B47BFA18-5B55-4445-9622-DD241763EB29}" srcOrd="6" destOrd="0" presId="urn:microsoft.com/office/officeart/2005/8/layout/gear1"/>
    <dgm:cxn modelId="{957EC0FD-C996-467C-A96E-B7BF5AB4A21D}" type="presParOf" srcId="{3763EBFC-EDE9-47E1-81BC-70E506566A69}" destId="{5D970661-7866-43FD-9928-6DC556DF9684}" srcOrd="7" destOrd="0" presId="urn:microsoft.com/office/officeart/2005/8/layout/gear1"/>
    <dgm:cxn modelId="{540EB52F-62FC-493C-93CA-D7DE72C08027}" type="presParOf" srcId="{3763EBFC-EDE9-47E1-81BC-70E506566A69}" destId="{394962AA-B00C-45D6-96BF-74BAD3B3D9A1}" srcOrd="8" destOrd="0" presId="urn:microsoft.com/office/officeart/2005/8/layout/gear1"/>
    <dgm:cxn modelId="{F8399424-B583-437E-8B6F-2A1FC960BAA5}" type="presParOf" srcId="{3763EBFC-EDE9-47E1-81BC-70E506566A69}" destId="{F143B1FD-C586-4878-B545-20DE239D7357}" srcOrd="9" destOrd="0" presId="urn:microsoft.com/office/officeart/2005/8/layout/gear1"/>
    <dgm:cxn modelId="{FCBCEC3F-AFC3-4125-ABF2-34EA80DC9112}" type="presParOf" srcId="{3763EBFC-EDE9-47E1-81BC-70E506566A69}" destId="{27B73AD9-11AA-4C10-BB6D-47FB9246C613}" srcOrd="10" destOrd="0" presId="urn:microsoft.com/office/officeart/2005/8/layout/gear1"/>
    <dgm:cxn modelId="{B3930A17-C836-4BD8-9DF5-4F99839E3F0D}" type="presParOf" srcId="{3763EBFC-EDE9-47E1-81BC-70E506566A69}" destId="{308F8855-44AA-4339-8B32-9679A3ED2228}" srcOrd="11" destOrd="0" presId="urn:microsoft.com/office/officeart/2005/8/layout/gear1"/>
    <dgm:cxn modelId="{CF472AF0-C89A-4E83-A0D5-92CDF0405615}" type="presParOf" srcId="{3763EBFC-EDE9-47E1-81BC-70E506566A69}" destId="{3DA17537-B3A7-4C27-8366-0195B576EB1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F04175-2A25-4798-8564-5085442145F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C85B19-39B6-46B5-8018-58336F7AB67E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contenido</a:t>
          </a:r>
          <a:r>
            <a:rPr lang="en-US" dirty="0"/>
            <a:t>.</a:t>
          </a:r>
        </a:p>
      </dgm:t>
    </dgm:pt>
    <dgm:pt modelId="{AA88B6E6-0318-410A-80A7-0A871D325681}" type="parTrans" cxnId="{9A530DF4-4A77-4622-95E8-6924DC5005A6}">
      <dgm:prSet/>
      <dgm:spPr/>
      <dgm:t>
        <a:bodyPr/>
        <a:lstStyle/>
        <a:p>
          <a:endParaRPr lang="en-US"/>
        </a:p>
      </dgm:t>
    </dgm:pt>
    <dgm:pt modelId="{7A08C882-097E-4D2D-AFD9-105E7788F859}" type="sibTrans" cxnId="{9A530DF4-4A77-4622-95E8-6924DC5005A6}">
      <dgm:prSet/>
      <dgm:spPr/>
      <dgm:t>
        <a:bodyPr/>
        <a:lstStyle/>
        <a:p>
          <a:endParaRPr lang="en-US"/>
        </a:p>
      </dgm:t>
    </dgm:pt>
    <dgm:pt modelId="{E9C0C5DC-691E-49C9-AAC3-4DE3D920DDF1}">
      <dgm:prSet phldrT="[Text]"/>
      <dgm:spPr/>
      <dgm:t>
        <a:bodyPr/>
        <a:lstStyle/>
        <a:p>
          <a:r>
            <a:rPr lang="en-US" dirty="0"/>
            <a:t>Auto </a:t>
          </a:r>
          <a:r>
            <a:rPr lang="en-US" dirty="0" err="1"/>
            <a:t>aprendizaje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.</a:t>
          </a:r>
        </a:p>
      </dgm:t>
    </dgm:pt>
    <dgm:pt modelId="{E95E2A39-451F-4B7E-BFE8-4102500EA65D}" type="parTrans" cxnId="{0E6CE987-6F83-42D9-8D5D-D52E4463D400}">
      <dgm:prSet/>
      <dgm:spPr/>
      <dgm:t>
        <a:bodyPr/>
        <a:lstStyle/>
        <a:p>
          <a:endParaRPr lang="en-US"/>
        </a:p>
      </dgm:t>
    </dgm:pt>
    <dgm:pt modelId="{A5B8789D-E192-45BF-8921-441EDD243681}" type="sibTrans" cxnId="{0E6CE987-6F83-42D9-8D5D-D52E4463D400}">
      <dgm:prSet/>
      <dgm:spPr/>
      <dgm:t>
        <a:bodyPr/>
        <a:lstStyle/>
        <a:p>
          <a:endParaRPr lang="en-US"/>
        </a:p>
      </dgm:t>
    </dgm:pt>
    <dgm:pt modelId="{68BF9686-081C-4DE8-A018-D87AA55E8D93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perfiles</a:t>
          </a:r>
          <a:r>
            <a:rPr lang="en-US" dirty="0"/>
            <a:t>.</a:t>
          </a:r>
        </a:p>
      </dgm:t>
    </dgm:pt>
    <dgm:pt modelId="{C1D63DD9-AB07-4167-95B7-1BC32EFC7681}" type="parTrans" cxnId="{1B4BE35B-C096-4A52-B34E-ED70EE6AF67B}">
      <dgm:prSet/>
      <dgm:spPr/>
      <dgm:t>
        <a:bodyPr/>
        <a:lstStyle/>
        <a:p>
          <a:endParaRPr lang="en-US"/>
        </a:p>
      </dgm:t>
    </dgm:pt>
    <dgm:pt modelId="{09488BD3-D8B0-4925-94D2-C6C5517670FF}" type="sibTrans" cxnId="{1B4BE35B-C096-4A52-B34E-ED70EE6AF67B}">
      <dgm:prSet/>
      <dgm:spPr/>
      <dgm:t>
        <a:bodyPr/>
        <a:lstStyle/>
        <a:p>
          <a:endParaRPr lang="en-US"/>
        </a:p>
      </dgm:t>
    </dgm:pt>
    <dgm:pt modelId="{869021E4-36EB-424C-A10C-EE1D4A9DA019}">
      <dgm:prSet phldrT="[Text]" custT="1"/>
      <dgm:spPr>
        <a:gradFill rotWithShape="0">
          <a:gsLst>
            <a:gs pos="0">
              <a:srgbClr val="FFAB40">
                <a:hueOff val="6131161"/>
                <a:satOff val="-19231"/>
                <a:lumOff val="-2223"/>
                <a:alphaOff val="0"/>
                <a:tint val="100000"/>
                <a:shade val="100000"/>
                <a:satMod val="130000"/>
              </a:srgbClr>
            </a:gs>
            <a:gs pos="100000">
              <a:srgbClr val="FFAB40">
                <a:hueOff val="6131161"/>
                <a:satOff val="-19231"/>
                <a:lumOff val="-222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 spcFirstLastPara="0" vert="horz" wrap="square" lIns="230438" tIns="0" rIns="230438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</a:t>
          </a:r>
          <a:r>
            <a:rPr lang="en-US" sz="23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Gestión</a:t>
          </a:r>
          <a:r>
            <a:rPr lang="en-US" sz="23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de </a:t>
          </a:r>
          <a:r>
            <a:rPr lang="en-US" sz="23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cursos</a:t>
          </a:r>
          <a:r>
            <a:rPr lang="en-US" sz="23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.</a:t>
          </a:r>
        </a:p>
      </dgm:t>
    </dgm:pt>
    <dgm:pt modelId="{F98F9A7A-2401-4E6A-84E1-425F1ADFC5BC}" type="parTrans" cxnId="{5D87B1D6-6C5A-461F-9BC5-CB9BC7542489}">
      <dgm:prSet/>
      <dgm:spPr/>
      <dgm:t>
        <a:bodyPr/>
        <a:lstStyle/>
        <a:p>
          <a:endParaRPr lang="en-US"/>
        </a:p>
      </dgm:t>
    </dgm:pt>
    <dgm:pt modelId="{37C6E362-FDC3-493D-9C01-B40973C3038F}" type="sibTrans" cxnId="{5D87B1D6-6C5A-461F-9BC5-CB9BC7542489}">
      <dgm:prSet/>
      <dgm:spPr/>
      <dgm:t>
        <a:bodyPr/>
        <a:lstStyle/>
        <a:p>
          <a:endParaRPr lang="en-US"/>
        </a:p>
      </dgm:t>
    </dgm:pt>
    <dgm:pt modelId="{C8FE649A-E57C-45A5-8F23-36301D25443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Métricas</a:t>
          </a:r>
          <a:r>
            <a:rPr lang="en-US" dirty="0"/>
            <a:t> para el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D8A85EE3-DEAE-426A-8A1B-291F1298898E}" type="parTrans" cxnId="{5142E9DD-9BC0-4C8E-9C37-3D148BF8E64B}">
      <dgm:prSet/>
      <dgm:spPr/>
    </dgm:pt>
    <dgm:pt modelId="{702ECFA3-AF93-405D-BAC2-DFEEC72D928C}" type="sibTrans" cxnId="{5142E9DD-9BC0-4C8E-9C37-3D148BF8E64B}">
      <dgm:prSet/>
      <dgm:spPr/>
    </dgm:pt>
    <dgm:pt modelId="{BB85D5DA-A919-4802-A3AE-33C728407FE2}" type="pres">
      <dgm:prSet presAssocID="{28F04175-2A25-4798-8564-5085442145F8}" presName="Name0" presStyleCnt="0">
        <dgm:presLayoutVars>
          <dgm:chMax val="7"/>
          <dgm:chPref val="7"/>
          <dgm:dir/>
        </dgm:presLayoutVars>
      </dgm:prSet>
      <dgm:spPr/>
    </dgm:pt>
    <dgm:pt modelId="{56C3CF56-E41A-42B3-9C49-41901355DC17}" type="pres">
      <dgm:prSet presAssocID="{28F04175-2A25-4798-8564-5085442145F8}" presName="Name1" presStyleCnt="0"/>
      <dgm:spPr/>
    </dgm:pt>
    <dgm:pt modelId="{54235DB8-49D1-43F7-B34B-1E00B5C4E843}" type="pres">
      <dgm:prSet presAssocID="{28F04175-2A25-4798-8564-5085442145F8}" presName="cycle" presStyleCnt="0"/>
      <dgm:spPr/>
    </dgm:pt>
    <dgm:pt modelId="{3AD4D689-C1EF-4378-9B63-2C168052999E}" type="pres">
      <dgm:prSet presAssocID="{28F04175-2A25-4798-8564-5085442145F8}" presName="srcNode" presStyleLbl="node1" presStyleIdx="0" presStyleCnt="5"/>
      <dgm:spPr/>
    </dgm:pt>
    <dgm:pt modelId="{EA526A4A-33A3-484C-A09E-22B4B7360782}" type="pres">
      <dgm:prSet presAssocID="{28F04175-2A25-4798-8564-5085442145F8}" presName="conn" presStyleLbl="parChTrans1D2" presStyleIdx="0" presStyleCnt="1"/>
      <dgm:spPr/>
    </dgm:pt>
    <dgm:pt modelId="{DF229F4F-9F5A-4A5C-9FC6-746ECA6DF94A}" type="pres">
      <dgm:prSet presAssocID="{28F04175-2A25-4798-8564-5085442145F8}" presName="extraNode" presStyleLbl="node1" presStyleIdx="0" presStyleCnt="5"/>
      <dgm:spPr/>
    </dgm:pt>
    <dgm:pt modelId="{2ED8B0B2-96BF-4B9A-BBCF-477B00130568}" type="pres">
      <dgm:prSet presAssocID="{28F04175-2A25-4798-8564-5085442145F8}" presName="dstNode" presStyleLbl="node1" presStyleIdx="0" presStyleCnt="5"/>
      <dgm:spPr/>
    </dgm:pt>
    <dgm:pt modelId="{063EF47B-1AA4-4F3D-AC9C-1FBB41342986}" type="pres">
      <dgm:prSet presAssocID="{E3C85B19-39B6-46B5-8018-58336F7AB67E}" presName="text_1" presStyleLbl="node1" presStyleIdx="0" presStyleCnt="5">
        <dgm:presLayoutVars>
          <dgm:bulletEnabled val="1"/>
        </dgm:presLayoutVars>
      </dgm:prSet>
      <dgm:spPr/>
    </dgm:pt>
    <dgm:pt modelId="{C173A132-2060-437E-A880-72E0CBAC3D91}" type="pres">
      <dgm:prSet presAssocID="{E3C85B19-39B6-46B5-8018-58336F7AB67E}" presName="accent_1" presStyleCnt="0"/>
      <dgm:spPr/>
    </dgm:pt>
    <dgm:pt modelId="{E8462FD4-D16D-4BD9-A0FA-036E12812A74}" type="pres">
      <dgm:prSet presAssocID="{E3C85B19-39B6-46B5-8018-58336F7AB67E}" presName="accentRepeatNode" presStyleLbl="solidFgAcc1" presStyleIdx="0" presStyleCnt="5"/>
      <dgm:spPr/>
    </dgm:pt>
    <dgm:pt modelId="{E1729355-8BD7-4B13-B8E7-44A4B210D11A}" type="pres">
      <dgm:prSet presAssocID="{E9C0C5DC-691E-49C9-AAC3-4DE3D920DDF1}" presName="text_2" presStyleLbl="node1" presStyleIdx="1" presStyleCnt="5">
        <dgm:presLayoutVars>
          <dgm:bulletEnabled val="1"/>
        </dgm:presLayoutVars>
      </dgm:prSet>
      <dgm:spPr/>
    </dgm:pt>
    <dgm:pt modelId="{8237D572-7A64-4E69-9CF1-CD897126EBFA}" type="pres">
      <dgm:prSet presAssocID="{E9C0C5DC-691E-49C9-AAC3-4DE3D920DDF1}" presName="accent_2" presStyleCnt="0"/>
      <dgm:spPr/>
    </dgm:pt>
    <dgm:pt modelId="{E199EF14-0402-4B2E-A62D-46079D2F4F61}" type="pres">
      <dgm:prSet presAssocID="{E9C0C5DC-691E-49C9-AAC3-4DE3D920DDF1}" presName="accentRepeatNode" presStyleLbl="solidFgAcc1" presStyleIdx="1" presStyleCnt="5"/>
      <dgm:spPr/>
    </dgm:pt>
    <dgm:pt modelId="{13A55FED-9BAB-4E63-B704-1A43A4F898EC}" type="pres">
      <dgm:prSet presAssocID="{68BF9686-081C-4DE8-A018-D87AA55E8D93}" presName="text_3" presStyleLbl="node1" presStyleIdx="2" presStyleCnt="5">
        <dgm:presLayoutVars>
          <dgm:bulletEnabled val="1"/>
        </dgm:presLayoutVars>
      </dgm:prSet>
      <dgm:spPr/>
    </dgm:pt>
    <dgm:pt modelId="{21E358DB-0ECC-4275-863F-54A26225FFE0}" type="pres">
      <dgm:prSet presAssocID="{68BF9686-081C-4DE8-A018-D87AA55E8D93}" presName="accent_3" presStyleCnt="0"/>
      <dgm:spPr/>
    </dgm:pt>
    <dgm:pt modelId="{CEF36A95-1C73-4704-88F3-27717D04916E}" type="pres">
      <dgm:prSet presAssocID="{68BF9686-081C-4DE8-A018-D87AA55E8D93}" presName="accentRepeatNode" presStyleLbl="solidFgAcc1" presStyleIdx="2" presStyleCnt="5"/>
      <dgm:spPr/>
    </dgm:pt>
    <dgm:pt modelId="{6BA1FAC4-A438-451E-8E9E-3FB46DD90206}" type="pres">
      <dgm:prSet presAssocID="{869021E4-36EB-424C-A10C-EE1D4A9DA019}" presName="text_4" presStyleLbl="node1" presStyleIdx="3" presStyleCnt="5">
        <dgm:presLayoutVars>
          <dgm:bulletEnabled val="1"/>
        </dgm:presLayoutVars>
      </dgm:prSet>
      <dgm:spPr>
        <a:xfrm>
          <a:off x="630805" y="2135181"/>
          <a:ext cx="8033693" cy="427186"/>
        </a:xfrm>
        <a:prstGeom prst="rect">
          <a:avLst/>
        </a:prstGeom>
      </dgm:spPr>
    </dgm:pt>
    <dgm:pt modelId="{D57412EE-8DB5-46AF-8E8F-E8D85F371189}" type="pres">
      <dgm:prSet presAssocID="{869021E4-36EB-424C-A10C-EE1D4A9DA019}" presName="accent_4" presStyleCnt="0"/>
      <dgm:spPr/>
    </dgm:pt>
    <dgm:pt modelId="{0ED7820E-F0B3-47F2-8DB1-1397D5B9252A}" type="pres">
      <dgm:prSet presAssocID="{869021E4-36EB-424C-A10C-EE1D4A9DA019}" presName="accentRepeatNode" presStyleLbl="solidFgAcc1" presStyleIdx="3" presStyleCnt="5"/>
      <dgm:spPr/>
    </dgm:pt>
    <dgm:pt modelId="{A3778998-3BB1-493C-81F0-1342E515B4A1}" type="pres">
      <dgm:prSet presAssocID="{C8FE649A-E57C-45A5-8F23-36301D254432}" presName="text_5" presStyleLbl="node1" presStyleIdx="4" presStyleCnt="5">
        <dgm:presLayoutVars>
          <dgm:bulletEnabled val="1"/>
        </dgm:presLayoutVars>
      </dgm:prSet>
      <dgm:spPr/>
    </dgm:pt>
    <dgm:pt modelId="{4E85A9AE-5B63-4DBC-967E-1A7F0F3EB314}" type="pres">
      <dgm:prSet presAssocID="{C8FE649A-E57C-45A5-8F23-36301D254432}" presName="accent_5" presStyleCnt="0"/>
      <dgm:spPr/>
    </dgm:pt>
    <dgm:pt modelId="{D0523507-65C6-49B2-A421-6CDC13557562}" type="pres">
      <dgm:prSet presAssocID="{C8FE649A-E57C-45A5-8F23-36301D254432}" presName="accentRepeatNode" presStyleLbl="solidFgAcc1" presStyleIdx="4" presStyleCnt="5"/>
      <dgm:spPr/>
    </dgm:pt>
  </dgm:ptLst>
  <dgm:cxnLst>
    <dgm:cxn modelId="{5D87B1D6-6C5A-461F-9BC5-CB9BC7542489}" srcId="{28F04175-2A25-4798-8564-5085442145F8}" destId="{869021E4-36EB-424C-A10C-EE1D4A9DA019}" srcOrd="3" destOrd="0" parTransId="{F98F9A7A-2401-4E6A-84E1-425F1ADFC5BC}" sibTransId="{37C6E362-FDC3-493D-9C01-B40973C3038F}"/>
    <dgm:cxn modelId="{5A2C93EF-B7EB-4B20-A027-87E0149919CF}" type="presOf" srcId="{68BF9686-081C-4DE8-A018-D87AA55E8D93}" destId="{13A55FED-9BAB-4E63-B704-1A43A4F898EC}" srcOrd="0" destOrd="0" presId="urn:microsoft.com/office/officeart/2008/layout/VerticalCurvedList"/>
    <dgm:cxn modelId="{9A530DF4-4A77-4622-95E8-6924DC5005A6}" srcId="{28F04175-2A25-4798-8564-5085442145F8}" destId="{E3C85B19-39B6-46B5-8018-58336F7AB67E}" srcOrd="0" destOrd="0" parTransId="{AA88B6E6-0318-410A-80A7-0A871D325681}" sibTransId="{7A08C882-097E-4D2D-AFD9-105E7788F859}"/>
    <dgm:cxn modelId="{443A60D6-E877-4111-AC54-59B81698E4B0}" type="presOf" srcId="{E9C0C5DC-691E-49C9-AAC3-4DE3D920DDF1}" destId="{E1729355-8BD7-4B13-B8E7-44A4B210D11A}" srcOrd="0" destOrd="0" presId="urn:microsoft.com/office/officeart/2008/layout/VerticalCurvedList"/>
    <dgm:cxn modelId="{CB208FF6-E63F-49C9-9941-B0EAF8A5C725}" type="presOf" srcId="{869021E4-36EB-424C-A10C-EE1D4A9DA019}" destId="{6BA1FAC4-A438-451E-8E9E-3FB46DD90206}" srcOrd="0" destOrd="0" presId="urn:microsoft.com/office/officeart/2008/layout/VerticalCurvedList"/>
    <dgm:cxn modelId="{5142E9DD-9BC0-4C8E-9C37-3D148BF8E64B}" srcId="{28F04175-2A25-4798-8564-5085442145F8}" destId="{C8FE649A-E57C-45A5-8F23-36301D254432}" srcOrd="4" destOrd="0" parTransId="{D8A85EE3-DEAE-426A-8A1B-291F1298898E}" sibTransId="{702ECFA3-AF93-405D-BAC2-DFEEC72D928C}"/>
    <dgm:cxn modelId="{3F6F4705-A49D-45B4-86E8-A15F77863C25}" type="presOf" srcId="{E3C85B19-39B6-46B5-8018-58336F7AB67E}" destId="{063EF47B-1AA4-4F3D-AC9C-1FBB41342986}" srcOrd="0" destOrd="0" presId="urn:microsoft.com/office/officeart/2008/layout/VerticalCurvedList"/>
    <dgm:cxn modelId="{1B4BE35B-C096-4A52-B34E-ED70EE6AF67B}" srcId="{28F04175-2A25-4798-8564-5085442145F8}" destId="{68BF9686-081C-4DE8-A018-D87AA55E8D93}" srcOrd="2" destOrd="0" parTransId="{C1D63DD9-AB07-4167-95B7-1BC32EFC7681}" sibTransId="{09488BD3-D8B0-4925-94D2-C6C5517670FF}"/>
    <dgm:cxn modelId="{BD7E6EE1-BEF1-4848-83EF-B4AF4E5B3DE0}" type="presOf" srcId="{28F04175-2A25-4798-8564-5085442145F8}" destId="{BB85D5DA-A919-4802-A3AE-33C728407FE2}" srcOrd="0" destOrd="0" presId="urn:microsoft.com/office/officeart/2008/layout/VerticalCurvedList"/>
    <dgm:cxn modelId="{CCBB4642-B823-4C35-912E-EAF5EFEA0AE7}" type="presOf" srcId="{C8FE649A-E57C-45A5-8F23-36301D254432}" destId="{A3778998-3BB1-493C-81F0-1342E515B4A1}" srcOrd="0" destOrd="0" presId="urn:microsoft.com/office/officeart/2008/layout/VerticalCurvedList"/>
    <dgm:cxn modelId="{0E6CE987-6F83-42D9-8D5D-D52E4463D400}" srcId="{28F04175-2A25-4798-8564-5085442145F8}" destId="{E9C0C5DC-691E-49C9-AAC3-4DE3D920DDF1}" srcOrd="1" destOrd="0" parTransId="{E95E2A39-451F-4B7E-BFE8-4102500EA65D}" sibTransId="{A5B8789D-E192-45BF-8921-441EDD243681}"/>
    <dgm:cxn modelId="{805FA61A-C0D5-48EE-BCAD-AF2F13614E0C}" type="presOf" srcId="{7A08C882-097E-4D2D-AFD9-105E7788F859}" destId="{EA526A4A-33A3-484C-A09E-22B4B7360782}" srcOrd="0" destOrd="0" presId="urn:microsoft.com/office/officeart/2008/layout/VerticalCurvedList"/>
    <dgm:cxn modelId="{CB966988-2CE7-4D08-BF09-10FDDB15DF86}" type="presParOf" srcId="{BB85D5DA-A919-4802-A3AE-33C728407FE2}" destId="{56C3CF56-E41A-42B3-9C49-41901355DC17}" srcOrd="0" destOrd="0" presId="urn:microsoft.com/office/officeart/2008/layout/VerticalCurvedList"/>
    <dgm:cxn modelId="{3BF54D34-434A-4879-8466-25A6DF0B2E7C}" type="presParOf" srcId="{56C3CF56-E41A-42B3-9C49-41901355DC17}" destId="{54235DB8-49D1-43F7-B34B-1E00B5C4E843}" srcOrd="0" destOrd="0" presId="urn:microsoft.com/office/officeart/2008/layout/VerticalCurvedList"/>
    <dgm:cxn modelId="{C42DC176-8F47-4C6A-A470-E789B0DE48D4}" type="presParOf" srcId="{54235DB8-49D1-43F7-B34B-1E00B5C4E843}" destId="{3AD4D689-C1EF-4378-9B63-2C168052999E}" srcOrd="0" destOrd="0" presId="urn:microsoft.com/office/officeart/2008/layout/VerticalCurvedList"/>
    <dgm:cxn modelId="{692D7ED9-98AF-40AF-85FD-A183BBB43618}" type="presParOf" srcId="{54235DB8-49D1-43F7-B34B-1E00B5C4E843}" destId="{EA526A4A-33A3-484C-A09E-22B4B7360782}" srcOrd="1" destOrd="0" presId="urn:microsoft.com/office/officeart/2008/layout/VerticalCurvedList"/>
    <dgm:cxn modelId="{267946C7-2FD6-4EDA-A56F-347034C9258B}" type="presParOf" srcId="{54235DB8-49D1-43F7-B34B-1E00B5C4E843}" destId="{DF229F4F-9F5A-4A5C-9FC6-746ECA6DF94A}" srcOrd="2" destOrd="0" presId="urn:microsoft.com/office/officeart/2008/layout/VerticalCurvedList"/>
    <dgm:cxn modelId="{33EC0531-8500-4055-B65F-C940D6726FA8}" type="presParOf" srcId="{54235DB8-49D1-43F7-B34B-1E00B5C4E843}" destId="{2ED8B0B2-96BF-4B9A-BBCF-477B00130568}" srcOrd="3" destOrd="0" presId="urn:microsoft.com/office/officeart/2008/layout/VerticalCurvedList"/>
    <dgm:cxn modelId="{7F561E4B-BDDA-47E9-BB7C-35730D2D4DC4}" type="presParOf" srcId="{56C3CF56-E41A-42B3-9C49-41901355DC17}" destId="{063EF47B-1AA4-4F3D-AC9C-1FBB41342986}" srcOrd="1" destOrd="0" presId="urn:microsoft.com/office/officeart/2008/layout/VerticalCurvedList"/>
    <dgm:cxn modelId="{74191B8D-789D-471D-8672-AC5AACB493CA}" type="presParOf" srcId="{56C3CF56-E41A-42B3-9C49-41901355DC17}" destId="{C173A132-2060-437E-A880-72E0CBAC3D91}" srcOrd="2" destOrd="0" presId="urn:microsoft.com/office/officeart/2008/layout/VerticalCurvedList"/>
    <dgm:cxn modelId="{DBD324F9-0E7C-4E1A-80CD-4CB7B5B464B6}" type="presParOf" srcId="{C173A132-2060-437E-A880-72E0CBAC3D91}" destId="{E8462FD4-D16D-4BD9-A0FA-036E12812A74}" srcOrd="0" destOrd="0" presId="urn:microsoft.com/office/officeart/2008/layout/VerticalCurvedList"/>
    <dgm:cxn modelId="{842B5613-B299-4F3B-916E-418A7240120E}" type="presParOf" srcId="{56C3CF56-E41A-42B3-9C49-41901355DC17}" destId="{E1729355-8BD7-4B13-B8E7-44A4B210D11A}" srcOrd="3" destOrd="0" presId="urn:microsoft.com/office/officeart/2008/layout/VerticalCurvedList"/>
    <dgm:cxn modelId="{7FF5F91F-7E19-488B-9EC8-3C47FCC7CE8B}" type="presParOf" srcId="{56C3CF56-E41A-42B3-9C49-41901355DC17}" destId="{8237D572-7A64-4E69-9CF1-CD897126EBFA}" srcOrd="4" destOrd="0" presId="urn:microsoft.com/office/officeart/2008/layout/VerticalCurvedList"/>
    <dgm:cxn modelId="{6BFA5ADD-7DD2-4119-8465-73B7AD065BA6}" type="presParOf" srcId="{8237D572-7A64-4E69-9CF1-CD897126EBFA}" destId="{E199EF14-0402-4B2E-A62D-46079D2F4F61}" srcOrd="0" destOrd="0" presId="urn:microsoft.com/office/officeart/2008/layout/VerticalCurvedList"/>
    <dgm:cxn modelId="{CEFC86D9-AECC-4BAE-B4E9-B0FB6E7F1722}" type="presParOf" srcId="{56C3CF56-E41A-42B3-9C49-41901355DC17}" destId="{13A55FED-9BAB-4E63-B704-1A43A4F898EC}" srcOrd="5" destOrd="0" presId="urn:microsoft.com/office/officeart/2008/layout/VerticalCurvedList"/>
    <dgm:cxn modelId="{7BF63F6B-8696-49FC-A151-005C84631D73}" type="presParOf" srcId="{56C3CF56-E41A-42B3-9C49-41901355DC17}" destId="{21E358DB-0ECC-4275-863F-54A26225FFE0}" srcOrd="6" destOrd="0" presId="urn:microsoft.com/office/officeart/2008/layout/VerticalCurvedList"/>
    <dgm:cxn modelId="{80974EB4-C539-4684-A1A5-E62A809B7091}" type="presParOf" srcId="{21E358DB-0ECC-4275-863F-54A26225FFE0}" destId="{CEF36A95-1C73-4704-88F3-27717D04916E}" srcOrd="0" destOrd="0" presId="urn:microsoft.com/office/officeart/2008/layout/VerticalCurvedList"/>
    <dgm:cxn modelId="{C2A50A94-3880-496E-80FC-B30CCBD1180B}" type="presParOf" srcId="{56C3CF56-E41A-42B3-9C49-41901355DC17}" destId="{6BA1FAC4-A438-451E-8E9E-3FB46DD90206}" srcOrd="7" destOrd="0" presId="urn:microsoft.com/office/officeart/2008/layout/VerticalCurvedList"/>
    <dgm:cxn modelId="{3F11DA62-7082-4F52-9F32-2E8C562868BB}" type="presParOf" srcId="{56C3CF56-E41A-42B3-9C49-41901355DC17}" destId="{D57412EE-8DB5-46AF-8E8F-E8D85F371189}" srcOrd="8" destOrd="0" presId="urn:microsoft.com/office/officeart/2008/layout/VerticalCurvedList"/>
    <dgm:cxn modelId="{AC151C4D-A021-43C3-B24B-4EE259641E95}" type="presParOf" srcId="{D57412EE-8DB5-46AF-8E8F-E8D85F371189}" destId="{0ED7820E-F0B3-47F2-8DB1-1397D5B9252A}" srcOrd="0" destOrd="0" presId="urn:microsoft.com/office/officeart/2008/layout/VerticalCurvedList"/>
    <dgm:cxn modelId="{D1C501AA-CD58-4DFA-BABD-1F3DCCE8406E}" type="presParOf" srcId="{56C3CF56-E41A-42B3-9C49-41901355DC17}" destId="{A3778998-3BB1-493C-81F0-1342E515B4A1}" srcOrd="9" destOrd="0" presId="urn:microsoft.com/office/officeart/2008/layout/VerticalCurvedList"/>
    <dgm:cxn modelId="{BCAF334B-6D74-44F8-ABC9-B00E192E318D}" type="presParOf" srcId="{56C3CF56-E41A-42B3-9C49-41901355DC17}" destId="{4E85A9AE-5B63-4DBC-967E-1A7F0F3EB314}" srcOrd="10" destOrd="0" presId="urn:microsoft.com/office/officeart/2008/layout/VerticalCurvedList"/>
    <dgm:cxn modelId="{9A160E50-DFCD-41B6-B8B9-DD590E75C729}" type="presParOf" srcId="{4E85A9AE-5B63-4DBC-967E-1A7F0F3EB314}" destId="{D0523507-65C6-49B2-A421-6CDC135575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6E200D-18A1-4D1A-BE4D-8AECB3C7FED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A00CEA-4814-4C30-A78B-C0C86518D8FF}">
      <dgm:prSet phldrT="[Text]"/>
      <dgm:spPr/>
      <dgm:t>
        <a:bodyPr/>
        <a:lstStyle/>
        <a:p>
          <a:r>
            <a:rPr lang="en-US" dirty="0" err="1"/>
            <a:t>Aplicación</a:t>
          </a:r>
          <a:r>
            <a:rPr lang="en-US" dirty="0"/>
            <a:t> para </a:t>
          </a:r>
          <a:r>
            <a:rPr lang="en-US" dirty="0" err="1"/>
            <a:t>dispositivos</a:t>
          </a:r>
          <a:r>
            <a:rPr lang="en-US" dirty="0"/>
            <a:t> </a:t>
          </a:r>
          <a:r>
            <a:rPr lang="en-US" dirty="0" err="1"/>
            <a:t>móviles</a:t>
          </a:r>
          <a:r>
            <a:rPr lang="en-US" dirty="0"/>
            <a:t>.</a:t>
          </a:r>
        </a:p>
      </dgm:t>
    </dgm:pt>
    <dgm:pt modelId="{87502ED2-6E4A-4864-9134-A321E57C4D0B}" type="parTrans" cxnId="{B5ADE7DA-874A-4514-B82E-47DF23548B4B}">
      <dgm:prSet/>
      <dgm:spPr/>
      <dgm:t>
        <a:bodyPr/>
        <a:lstStyle/>
        <a:p>
          <a:endParaRPr lang="en-US"/>
        </a:p>
      </dgm:t>
    </dgm:pt>
    <dgm:pt modelId="{CFC42912-1D8D-49A4-A06E-7E6762F475A2}" type="sibTrans" cxnId="{B5ADE7DA-874A-4514-B82E-47DF23548B4B}">
      <dgm:prSet/>
      <dgm:spPr/>
      <dgm:t>
        <a:bodyPr/>
        <a:lstStyle/>
        <a:p>
          <a:endParaRPr lang="en-US"/>
        </a:p>
      </dgm:t>
    </dgm:pt>
    <dgm:pt modelId="{ADC002E2-B30C-4AD2-AC6E-D34F6BA7EB85}">
      <dgm:prSet phldrT="[Text]"/>
      <dgm:spPr/>
      <dgm:t>
        <a:bodyPr/>
        <a:lstStyle/>
        <a:p>
          <a:r>
            <a:rPr lang="en-US" dirty="0"/>
            <a:t>Plugins y </a:t>
          </a:r>
          <a:r>
            <a:rPr lang="en-US" dirty="0" err="1"/>
            <a:t>ejercicios</a:t>
          </a:r>
          <a:r>
            <a:rPr lang="en-US" dirty="0"/>
            <a:t> </a:t>
          </a:r>
          <a:r>
            <a:rPr lang="en-US" dirty="0" err="1"/>
            <a:t>extensibles</a:t>
          </a:r>
          <a:r>
            <a:rPr lang="en-US" dirty="0"/>
            <a:t>.</a:t>
          </a:r>
        </a:p>
      </dgm:t>
    </dgm:pt>
    <dgm:pt modelId="{356E0FA4-3A27-4F3C-B669-F7AB4E3E4229}" type="parTrans" cxnId="{45E04B88-F9DE-4108-9307-B88241860AB2}">
      <dgm:prSet/>
      <dgm:spPr/>
      <dgm:t>
        <a:bodyPr/>
        <a:lstStyle/>
        <a:p>
          <a:endParaRPr lang="en-US"/>
        </a:p>
      </dgm:t>
    </dgm:pt>
    <dgm:pt modelId="{67ADBA66-7F44-4C2A-8D27-17A4DFBFB655}" type="sibTrans" cxnId="{45E04B88-F9DE-4108-9307-B88241860AB2}">
      <dgm:prSet/>
      <dgm:spPr/>
      <dgm:t>
        <a:bodyPr/>
        <a:lstStyle/>
        <a:p>
          <a:endParaRPr lang="en-US"/>
        </a:p>
      </dgm:t>
    </dgm:pt>
    <dgm:pt modelId="{9610AEDA-3F09-4974-8DFC-9CFD619535AB}">
      <dgm:prSet phldrT="[Text]"/>
      <dgm:spPr/>
      <dgm:t>
        <a:bodyPr/>
        <a:lstStyle/>
        <a:p>
          <a:r>
            <a:rPr lang="en-US" dirty="0" err="1"/>
            <a:t>Actividades</a:t>
          </a:r>
          <a:r>
            <a:rPr lang="en-US" dirty="0"/>
            <a:t> </a:t>
          </a:r>
          <a:r>
            <a:rPr lang="en-US" dirty="0" err="1"/>
            <a:t>complementarias</a:t>
          </a:r>
          <a:r>
            <a:rPr lang="en-US" dirty="0"/>
            <a:t>.</a:t>
          </a:r>
        </a:p>
      </dgm:t>
    </dgm:pt>
    <dgm:pt modelId="{81B61B14-2D55-43AB-867D-BD1E548EA22E}" type="parTrans" cxnId="{1D850249-7EC3-4025-8388-418540B45615}">
      <dgm:prSet/>
      <dgm:spPr/>
      <dgm:t>
        <a:bodyPr/>
        <a:lstStyle/>
        <a:p>
          <a:endParaRPr lang="en-US"/>
        </a:p>
      </dgm:t>
    </dgm:pt>
    <dgm:pt modelId="{4D5A4DA3-8020-4A4B-8E40-9FD5B48D0F91}" type="sibTrans" cxnId="{1D850249-7EC3-4025-8388-418540B45615}">
      <dgm:prSet/>
      <dgm:spPr/>
      <dgm:t>
        <a:bodyPr/>
        <a:lstStyle/>
        <a:p>
          <a:endParaRPr lang="en-US"/>
        </a:p>
      </dgm:t>
    </dgm:pt>
    <dgm:pt modelId="{6E26A000-B6C8-462A-BAEA-954221459F77}">
      <dgm:prSet phldrT="[Text]"/>
      <dgm:spPr/>
      <dgm:t>
        <a:bodyPr/>
        <a:lstStyle/>
        <a:p>
          <a:r>
            <a:rPr lang="en-US" dirty="0" err="1"/>
            <a:t>Ayudas</a:t>
          </a:r>
          <a:r>
            <a:rPr lang="en-US" dirty="0"/>
            <a:t> </a:t>
          </a:r>
          <a:r>
            <a:rPr lang="en-US" dirty="0" err="1"/>
            <a:t>interactivas</a:t>
          </a:r>
          <a:r>
            <a:rPr lang="en-US" dirty="0"/>
            <a:t>.</a:t>
          </a:r>
        </a:p>
      </dgm:t>
    </dgm:pt>
    <dgm:pt modelId="{D348CD4E-E2E1-4E86-889C-C3D152379AC1}" type="parTrans" cxnId="{80DF296F-F9A3-4177-9C09-8910CC3C33ED}">
      <dgm:prSet/>
      <dgm:spPr/>
    </dgm:pt>
    <dgm:pt modelId="{3D19755E-73DC-4261-9CD7-7349BDF686B5}" type="sibTrans" cxnId="{80DF296F-F9A3-4177-9C09-8910CC3C33ED}">
      <dgm:prSet/>
      <dgm:spPr/>
    </dgm:pt>
    <dgm:pt modelId="{C77DF354-B1E3-429F-ADC3-7EF646E458D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Comunicación</a:t>
          </a:r>
          <a:r>
            <a:rPr lang="en-US" dirty="0"/>
            <a:t> de </a:t>
          </a:r>
          <a:r>
            <a:rPr lang="en-US" dirty="0" err="1"/>
            <a:t>informes</a:t>
          </a:r>
          <a:r>
            <a:rPr lang="en-US" dirty="0"/>
            <a:t> de </a:t>
          </a:r>
          <a:r>
            <a:rPr lang="en-US" dirty="0" err="1"/>
            <a:t>avances</a:t>
          </a:r>
          <a:r>
            <a:rPr lang="en-US" dirty="0"/>
            <a:t> al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E585EEA5-E5A6-41AE-8252-F7C1B00A38AB}" type="parTrans" cxnId="{297F9405-5BBA-4A7F-808D-BC2F9A37C40E}">
      <dgm:prSet/>
      <dgm:spPr/>
    </dgm:pt>
    <dgm:pt modelId="{1906DD0C-EF76-42F4-9FE4-735517481FF2}" type="sibTrans" cxnId="{297F9405-5BBA-4A7F-808D-BC2F9A37C40E}">
      <dgm:prSet/>
      <dgm:spPr/>
    </dgm:pt>
    <dgm:pt modelId="{2A452FC3-A84F-4B14-8626-A25BD9496BBA}" type="pres">
      <dgm:prSet presAssocID="{F76E200D-18A1-4D1A-BE4D-8AECB3C7FED6}" presName="Name0" presStyleCnt="0">
        <dgm:presLayoutVars>
          <dgm:chMax val="7"/>
          <dgm:chPref val="7"/>
          <dgm:dir/>
        </dgm:presLayoutVars>
      </dgm:prSet>
      <dgm:spPr/>
    </dgm:pt>
    <dgm:pt modelId="{F4CBEA48-9AE7-4833-8C8D-6A802BDA78AB}" type="pres">
      <dgm:prSet presAssocID="{F76E200D-18A1-4D1A-BE4D-8AECB3C7FED6}" presName="Name1" presStyleCnt="0"/>
      <dgm:spPr/>
    </dgm:pt>
    <dgm:pt modelId="{091488D4-BA2D-4170-8775-24673CF322D2}" type="pres">
      <dgm:prSet presAssocID="{F76E200D-18A1-4D1A-BE4D-8AECB3C7FED6}" presName="cycle" presStyleCnt="0"/>
      <dgm:spPr/>
    </dgm:pt>
    <dgm:pt modelId="{C055F35B-526E-4F75-965B-BB0C6E0672E2}" type="pres">
      <dgm:prSet presAssocID="{F76E200D-18A1-4D1A-BE4D-8AECB3C7FED6}" presName="srcNode" presStyleLbl="node1" presStyleIdx="0" presStyleCnt="5"/>
      <dgm:spPr/>
    </dgm:pt>
    <dgm:pt modelId="{4C6563B0-88A9-48CC-87C5-FC686633E53E}" type="pres">
      <dgm:prSet presAssocID="{F76E200D-18A1-4D1A-BE4D-8AECB3C7FED6}" presName="conn" presStyleLbl="parChTrans1D2" presStyleIdx="0" presStyleCnt="1"/>
      <dgm:spPr/>
    </dgm:pt>
    <dgm:pt modelId="{DED5EDAD-5E4D-43C1-9B9A-76AD6F2AC5A8}" type="pres">
      <dgm:prSet presAssocID="{F76E200D-18A1-4D1A-BE4D-8AECB3C7FED6}" presName="extraNode" presStyleLbl="node1" presStyleIdx="0" presStyleCnt="5"/>
      <dgm:spPr/>
    </dgm:pt>
    <dgm:pt modelId="{D6FB4739-E188-4525-8A17-AC8F0CB4DDC6}" type="pres">
      <dgm:prSet presAssocID="{F76E200D-18A1-4D1A-BE4D-8AECB3C7FED6}" presName="dstNode" presStyleLbl="node1" presStyleIdx="0" presStyleCnt="5"/>
      <dgm:spPr/>
    </dgm:pt>
    <dgm:pt modelId="{F8CBC821-6587-4F88-B5C4-4F56E6B4565B}" type="pres">
      <dgm:prSet presAssocID="{85A00CEA-4814-4C30-A78B-C0C86518D8FF}" presName="text_1" presStyleLbl="node1" presStyleIdx="0" presStyleCnt="5">
        <dgm:presLayoutVars>
          <dgm:bulletEnabled val="1"/>
        </dgm:presLayoutVars>
      </dgm:prSet>
      <dgm:spPr/>
    </dgm:pt>
    <dgm:pt modelId="{6694B8F5-9C05-401A-A8AE-0C36D0D21247}" type="pres">
      <dgm:prSet presAssocID="{85A00CEA-4814-4C30-A78B-C0C86518D8FF}" presName="accent_1" presStyleCnt="0"/>
      <dgm:spPr/>
    </dgm:pt>
    <dgm:pt modelId="{7862876B-BC4F-41D6-B0C6-58FC35233530}" type="pres">
      <dgm:prSet presAssocID="{85A00CEA-4814-4C30-A78B-C0C86518D8FF}" presName="accentRepeatNode" presStyleLbl="solidFgAcc1" presStyleIdx="0" presStyleCnt="5"/>
      <dgm:spPr/>
    </dgm:pt>
    <dgm:pt modelId="{6FF6C3F5-9EAE-4D5F-AB4C-7A7960F6BDBF}" type="pres">
      <dgm:prSet presAssocID="{ADC002E2-B30C-4AD2-AC6E-D34F6BA7EB85}" presName="text_2" presStyleLbl="node1" presStyleIdx="1" presStyleCnt="5">
        <dgm:presLayoutVars>
          <dgm:bulletEnabled val="1"/>
        </dgm:presLayoutVars>
      </dgm:prSet>
      <dgm:spPr/>
    </dgm:pt>
    <dgm:pt modelId="{0B3FDCD5-EE3F-4CC1-8AD6-EA31D74CB598}" type="pres">
      <dgm:prSet presAssocID="{ADC002E2-B30C-4AD2-AC6E-D34F6BA7EB85}" presName="accent_2" presStyleCnt="0"/>
      <dgm:spPr/>
    </dgm:pt>
    <dgm:pt modelId="{5C8FC8C3-CE87-4565-A02E-D970D2B3D6D9}" type="pres">
      <dgm:prSet presAssocID="{ADC002E2-B30C-4AD2-AC6E-D34F6BA7EB85}" presName="accentRepeatNode" presStyleLbl="solidFgAcc1" presStyleIdx="1" presStyleCnt="5"/>
      <dgm:spPr/>
    </dgm:pt>
    <dgm:pt modelId="{6EF94CF6-F2C0-4460-AE96-034CA6A16DC8}" type="pres">
      <dgm:prSet presAssocID="{9610AEDA-3F09-4974-8DFC-9CFD619535AB}" presName="text_3" presStyleLbl="node1" presStyleIdx="2" presStyleCnt="5">
        <dgm:presLayoutVars>
          <dgm:bulletEnabled val="1"/>
        </dgm:presLayoutVars>
      </dgm:prSet>
      <dgm:spPr/>
    </dgm:pt>
    <dgm:pt modelId="{4F0D7D4A-5101-42C8-8826-99970DCE03DC}" type="pres">
      <dgm:prSet presAssocID="{9610AEDA-3F09-4974-8DFC-9CFD619535AB}" presName="accent_3" presStyleCnt="0"/>
      <dgm:spPr/>
    </dgm:pt>
    <dgm:pt modelId="{EB603F65-F44E-4A24-93CA-8EED6FE343C4}" type="pres">
      <dgm:prSet presAssocID="{9610AEDA-3F09-4974-8DFC-9CFD619535AB}" presName="accentRepeatNode" presStyleLbl="solidFgAcc1" presStyleIdx="2" presStyleCnt="5"/>
      <dgm:spPr/>
    </dgm:pt>
    <dgm:pt modelId="{AE845C0C-226D-42C0-862A-A51F7223B310}" type="pres">
      <dgm:prSet presAssocID="{6E26A000-B6C8-462A-BAEA-954221459F77}" presName="text_4" presStyleLbl="node1" presStyleIdx="3" presStyleCnt="5">
        <dgm:presLayoutVars>
          <dgm:bulletEnabled val="1"/>
        </dgm:presLayoutVars>
      </dgm:prSet>
      <dgm:spPr/>
    </dgm:pt>
    <dgm:pt modelId="{3D718FBA-D4D8-4733-9221-9DA131C90EF0}" type="pres">
      <dgm:prSet presAssocID="{6E26A000-B6C8-462A-BAEA-954221459F77}" presName="accent_4" presStyleCnt="0"/>
      <dgm:spPr/>
    </dgm:pt>
    <dgm:pt modelId="{9F5C73F3-C992-4383-93F7-463F1F40D956}" type="pres">
      <dgm:prSet presAssocID="{6E26A000-B6C8-462A-BAEA-954221459F77}" presName="accentRepeatNode" presStyleLbl="solidFgAcc1" presStyleIdx="3" presStyleCnt="5"/>
      <dgm:spPr/>
    </dgm:pt>
    <dgm:pt modelId="{A4BC1B11-9389-4D53-B486-91759DBDA7E0}" type="pres">
      <dgm:prSet presAssocID="{C77DF354-B1E3-429F-ADC3-7EF646E458DC}" presName="text_5" presStyleLbl="node1" presStyleIdx="4" presStyleCnt="5">
        <dgm:presLayoutVars>
          <dgm:bulletEnabled val="1"/>
        </dgm:presLayoutVars>
      </dgm:prSet>
      <dgm:spPr/>
    </dgm:pt>
    <dgm:pt modelId="{99CAB67C-A66C-44DB-9C59-140CD96CC704}" type="pres">
      <dgm:prSet presAssocID="{C77DF354-B1E3-429F-ADC3-7EF646E458DC}" presName="accent_5" presStyleCnt="0"/>
      <dgm:spPr/>
    </dgm:pt>
    <dgm:pt modelId="{3DCE4E06-3DCB-4255-A39E-36529C591056}" type="pres">
      <dgm:prSet presAssocID="{C77DF354-B1E3-429F-ADC3-7EF646E458DC}" presName="accentRepeatNode" presStyleLbl="solidFgAcc1" presStyleIdx="4" presStyleCnt="5"/>
      <dgm:spPr/>
    </dgm:pt>
  </dgm:ptLst>
  <dgm:cxnLst>
    <dgm:cxn modelId="{ACDCC0E1-B0D2-4B1F-A6E2-9676D9F92F16}" type="presOf" srcId="{F76E200D-18A1-4D1A-BE4D-8AECB3C7FED6}" destId="{2A452FC3-A84F-4B14-8626-A25BD9496BBA}" srcOrd="0" destOrd="0" presId="urn:microsoft.com/office/officeart/2008/layout/VerticalCurvedList"/>
    <dgm:cxn modelId="{B2D8B5D6-CDA4-4398-A8D2-3130BB0AEF8C}" type="presOf" srcId="{C77DF354-B1E3-429F-ADC3-7EF646E458DC}" destId="{A4BC1B11-9389-4D53-B486-91759DBDA7E0}" srcOrd="0" destOrd="0" presId="urn:microsoft.com/office/officeart/2008/layout/VerticalCurvedList"/>
    <dgm:cxn modelId="{45E04B88-F9DE-4108-9307-B88241860AB2}" srcId="{F76E200D-18A1-4D1A-BE4D-8AECB3C7FED6}" destId="{ADC002E2-B30C-4AD2-AC6E-D34F6BA7EB85}" srcOrd="1" destOrd="0" parTransId="{356E0FA4-3A27-4F3C-B669-F7AB4E3E4229}" sibTransId="{67ADBA66-7F44-4C2A-8D27-17A4DFBFB655}"/>
    <dgm:cxn modelId="{297F9405-5BBA-4A7F-808D-BC2F9A37C40E}" srcId="{F76E200D-18A1-4D1A-BE4D-8AECB3C7FED6}" destId="{C77DF354-B1E3-429F-ADC3-7EF646E458DC}" srcOrd="4" destOrd="0" parTransId="{E585EEA5-E5A6-41AE-8252-F7C1B00A38AB}" sibTransId="{1906DD0C-EF76-42F4-9FE4-735517481FF2}"/>
    <dgm:cxn modelId="{80DF296F-F9A3-4177-9C09-8910CC3C33ED}" srcId="{F76E200D-18A1-4D1A-BE4D-8AECB3C7FED6}" destId="{6E26A000-B6C8-462A-BAEA-954221459F77}" srcOrd="3" destOrd="0" parTransId="{D348CD4E-E2E1-4E86-889C-C3D152379AC1}" sibTransId="{3D19755E-73DC-4261-9CD7-7349BDF686B5}"/>
    <dgm:cxn modelId="{1D850249-7EC3-4025-8388-418540B45615}" srcId="{F76E200D-18A1-4D1A-BE4D-8AECB3C7FED6}" destId="{9610AEDA-3F09-4974-8DFC-9CFD619535AB}" srcOrd="2" destOrd="0" parTransId="{81B61B14-2D55-43AB-867D-BD1E548EA22E}" sibTransId="{4D5A4DA3-8020-4A4B-8E40-9FD5B48D0F91}"/>
    <dgm:cxn modelId="{831457EF-C404-4C27-BA91-8B777A503967}" type="presOf" srcId="{85A00CEA-4814-4C30-A78B-C0C86518D8FF}" destId="{F8CBC821-6587-4F88-B5C4-4F56E6B4565B}" srcOrd="0" destOrd="0" presId="urn:microsoft.com/office/officeart/2008/layout/VerticalCurvedList"/>
    <dgm:cxn modelId="{CAF543CF-8AAF-45B5-8629-B145DBB959E3}" type="presOf" srcId="{6E26A000-B6C8-462A-BAEA-954221459F77}" destId="{AE845C0C-226D-42C0-862A-A51F7223B310}" srcOrd="0" destOrd="0" presId="urn:microsoft.com/office/officeart/2008/layout/VerticalCurvedList"/>
    <dgm:cxn modelId="{1C2C5951-6B1F-4005-AABA-5CB0CEFCABDA}" type="presOf" srcId="{ADC002E2-B30C-4AD2-AC6E-D34F6BA7EB85}" destId="{6FF6C3F5-9EAE-4D5F-AB4C-7A7960F6BDBF}" srcOrd="0" destOrd="0" presId="urn:microsoft.com/office/officeart/2008/layout/VerticalCurvedList"/>
    <dgm:cxn modelId="{13C2D135-A05D-487B-AC97-F8375715B627}" type="presOf" srcId="{9610AEDA-3F09-4974-8DFC-9CFD619535AB}" destId="{6EF94CF6-F2C0-4460-AE96-034CA6A16DC8}" srcOrd="0" destOrd="0" presId="urn:microsoft.com/office/officeart/2008/layout/VerticalCurvedList"/>
    <dgm:cxn modelId="{B5ADE7DA-874A-4514-B82E-47DF23548B4B}" srcId="{F76E200D-18A1-4D1A-BE4D-8AECB3C7FED6}" destId="{85A00CEA-4814-4C30-A78B-C0C86518D8FF}" srcOrd="0" destOrd="0" parTransId="{87502ED2-6E4A-4864-9134-A321E57C4D0B}" sibTransId="{CFC42912-1D8D-49A4-A06E-7E6762F475A2}"/>
    <dgm:cxn modelId="{1606A01A-66B8-4436-983B-A0A80B72299A}" type="presOf" srcId="{CFC42912-1D8D-49A4-A06E-7E6762F475A2}" destId="{4C6563B0-88A9-48CC-87C5-FC686633E53E}" srcOrd="0" destOrd="0" presId="urn:microsoft.com/office/officeart/2008/layout/VerticalCurvedList"/>
    <dgm:cxn modelId="{FCA5336E-CD49-4B00-9D8B-1074A29753C4}" type="presParOf" srcId="{2A452FC3-A84F-4B14-8626-A25BD9496BBA}" destId="{F4CBEA48-9AE7-4833-8C8D-6A802BDA78AB}" srcOrd="0" destOrd="0" presId="urn:microsoft.com/office/officeart/2008/layout/VerticalCurvedList"/>
    <dgm:cxn modelId="{743FE204-1CF6-4675-8AB8-90B42983C9AC}" type="presParOf" srcId="{F4CBEA48-9AE7-4833-8C8D-6A802BDA78AB}" destId="{091488D4-BA2D-4170-8775-24673CF322D2}" srcOrd="0" destOrd="0" presId="urn:microsoft.com/office/officeart/2008/layout/VerticalCurvedList"/>
    <dgm:cxn modelId="{9BA23A4A-55E5-4B0C-9FEA-F4115A851C4B}" type="presParOf" srcId="{091488D4-BA2D-4170-8775-24673CF322D2}" destId="{C055F35B-526E-4F75-965B-BB0C6E0672E2}" srcOrd="0" destOrd="0" presId="urn:microsoft.com/office/officeart/2008/layout/VerticalCurvedList"/>
    <dgm:cxn modelId="{AD63A834-A98A-426A-9E24-D55E42759419}" type="presParOf" srcId="{091488D4-BA2D-4170-8775-24673CF322D2}" destId="{4C6563B0-88A9-48CC-87C5-FC686633E53E}" srcOrd="1" destOrd="0" presId="urn:microsoft.com/office/officeart/2008/layout/VerticalCurvedList"/>
    <dgm:cxn modelId="{7483DB95-7D00-4BC5-A538-3FD254485796}" type="presParOf" srcId="{091488D4-BA2D-4170-8775-24673CF322D2}" destId="{DED5EDAD-5E4D-43C1-9B9A-76AD6F2AC5A8}" srcOrd="2" destOrd="0" presId="urn:microsoft.com/office/officeart/2008/layout/VerticalCurvedList"/>
    <dgm:cxn modelId="{CDB45DD8-B4FB-4E52-88C4-CDE7A24DAAFD}" type="presParOf" srcId="{091488D4-BA2D-4170-8775-24673CF322D2}" destId="{D6FB4739-E188-4525-8A17-AC8F0CB4DDC6}" srcOrd="3" destOrd="0" presId="urn:microsoft.com/office/officeart/2008/layout/VerticalCurvedList"/>
    <dgm:cxn modelId="{54428265-6443-49FF-8AAD-B6B8DAE91324}" type="presParOf" srcId="{F4CBEA48-9AE7-4833-8C8D-6A802BDA78AB}" destId="{F8CBC821-6587-4F88-B5C4-4F56E6B4565B}" srcOrd="1" destOrd="0" presId="urn:microsoft.com/office/officeart/2008/layout/VerticalCurvedList"/>
    <dgm:cxn modelId="{2253605C-0489-41AF-A7DA-FC2E039C33C0}" type="presParOf" srcId="{F4CBEA48-9AE7-4833-8C8D-6A802BDA78AB}" destId="{6694B8F5-9C05-401A-A8AE-0C36D0D21247}" srcOrd="2" destOrd="0" presId="urn:microsoft.com/office/officeart/2008/layout/VerticalCurvedList"/>
    <dgm:cxn modelId="{EB984F62-F11E-4BE5-B04E-19C05FD2DE57}" type="presParOf" srcId="{6694B8F5-9C05-401A-A8AE-0C36D0D21247}" destId="{7862876B-BC4F-41D6-B0C6-58FC35233530}" srcOrd="0" destOrd="0" presId="urn:microsoft.com/office/officeart/2008/layout/VerticalCurvedList"/>
    <dgm:cxn modelId="{52B9820B-2FD1-4352-91F6-1097E72D9FB5}" type="presParOf" srcId="{F4CBEA48-9AE7-4833-8C8D-6A802BDA78AB}" destId="{6FF6C3F5-9EAE-4D5F-AB4C-7A7960F6BDBF}" srcOrd="3" destOrd="0" presId="urn:microsoft.com/office/officeart/2008/layout/VerticalCurvedList"/>
    <dgm:cxn modelId="{25C910E0-85F9-4E03-9B5F-6606C4E850D8}" type="presParOf" srcId="{F4CBEA48-9AE7-4833-8C8D-6A802BDA78AB}" destId="{0B3FDCD5-EE3F-4CC1-8AD6-EA31D74CB598}" srcOrd="4" destOrd="0" presId="urn:microsoft.com/office/officeart/2008/layout/VerticalCurvedList"/>
    <dgm:cxn modelId="{E5E02DBE-996B-4A49-815F-C5C549FF3258}" type="presParOf" srcId="{0B3FDCD5-EE3F-4CC1-8AD6-EA31D74CB598}" destId="{5C8FC8C3-CE87-4565-A02E-D970D2B3D6D9}" srcOrd="0" destOrd="0" presId="urn:microsoft.com/office/officeart/2008/layout/VerticalCurvedList"/>
    <dgm:cxn modelId="{671D6243-4E93-4EAB-A57E-9C008552987F}" type="presParOf" srcId="{F4CBEA48-9AE7-4833-8C8D-6A802BDA78AB}" destId="{6EF94CF6-F2C0-4460-AE96-034CA6A16DC8}" srcOrd="5" destOrd="0" presId="urn:microsoft.com/office/officeart/2008/layout/VerticalCurvedList"/>
    <dgm:cxn modelId="{7A223814-335B-4D99-B742-9A5E6AF62BF3}" type="presParOf" srcId="{F4CBEA48-9AE7-4833-8C8D-6A802BDA78AB}" destId="{4F0D7D4A-5101-42C8-8826-99970DCE03DC}" srcOrd="6" destOrd="0" presId="urn:microsoft.com/office/officeart/2008/layout/VerticalCurvedList"/>
    <dgm:cxn modelId="{6055DD63-F81A-4D5C-B7B6-84012E40078B}" type="presParOf" srcId="{4F0D7D4A-5101-42C8-8826-99970DCE03DC}" destId="{EB603F65-F44E-4A24-93CA-8EED6FE343C4}" srcOrd="0" destOrd="0" presId="urn:microsoft.com/office/officeart/2008/layout/VerticalCurvedList"/>
    <dgm:cxn modelId="{B8BC7F38-8CB7-4585-B494-DAF6C19C9925}" type="presParOf" srcId="{F4CBEA48-9AE7-4833-8C8D-6A802BDA78AB}" destId="{AE845C0C-226D-42C0-862A-A51F7223B310}" srcOrd="7" destOrd="0" presId="urn:microsoft.com/office/officeart/2008/layout/VerticalCurvedList"/>
    <dgm:cxn modelId="{C901590C-3B18-434F-B027-90B80E456DF9}" type="presParOf" srcId="{F4CBEA48-9AE7-4833-8C8D-6A802BDA78AB}" destId="{3D718FBA-D4D8-4733-9221-9DA131C90EF0}" srcOrd="8" destOrd="0" presId="urn:microsoft.com/office/officeart/2008/layout/VerticalCurvedList"/>
    <dgm:cxn modelId="{03925A20-1B3C-4482-AB48-2F1C718287EB}" type="presParOf" srcId="{3D718FBA-D4D8-4733-9221-9DA131C90EF0}" destId="{9F5C73F3-C992-4383-93F7-463F1F40D956}" srcOrd="0" destOrd="0" presId="urn:microsoft.com/office/officeart/2008/layout/VerticalCurvedList"/>
    <dgm:cxn modelId="{4FED48CA-66D0-4779-8C07-8394F5DA96EC}" type="presParOf" srcId="{F4CBEA48-9AE7-4833-8C8D-6A802BDA78AB}" destId="{A4BC1B11-9389-4D53-B486-91759DBDA7E0}" srcOrd="9" destOrd="0" presId="urn:microsoft.com/office/officeart/2008/layout/VerticalCurvedList"/>
    <dgm:cxn modelId="{57D82200-6997-4431-959D-34F280A227D5}" type="presParOf" srcId="{F4CBEA48-9AE7-4833-8C8D-6A802BDA78AB}" destId="{99CAB67C-A66C-44DB-9C59-140CD96CC704}" srcOrd="10" destOrd="0" presId="urn:microsoft.com/office/officeart/2008/layout/VerticalCurvedList"/>
    <dgm:cxn modelId="{DA9373D0-FB31-4D6A-947F-A15D4561BBC9}" type="presParOf" srcId="{99CAB67C-A66C-44DB-9C59-140CD96CC704}" destId="{3DCE4E06-3DCB-4255-A39E-36529C5910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58025F-BBA5-4AF4-8BBE-8EBA8B0C71A1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EF1605-9D59-4E30-9A69-D2B89C070216}">
      <dgm:prSet phldrT="[Text]"/>
      <dgm:spPr/>
      <dgm:t>
        <a:bodyPr/>
        <a:lstStyle/>
        <a:p>
          <a:r>
            <a:rPr lang="en-US" dirty="0" err="1"/>
            <a:t>Curso</a:t>
          </a:r>
          <a:endParaRPr lang="en-US" dirty="0"/>
        </a:p>
      </dgm:t>
    </dgm:pt>
    <dgm:pt modelId="{E3D03332-9103-4570-87C7-18B912504A11}" type="parTrans" cxnId="{22C7BD7C-98A6-4076-A5A7-65083C994BFC}">
      <dgm:prSet/>
      <dgm:spPr/>
      <dgm:t>
        <a:bodyPr/>
        <a:lstStyle/>
        <a:p>
          <a:endParaRPr lang="en-US"/>
        </a:p>
      </dgm:t>
    </dgm:pt>
    <dgm:pt modelId="{466D5D7C-DF54-4E33-9300-A17128F4375D}" type="sibTrans" cxnId="{22C7BD7C-98A6-4076-A5A7-65083C994BFC}">
      <dgm:prSet/>
      <dgm:spPr/>
      <dgm:t>
        <a:bodyPr/>
        <a:lstStyle/>
        <a:p>
          <a:endParaRPr lang="en-US"/>
        </a:p>
      </dgm:t>
    </dgm:pt>
    <dgm:pt modelId="{F3BB2BEE-0442-4AA3-AFC4-1FB587526B49}">
      <dgm:prSet phldrT="[Text]"/>
      <dgm:spPr/>
      <dgm:t>
        <a:bodyPr/>
        <a:lstStyle/>
        <a:p>
          <a:r>
            <a:rPr lang="en-US" dirty="0" err="1"/>
            <a:t>Tema</a:t>
          </a:r>
          <a:endParaRPr lang="en-US" dirty="0"/>
        </a:p>
      </dgm:t>
    </dgm:pt>
    <dgm:pt modelId="{82EFB5E2-7D08-4CBA-BEF8-344FA1E1E80B}" type="parTrans" cxnId="{BA213B45-C53C-4A45-960F-F479A7B2BECF}">
      <dgm:prSet/>
      <dgm:spPr/>
      <dgm:t>
        <a:bodyPr/>
        <a:lstStyle/>
        <a:p>
          <a:endParaRPr lang="en-US"/>
        </a:p>
      </dgm:t>
    </dgm:pt>
    <dgm:pt modelId="{A1FDB018-04CC-4187-94F4-3DBFCDB2A1F9}" type="sibTrans" cxnId="{BA213B45-C53C-4A45-960F-F479A7B2BECF}">
      <dgm:prSet/>
      <dgm:spPr/>
      <dgm:t>
        <a:bodyPr/>
        <a:lstStyle/>
        <a:p>
          <a:endParaRPr lang="en-US"/>
        </a:p>
      </dgm:t>
    </dgm:pt>
    <dgm:pt modelId="{487989C2-E5A9-4FA4-A065-A6367AE8BE5A}">
      <dgm:prSet phldrT="[Text]"/>
      <dgm:spPr/>
      <dgm:t>
        <a:bodyPr/>
        <a:lstStyle/>
        <a:p>
          <a:r>
            <a:rPr lang="en-US" dirty="0" err="1"/>
            <a:t>Concepto</a:t>
          </a:r>
          <a:endParaRPr lang="en-US" dirty="0"/>
        </a:p>
      </dgm:t>
    </dgm:pt>
    <dgm:pt modelId="{22877C69-6D63-466F-B2E6-D1FEF1C8C3FE}" type="parTrans" cxnId="{50044E62-8F98-446E-8B2E-BE0E9F9C2FB6}">
      <dgm:prSet/>
      <dgm:spPr/>
      <dgm:t>
        <a:bodyPr/>
        <a:lstStyle/>
        <a:p>
          <a:endParaRPr lang="en-US"/>
        </a:p>
      </dgm:t>
    </dgm:pt>
    <dgm:pt modelId="{E9E13182-9F80-418C-AE17-63E7C27FACC8}" type="sibTrans" cxnId="{50044E62-8F98-446E-8B2E-BE0E9F9C2FB6}">
      <dgm:prSet/>
      <dgm:spPr/>
      <dgm:t>
        <a:bodyPr/>
        <a:lstStyle/>
        <a:p>
          <a:endParaRPr lang="en-US"/>
        </a:p>
      </dgm:t>
    </dgm:pt>
    <dgm:pt modelId="{F33B76B7-21E6-47FE-A8FF-E2178463109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Actividades</a:t>
          </a:r>
          <a:endParaRPr lang="en-US" dirty="0"/>
        </a:p>
      </dgm:t>
    </dgm:pt>
    <dgm:pt modelId="{15030382-1422-4A70-B8DA-07B9CA90784B}" type="parTrans" cxnId="{72CF2BA5-D3E0-4F41-9D30-1C7263F43DE1}">
      <dgm:prSet/>
      <dgm:spPr/>
    </dgm:pt>
    <dgm:pt modelId="{F00EAE82-DC72-4EA4-B6B7-AAFBB0B91D27}" type="sibTrans" cxnId="{72CF2BA5-D3E0-4F41-9D30-1C7263F43DE1}">
      <dgm:prSet/>
      <dgm:spPr/>
    </dgm:pt>
    <dgm:pt modelId="{7199F71C-C8D9-4C02-9DA5-2E895FAEF80A}" type="pres">
      <dgm:prSet presAssocID="{9D58025F-BBA5-4AF4-8BBE-8EBA8B0C71A1}" presName="linear" presStyleCnt="0">
        <dgm:presLayoutVars>
          <dgm:dir/>
          <dgm:animLvl val="lvl"/>
          <dgm:resizeHandles val="exact"/>
        </dgm:presLayoutVars>
      </dgm:prSet>
      <dgm:spPr/>
    </dgm:pt>
    <dgm:pt modelId="{3E8B7723-3D7E-42D1-AFF5-B59304CAE486}" type="pres">
      <dgm:prSet presAssocID="{39EF1605-9D59-4E30-9A69-D2B89C070216}" presName="parentLin" presStyleCnt="0"/>
      <dgm:spPr/>
    </dgm:pt>
    <dgm:pt modelId="{F00F0E04-983A-4E8C-832D-9E5334517157}" type="pres">
      <dgm:prSet presAssocID="{39EF1605-9D59-4E30-9A69-D2B89C070216}" presName="parentLeftMargin" presStyleLbl="node1" presStyleIdx="0" presStyleCnt="4"/>
      <dgm:spPr/>
    </dgm:pt>
    <dgm:pt modelId="{47817E55-5E38-44FD-ACFA-619179702C0D}" type="pres">
      <dgm:prSet presAssocID="{39EF1605-9D59-4E30-9A69-D2B89C0702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55528D-DC51-4E1E-AB61-53F82291D544}" type="pres">
      <dgm:prSet presAssocID="{39EF1605-9D59-4E30-9A69-D2B89C070216}" presName="negativeSpace" presStyleCnt="0"/>
      <dgm:spPr/>
    </dgm:pt>
    <dgm:pt modelId="{B5B3AC93-DF3D-4313-8840-6F8E1F943822}" type="pres">
      <dgm:prSet presAssocID="{39EF1605-9D59-4E30-9A69-D2B89C070216}" presName="childText" presStyleLbl="conFgAcc1" presStyleIdx="0" presStyleCnt="4">
        <dgm:presLayoutVars>
          <dgm:bulletEnabled val="1"/>
        </dgm:presLayoutVars>
      </dgm:prSet>
      <dgm:spPr/>
    </dgm:pt>
    <dgm:pt modelId="{FD7BA41B-9506-4417-AAC6-167EA7821D23}" type="pres">
      <dgm:prSet presAssocID="{466D5D7C-DF54-4E33-9300-A17128F4375D}" presName="spaceBetweenRectangles" presStyleCnt="0"/>
      <dgm:spPr/>
    </dgm:pt>
    <dgm:pt modelId="{C2C7C78E-0D24-402D-9293-C56699F18FF1}" type="pres">
      <dgm:prSet presAssocID="{F3BB2BEE-0442-4AA3-AFC4-1FB587526B49}" presName="parentLin" presStyleCnt="0"/>
      <dgm:spPr/>
    </dgm:pt>
    <dgm:pt modelId="{7982BB1E-EF7A-4660-A890-D6A5BA337220}" type="pres">
      <dgm:prSet presAssocID="{F3BB2BEE-0442-4AA3-AFC4-1FB587526B49}" presName="parentLeftMargin" presStyleLbl="node1" presStyleIdx="0" presStyleCnt="4"/>
      <dgm:spPr/>
    </dgm:pt>
    <dgm:pt modelId="{CAE41B4B-3229-4526-A599-69C907F57E9B}" type="pres">
      <dgm:prSet presAssocID="{F3BB2BEE-0442-4AA3-AFC4-1FB587526B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5BE46B-B71E-4676-B338-398755DE069D}" type="pres">
      <dgm:prSet presAssocID="{F3BB2BEE-0442-4AA3-AFC4-1FB587526B49}" presName="negativeSpace" presStyleCnt="0"/>
      <dgm:spPr/>
    </dgm:pt>
    <dgm:pt modelId="{E058E8F3-FAB3-4529-8422-1DC804A4F5A1}" type="pres">
      <dgm:prSet presAssocID="{F3BB2BEE-0442-4AA3-AFC4-1FB587526B49}" presName="childText" presStyleLbl="conFgAcc1" presStyleIdx="1" presStyleCnt="4">
        <dgm:presLayoutVars>
          <dgm:bulletEnabled val="1"/>
        </dgm:presLayoutVars>
      </dgm:prSet>
      <dgm:spPr/>
    </dgm:pt>
    <dgm:pt modelId="{603FF22A-764F-41A8-8A78-936A710D408F}" type="pres">
      <dgm:prSet presAssocID="{A1FDB018-04CC-4187-94F4-3DBFCDB2A1F9}" presName="spaceBetweenRectangles" presStyleCnt="0"/>
      <dgm:spPr/>
    </dgm:pt>
    <dgm:pt modelId="{49F3054E-9C42-4DBF-B81D-2C9603553C64}" type="pres">
      <dgm:prSet presAssocID="{487989C2-E5A9-4FA4-A065-A6367AE8BE5A}" presName="parentLin" presStyleCnt="0"/>
      <dgm:spPr/>
    </dgm:pt>
    <dgm:pt modelId="{5AB70165-F89D-427B-855C-20494411942C}" type="pres">
      <dgm:prSet presAssocID="{487989C2-E5A9-4FA4-A065-A6367AE8BE5A}" presName="parentLeftMargin" presStyleLbl="node1" presStyleIdx="1" presStyleCnt="4"/>
      <dgm:spPr/>
    </dgm:pt>
    <dgm:pt modelId="{4A3C3CA4-03B2-4DF1-8CFC-A17AC135794B}" type="pres">
      <dgm:prSet presAssocID="{487989C2-E5A9-4FA4-A065-A6367AE8BE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958043-0563-44B8-A024-359DCAF90B1D}" type="pres">
      <dgm:prSet presAssocID="{487989C2-E5A9-4FA4-A065-A6367AE8BE5A}" presName="negativeSpace" presStyleCnt="0"/>
      <dgm:spPr/>
    </dgm:pt>
    <dgm:pt modelId="{0AC26883-6E75-4C2E-983E-5397D9AFCAFF}" type="pres">
      <dgm:prSet presAssocID="{487989C2-E5A9-4FA4-A065-A6367AE8BE5A}" presName="childText" presStyleLbl="conFgAcc1" presStyleIdx="2" presStyleCnt="4">
        <dgm:presLayoutVars>
          <dgm:bulletEnabled val="1"/>
        </dgm:presLayoutVars>
      </dgm:prSet>
      <dgm:spPr/>
    </dgm:pt>
    <dgm:pt modelId="{6315B1B4-9080-4D2D-A556-1DE48F819289}" type="pres">
      <dgm:prSet presAssocID="{E9E13182-9F80-418C-AE17-63E7C27FACC8}" presName="spaceBetweenRectangles" presStyleCnt="0"/>
      <dgm:spPr/>
    </dgm:pt>
    <dgm:pt modelId="{79421E8C-88ED-4B21-B25D-1158D7A43924}" type="pres">
      <dgm:prSet presAssocID="{F33B76B7-21E6-47FE-A8FF-E21784631095}" presName="parentLin" presStyleCnt="0"/>
      <dgm:spPr/>
    </dgm:pt>
    <dgm:pt modelId="{49139FFF-2216-46EE-B6CE-282AC77DC0F3}" type="pres">
      <dgm:prSet presAssocID="{F33B76B7-21E6-47FE-A8FF-E21784631095}" presName="parentLeftMargin" presStyleLbl="node1" presStyleIdx="2" presStyleCnt="4"/>
      <dgm:spPr/>
    </dgm:pt>
    <dgm:pt modelId="{3AFAA773-87B7-4379-B4C0-10A87783C052}" type="pres">
      <dgm:prSet presAssocID="{F33B76B7-21E6-47FE-A8FF-E2178463109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F159254-4682-44AF-A901-15C34DE8CFBE}" type="pres">
      <dgm:prSet presAssocID="{F33B76B7-21E6-47FE-A8FF-E21784631095}" presName="negativeSpace" presStyleCnt="0"/>
      <dgm:spPr/>
    </dgm:pt>
    <dgm:pt modelId="{8996AEA1-7F24-48F0-8F67-6C361C6F12E1}" type="pres">
      <dgm:prSet presAssocID="{F33B76B7-21E6-47FE-A8FF-E2178463109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65EB67-39F3-4EFB-BC9D-9785E69C4204}" type="presOf" srcId="{39EF1605-9D59-4E30-9A69-D2B89C070216}" destId="{F00F0E04-983A-4E8C-832D-9E5334517157}" srcOrd="0" destOrd="0" presId="urn:microsoft.com/office/officeart/2005/8/layout/list1"/>
    <dgm:cxn modelId="{F401C792-6E15-42F3-8E98-7BE199E94073}" type="presOf" srcId="{9D58025F-BBA5-4AF4-8BBE-8EBA8B0C71A1}" destId="{7199F71C-C8D9-4C02-9DA5-2E895FAEF80A}" srcOrd="0" destOrd="0" presId="urn:microsoft.com/office/officeart/2005/8/layout/list1"/>
    <dgm:cxn modelId="{DB405288-B6D7-472F-ABA6-D9963F03D3A1}" type="presOf" srcId="{39EF1605-9D59-4E30-9A69-D2B89C070216}" destId="{47817E55-5E38-44FD-ACFA-619179702C0D}" srcOrd="1" destOrd="0" presId="urn:microsoft.com/office/officeart/2005/8/layout/list1"/>
    <dgm:cxn modelId="{50044E62-8F98-446E-8B2E-BE0E9F9C2FB6}" srcId="{9D58025F-BBA5-4AF4-8BBE-8EBA8B0C71A1}" destId="{487989C2-E5A9-4FA4-A065-A6367AE8BE5A}" srcOrd="2" destOrd="0" parTransId="{22877C69-6D63-466F-B2E6-D1FEF1C8C3FE}" sibTransId="{E9E13182-9F80-418C-AE17-63E7C27FACC8}"/>
    <dgm:cxn modelId="{72CF2BA5-D3E0-4F41-9D30-1C7263F43DE1}" srcId="{9D58025F-BBA5-4AF4-8BBE-8EBA8B0C71A1}" destId="{F33B76B7-21E6-47FE-A8FF-E21784631095}" srcOrd="3" destOrd="0" parTransId="{15030382-1422-4A70-B8DA-07B9CA90784B}" sibTransId="{F00EAE82-DC72-4EA4-B6B7-AAFBB0B91D27}"/>
    <dgm:cxn modelId="{FB202C97-AA63-426B-B5A3-D75CAD358299}" type="presOf" srcId="{487989C2-E5A9-4FA4-A065-A6367AE8BE5A}" destId="{4A3C3CA4-03B2-4DF1-8CFC-A17AC135794B}" srcOrd="1" destOrd="0" presId="urn:microsoft.com/office/officeart/2005/8/layout/list1"/>
    <dgm:cxn modelId="{22C7BD7C-98A6-4076-A5A7-65083C994BFC}" srcId="{9D58025F-BBA5-4AF4-8BBE-8EBA8B0C71A1}" destId="{39EF1605-9D59-4E30-9A69-D2B89C070216}" srcOrd="0" destOrd="0" parTransId="{E3D03332-9103-4570-87C7-18B912504A11}" sibTransId="{466D5D7C-DF54-4E33-9300-A17128F4375D}"/>
    <dgm:cxn modelId="{795058AB-140B-4898-9A77-9C1FD33B4E9A}" type="presOf" srcId="{F3BB2BEE-0442-4AA3-AFC4-1FB587526B49}" destId="{7982BB1E-EF7A-4660-A890-D6A5BA337220}" srcOrd="0" destOrd="0" presId="urn:microsoft.com/office/officeart/2005/8/layout/list1"/>
    <dgm:cxn modelId="{0EC882DF-A259-4F02-A0DE-61D4F0724F6D}" type="presOf" srcId="{F33B76B7-21E6-47FE-A8FF-E21784631095}" destId="{49139FFF-2216-46EE-B6CE-282AC77DC0F3}" srcOrd="0" destOrd="0" presId="urn:microsoft.com/office/officeart/2005/8/layout/list1"/>
    <dgm:cxn modelId="{0621575E-85D5-495B-A84F-3D0347F6BF82}" type="presOf" srcId="{F3BB2BEE-0442-4AA3-AFC4-1FB587526B49}" destId="{CAE41B4B-3229-4526-A599-69C907F57E9B}" srcOrd="1" destOrd="0" presId="urn:microsoft.com/office/officeart/2005/8/layout/list1"/>
    <dgm:cxn modelId="{388F7826-FABD-4D9A-A673-279F844A4DF9}" type="presOf" srcId="{487989C2-E5A9-4FA4-A065-A6367AE8BE5A}" destId="{5AB70165-F89D-427B-855C-20494411942C}" srcOrd="0" destOrd="0" presId="urn:microsoft.com/office/officeart/2005/8/layout/list1"/>
    <dgm:cxn modelId="{BA213B45-C53C-4A45-960F-F479A7B2BECF}" srcId="{9D58025F-BBA5-4AF4-8BBE-8EBA8B0C71A1}" destId="{F3BB2BEE-0442-4AA3-AFC4-1FB587526B49}" srcOrd="1" destOrd="0" parTransId="{82EFB5E2-7D08-4CBA-BEF8-344FA1E1E80B}" sibTransId="{A1FDB018-04CC-4187-94F4-3DBFCDB2A1F9}"/>
    <dgm:cxn modelId="{0DA56E8C-D8FD-4C54-ADC2-4CBA792E315E}" type="presOf" srcId="{F33B76B7-21E6-47FE-A8FF-E21784631095}" destId="{3AFAA773-87B7-4379-B4C0-10A87783C052}" srcOrd="1" destOrd="0" presId="urn:microsoft.com/office/officeart/2005/8/layout/list1"/>
    <dgm:cxn modelId="{03823028-0D7A-46F0-8E8C-B7271127DCCB}" type="presParOf" srcId="{7199F71C-C8D9-4C02-9DA5-2E895FAEF80A}" destId="{3E8B7723-3D7E-42D1-AFF5-B59304CAE486}" srcOrd="0" destOrd="0" presId="urn:microsoft.com/office/officeart/2005/8/layout/list1"/>
    <dgm:cxn modelId="{99470600-1F57-4D2E-808B-030F025D1623}" type="presParOf" srcId="{3E8B7723-3D7E-42D1-AFF5-B59304CAE486}" destId="{F00F0E04-983A-4E8C-832D-9E5334517157}" srcOrd="0" destOrd="0" presId="urn:microsoft.com/office/officeart/2005/8/layout/list1"/>
    <dgm:cxn modelId="{E456A595-9B8C-4621-8575-5E944645D5F3}" type="presParOf" srcId="{3E8B7723-3D7E-42D1-AFF5-B59304CAE486}" destId="{47817E55-5E38-44FD-ACFA-619179702C0D}" srcOrd="1" destOrd="0" presId="urn:microsoft.com/office/officeart/2005/8/layout/list1"/>
    <dgm:cxn modelId="{FCBF3AB1-D0B3-4640-B923-B133C836E08F}" type="presParOf" srcId="{7199F71C-C8D9-4C02-9DA5-2E895FAEF80A}" destId="{A555528D-DC51-4E1E-AB61-53F82291D544}" srcOrd="1" destOrd="0" presId="urn:microsoft.com/office/officeart/2005/8/layout/list1"/>
    <dgm:cxn modelId="{04F66B7A-7566-4A91-93C1-2E9B956A53F7}" type="presParOf" srcId="{7199F71C-C8D9-4C02-9DA5-2E895FAEF80A}" destId="{B5B3AC93-DF3D-4313-8840-6F8E1F943822}" srcOrd="2" destOrd="0" presId="urn:microsoft.com/office/officeart/2005/8/layout/list1"/>
    <dgm:cxn modelId="{C20569C3-635A-4C0F-8FCC-BA54B7325485}" type="presParOf" srcId="{7199F71C-C8D9-4C02-9DA5-2E895FAEF80A}" destId="{FD7BA41B-9506-4417-AAC6-167EA7821D23}" srcOrd="3" destOrd="0" presId="urn:microsoft.com/office/officeart/2005/8/layout/list1"/>
    <dgm:cxn modelId="{143484BB-A75A-41DB-9EC0-A247163D8D27}" type="presParOf" srcId="{7199F71C-C8D9-4C02-9DA5-2E895FAEF80A}" destId="{C2C7C78E-0D24-402D-9293-C56699F18FF1}" srcOrd="4" destOrd="0" presId="urn:microsoft.com/office/officeart/2005/8/layout/list1"/>
    <dgm:cxn modelId="{A9057CD5-DCCC-4892-B1E0-99A24085F2BA}" type="presParOf" srcId="{C2C7C78E-0D24-402D-9293-C56699F18FF1}" destId="{7982BB1E-EF7A-4660-A890-D6A5BA337220}" srcOrd="0" destOrd="0" presId="urn:microsoft.com/office/officeart/2005/8/layout/list1"/>
    <dgm:cxn modelId="{D33D6C2A-79B6-4DAE-BA2B-8F5F1D22F009}" type="presParOf" srcId="{C2C7C78E-0D24-402D-9293-C56699F18FF1}" destId="{CAE41B4B-3229-4526-A599-69C907F57E9B}" srcOrd="1" destOrd="0" presId="urn:microsoft.com/office/officeart/2005/8/layout/list1"/>
    <dgm:cxn modelId="{8CA45AC7-21D8-425A-98D3-90ED64A13B26}" type="presParOf" srcId="{7199F71C-C8D9-4C02-9DA5-2E895FAEF80A}" destId="{005BE46B-B71E-4676-B338-398755DE069D}" srcOrd="5" destOrd="0" presId="urn:microsoft.com/office/officeart/2005/8/layout/list1"/>
    <dgm:cxn modelId="{2F4D70C4-F931-46D4-8905-651D2D1C534F}" type="presParOf" srcId="{7199F71C-C8D9-4C02-9DA5-2E895FAEF80A}" destId="{E058E8F3-FAB3-4529-8422-1DC804A4F5A1}" srcOrd="6" destOrd="0" presId="urn:microsoft.com/office/officeart/2005/8/layout/list1"/>
    <dgm:cxn modelId="{EB88497F-DD22-4272-AA77-EC041690B7C1}" type="presParOf" srcId="{7199F71C-C8D9-4C02-9DA5-2E895FAEF80A}" destId="{603FF22A-764F-41A8-8A78-936A710D408F}" srcOrd="7" destOrd="0" presId="urn:microsoft.com/office/officeart/2005/8/layout/list1"/>
    <dgm:cxn modelId="{304E010D-0508-4461-8B07-4BFC7B8BF38C}" type="presParOf" srcId="{7199F71C-C8D9-4C02-9DA5-2E895FAEF80A}" destId="{49F3054E-9C42-4DBF-B81D-2C9603553C64}" srcOrd="8" destOrd="0" presId="urn:microsoft.com/office/officeart/2005/8/layout/list1"/>
    <dgm:cxn modelId="{A8B6C3EA-D7D9-4C95-B839-F78B9C0DEB73}" type="presParOf" srcId="{49F3054E-9C42-4DBF-B81D-2C9603553C64}" destId="{5AB70165-F89D-427B-855C-20494411942C}" srcOrd="0" destOrd="0" presId="urn:microsoft.com/office/officeart/2005/8/layout/list1"/>
    <dgm:cxn modelId="{0FBBC9F8-8162-46AD-A52F-545621018305}" type="presParOf" srcId="{49F3054E-9C42-4DBF-B81D-2C9603553C64}" destId="{4A3C3CA4-03B2-4DF1-8CFC-A17AC135794B}" srcOrd="1" destOrd="0" presId="urn:microsoft.com/office/officeart/2005/8/layout/list1"/>
    <dgm:cxn modelId="{42AD1386-C596-4EA7-AF91-57F06E4BB632}" type="presParOf" srcId="{7199F71C-C8D9-4C02-9DA5-2E895FAEF80A}" destId="{43958043-0563-44B8-A024-359DCAF90B1D}" srcOrd="9" destOrd="0" presId="urn:microsoft.com/office/officeart/2005/8/layout/list1"/>
    <dgm:cxn modelId="{FCE7B256-DA55-48B6-BAF7-50A96A0C79E0}" type="presParOf" srcId="{7199F71C-C8D9-4C02-9DA5-2E895FAEF80A}" destId="{0AC26883-6E75-4C2E-983E-5397D9AFCAFF}" srcOrd="10" destOrd="0" presId="urn:microsoft.com/office/officeart/2005/8/layout/list1"/>
    <dgm:cxn modelId="{EA15F872-F0A3-48D3-BD2D-AD12CA5C7197}" type="presParOf" srcId="{7199F71C-C8D9-4C02-9DA5-2E895FAEF80A}" destId="{6315B1B4-9080-4D2D-A556-1DE48F819289}" srcOrd="11" destOrd="0" presId="urn:microsoft.com/office/officeart/2005/8/layout/list1"/>
    <dgm:cxn modelId="{7CD7DBAF-FDFA-4BCE-BF03-2A5103443605}" type="presParOf" srcId="{7199F71C-C8D9-4C02-9DA5-2E895FAEF80A}" destId="{79421E8C-88ED-4B21-B25D-1158D7A43924}" srcOrd="12" destOrd="0" presId="urn:microsoft.com/office/officeart/2005/8/layout/list1"/>
    <dgm:cxn modelId="{83B6E0F2-1AB4-4CB7-876C-84653942DEA9}" type="presParOf" srcId="{79421E8C-88ED-4B21-B25D-1158D7A43924}" destId="{49139FFF-2216-46EE-B6CE-282AC77DC0F3}" srcOrd="0" destOrd="0" presId="urn:microsoft.com/office/officeart/2005/8/layout/list1"/>
    <dgm:cxn modelId="{0EC127DB-AB53-4640-ACAA-DA99986B604C}" type="presParOf" srcId="{79421E8C-88ED-4B21-B25D-1158D7A43924}" destId="{3AFAA773-87B7-4379-B4C0-10A87783C052}" srcOrd="1" destOrd="0" presId="urn:microsoft.com/office/officeart/2005/8/layout/list1"/>
    <dgm:cxn modelId="{8DB1AB71-F875-4D1C-B11D-6B17152F8E46}" type="presParOf" srcId="{7199F71C-C8D9-4C02-9DA5-2E895FAEF80A}" destId="{9F159254-4682-44AF-A901-15C34DE8CFBE}" srcOrd="13" destOrd="0" presId="urn:microsoft.com/office/officeart/2005/8/layout/list1"/>
    <dgm:cxn modelId="{2C21E357-5651-4B05-B816-83B7F4FA0661}" type="presParOf" srcId="{7199F71C-C8D9-4C02-9DA5-2E895FAEF80A}" destId="{8996AEA1-7F24-48F0-8F67-6C361C6F12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DB22-C96A-45F5-BA0D-E1A9EF8FEA4D}">
      <dsp:nvSpPr>
        <dsp:cNvPr id="0" name=""/>
        <dsp:cNvSpPr/>
      </dsp:nvSpPr>
      <dsp:spPr>
        <a:xfrm>
          <a:off x="0" y="6592"/>
          <a:ext cx="8520600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Introducción</a:t>
          </a:r>
          <a:endParaRPr lang="es-AR" sz="2700" kern="1200"/>
        </a:p>
      </dsp:txBody>
      <dsp:txXfrm>
        <a:off x="30842" y="37434"/>
        <a:ext cx="8458916" cy="570116"/>
      </dsp:txXfrm>
    </dsp:sp>
    <dsp:sp modelId="{AB52A976-B791-4A7E-9B8E-4F12D15D0A6F}">
      <dsp:nvSpPr>
        <dsp:cNvPr id="0" name=""/>
        <dsp:cNvSpPr/>
      </dsp:nvSpPr>
      <dsp:spPr>
        <a:xfrm>
          <a:off x="0" y="716152"/>
          <a:ext cx="8520600" cy="631800"/>
        </a:xfrm>
        <a:prstGeom prst="roundRect">
          <a:avLst/>
        </a:prstGeom>
        <a:gradFill rotWithShape="0">
          <a:gsLst>
            <a:gs pos="0">
              <a:schemeClr val="accent3">
                <a:hueOff val="-3327773"/>
                <a:satOff val="28205"/>
                <a:lumOff val="28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3327773"/>
                <a:satOff val="28205"/>
                <a:lumOff val="28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Alcance</a:t>
          </a:r>
          <a:endParaRPr lang="es-AR" sz="2700" kern="1200"/>
        </a:p>
      </dsp:txBody>
      <dsp:txXfrm>
        <a:off x="30842" y="746994"/>
        <a:ext cx="8458916" cy="570116"/>
      </dsp:txXfrm>
    </dsp:sp>
    <dsp:sp modelId="{1C2C7DA3-582B-4779-85E2-B40E8BD99BC3}">
      <dsp:nvSpPr>
        <dsp:cNvPr id="0" name=""/>
        <dsp:cNvSpPr/>
      </dsp:nvSpPr>
      <dsp:spPr>
        <a:xfrm>
          <a:off x="0" y="1425712"/>
          <a:ext cx="8520600" cy="631800"/>
        </a:xfrm>
        <a:prstGeom prst="roundRect">
          <a:avLst/>
        </a:prstGeom>
        <a:gradFill rotWithShape="0">
          <a:gsLst>
            <a:gs pos="0">
              <a:schemeClr val="accent3">
                <a:hueOff val="-6655546"/>
                <a:satOff val="56410"/>
                <a:lumOff val="56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6655546"/>
                <a:satOff val="56410"/>
                <a:lumOff val="56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 err="1"/>
            <a:t>Definiciones</a:t>
          </a:r>
          <a:r>
            <a:rPr lang="en-US" sz="2700" b="0" i="0" kern="1200" dirty="0"/>
            <a:t> </a:t>
          </a:r>
          <a:r>
            <a:rPr lang="en-US" sz="2700" b="0" i="0" kern="1200" dirty="0" err="1"/>
            <a:t>básicas</a:t>
          </a:r>
          <a:endParaRPr lang="es-AR" sz="2700" kern="1200" dirty="0"/>
        </a:p>
      </dsp:txBody>
      <dsp:txXfrm>
        <a:off x="30842" y="1456554"/>
        <a:ext cx="8458916" cy="570116"/>
      </dsp:txXfrm>
    </dsp:sp>
    <dsp:sp modelId="{CB1736F5-1304-4312-8451-C39250A36DFE}">
      <dsp:nvSpPr>
        <dsp:cNvPr id="0" name=""/>
        <dsp:cNvSpPr/>
      </dsp:nvSpPr>
      <dsp:spPr>
        <a:xfrm>
          <a:off x="0" y="2135272"/>
          <a:ext cx="8520600" cy="631800"/>
        </a:xfrm>
        <a:prstGeom prst="roundRect">
          <a:avLst/>
        </a:prstGeom>
        <a:gradFill rotWithShape="0">
          <a:gsLst>
            <a:gs pos="0">
              <a:schemeClr val="accent3">
                <a:hueOff val="-9983318"/>
                <a:satOff val="84615"/>
                <a:lumOff val="843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983318"/>
                <a:satOff val="84615"/>
                <a:lumOff val="843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¿Que puede hacer SAFE?</a:t>
          </a:r>
          <a:endParaRPr lang="es-AR" sz="2700" kern="1200"/>
        </a:p>
      </dsp:txBody>
      <dsp:txXfrm>
        <a:off x="30842" y="2166114"/>
        <a:ext cx="8458916" cy="570116"/>
      </dsp:txXfrm>
    </dsp:sp>
    <dsp:sp modelId="{E6159434-8242-4FFC-B98C-2D02780F8357}">
      <dsp:nvSpPr>
        <dsp:cNvPr id="0" name=""/>
        <dsp:cNvSpPr/>
      </dsp:nvSpPr>
      <dsp:spPr>
        <a:xfrm>
          <a:off x="0" y="2767072"/>
          <a:ext cx="8520600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Demo</a:t>
          </a:r>
          <a:r>
            <a:rPr lang="en-US" sz="1700" b="0" i="0" kern="1200" dirty="0"/>
            <a:t>.</a:t>
          </a:r>
          <a:endParaRPr lang="es-AR" sz="1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err="1"/>
            <a:t>Configuración</a:t>
          </a:r>
          <a:r>
            <a:rPr lang="en-US" sz="1700" b="0" i="0" kern="1200"/>
            <a:t>.</a:t>
          </a:r>
          <a:r>
            <a:rPr lang="en-US" b="0" i="0" kern="1200"/>
            <a:t> </a:t>
          </a:r>
          <a:endParaRPr lang="es-AR" sz="1700" kern="1200" dirty="0"/>
        </a:p>
      </dsp:txBody>
      <dsp:txXfrm>
        <a:off x="0" y="2767072"/>
        <a:ext cx="8520600" cy="64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CE150-B87F-4A1C-B0CE-11E44E6430CF}">
      <dsp:nvSpPr>
        <dsp:cNvPr id="0" name=""/>
        <dsp:cNvSpPr/>
      </dsp:nvSpPr>
      <dsp:spPr>
        <a:xfrm>
          <a:off x="2670517" y="917272"/>
          <a:ext cx="2286866" cy="22868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</a:t>
          </a:r>
        </a:p>
      </dsp:txBody>
      <dsp:txXfrm>
        <a:off x="3005421" y="1252176"/>
        <a:ext cx="1617058" cy="1617058"/>
      </dsp:txXfrm>
    </dsp:sp>
    <dsp:sp modelId="{EB23AD59-A138-482B-BD62-DD6EBBBFCE13}">
      <dsp:nvSpPr>
        <dsp:cNvPr id="0" name=""/>
        <dsp:cNvSpPr/>
      </dsp:nvSpPr>
      <dsp:spPr>
        <a:xfrm>
          <a:off x="3096526" y="-122319"/>
          <a:ext cx="1434848" cy="1387498"/>
        </a:xfrm>
        <a:prstGeom prst="ellipse">
          <a:avLst/>
        </a:prstGeom>
        <a:solidFill>
          <a:schemeClr val="accent4">
            <a:alpha val="50000"/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Sistema</a:t>
          </a:r>
          <a:br>
            <a:rPr lang="en-US" sz="1200" b="1" kern="1200" dirty="0"/>
          </a:br>
          <a:r>
            <a:rPr lang="en-US" sz="1200" b="1" kern="1200" dirty="0"/>
            <a:t>Web</a:t>
          </a:r>
        </a:p>
      </dsp:txBody>
      <dsp:txXfrm>
        <a:off x="3306655" y="80875"/>
        <a:ext cx="1014590" cy="981110"/>
      </dsp:txXfrm>
    </dsp:sp>
    <dsp:sp modelId="{C403D6CB-E47F-46A1-A318-36FC737DF673}">
      <dsp:nvSpPr>
        <dsp:cNvPr id="0" name=""/>
        <dsp:cNvSpPr/>
      </dsp:nvSpPr>
      <dsp:spPr>
        <a:xfrm>
          <a:off x="4569096" y="1354761"/>
          <a:ext cx="1468259" cy="1411888"/>
        </a:xfrm>
        <a:prstGeom prst="ellipse">
          <a:avLst/>
        </a:prstGeom>
        <a:solidFill>
          <a:schemeClr val="accent4">
            <a:alpha val="50000"/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Ayuda</a:t>
          </a:r>
          <a:r>
            <a:rPr lang="en-US" sz="1200" b="1" kern="1200" dirty="0"/>
            <a:t> al </a:t>
          </a:r>
          <a:r>
            <a:rPr lang="en-US" sz="1200" b="1" kern="1200" dirty="0" err="1"/>
            <a:t>Alumno</a:t>
          </a:r>
          <a:endParaRPr lang="en-US" sz="1200" b="1" kern="1200" dirty="0"/>
        </a:p>
      </dsp:txBody>
      <dsp:txXfrm>
        <a:off x="4784118" y="1561527"/>
        <a:ext cx="1038215" cy="998356"/>
      </dsp:txXfrm>
    </dsp:sp>
    <dsp:sp modelId="{DFF3A8BC-6ADA-482E-ADE8-85EF52E937B3}">
      <dsp:nvSpPr>
        <dsp:cNvPr id="0" name=""/>
        <dsp:cNvSpPr/>
      </dsp:nvSpPr>
      <dsp:spPr>
        <a:xfrm>
          <a:off x="3135236" y="2854842"/>
          <a:ext cx="1357426" cy="1390277"/>
        </a:xfrm>
        <a:prstGeom prst="ellipse">
          <a:avLst/>
        </a:prstGeom>
        <a:solidFill>
          <a:schemeClr val="accent4">
            <a:alpha val="50000"/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Utilizando</a:t>
          </a:r>
          <a:r>
            <a:rPr lang="en-US" sz="1200" b="1" kern="1200" dirty="0"/>
            <a:t> </a:t>
          </a:r>
          <a:r>
            <a:rPr lang="en-US" sz="1200" b="1" kern="1200" dirty="0" err="1"/>
            <a:t>Aprendizaje</a:t>
          </a:r>
          <a:r>
            <a:rPr lang="en-US" sz="1200" b="1" kern="1200" dirty="0"/>
            <a:t> </a:t>
          </a:r>
          <a:r>
            <a:rPr lang="en-US" sz="1200" b="1" kern="1200" dirty="0" err="1"/>
            <a:t>Adaptativo</a:t>
          </a:r>
          <a:endParaRPr lang="en-US" sz="1200" b="1" kern="1200" dirty="0"/>
        </a:p>
      </dsp:txBody>
      <dsp:txXfrm>
        <a:off x="3334026" y="3058443"/>
        <a:ext cx="959846" cy="983075"/>
      </dsp:txXfrm>
    </dsp:sp>
    <dsp:sp modelId="{5A5F172F-89A6-4F85-84B0-D458BDD3EA25}">
      <dsp:nvSpPr>
        <dsp:cNvPr id="0" name=""/>
        <dsp:cNvSpPr/>
      </dsp:nvSpPr>
      <dsp:spPr>
        <a:xfrm>
          <a:off x="1588029" y="1306371"/>
          <a:ext cx="1473290" cy="1508668"/>
        </a:xfrm>
        <a:prstGeom prst="ellipse">
          <a:avLst/>
        </a:prstGeom>
        <a:solidFill>
          <a:schemeClr val="accent4">
            <a:alpha val="50000"/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y </a:t>
          </a:r>
          <a:r>
            <a:rPr lang="en-US" sz="1200" b="1" kern="1200" dirty="0" err="1"/>
            <a:t>Seguimiento</a:t>
          </a:r>
          <a:endParaRPr lang="en-US" sz="1200" b="1" kern="1200" dirty="0"/>
        </a:p>
      </dsp:txBody>
      <dsp:txXfrm>
        <a:off x="1803787" y="1527310"/>
        <a:ext cx="1041774" cy="106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4EEF4-FC26-4F6B-9366-17E1C914CA4F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2EBEE-0E92-477D-9308-D5F6F1DE11C7}">
      <dsp:nvSpPr>
        <dsp:cNvPr id="0" name=""/>
        <dsp:cNvSpPr/>
      </dsp:nvSpPr>
      <dsp:spPr>
        <a:xfrm>
          <a:off x="388241" y="262652"/>
          <a:ext cx="8276257" cy="5255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17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Aprendiendo</a:t>
          </a:r>
          <a:r>
            <a:rPr lang="en-US" sz="2800" kern="1200" dirty="0"/>
            <a:t> del </a:t>
          </a:r>
          <a:r>
            <a:rPr lang="en-US" sz="2800" kern="1200" dirty="0" err="1"/>
            <a:t>alumno</a:t>
          </a:r>
          <a:r>
            <a:rPr lang="en-US" sz="2800" kern="1200" dirty="0"/>
            <a:t>.</a:t>
          </a:r>
        </a:p>
      </dsp:txBody>
      <dsp:txXfrm>
        <a:off x="388241" y="262652"/>
        <a:ext cx="8276257" cy="525578"/>
      </dsp:txXfrm>
    </dsp:sp>
    <dsp:sp modelId="{7277306F-827E-43B9-9F7A-717670E09E82}">
      <dsp:nvSpPr>
        <dsp:cNvPr id="0" name=""/>
        <dsp:cNvSpPr/>
      </dsp:nvSpPr>
      <dsp:spPr>
        <a:xfrm>
          <a:off x="59754" y="196955"/>
          <a:ext cx="656973" cy="656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6EF8A-33C3-483C-B417-B5214E56B343}">
      <dsp:nvSpPr>
        <dsp:cNvPr id="0" name=""/>
        <dsp:cNvSpPr/>
      </dsp:nvSpPr>
      <dsp:spPr>
        <a:xfrm>
          <a:off x="689567" y="1051157"/>
          <a:ext cx="7974931" cy="525578"/>
        </a:xfrm>
        <a:prstGeom prst="rect">
          <a:avLst/>
        </a:prstGeom>
        <a:gradFill rotWithShape="0">
          <a:gsLst>
            <a:gs pos="0">
              <a:schemeClr val="accent4">
                <a:hueOff val="3065581"/>
                <a:satOff val="-9615"/>
                <a:lumOff val="-11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3065581"/>
                <a:satOff val="-9615"/>
                <a:lumOff val="-11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17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Contenido</a:t>
          </a:r>
          <a:r>
            <a:rPr lang="en-US" sz="2800" kern="1200" dirty="0"/>
            <a:t> </a:t>
          </a:r>
          <a:r>
            <a:rPr lang="en-US" sz="2800" kern="1200" dirty="0" err="1"/>
            <a:t>agnóstico</a:t>
          </a:r>
          <a:r>
            <a:rPr lang="en-US" sz="2800" kern="1200" dirty="0"/>
            <a:t>.</a:t>
          </a:r>
        </a:p>
      </dsp:txBody>
      <dsp:txXfrm>
        <a:off x="689567" y="1051157"/>
        <a:ext cx="7974931" cy="525578"/>
      </dsp:txXfrm>
    </dsp:sp>
    <dsp:sp modelId="{A33516C9-35D7-4404-87A1-54BCA219561E}">
      <dsp:nvSpPr>
        <dsp:cNvPr id="0" name=""/>
        <dsp:cNvSpPr/>
      </dsp:nvSpPr>
      <dsp:spPr>
        <a:xfrm>
          <a:off x="361080" y="985460"/>
          <a:ext cx="656973" cy="656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065581"/>
              <a:satOff val="-9615"/>
              <a:lumOff val="-11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B99C04-8ECC-4081-9027-4EA5EA56A0B9}">
      <dsp:nvSpPr>
        <dsp:cNvPr id="0" name=""/>
        <dsp:cNvSpPr/>
      </dsp:nvSpPr>
      <dsp:spPr>
        <a:xfrm>
          <a:off x="689567" y="1839663"/>
          <a:ext cx="7974931" cy="525578"/>
        </a:xfrm>
        <a:prstGeom prst="rect">
          <a:avLst/>
        </a:prstGeom>
        <a:gradFill rotWithShape="0">
          <a:gsLst>
            <a:gs pos="0">
              <a:srgbClr val="FFAB40">
                <a:hueOff val="6131161"/>
                <a:satOff val="-19231"/>
                <a:lumOff val="-2223"/>
                <a:alphaOff val="0"/>
                <a:tint val="100000"/>
                <a:shade val="100000"/>
                <a:satMod val="130000"/>
              </a:srgbClr>
            </a:gs>
            <a:gs pos="100000">
              <a:srgbClr val="FFAB40">
                <a:hueOff val="6131161"/>
                <a:satOff val="-19231"/>
                <a:lumOff val="-222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 w="25400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0438" tIns="0" rIns="230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 </a:t>
          </a:r>
          <a:r>
            <a:rPr lang="en-US" sz="28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Centralización</a:t>
          </a:r>
          <a:r>
            <a:rPr lang="en-US" sz="28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de </a:t>
          </a:r>
          <a:r>
            <a:rPr lang="en-US" sz="28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contenido</a:t>
          </a:r>
          <a:r>
            <a:rPr lang="en-US" sz="19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.</a:t>
          </a:r>
        </a:p>
      </dsp:txBody>
      <dsp:txXfrm>
        <a:off x="689567" y="1839663"/>
        <a:ext cx="7974931" cy="525578"/>
      </dsp:txXfrm>
    </dsp:sp>
    <dsp:sp modelId="{F85C24EA-2AA7-4E2E-82ED-645625A82CC2}">
      <dsp:nvSpPr>
        <dsp:cNvPr id="0" name=""/>
        <dsp:cNvSpPr/>
      </dsp:nvSpPr>
      <dsp:spPr>
        <a:xfrm>
          <a:off x="361080" y="1773965"/>
          <a:ext cx="656973" cy="656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131161"/>
              <a:satOff val="-19231"/>
              <a:lumOff val="-22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0C2BBE-0072-4AD8-8C96-40DD32930EFE}">
      <dsp:nvSpPr>
        <dsp:cNvPr id="0" name=""/>
        <dsp:cNvSpPr/>
      </dsp:nvSpPr>
      <dsp:spPr>
        <a:xfrm>
          <a:off x="388241" y="2628168"/>
          <a:ext cx="8276257" cy="525578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17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Generación</a:t>
          </a:r>
          <a:r>
            <a:rPr lang="en-US" sz="2800" kern="1200" dirty="0"/>
            <a:t> de </a:t>
          </a:r>
          <a:r>
            <a:rPr lang="en-US" sz="2800" kern="1200" dirty="0" err="1"/>
            <a:t>métricas</a:t>
          </a:r>
          <a:r>
            <a:rPr lang="en-US" sz="2800" kern="1200" dirty="0"/>
            <a:t>.</a:t>
          </a:r>
        </a:p>
      </dsp:txBody>
      <dsp:txXfrm>
        <a:off x="388241" y="2628168"/>
        <a:ext cx="8276257" cy="525578"/>
      </dsp:txXfrm>
    </dsp:sp>
    <dsp:sp modelId="{B9ED91FD-0527-4A39-A9AC-4F2BFA3F48B5}">
      <dsp:nvSpPr>
        <dsp:cNvPr id="0" name=""/>
        <dsp:cNvSpPr/>
      </dsp:nvSpPr>
      <dsp:spPr>
        <a:xfrm>
          <a:off x="59754" y="2562470"/>
          <a:ext cx="656973" cy="6569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14350-00BF-4A21-87DC-F8F1014C8E70}">
      <dsp:nvSpPr>
        <dsp:cNvPr id="0" name=""/>
        <dsp:cNvSpPr/>
      </dsp:nvSpPr>
      <dsp:spPr>
        <a:xfrm>
          <a:off x="4222982" y="1753471"/>
          <a:ext cx="2143132" cy="2143132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4653847" y="2255489"/>
        <a:ext cx="1281402" cy="1101615"/>
      </dsp:txXfrm>
    </dsp:sp>
    <dsp:sp modelId="{FF2519F5-6A98-457A-A555-ED7A2CB951D8}">
      <dsp:nvSpPr>
        <dsp:cNvPr id="0" name=""/>
        <dsp:cNvSpPr/>
      </dsp:nvSpPr>
      <dsp:spPr>
        <a:xfrm>
          <a:off x="2976069" y="1246913"/>
          <a:ext cx="1558641" cy="1558641"/>
        </a:xfrm>
        <a:prstGeom prst="gear6">
          <a:avLst/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</dsp:txBody>
      <dsp:txXfrm>
        <a:off x="3368462" y="1641677"/>
        <a:ext cx="773855" cy="769113"/>
      </dsp:txXfrm>
    </dsp:sp>
    <dsp:sp modelId="{B47BFA18-5B55-4445-9622-DD241763EB29}">
      <dsp:nvSpPr>
        <dsp:cNvPr id="0" name=""/>
        <dsp:cNvSpPr/>
      </dsp:nvSpPr>
      <dsp:spPr>
        <a:xfrm rot="20700000">
          <a:off x="3849067" y="171609"/>
          <a:ext cx="1527150" cy="1527150"/>
        </a:xfrm>
        <a:prstGeom prst="gear6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</a:rPr>
            <a:t>IRT</a:t>
          </a:r>
        </a:p>
      </dsp:txBody>
      <dsp:txXfrm rot="-20700000">
        <a:off x="4184016" y="506558"/>
        <a:ext cx="857252" cy="857252"/>
      </dsp:txXfrm>
    </dsp:sp>
    <dsp:sp modelId="{27B73AD9-11AA-4C10-BB6D-47FB9246C613}">
      <dsp:nvSpPr>
        <dsp:cNvPr id="0" name=""/>
        <dsp:cNvSpPr/>
      </dsp:nvSpPr>
      <dsp:spPr>
        <a:xfrm>
          <a:off x="4054953" y="1431914"/>
          <a:ext cx="2743209" cy="2743209"/>
        </a:xfrm>
        <a:prstGeom prst="circularArrow">
          <a:avLst>
            <a:gd name="adj1" fmla="val 4687"/>
            <a:gd name="adj2" fmla="val 299029"/>
            <a:gd name="adj3" fmla="val 2508752"/>
            <a:gd name="adj4" fmla="val 15877339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8F8855-44AA-4339-8B32-9679A3ED2228}">
      <dsp:nvSpPr>
        <dsp:cNvPr id="0" name=""/>
        <dsp:cNvSpPr/>
      </dsp:nvSpPr>
      <dsp:spPr>
        <a:xfrm>
          <a:off x="2700037" y="903322"/>
          <a:ext cx="1993112" cy="19931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A17537-B3A7-4C27-8366-0195B576EB14}">
      <dsp:nvSpPr>
        <dsp:cNvPr id="0" name=""/>
        <dsp:cNvSpPr/>
      </dsp:nvSpPr>
      <dsp:spPr>
        <a:xfrm>
          <a:off x="3495822" y="-161616"/>
          <a:ext cx="2148977" cy="214897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9196741"/>
                <a:satOff val="-28846"/>
                <a:lumOff val="-33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196741"/>
                <a:satOff val="-28846"/>
                <a:lumOff val="-33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6A4A-33A3-484C-A09E-22B4B7360782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EF47B-1AA4-4F3D-AC9C-1FBB41342986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contenido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E8462FD4-D16D-4BD9-A0FA-036E12812A74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9355-8BD7-4B13-B8E7-44A4B210D11A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solidFill>
          <a:schemeClr val="accent4"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 </a:t>
          </a:r>
          <a:r>
            <a:rPr lang="en-US" sz="2300" kern="1200" dirty="0" err="1"/>
            <a:t>aprendizaje</a:t>
          </a:r>
          <a:r>
            <a:rPr lang="en-US" sz="2300" kern="1200" dirty="0"/>
            <a:t> del </a:t>
          </a:r>
          <a:r>
            <a:rPr lang="en-US" sz="2300" kern="1200" dirty="0" err="1"/>
            <a:t>sistema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E199EF14-0402-4B2E-A62D-46079D2F4F61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55FED-9BAB-4E63-B704-1A43A4F898EC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solidFill>
          <a:schemeClr val="accent4"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perfiles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CEF36A95-1C73-4704-88F3-27717D04916E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1FAC4-A438-451E-8E9E-3FB46DD90206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gradFill rotWithShape="0">
          <a:gsLst>
            <a:gs pos="0">
              <a:srgbClr val="FFAB40">
                <a:hueOff val="6131161"/>
                <a:satOff val="-19231"/>
                <a:lumOff val="-2223"/>
                <a:alphaOff val="0"/>
                <a:tint val="100000"/>
                <a:shade val="100000"/>
                <a:satMod val="130000"/>
              </a:srgbClr>
            </a:gs>
            <a:gs pos="100000">
              <a:srgbClr val="FFAB40">
                <a:hueOff val="6131161"/>
                <a:satOff val="-19231"/>
                <a:lumOff val="-222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 w="25400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438" tIns="0" rIns="230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</a:t>
          </a:r>
          <a:r>
            <a:rPr lang="en-US" sz="23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Gestión</a:t>
          </a:r>
          <a:r>
            <a:rPr lang="en-US" sz="23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 de </a:t>
          </a:r>
          <a:r>
            <a:rPr lang="en-US" sz="2300" kern="1200" dirty="0" err="1">
              <a:solidFill>
                <a:srgbClr val="212121"/>
              </a:solidFill>
              <a:latin typeface="Arial"/>
              <a:ea typeface="+mn-ea"/>
              <a:cs typeface="+mn-cs"/>
            </a:rPr>
            <a:t>cursos</a:t>
          </a:r>
          <a:r>
            <a:rPr lang="en-US" sz="2300" kern="1200" dirty="0">
              <a:solidFill>
                <a:srgbClr val="212121"/>
              </a:solidFill>
              <a:latin typeface="Arial"/>
              <a:ea typeface="+mn-ea"/>
              <a:cs typeface="+mn-cs"/>
            </a:rPr>
            <a:t>.</a:t>
          </a:r>
        </a:p>
      </dsp:txBody>
      <dsp:txXfrm>
        <a:off x="630805" y="2135181"/>
        <a:ext cx="8033693" cy="427186"/>
      </dsp:txXfrm>
    </dsp:sp>
    <dsp:sp modelId="{0ED7820E-F0B3-47F2-8DB1-1397D5B9252A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8998-3BB1-493C-81F0-1342E515B4A1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Métricas</a:t>
          </a:r>
          <a:r>
            <a:rPr lang="en-US" sz="2300" kern="1200" dirty="0"/>
            <a:t> para el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D0523507-65C6-49B2-A421-6CDC13557562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63B0-88A9-48CC-87C5-FC686633E53E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BC821-6587-4F88-B5C4-4F56E6B4565B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Aplicación</a:t>
          </a:r>
          <a:r>
            <a:rPr lang="en-US" sz="2300" kern="1200" dirty="0"/>
            <a:t> para </a:t>
          </a:r>
          <a:r>
            <a:rPr lang="en-US" sz="2300" kern="1200" dirty="0" err="1"/>
            <a:t>dispositivos</a:t>
          </a:r>
          <a:r>
            <a:rPr lang="en-US" sz="2300" kern="1200" dirty="0"/>
            <a:t> </a:t>
          </a:r>
          <a:r>
            <a:rPr lang="en-US" sz="2300" kern="1200" dirty="0" err="1"/>
            <a:t>móviles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7862876B-BC4F-41D6-B0C6-58FC3523353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F6C3F5-9EAE-4D5F-AB4C-7A7960F6BDBF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2299185"/>
                <a:satOff val="-7212"/>
                <a:lumOff val="-8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299185"/>
                <a:satOff val="-7212"/>
                <a:lumOff val="-8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Plugins y </a:t>
          </a:r>
          <a:r>
            <a:rPr lang="en-US" sz="2300" kern="1200" dirty="0" err="1"/>
            <a:t>ejercicios</a:t>
          </a:r>
          <a:r>
            <a:rPr lang="en-US" sz="2300" kern="1200" dirty="0"/>
            <a:t> </a:t>
          </a:r>
          <a:r>
            <a:rPr lang="en-US" sz="2300" kern="1200" dirty="0" err="1"/>
            <a:t>extensibles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5C8FC8C3-CE87-4565-A02E-D970D2B3D6D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F94CF6-F2C0-4460-AE96-034CA6A16DC8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Actividades</a:t>
          </a:r>
          <a:r>
            <a:rPr lang="en-US" sz="2300" kern="1200" dirty="0"/>
            <a:t> </a:t>
          </a:r>
          <a:r>
            <a:rPr lang="en-US" sz="2300" kern="1200" dirty="0" err="1"/>
            <a:t>complementarias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EB603F65-F44E-4A24-93CA-8EED6FE343C4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45C0C-226D-42C0-862A-A51F7223B310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6897556"/>
                <a:satOff val="-21635"/>
                <a:lumOff val="-25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897556"/>
                <a:satOff val="-21635"/>
                <a:lumOff val="-25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Ayudas</a:t>
          </a:r>
          <a:r>
            <a:rPr lang="en-US" sz="2300" kern="1200" dirty="0"/>
            <a:t> </a:t>
          </a:r>
          <a:r>
            <a:rPr lang="en-US" sz="2300" kern="1200" dirty="0" err="1"/>
            <a:t>interactivas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9F5C73F3-C992-4383-93F7-463F1F40D956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C1B11-9389-4D53-B486-91759DBDA7E0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Comunicación</a:t>
          </a:r>
          <a:r>
            <a:rPr lang="en-US" sz="2300" kern="1200" dirty="0"/>
            <a:t> de </a:t>
          </a:r>
          <a:r>
            <a:rPr lang="en-US" sz="2300" kern="1200" dirty="0" err="1"/>
            <a:t>informes</a:t>
          </a:r>
          <a:r>
            <a:rPr lang="en-US" sz="2300" kern="1200" dirty="0"/>
            <a:t> de </a:t>
          </a:r>
          <a:r>
            <a:rPr lang="en-US" sz="2300" kern="1200" dirty="0" err="1"/>
            <a:t>avances</a:t>
          </a:r>
          <a:r>
            <a:rPr lang="en-US" sz="2300" kern="1200" dirty="0"/>
            <a:t> al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3DCE4E06-3DCB-4255-A39E-36529C591056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AC93-DF3D-4313-8840-6F8E1F943822}">
      <dsp:nvSpPr>
        <dsp:cNvPr id="0" name=""/>
        <dsp:cNvSpPr/>
      </dsp:nvSpPr>
      <dsp:spPr>
        <a:xfrm>
          <a:off x="0" y="316259"/>
          <a:ext cx="87094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817E55-5E38-44FD-ACFA-619179702C0D}">
      <dsp:nvSpPr>
        <dsp:cNvPr id="0" name=""/>
        <dsp:cNvSpPr/>
      </dsp:nvSpPr>
      <dsp:spPr>
        <a:xfrm>
          <a:off x="435472" y="35819"/>
          <a:ext cx="6096619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0438" tIns="0" rIns="230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Curso</a:t>
          </a:r>
          <a:endParaRPr lang="en-US" sz="1900" kern="1200" dirty="0"/>
        </a:p>
      </dsp:txBody>
      <dsp:txXfrm>
        <a:off x="462852" y="63199"/>
        <a:ext cx="6041859" cy="506120"/>
      </dsp:txXfrm>
    </dsp:sp>
    <dsp:sp modelId="{E058E8F3-FAB3-4529-8422-1DC804A4F5A1}">
      <dsp:nvSpPr>
        <dsp:cNvPr id="0" name=""/>
        <dsp:cNvSpPr/>
      </dsp:nvSpPr>
      <dsp:spPr>
        <a:xfrm>
          <a:off x="0" y="1178100"/>
          <a:ext cx="87094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065581"/>
              <a:satOff val="-9615"/>
              <a:lumOff val="-11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E41B4B-3229-4526-A599-69C907F57E9B}">
      <dsp:nvSpPr>
        <dsp:cNvPr id="0" name=""/>
        <dsp:cNvSpPr/>
      </dsp:nvSpPr>
      <dsp:spPr>
        <a:xfrm>
          <a:off x="435472" y="897660"/>
          <a:ext cx="6096619" cy="560880"/>
        </a:xfrm>
        <a:prstGeom prst="roundRect">
          <a:avLst/>
        </a:prstGeom>
        <a:gradFill rotWithShape="0">
          <a:gsLst>
            <a:gs pos="0">
              <a:schemeClr val="accent4">
                <a:hueOff val="3065581"/>
                <a:satOff val="-9615"/>
                <a:lumOff val="-11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3065581"/>
                <a:satOff val="-9615"/>
                <a:lumOff val="-11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0438" tIns="0" rIns="230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Tema</a:t>
          </a:r>
          <a:endParaRPr lang="en-US" sz="1900" kern="1200" dirty="0"/>
        </a:p>
      </dsp:txBody>
      <dsp:txXfrm>
        <a:off x="462852" y="925040"/>
        <a:ext cx="6041859" cy="506120"/>
      </dsp:txXfrm>
    </dsp:sp>
    <dsp:sp modelId="{0AC26883-6E75-4C2E-983E-5397D9AFCAFF}">
      <dsp:nvSpPr>
        <dsp:cNvPr id="0" name=""/>
        <dsp:cNvSpPr/>
      </dsp:nvSpPr>
      <dsp:spPr>
        <a:xfrm>
          <a:off x="0" y="2039940"/>
          <a:ext cx="87094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131161"/>
              <a:satOff val="-19231"/>
              <a:lumOff val="-222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3C3CA4-03B2-4DF1-8CFC-A17AC135794B}">
      <dsp:nvSpPr>
        <dsp:cNvPr id="0" name=""/>
        <dsp:cNvSpPr/>
      </dsp:nvSpPr>
      <dsp:spPr>
        <a:xfrm>
          <a:off x="435472" y="1759500"/>
          <a:ext cx="6096619" cy="560880"/>
        </a:xfrm>
        <a:prstGeom prst="roundRect">
          <a:avLst/>
        </a:prstGeom>
        <a:gradFill rotWithShape="0">
          <a:gsLst>
            <a:gs pos="0">
              <a:schemeClr val="accent4">
                <a:hueOff val="6131161"/>
                <a:satOff val="-19231"/>
                <a:lumOff val="-22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131161"/>
                <a:satOff val="-19231"/>
                <a:lumOff val="-22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0438" tIns="0" rIns="230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Concepto</a:t>
          </a:r>
          <a:endParaRPr lang="en-US" sz="1900" kern="1200" dirty="0"/>
        </a:p>
      </dsp:txBody>
      <dsp:txXfrm>
        <a:off x="462852" y="1786880"/>
        <a:ext cx="6041859" cy="506120"/>
      </dsp:txXfrm>
    </dsp:sp>
    <dsp:sp modelId="{8996AEA1-7F24-48F0-8F67-6C361C6F12E1}">
      <dsp:nvSpPr>
        <dsp:cNvPr id="0" name=""/>
        <dsp:cNvSpPr/>
      </dsp:nvSpPr>
      <dsp:spPr>
        <a:xfrm>
          <a:off x="0" y="2901780"/>
          <a:ext cx="870945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FAA773-87B7-4379-B4C0-10A87783C052}">
      <dsp:nvSpPr>
        <dsp:cNvPr id="0" name=""/>
        <dsp:cNvSpPr/>
      </dsp:nvSpPr>
      <dsp:spPr>
        <a:xfrm>
          <a:off x="435472" y="2621340"/>
          <a:ext cx="6096619" cy="560880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0438" tIns="0" rIns="23043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Actividades</a:t>
          </a:r>
          <a:endParaRPr lang="en-US" sz="1900" kern="1200" dirty="0"/>
        </a:p>
      </dsp:txBody>
      <dsp:txXfrm>
        <a:off x="462852" y="2648720"/>
        <a:ext cx="604185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Dado que el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que </a:t>
            </a:r>
            <a:r>
              <a:rPr lang="en-US" dirty="0" err="1"/>
              <a:t>depende</a:t>
            </a:r>
            <a:r>
              <a:rPr lang="en-US" dirty="0"/>
              <a:t> no solo de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enseña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alumno</a:t>
            </a:r>
            <a:r>
              <a:rPr lang="en-US" dirty="0"/>
              <a:t> </a:t>
            </a:r>
            <a:r>
              <a:rPr lang="en-US" dirty="0" err="1"/>
              <a:t>percibe</a:t>
            </a:r>
            <a:r>
              <a:rPr lang="en-US" dirty="0"/>
              <a:t> o </a:t>
            </a:r>
            <a:r>
              <a:rPr lang="en-US" dirty="0" err="1"/>
              <a:t>procesa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, </a:t>
            </a:r>
            <a:r>
              <a:rPr lang="en-US" dirty="0" err="1"/>
              <a:t>nace</a:t>
            </a:r>
            <a:r>
              <a:rPr lang="en-US" dirty="0"/>
              <a:t> la idea de SAFE.</a:t>
            </a:r>
          </a:p>
          <a:p>
            <a:endParaRPr lang="en-US" dirty="0"/>
          </a:p>
          <a:p>
            <a:r>
              <a:rPr lang="en-US" dirty="0"/>
              <a:t>SAFE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 SISTEMA WEB, DISPONIBLE EN CUALQUIER DISPOSITIVO CON INTERNET.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AYUDA AL ALUMNO, DE MANERA PERSONALIZADA MEJORANDO EL RENDIMIENTO ACADEMICO.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UTILIZANDO APRENDIZAJE ADAPTATIVO, REALIZADO CON ALGORITMOS COMPPLEJOS E INTELIGENCIA ARTIFICIAL.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FACILITANDO EL CONTROL Y SEGUIMIENTO, DIARIO PARA EL DOCENTE.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IRT (</a:t>
            </a:r>
            <a:r>
              <a:rPr lang="en-US" dirty="0" err="1"/>
              <a:t>Teoria</a:t>
            </a:r>
            <a:r>
              <a:rPr lang="en-US" dirty="0"/>
              <a:t> de item-</a:t>
            </a:r>
            <a:r>
              <a:rPr lang="en-US" dirty="0" err="1"/>
              <a:t>respuesta</a:t>
            </a:r>
            <a:r>
              <a:rPr lang="en-US" dirty="0"/>
              <a:t>)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la </a:t>
            </a:r>
            <a:r>
              <a:rPr lang="en-US" dirty="0" err="1"/>
              <a:t>puntuacion</a:t>
            </a:r>
            <a:r>
              <a:rPr lang="en-US" dirty="0"/>
              <a:t> y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test y </a:t>
            </a:r>
            <a:r>
              <a:rPr lang="en-US" dirty="0" err="1"/>
              <a:t>actividades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20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7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4768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379" y="156076"/>
            <a:ext cx="657224" cy="611583"/>
          </a:xfrm>
          <a:prstGeom prst="rect">
            <a:avLst/>
          </a:prstGeom>
        </p:spPr>
      </p:pic>
      <p:sp>
        <p:nvSpPr>
          <p:cNvPr id="5" name="Shape 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7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Sistema Educativo de Formación Adaptativa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90239659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75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Concepto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551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630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957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Integrantes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421082"/>
            <a:ext cx="9144000" cy="27224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0750" y="1667741"/>
            <a:ext cx="1485900" cy="15066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4914" y="1667741"/>
            <a:ext cx="1485900" cy="150668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9078" y="1667741"/>
            <a:ext cx="1485900" cy="15066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3242" y="1600200"/>
            <a:ext cx="1485900" cy="150668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19137" y="1600200"/>
            <a:ext cx="1485900" cy="1506682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70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Santiago</a:t>
            </a:r>
            <a:br>
              <a:rPr lang="en-US" dirty="0"/>
            </a:br>
            <a:r>
              <a:rPr lang="en-US" dirty="0"/>
              <a:t>Peralta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254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Gerardo</a:t>
            </a:r>
            <a:br>
              <a:rPr lang="en-US" dirty="0"/>
            </a:br>
            <a:r>
              <a:rPr lang="en-US" dirty="0"/>
              <a:t>Matsui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539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Cinthia</a:t>
            </a:r>
            <a:br>
              <a:rPr lang="en-US" dirty="0"/>
            </a:br>
            <a:r>
              <a:rPr lang="en-US" dirty="0" err="1"/>
              <a:t>Montañez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9526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Jonatan</a:t>
            </a:r>
            <a:br>
              <a:rPr lang="en-US" dirty="0"/>
            </a:br>
            <a:r>
              <a:rPr lang="en-US" dirty="0"/>
              <a:t>Caro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5477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Facundo</a:t>
            </a:r>
            <a:br>
              <a:rPr lang="en-US" dirty="0"/>
            </a:br>
            <a:r>
              <a:rPr lang="en-US" dirty="0"/>
              <a:t>Obregon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007571"/>
              </p:ext>
            </p:extLst>
          </p:nvPr>
        </p:nvGraphicFramePr>
        <p:xfrm>
          <a:off x="444222" y="1059710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-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SAFE?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77005184"/>
              </p:ext>
            </p:extLst>
          </p:nvPr>
        </p:nvGraphicFramePr>
        <p:xfrm>
          <a:off x="657224" y="874642"/>
          <a:ext cx="7625385" cy="41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4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- </a:t>
            </a:r>
            <a:r>
              <a:rPr lang="en-US" dirty="0" err="1"/>
              <a:t>Caracteristicas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5971538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50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– </a:t>
            </a:r>
            <a:r>
              <a:rPr lang="en-US" dirty="0" err="1"/>
              <a:t>Nucleo</a:t>
            </a:r>
            <a:r>
              <a:rPr lang="en-US" dirty="0"/>
              <a:t> de SAFE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9029561"/>
              </p:ext>
            </p:extLst>
          </p:nvPr>
        </p:nvGraphicFramePr>
        <p:xfrm>
          <a:off x="185531" y="1152474"/>
          <a:ext cx="8835626" cy="389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21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0296419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2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3945941"/>
              </p:ext>
            </p:extLst>
          </p:nvPr>
        </p:nvGraphicFramePr>
        <p:xfrm>
          <a:off x="218934" y="157654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8934" y="1008493"/>
            <a:ext cx="5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Funcionalidades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caracteristicas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fuera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alcance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818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159024" y="1881805"/>
            <a:ext cx="8664759" cy="241189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/>
          <p:cNvSpPr/>
          <p:nvPr/>
        </p:nvSpPr>
        <p:spPr>
          <a:xfrm>
            <a:off x="159024" y="2471527"/>
            <a:ext cx="172278" cy="1232452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2911" y="2888970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26845" y="1490891"/>
            <a:ext cx="204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01/04/16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del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proyecto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65580" y="2888969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92" y="3805097"/>
            <a:ext cx="2040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27/05/16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Relevamiento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Definición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98642" y="2888969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63754" y="944895"/>
            <a:ext cx="2040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01/08/16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Análisis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Desarrollo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5" name="Oval 14"/>
          <p:cNvSpPr/>
          <p:nvPr/>
        </p:nvSpPr>
        <p:spPr>
          <a:xfrm>
            <a:off x="3331704" y="2888968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96816" y="4309543"/>
            <a:ext cx="204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02/09/16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Presentacion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Comercial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82817" y="2888967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47929" y="423372"/>
            <a:ext cx="204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04/11/16</a:t>
            </a:r>
          </a:p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Inicio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Implementación</a:t>
            </a:r>
            <a:r>
              <a:rPr lang="en-US" b="1" dirty="0">
                <a:solidFill>
                  <a:schemeClr val="tx1"/>
                </a:solidFill>
              </a:rPr>
              <a:t> y </a:t>
            </a:r>
            <a:r>
              <a:rPr lang="en-US" b="1" dirty="0" err="1">
                <a:solidFill>
                  <a:schemeClr val="tx1"/>
                </a:solidFill>
              </a:rPr>
              <a:t>Cierre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Presentación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Tablero</a:t>
            </a:r>
            <a:r>
              <a:rPr lang="en-US" b="1" dirty="0">
                <a:solidFill>
                  <a:schemeClr val="tx1"/>
                </a:solidFill>
              </a:rPr>
              <a:t> de control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9" name="Oval 18"/>
          <p:cNvSpPr/>
          <p:nvPr/>
        </p:nvSpPr>
        <p:spPr>
          <a:xfrm>
            <a:off x="5902625" y="2888967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7737" y="3731211"/>
            <a:ext cx="2040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11/11/16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Fin de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Análisis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Desarrollo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y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1" name="Oval 20"/>
          <p:cNvSpPr/>
          <p:nvPr/>
        </p:nvSpPr>
        <p:spPr>
          <a:xfrm>
            <a:off x="7222433" y="2885385"/>
            <a:ext cx="371060" cy="39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30615" y="1013133"/>
            <a:ext cx="2154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18/11/16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Implementación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www.safe.safabox.com</a:t>
            </a:r>
          </a:p>
        </p:txBody>
      </p:sp>
      <p:sp>
        <p:nvSpPr>
          <p:cNvPr id="23" name="Oval 22"/>
          <p:cNvSpPr/>
          <p:nvPr/>
        </p:nvSpPr>
        <p:spPr>
          <a:xfrm>
            <a:off x="8356711" y="2885384"/>
            <a:ext cx="371060" cy="397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1823" y="4085071"/>
            <a:ext cx="2040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25/11/16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Cierre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del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proyecto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8" idx="0"/>
          </p:cNvCxnSpPr>
          <p:nvPr/>
        </p:nvCxnSpPr>
        <p:spPr>
          <a:xfrm flipV="1">
            <a:off x="898441" y="2345635"/>
            <a:ext cx="2707" cy="5433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12" idx="0"/>
          </p:cNvCxnSpPr>
          <p:nvPr/>
        </p:nvCxnSpPr>
        <p:spPr>
          <a:xfrm>
            <a:off x="1651110" y="3286534"/>
            <a:ext cx="0" cy="5185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stCxn id="13" idx="0"/>
            <a:endCxn id="14" idx="2"/>
          </p:cNvCxnSpPr>
          <p:nvPr/>
        </p:nvCxnSpPr>
        <p:spPr>
          <a:xfrm flipV="1">
            <a:off x="2584172" y="2329890"/>
            <a:ext cx="0" cy="5590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4"/>
            <a:endCxn id="16" idx="0"/>
          </p:cNvCxnSpPr>
          <p:nvPr/>
        </p:nvCxnSpPr>
        <p:spPr>
          <a:xfrm>
            <a:off x="3517234" y="3286533"/>
            <a:ext cx="0" cy="10230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19" idx="4"/>
            <a:endCxn id="20" idx="0"/>
          </p:cNvCxnSpPr>
          <p:nvPr/>
        </p:nvCxnSpPr>
        <p:spPr>
          <a:xfrm>
            <a:off x="6088155" y="3286532"/>
            <a:ext cx="0" cy="4446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22" idx="2"/>
            <a:endCxn id="21" idx="0"/>
          </p:cNvCxnSpPr>
          <p:nvPr/>
        </p:nvCxnSpPr>
        <p:spPr>
          <a:xfrm>
            <a:off x="7407963" y="1751797"/>
            <a:ext cx="0" cy="1133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23" idx="4"/>
            <a:endCxn id="24" idx="0"/>
          </p:cNvCxnSpPr>
          <p:nvPr/>
        </p:nvCxnSpPr>
        <p:spPr>
          <a:xfrm>
            <a:off x="8542241" y="3282949"/>
            <a:ext cx="0" cy="802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18" idx="2"/>
            <a:endCxn id="17" idx="0"/>
          </p:cNvCxnSpPr>
          <p:nvPr/>
        </p:nvCxnSpPr>
        <p:spPr>
          <a:xfrm>
            <a:off x="4768347" y="2239254"/>
            <a:ext cx="0" cy="6497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273</Words>
  <Application>Microsoft Office PowerPoint</Application>
  <PresentationFormat>On-screen Show (16:9)</PresentationFormat>
  <Paragraphs>72</Paragraphs>
  <Slides>17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simple-dark-2</vt:lpstr>
      <vt:lpstr>SAFE</vt:lpstr>
      <vt:lpstr>Integrantes</vt:lpstr>
      <vt:lpstr>AGENDA</vt:lpstr>
      <vt:lpstr>Introducción - ¿Qué es SAFE?</vt:lpstr>
      <vt:lpstr>Introducción - Caracteristicas</vt:lpstr>
      <vt:lpstr>Introducción – Nucleo de SAFE</vt:lpstr>
      <vt:lpstr>Alcance del proyecto</vt:lpstr>
      <vt:lpstr>Alcance del proyecto</vt:lpstr>
      <vt:lpstr>ROADMAP</vt:lpstr>
      <vt:lpstr>Definiciones Básicas</vt:lpstr>
      <vt:lpstr>Definiciones básicas</vt:lpstr>
      <vt:lpstr>Definiciones básicas - Tema</vt:lpstr>
      <vt:lpstr>Definiciones básicas - Concepto</vt:lpstr>
      <vt:lpstr>Definiciones básicas - Actividad</vt:lpstr>
      <vt:lpstr>DEMO</vt:lpstr>
      <vt:lpstr>Q &amp; 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</dc:title>
  <dc:creator>Juan Obregon</dc:creator>
  <cp:lastModifiedBy>Juan Obregon</cp:lastModifiedBy>
  <cp:revision>24</cp:revision>
  <dcterms:modified xsi:type="dcterms:W3CDTF">2016-11-25T16:55:54Z</dcterms:modified>
</cp:coreProperties>
</file>