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27DE-3735-18A9-5956-6136EF78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54A5A-748B-3835-5724-F0473E2BA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8594-C8F2-DC79-A661-45E8F36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5502-0486-C278-60D6-297E19A4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EE6F-047A-4D55-D080-E6F7F203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FA8-5634-4C55-33B8-B81AB539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37A19-DAC5-E62B-29AA-CD353F3AD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D040-EC3F-95FF-2FB3-59F4AC8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75ED-A3DD-17A0-F558-60E4ED11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863C-E548-CB97-F061-979FCE64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5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FF19B-FEFA-517C-52F2-5E8B25B4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28E4C-688B-D203-7C45-F31143A6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FC79-783F-71E3-3688-3523E791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2010-7617-8227-87AC-192546E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17BC-9CFB-E036-CC0A-6D44DA4E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D013-F612-A8C0-DD62-8985E72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C921-1DC1-2073-054A-2A772B2E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B2AC-DEF3-0EC0-8D9F-9547E5AC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B12F-F0AA-C919-0ED6-DD4912B6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3B4E-6889-57E6-CB51-268087A1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91E0-8A0D-0A86-6F44-1AF170C7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E0EA-E359-7F0E-19FD-DEAB0137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2BCC-ED9C-80F3-7FA1-8048E740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2AAC-CE96-7594-B948-91BB485D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D00C-7FBE-9776-E6EA-B635301F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7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7D6B-7E87-2D7F-2908-63F8E9BB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20F7-39C7-FC13-C344-408E0A94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53F9C-5295-48F5-AD85-FBAD9C64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FD09-C3A9-4349-C81F-79C59D4C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A618-A7C6-A873-042D-12B21530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C768-1C68-9618-03D4-28E465A7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3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26BF-C2F0-F0DE-6F10-F32E406B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CAB8-D239-7127-5A72-D3A05931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2BDE-873F-9BDD-BA0A-C58A4CA2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5DB9F-EFB7-A560-9092-31A5EBFF3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630EE-5887-86DC-35E7-EFC09FE0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3C7D9-96C5-DBAC-A784-AC55337B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D6D3A-9C23-B231-EFE9-073CF28A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75B4A-646A-F093-1B60-BAC596B1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8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581E-E22F-DA6D-0D2A-E0BDB69A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FA1CD-62F5-A607-417F-98F99D64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8D3BC-48CE-7D76-BAF1-AACB7097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2FA70-2852-C2AA-B8E5-8639B2FA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2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580B2-8250-3C3A-46C1-56EB8EB1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D77DB-437C-7BE1-D336-F327D48C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2A2A4-F2C2-6145-4225-1D34AB89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7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5BB-4D42-25A9-9637-74DA08AB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DFCB-73B0-EF33-BD6E-D8F7EF1A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7D00-02C8-56A9-C6C2-0E454A80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786E-CAFC-2615-6FE6-19E8EF15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21A7F-4BDD-4336-DCAE-46D0ED1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A0F3D-7EBB-9C01-1C7B-7B089495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92C6-8AA0-24CA-C7CA-B64A331A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8E430-8772-0BD7-BCA6-FB0E676C5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66CA-1314-268B-EF19-65CEFA1B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D30A-B6FA-456D-799D-90D4D2B5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3AB7-1080-E0E7-5DB0-FCE592C4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27EE-1DF3-3477-16EE-0429EE26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7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EF715-F154-F176-D25B-A24FD0EF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5B7C2-B679-25BD-38E4-EE31507C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22D8-AB19-42D3-298A-A3953EBCF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DEB9-0B82-4E07-AE6A-5E409C8CCF1F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96E7-BEEA-BA41-2637-561B29D8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9948-F57C-C5CD-40FD-09D9EECB3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93F4-2DAA-4F51-9549-ED21AE943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6A5-0838-DBDC-5FD5-33F0D8F4D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086" y="849087"/>
            <a:ext cx="9144000" cy="2830286"/>
          </a:xfrm>
        </p:spPr>
        <p:txBody>
          <a:bodyPr>
            <a:noAutofit/>
          </a:bodyPr>
          <a:lstStyle/>
          <a:p>
            <a:r>
              <a:rPr lang="en-US" sz="6600" b="1" i="0" dirty="0">
                <a:solidFill>
                  <a:srgbClr val="7030A0"/>
                </a:solidFill>
                <a:effectLst/>
                <a:latin typeface="Sitka Display Semibold" pitchFamily="2" charset="0"/>
              </a:rPr>
              <a:t>Enchanting Escapes in Kerala's Five Districts</a:t>
            </a:r>
            <a:endParaRPr lang="en-IN" sz="6600" b="1" dirty="0">
              <a:solidFill>
                <a:srgbClr val="7030A0"/>
              </a:solidFill>
              <a:latin typeface="Sitka Display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7302-CA8A-A619-BD2B-34B0D53FF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86" y="4353150"/>
            <a:ext cx="9144000" cy="250484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Welcome to the "Enchanting Escapes in Kerala's Five Districts"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Kerala, known as "God's Own Country," invites you to explore its diverse districts, each a treasure trove of beauty and culture.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Join us as we embark on a virtual journey through these captivating destinations.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8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Sitka Display Semibold</vt:lpstr>
      <vt:lpstr>Söhne</vt:lpstr>
      <vt:lpstr>Office Theme</vt:lpstr>
      <vt:lpstr>Enchanting Escapes in Kerala's Five Districts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Enchanting Escapes in Kerala's Five Districts</dc:title>
  <dc:creator>safad tm</dc:creator>
  <cp:lastModifiedBy>safad tm</cp:lastModifiedBy>
  <cp:revision>1</cp:revision>
  <dcterms:created xsi:type="dcterms:W3CDTF">2023-08-08T01:40:14Z</dcterms:created>
  <dcterms:modified xsi:type="dcterms:W3CDTF">2023-08-08T01:49:00Z</dcterms:modified>
</cp:coreProperties>
</file>