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9" r:id="rId5"/>
    <p:sldId id="290" r:id="rId6"/>
    <p:sldId id="284" r:id="rId7"/>
    <p:sldId id="287" r:id="rId8"/>
    <p:sldId id="288" r:id="rId9"/>
    <p:sldId id="289" r:id="rId10"/>
    <p:sldId id="261" r:id="rId11"/>
    <p:sldId id="263" r:id="rId12"/>
    <p:sldId id="281" r:id="rId13"/>
    <p:sldId id="272" r:id="rId14"/>
    <p:sldId id="271" r:id="rId15"/>
    <p:sldId id="283" r:id="rId16"/>
    <p:sldId id="282" r:id="rId17"/>
    <p:sldId id="276" r:id="rId18"/>
    <p:sldId id="266" r:id="rId19"/>
    <p:sldId id="280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fae Hassouni" initials="sH" lastIdx="0" clrIdx="0">
    <p:extLst>
      <p:ext uri="{19B8F6BF-5375-455C-9EA6-DF929625EA0E}">
        <p15:presenceInfo xmlns:p15="http://schemas.microsoft.com/office/powerpoint/2012/main" userId="a982d79d31baf7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58C"/>
    <a:srgbClr val="128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>
        <p:scale>
          <a:sx n="66" d="100"/>
          <a:sy n="66" d="100"/>
        </p:scale>
        <p:origin x="7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0279D-F321-4789-A712-524602F2667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87548-EC7E-4C0F-B2B3-BD4CB5021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7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15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72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665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53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1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5043733" y="2210167"/>
            <a:ext cx="28364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5043733" y="4643267"/>
            <a:ext cx="30792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8314100" y="22101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8314100" y="4643267"/>
            <a:ext cx="3004800" cy="4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43733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5043733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8314100" y="244960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333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8314100" y="4879724"/>
            <a:ext cx="2533200" cy="6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3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76200" y="1168308"/>
            <a:ext cx="4954000" cy="46512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942200" y="2287067"/>
            <a:ext cx="2326800" cy="147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4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185800" y="3759500"/>
            <a:ext cx="30832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4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548759" y="1038500"/>
            <a:ext cx="4954000" cy="46512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7812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0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9ED2-5566-4A83-8B63-96659C36FDD2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A274-ECCB-4C6D-B61B-F35E64B1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Box 285">
            <a:extLst>
              <a:ext uri="{FF2B5EF4-FFF2-40B4-BE49-F238E27FC236}">
                <a16:creationId xmlns:a16="http://schemas.microsoft.com/office/drawing/2014/main" id="{4C0165E4-574E-4EDC-B778-0045531770F9}"/>
              </a:ext>
            </a:extLst>
          </p:cNvPr>
          <p:cNvSpPr txBox="1"/>
          <p:nvPr/>
        </p:nvSpPr>
        <p:spPr>
          <a:xfrm>
            <a:off x="126322" y="5181947"/>
            <a:ext cx="1952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chemeClr val="accent1"/>
              </a:buClr>
              <a:buSzPts val="2000"/>
            </a:pPr>
            <a:r>
              <a:rPr lang="es-E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Roboto Slab"/>
                <a:sym typeface="Roboto Slab"/>
              </a:rPr>
              <a:t>encadar</a:t>
            </a:r>
            <a:r>
              <a:rPr lang="fr-FR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Roboto Slab"/>
              </a:rPr>
              <a:t>é</a:t>
            </a:r>
            <a:r>
              <a:rPr lang="es-E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Roboto Slab"/>
                <a:sym typeface="Roboto Slab"/>
              </a:rPr>
              <a:t> par:</a:t>
            </a:r>
            <a:endParaRPr lang="fr-CA" sz="1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Roboto Slab"/>
              <a:sym typeface="Roboto Slab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13CEF66-71A5-4C26-9EFF-DEDC969B290A}"/>
              </a:ext>
            </a:extLst>
          </p:cNvPr>
          <p:cNvSpPr txBox="1"/>
          <p:nvPr/>
        </p:nvSpPr>
        <p:spPr>
          <a:xfrm>
            <a:off x="-19208" y="3758673"/>
            <a:ext cx="2050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Clr>
                <a:schemeClr val="accent1"/>
              </a:buClr>
              <a:buSzPts val="2000"/>
            </a:pPr>
            <a:r>
              <a:rPr lang="es-ES" sz="1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Roboto Slab"/>
                <a:sym typeface="Roboto Slab"/>
              </a:rPr>
              <a:t>Presenté par:</a:t>
            </a:r>
            <a:endParaRPr lang="fr-CA" sz="18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ea typeface="Roboto Slab"/>
              <a:sym typeface="Roboto Slab"/>
            </a:endParaRPr>
          </a:p>
        </p:txBody>
      </p:sp>
      <p:grpSp>
        <p:nvGrpSpPr>
          <p:cNvPr id="277" name="Google Shape;141;p26">
            <a:extLst>
              <a:ext uri="{FF2B5EF4-FFF2-40B4-BE49-F238E27FC236}">
                <a16:creationId xmlns:a16="http://schemas.microsoft.com/office/drawing/2014/main" id="{A5B9E0E4-F1F7-43D4-8D22-07003C525562}"/>
              </a:ext>
            </a:extLst>
          </p:cNvPr>
          <p:cNvGrpSpPr/>
          <p:nvPr/>
        </p:nvGrpSpPr>
        <p:grpSpPr>
          <a:xfrm>
            <a:off x="8799577" y="2325028"/>
            <a:ext cx="2445218" cy="3199388"/>
            <a:chOff x="4741999" y="1065308"/>
            <a:chExt cx="3029366" cy="2468178"/>
          </a:xfrm>
        </p:grpSpPr>
        <p:sp>
          <p:nvSpPr>
            <p:cNvPr id="528" name="Google Shape;142;p26">
              <a:extLst>
                <a:ext uri="{FF2B5EF4-FFF2-40B4-BE49-F238E27FC236}">
                  <a16:creationId xmlns:a16="http://schemas.microsoft.com/office/drawing/2014/main" id="{2012BB12-7BF5-435F-BF8B-3B6708D9CE43}"/>
                </a:ext>
              </a:extLst>
            </p:cNvPr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43;p26">
              <a:extLst>
                <a:ext uri="{FF2B5EF4-FFF2-40B4-BE49-F238E27FC236}">
                  <a16:creationId xmlns:a16="http://schemas.microsoft.com/office/drawing/2014/main" id="{E20E096D-4F8E-4FFD-A328-9D73CF088703}"/>
                </a:ext>
              </a:extLst>
            </p:cNvPr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44;p26">
              <a:extLst>
                <a:ext uri="{FF2B5EF4-FFF2-40B4-BE49-F238E27FC236}">
                  <a16:creationId xmlns:a16="http://schemas.microsoft.com/office/drawing/2014/main" id="{64201516-3092-4C1F-BCAF-FF4767DE7219}"/>
                </a:ext>
              </a:extLst>
            </p:cNvPr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45;p26">
              <a:extLst>
                <a:ext uri="{FF2B5EF4-FFF2-40B4-BE49-F238E27FC236}">
                  <a16:creationId xmlns:a16="http://schemas.microsoft.com/office/drawing/2014/main" id="{28EB5396-9288-45A3-8D49-0C7C7979BCA1}"/>
                </a:ext>
              </a:extLst>
            </p:cNvPr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46;p26">
              <a:extLst>
                <a:ext uri="{FF2B5EF4-FFF2-40B4-BE49-F238E27FC236}">
                  <a16:creationId xmlns:a16="http://schemas.microsoft.com/office/drawing/2014/main" id="{7450DE59-B04C-4F62-9FC6-C21A7A286F20}"/>
                </a:ext>
              </a:extLst>
            </p:cNvPr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47;p26">
              <a:extLst>
                <a:ext uri="{FF2B5EF4-FFF2-40B4-BE49-F238E27FC236}">
                  <a16:creationId xmlns:a16="http://schemas.microsoft.com/office/drawing/2014/main" id="{BA7AB927-9AE7-40E9-A2D4-068366854D93}"/>
                </a:ext>
              </a:extLst>
            </p:cNvPr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48;p26">
              <a:extLst>
                <a:ext uri="{FF2B5EF4-FFF2-40B4-BE49-F238E27FC236}">
                  <a16:creationId xmlns:a16="http://schemas.microsoft.com/office/drawing/2014/main" id="{2B43AC95-E6D5-486B-BB11-289298DB617C}"/>
                </a:ext>
              </a:extLst>
            </p:cNvPr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49;p26">
              <a:extLst>
                <a:ext uri="{FF2B5EF4-FFF2-40B4-BE49-F238E27FC236}">
                  <a16:creationId xmlns:a16="http://schemas.microsoft.com/office/drawing/2014/main" id="{527B3ADC-6053-46B3-ACA5-2A0262DD028E}"/>
                </a:ext>
              </a:extLst>
            </p:cNvPr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50;p26">
              <a:extLst>
                <a:ext uri="{FF2B5EF4-FFF2-40B4-BE49-F238E27FC236}">
                  <a16:creationId xmlns:a16="http://schemas.microsoft.com/office/drawing/2014/main" id="{3DB3E5F0-7DF5-4B8D-87A6-D53FD1A1DD2E}"/>
                </a:ext>
              </a:extLst>
            </p:cNvPr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51;p26">
              <a:extLst>
                <a:ext uri="{FF2B5EF4-FFF2-40B4-BE49-F238E27FC236}">
                  <a16:creationId xmlns:a16="http://schemas.microsoft.com/office/drawing/2014/main" id="{86571734-0F8D-4FD6-942A-E27441071068}"/>
                </a:ext>
              </a:extLst>
            </p:cNvPr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52;p26">
              <a:extLst>
                <a:ext uri="{FF2B5EF4-FFF2-40B4-BE49-F238E27FC236}">
                  <a16:creationId xmlns:a16="http://schemas.microsoft.com/office/drawing/2014/main" id="{1599FD08-950D-4088-B6DE-99F4EFEE3EA8}"/>
                </a:ext>
              </a:extLst>
            </p:cNvPr>
            <p:cNvSpPr/>
            <p:nvPr/>
          </p:nvSpPr>
          <p:spPr>
            <a:xfrm flipV="1">
              <a:off x="4741999" y="1178269"/>
              <a:ext cx="3028455" cy="442236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153;p26">
              <a:extLst>
                <a:ext uri="{FF2B5EF4-FFF2-40B4-BE49-F238E27FC236}">
                  <a16:creationId xmlns:a16="http://schemas.microsoft.com/office/drawing/2014/main" id="{9D58E340-68AD-42A6-8C32-247D23A5F172}"/>
                </a:ext>
              </a:extLst>
            </p:cNvPr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54;p26">
              <a:extLst>
                <a:ext uri="{FF2B5EF4-FFF2-40B4-BE49-F238E27FC236}">
                  <a16:creationId xmlns:a16="http://schemas.microsoft.com/office/drawing/2014/main" id="{CAE8C95B-E5DC-4F25-865C-FED4CDD56C3F}"/>
                </a:ext>
              </a:extLst>
            </p:cNvPr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55;p26">
              <a:extLst>
                <a:ext uri="{FF2B5EF4-FFF2-40B4-BE49-F238E27FC236}">
                  <a16:creationId xmlns:a16="http://schemas.microsoft.com/office/drawing/2014/main" id="{D1AFD51F-75EA-4F13-9433-8CF817CF4E83}"/>
                </a:ext>
              </a:extLst>
            </p:cNvPr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56;p26">
              <a:extLst>
                <a:ext uri="{FF2B5EF4-FFF2-40B4-BE49-F238E27FC236}">
                  <a16:creationId xmlns:a16="http://schemas.microsoft.com/office/drawing/2014/main" id="{EF0A4C7F-63EA-407C-8E20-4B4922328169}"/>
                </a:ext>
              </a:extLst>
            </p:cNvPr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157;p26">
            <a:extLst>
              <a:ext uri="{FF2B5EF4-FFF2-40B4-BE49-F238E27FC236}">
                <a16:creationId xmlns:a16="http://schemas.microsoft.com/office/drawing/2014/main" id="{2B45B696-B3D6-4463-ACA4-4E655EE90909}"/>
              </a:ext>
            </a:extLst>
          </p:cNvPr>
          <p:cNvSpPr/>
          <p:nvPr/>
        </p:nvSpPr>
        <p:spPr>
          <a:xfrm>
            <a:off x="9623095" y="2564201"/>
            <a:ext cx="1002071" cy="451320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167;p26">
            <a:extLst>
              <a:ext uri="{FF2B5EF4-FFF2-40B4-BE49-F238E27FC236}">
                <a16:creationId xmlns:a16="http://schemas.microsoft.com/office/drawing/2014/main" id="{E6A52B0A-0C1A-4899-A748-0D80C1236586}"/>
              </a:ext>
            </a:extLst>
          </p:cNvPr>
          <p:cNvGrpSpPr/>
          <p:nvPr/>
        </p:nvGrpSpPr>
        <p:grpSpPr>
          <a:xfrm>
            <a:off x="9441972" y="5920810"/>
            <a:ext cx="163927" cy="534220"/>
            <a:chOff x="7764635" y="2404362"/>
            <a:chExt cx="353565" cy="717489"/>
          </a:xfrm>
        </p:grpSpPr>
        <p:sp>
          <p:nvSpPr>
            <p:cNvPr id="520" name="Google Shape;168;p26">
              <a:extLst>
                <a:ext uri="{FF2B5EF4-FFF2-40B4-BE49-F238E27FC236}">
                  <a16:creationId xmlns:a16="http://schemas.microsoft.com/office/drawing/2014/main" id="{1871A92F-E2C6-41B5-9AC9-83314E887843}"/>
                </a:ext>
              </a:extLst>
            </p:cNvPr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69;p26">
              <a:extLst>
                <a:ext uri="{FF2B5EF4-FFF2-40B4-BE49-F238E27FC236}">
                  <a16:creationId xmlns:a16="http://schemas.microsoft.com/office/drawing/2014/main" id="{F4CA22C5-445A-4086-8063-0B2D34B04A82}"/>
                </a:ext>
              </a:extLst>
            </p:cNvPr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179;p26">
            <a:extLst>
              <a:ext uri="{FF2B5EF4-FFF2-40B4-BE49-F238E27FC236}">
                <a16:creationId xmlns:a16="http://schemas.microsoft.com/office/drawing/2014/main" id="{5403F761-5BE5-41E8-94D0-6C48DCE53ECE}"/>
              </a:ext>
            </a:extLst>
          </p:cNvPr>
          <p:cNvSpPr/>
          <p:nvPr/>
        </p:nvSpPr>
        <p:spPr>
          <a:xfrm>
            <a:off x="211888" y="6718909"/>
            <a:ext cx="4809708" cy="6597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187;p26">
            <a:extLst>
              <a:ext uri="{FF2B5EF4-FFF2-40B4-BE49-F238E27FC236}">
                <a16:creationId xmlns:a16="http://schemas.microsoft.com/office/drawing/2014/main" id="{507A2D55-731B-4647-B951-E85A4C81D212}"/>
              </a:ext>
            </a:extLst>
          </p:cNvPr>
          <p:cNvSpPr/>
          <p:nvPr/>
        </p:nvSpPr>
        <p:spPr>
          <a:xfrm>
            <a:off x="9826395" y="3358168"/>
            <a:ext cx="17353" cy="2763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188;p26">
            <a:extLst>
              <a:ext uri="{FF2B5EF4-FFF2-40B4-BE49-F238E27FC236}">
                <a16:creationId xmlns:a16="http://schemas.microsoft.com/office/drawing/2014/main" id="{FD512648-AD96-4CCE-A6E0-CDDDD5C4F189}"/>
              </a:ext>
            </a:extLst>
          </p:cNvPr>
          <p:cNvSpPr/>
          <p:nvPr/>
        </p:nvSpPr>
        <p:spPr>
          <a:xfrm>
            <a:off x="10524013" y="3784116"/>
            <a:ext cx="17387" cy="27922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189;p26">
            <a:extLst>
              <a:ext uri="{FF2B5EF4-FFF2-40B4-BE49-F238E27FC236}">
                <a16:creationId xmlns:a16="http://schemas.microsoft.com/office/drawing/2014/main" id="{6D206343-27F7-4339-B6CE-D8FF589D6688}"/>
              </a:ext>
            </a:extLst>
          </p:cNvPr>
          <p:cNvSpPr/>
          <p:nvPr/>
        </p:nvSpPr>
        <p:spPr>
          <a:xfrm>
            <a:off x="10397132" y="5810587"/>
            <a:ext cx="55739" cy="20246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190;p26">
            <a:extLst>
              <a:ext uri="{FF2B5EF4-FFF2-40B4-BE49-F238E27FC236}">
                <a16:creationId xmlns:a16="http://schemas.microsoft.com/office/drawing/2014/main" id="{FECAB683-CD0C-4209-AEDA-406A9855759C}"/>
              </a:ext>
            </a:extLst>
          </p:cNvPr>
          <p:cNvSpPr/>
          <p:nvPr/>
        </p:nvSpPr>
        <p:spPr>
          <a:xfrm>
            <a:off x="10591189" y="5810587"/>
            <a:ext cx="55881" cy="20246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191;p26">
            <a:extLst>
              <a:ext uri="{FF2B5EF4-FFF2-40B4-BE49-F238E27FC236}">
                <a16:creationId xmlns:a16="http://schemas.microsoft.com/office/drawing/2014/main" id="{3E858ADF-CF38-42B6-A504-648AA820FD40}"/>
              </a:ext>
            </a:extLst>
          </p:cNvPr>
          <p:cNvSpPr/>
          <p:nvPr/>
        </p:nvSpPr>
        <p:spPr>
          <a:xfrm>
            <a:off x="10785390" y="5810587"/>
            <a:ext cx="55917" cy="20246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192;p26">
            <a:extLst>
              <a:ext uri="{FF2B5EF4-FFF2-40B4-BE49-F238E27FC236}">
                <a16:creationId xmlns:a16="http://schemas.microsoft.com/office/drawing/2014/main" id="{2317E4D7-64F3-496C-AE69-9B76C1097301}"/>
              </a:ext>
            </a:extLst>
          </p:cNvPr>
          <p:cNvSpPr/>
          <p:nvPr/>
        </p:nvSpPr>
        <p:spPr>
          <a:xfrm>
            <a:off x="10979625" y="5810587"/>
            <a:ext cx="55917" cy="20246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193;p26">
            <a:extLst>
              <a:ext uri="{FF2B5EF4-FFF2-40B4-BE49-F238E27FC236}">
                <a16:creationId xmlns:a16="http://schemas.microsoft.com/office/drawing/2014/main" id="{D199AB92-61D6-4497-BF51-D572D54922BA}"/>
              </a:ext>
            </a:extLst>
          </p:cNvPr>
          <p:cNvSpPr/>
          <p:nvPr/>
        </p:nvSpPr>
        <p:spPr>
          <a:xfrm>
            <a:off x="10521676" y="4867015"/>
            <a:ext cx="19725" cy="30312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194;p26">
            <a:extLst>
              <a:ext uri="{FF2B5EF4-FFF2-40B4-BE49-F238E27FC236}">
                <a16:creationId xmlns:a16="http://schemas.microsoft.com/office/drawing/2014/main" id="{06EE481F-2B09-4DF8-B595-22BB52FFC1E2}"/>
              </a:ext>
            </a:extLst>
          </p:cNvPr>
          <p:cNvSpPr/>
          <p:nvPr/>
        </p:nvSpPr>
        <p:spPr>
          <a:xfrm>
            <a:off x="9854349" y="4395169"/>
            <a:ext cx="1302315" cy="1894941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195;p26">
            <a:extLst>
              <a:ext uri="{FF2B5EF4-FFF2-40B4-BE49-F238E27FC236}">
                <a16:creationId xmlns:a16="http://schemas.microsoft.com/office/drawing/2014/main" id="{C8FE9869-0531-402D-B39E-50D5DF4754EB}"/>
              </a:ext>
            </a:extLst>
          </p:cNvPr>
          <p:cNvSpPr/>
          <p:nvPr/>
        </p:nvSpPr>
        <p:spPr>
          <a:xfrm>
            <a:off x="10752137" y="4800366"/>
            <a:ext cx="19689" cy="30595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196;p26">
            <a:extLst>
              <a:ext uri="{FF2B5EF4-FFF2-40B4-BE49-F238E27FC236}">
                <a16:creationId xmlns:a16="http://schemas.microsoft.com/office/drawing/2014/main" id="{54A0F3DB-A112-487F-A358-A34EB38415CC}"/>
              </a:ext>
            </a:extLst>
          </p:cNvPr>
          <p:cNvGrpSpPr/>
          <p:nvPr/>
        </p:nvGrpSpPr>
        <p:grpSpPr>
          <a:xfrm>
            <a:off x="9909968" y="4511811"/>
            <a:ext cx="1136248" cy="1667175"/>
            <a:chOff x="6117656" y="2752309"/>
            <a:chExt cx="1407691" cy="1286147"/>
          </a:xfrm>
        </p:grpSpPr>
        <p:sp>
          <p:nvSpPr>
            <p:cNvPr id="502" name="Google Shape;197;p26">
              <a:extLst>
                <a:ext uri="{FF2B5EF4-FFF2-40B4-BE49-F238E27FC236}">
                  <a16:creationId xmlns:a16="http://schemas.microsoft.com/office/drawing/2014/main" id="{94FA5C64-E4CA-4298-B19E-6B4866943F20}"/>
                </a:ext>
              </a:extLst>
            </p:cNvPr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98;p26">
              <a:extLst>
                <a:ext uri="{FF2B5EF4-FFF2-40B4-BE49-F238E27FC236}">
                  <a16:creationId xmlns:a16="http://schemas.microsoft.com/office/drawing/2014/main" id="{7CB7CF7B-474C-4535-9121-14CA36D0ADDC}"/>
                </a:ext>
              </a:extLst>
            </p:cNvPr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99;p26">
              <a:extLst>
                <a:ext uri="{FF2B5EF4-FFF2-40B4-BE49-F238E27FC236}">
                  <a16:creationId xmlns:a16="http://schemas.microsoft.com/office/drawing/2014/main" id="{288F8016-FC80-4E78-ACCD-5A55F6606344}"/>
                </a:ext>
              </a:extLst>
            </p:cNvPr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00;p26">
              <a:extLst>
                <a:ext uri="{FF2B5EF4-FFF2-40B4-BE49-F238E27FC236}">
                  <a16:creationId xmlns:a16="http://schemas.microsoft.com/office/drawing/2014/main" id="{C55DDCB3-CFD6-4139-A7DF-5B9AD0BE70F0}"/>
                </a:ext>
              </a:extLst>
            </p:cNvPr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01;p26">
              <a:extLst>
                <a:ext uri="{FF2B5EF4-FFF2-40B4-BE49-F238E27FC236}">
                  <a16:creationId xmlns:a16="http://schemas.microsoft.com/office/drawing/2014/main" id="{4FBC6037-4258-4060-946D-CD1028DD4E77}"/>
                </a:ext>
              </a:extLst>
            </p:cNvPr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02;p26">
              <a:extLst>
                <a:ext uri="{FF2B5EF4-FFF2-40B4-BE49-F238E27FC236}">
                  <a16:creationId xmlns:a16="http://schemas.microsoft.com/office/drawing/2014/main" id="{97C3C671-FD0E-4E63-89E4-638CC30896EB}"/>
                </a:ext>
              </a:extLst>
            </p:cNvPr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03;p26">
              <a:extLst>
                <a:ext uri="{FF2B5EF4-FFF2-40B4-BE49-F238E27FC236}">
                  <a16:creationId xmlns:a16="http://schemas.microsoft.com/office/drawing/2014/main" id="{3348122E-1EAD-49CD-80C4-B18C0C32E369}"/>
                </a:ext>
              </a:extLst>
            </p:cNvPr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04;p26">
              <a:extLst>
                <a:ext uri="{FF2B5EF4-FFF2-40B4-BE49-F238E27FC236}">
                  <a16:creationId xmlns:a16="http://schemas.microsoft.com/office/drawing/2014/main" id="{9FC2437C-3AE5-45AA-976C-55BB7277797A}"/>
                </a:ext>
              </a:extLst>
            </p:cNvPr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05;p26">
              <a:extLst>
                <a:ext uri="{FF2B5EF4-FFF2-40B4-BE49-F238E27FC236}">
                  <a16:creationId xmlns:a16="http://schemas.microsoft.com/office/drawing/2014/main" id="{A3D1428C-7A73-4E1D-9752-C2E0196CF23B}"/>
                </a:ext>
              </a:extLst>
            </p:cNvPr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06;p26">
              <a:extLst>
                <a:ext uri="{FF2B5EF4-FFF2-40B4-BE49-F238E27FC236}">
                  <a16:creationId xmlns:a16="http://schemas.microsoft.com/office/drawing/2014/main" id="{4B2882BF-27F4-44A7-9301-43C3032CCDD1}"/>
                </a:ext>
              </a:extLst>
            </p:cNvPr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07;p26">
              <a:extLst>
                <a:ext uri="{FF2B5EF4-FFF2-40B4-BE49-F238E27FC236}">
                  <a16:creationId xmlns:a16="http://schemas.microsoft.com/office/drawing/2014/main" id="{A4DA976C-A076-42B9-97D5-1FDC5A5768A5}"/>
                </a:ext>
              </a:extLst>
            </p:cNvPr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08;p26">
              <a:extLst>
                <a:ext uri="{FF2B5EF4-FFF2-40B4-BE49-F238E27FC236}">
                  <a16:creationId xmlns:a16="http://schemas.microsoft.com/office/drawing/2014/main" id="{6F61AF13-D949-45EE-A1D7-67F6781E4AEF}"/>
                </a:ext>
              </a:extLst>
            </p:cNvPr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09;p26">
              <a:extLst>
                <a:ext uri="{FF2B5EF4-FFF2-40B4-BE49-F238E27FC236}">
                  <a16:creationId xmlns:a16="http://schemas.microsoft.com/office/drawing/2014/main" id="{5BD19F27-9FFF-4D9C-BF4B-72E09D3ADBD0}"/>
                </a:ext>
              </a:extLst>
            </p:cNvPr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10;p26">
              <a:extLst>
                <a:ext uri="{FF2B5EF4-FFF2-40B4-BE49-F238E27FC236}">
                  <a16:creationId xmlns:a16="http://schemas.microsoft.com/office/drawing/2014/main" id="{106CC452-440C-4DE0-A7B8-3176ADE219DB}"/>
                </a:ext>
              </a:extLst>
            </p:cNvPr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11;p26">
              <a:extLst>
                <a:ext uri="{FF2B5EF4-FFF2-40B4-BE49-F238E27FC236}">
                  <a16:creationId xmlns:a16="http://schemas.microsoft.com/office/drawing/2014/main" id="{3480849E-70BF-484A-8F35-C025303F0681}"/>
                </a:ext>
              </a:extLst>
            </p:cNvPr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12;p26">
              <a:extLst>
                <a:ext uri="{FF2B5EF4-FFF2-40B4-BE49-F238E27FC236}">
                  <a16:creationId xmlns:a16="http://schemas.microsoft.com/office/drawing/2014/main" id="{452E27A7-020D-459B-A4DC-25B0A0956FD9}"/>
                </a:ext>
              </a:extLst>
            </p:cNvPr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13;p26">
              <a:extLst>
                <a:ext uri="{FF2B5EF4-FFF2-40B4-BE49-F238E27FC236}">
                  <a16:creationId xmlns:a16="http://schemas.microsoft.com/office/drawing/2014/main" id="{335ADA0C-D3B3-4384-8937-C79478DAEF79}"/>
                </a:ext>
              </a:extLst>
            </p:cNvPr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14;p26">
              <a:extLst>
                <a:ext uri="{FF2B5EF4-FFF2-40B4-BE49-F238E27FC236}">
                  <a16:creationId xmlns:a16="http://schemas.microsoft.com/office/drawing/2014/main" id="{20C602C4-B9EC-4B8E-BA33-C83432115D2E}"/>
                </a:ext>
              </a:extLst>
            </p:cNvPr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225;p26">
            <a:extLst>
              <a:ext uri="{FF2B5EF4-FFF2-40B4-BE49-F238E27FC236}">
                <a16:creationId xmlns:a16="http://schemas.microsoft.com/office/drawing/2014/main" id="{C7206EA7-1742-48FF-845A-2AC3D9D89677}"/>
              </a:ext>
            </a:extLst>
          </p:cNvPr>
          <p:cNvGrpSpPr/>
          <p:nvPr/>
        </p:nvGrpSpPr>
        <p:grpSpPr>
          <a:xfrm>
            <a:off x="9787832" y="2661788"/>
            <a:ext cx="731303" cy="177150"/>
            <a:chOff x="5966342" y="1378202"/>
            <a:chExt cx="906007" cy="136663"/>
          </a:xfrm>
        </p:grpSpPr>
        <p:sp>
          <p:nvSpPr>
            <p:cNvPr id="489" name="Google Shape;226;p26">
              <a:extLst>
                <a:ext uri="{FF2B5EF4-FFF2-40B4-BE49-F238E27FC236}">
                  <a16:creationId xmlns:a16="http://schemas.microsoft.com/office/drawing/2014/main" id="{F2BE2CBF-1DD0-43CF-827F-952DCB4FC983}"/>
                </a:ext>
              </a:extLst>
            </p:cNvPr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27;p26">
              <a:extLst>
                <a:ext uri="{FF2B5EF4-FFF2-40B4-BE49-F238E27FC236}">
                  <a16:creationId xmlns:a16="http://schemas.microsoft.com/office/drawing/2014/main" id="{E18DC770-BD63-422D-947B-44865D0947AD}"/>
                </a:ext>
              </a:extLst>
            </p:cNvPr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28;p26">
              <a:extLst>
                <a:ext uri="{FF2B5EF4-FFF2-40B4-BE49-F238E27FC236}">
                  <a16:creationId xmlns:a16="http://schemas.microsoft.com/office/drawing/2014/main" id="{97EE6093-68EB-4752-829D-94CA4A031154}"/>
                </a:ext>
              </a:extLst>
            </p:cNvPr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29;p26">
              <a:extLst>
                <a:ext uri="{FF2B5EF4-FFF2-40B4-BE49-F238E27FC236}">
                  <a16:creationId xmlns:a16="http://schemas.microsoft.com/office/drawing/2014/main" id="{A87077B0-A8CE-426F-9C1B-8B099DF6B0CF}"/>
                </a:ext>
              </a:extLst>
            </p:cNvPr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231;p26">
            <a:extLst>
              <a:ext uri="{FF2B5EF4-FFF2-40B4-BE49-F238E27FC236}">
                <a16:creationId xmlns:a16="http://schemas.microsoft.com/office/drawing/2014/main" id="{111BCD36-52B6-4D72-88FF-9C4E7C5B5E70}"/>
              </a:ext>
            </a:extLst>
          </p:cNvPr>
          <p:cNvSpPr/>
          <p:nvPr/>
        </p:nvSpPr>
        <p:spPr>
          <a:xfrm>
            <a:off x="11279602" y="4455460"/>
            <a:ext cx="401012" cy="612604"/>
          </a:xfrm>
          <a:custGeom>
            <a:avLst/>
            <a:gdLst/>
            <a:ahLst/>
            <a:cxnLst/>
            <a:rect l="l" t="t" r="r" b="b"/>
            <a:pathLst>
              <a:path w="11324" h="10772" extrusionOk="0">
                <a:moveTo>
                  <a:pt x="5922" y="1"/>
                </a:moveTo>
                <a:cubicBezTo>
                  <a:pt x="5106" y="1"/>
                  <a:pt x="4261" y="192"/>
                  <a:pt x="3483" y="573"/>
                </a:cubicBezTo>
                <a:cubicBezTo>
                  <a:pt x="2399" y="1115"/>
                  <a:pt x="1473" y="2063"/>
                  <a:pt x="957" y="3243"/>
                </a:cubicBezTo>
                <a:cubicBezTo>
                  <a:pt x="555" y="4152"/>
                  <a:pt x="442" y="5153"/>
                  <a:pt x="555" y="6088"/>
                </a:cubicBezTo>
                <a:cubicBezTo>
                  <a:pt x="621" y="6556"/>
                  <a:pt x="743" y="7006"/>
                  <a:pt x="910" y="7430"/>
                </a:cubicBezTo>
                <a:cubicBezTo>
                  <a:pt x="1077" y="7838"/>
                  <a:pt x="1295" y="8215"/>
                  <a:pt x="1542" y="8563"/>
                </a:cubicBezTo>
                <a:lnTo>
                  <a:pt x="1542" y="8563"/>
                </a:lnTo>
                <a:cubicBezTo>
                  <a:pt x="1044" y="9137"/>
                  <a:pt x="560" y="9694"/>
                  <a:pt x="101" y="10223"/>
                </a:cubicBezTo>
                <a:lnTo>
                  <a:pt x="0" y="10336"/>
                </a:lnTo>
                <a:lnTo>
                  <a:pt x="0" y="10336"/>
                </a:lnTo>
                <a:lnTo>
                  <a:pt x="153" y="10306"/>
                </a:lnTo>
                <a:cubicBezTo>
                  <a:pt x="1085" y="10128"/>
                  <a:pt x="1978" y="9954"/>
                  <a:pt x="2797" y="9798"/>
                </a:cubicBezTo>
                <a:lnTo>
                  <a:pt x="2797" y="9798"/>
                </a:lnTo>
                <a:cubicBezTo>
                  <a:pt x="3776" y="10473"/>
                  <a:pt x="4868" y="10768"/>
                  <a:pt x="5822" y="10768"/>
                </a:cubicBezTo>
                <a:cubicBezTo>
                  <a:pt x="5831" y="10768"/>
                  <a:pt x="5839" y="10768"/>
                  <a:pt x="5847" y="10768"/>
                </a:cubicBezTo>
                <a:cubicBezTo>
                  <a:pt x="5892" y="10770"/>
                  <a:pt x="5938" y="10771"/>
                  <a:pt x="5984" y="10771"/>
                </a:cubicBezTo>
                <a:cubicBezTo>
                  <a:pt x="6057" y="10771"/>
                  <a:pt x="6131" y="10768"/>
                  <a:pt x="6201" y="10760"/>
                </a:cubicBezTo>
                <a:cubicBezTo>
                  <a:pt x="6319" y="10751"/>
                  <a:pt x="6433" y="10747"/>
                  <a:pt x="6547" y="10734"/>
                </a:cubicBezTo>
                <a:cubicBezTo>
                  <a:pt x="6769" y="10695"/>
                  <a:pt x="6983" y="10673"/>
                  <a:pt x="7185" y="10611"/>
                </a:cubicBezTo>
                <a:cubicBezTo>
                  <a:pt x="7285" y="10585"/>
                  <a:pt x="7386" y="10558"/>
                  <a:pt x="7481" y="10532"/>
                </a:cubicBezTo>
                <a:cubicBezTo>
                  <a:pt x="7574" y="10498"/>
                  <a:pt x="7665" y="10467"/>
                  <a:pt x="7757" y="10432"/>
                </a:cubicBezTo>
                <a:cubicBezTo>
                  <a:pt x="7941" y="10375"/>
                  <a:pt x="8098" y="10288"/>
                  <a:pt x="8256" y="10217"/>
                </a:cubicBezTo>
                <a:cubicBezTo>
                  <a:pt x="8875" y="9912"/>
                  <a:pt x="9287" y="9558"/>
                  <a:pt x="9557" y="9313"/>
                </a:cubicBezTo>
                <a:cubicBezTo>
                  <a:pt x="9688" y="9186"/>
                  <a:pt x="9776" y="9077"/>
                  <a:pt x="9841" y="9011"/>
                </a:cubicBezTo>
                <a:cubicBezTo>
                  <a:pt x="9907" y="8942"/>
                  <a:pt x="9934" y="8902"/>
                  <a:pt x="9934" y="8902"/>
                </a:cubicBezTo>
                <a:lnTo>
                  <a:pt x="9934" y="8902"/>
                </a:lnTo>
                <a:cubicBezTo>
                  <a:pt x="9934" y="8902"/>
                  <a:pt x="9898" y="8933"/>
                  <a:pt x="9833" y="8999"/>
                </a:cubicBezTo>
                <a:cubicBezTo>
                  <a:pt x="9763" y="9064"/>
                  <a:pt x="9671" y="9169"/>
                  <a:pt x="9536" y="9291"/>
                </a:cubicBezTo>
                <a:cubicBezTo>
                  <a:pt x="9265" y="9527"/>
                  <a:pt x="8849" y="9872"/>
                  <a:pt x="8234" y="10170"/>
                </a:cubicBezTo>
                <a:cubicBezTo>
                  <a:pt x="8076" y="10240"/>
                  <a:pt x="7915" y="10322"/>
                  <a:pt x="7735" y="10375"/>
                </a:cubicBezTo>
                <a:cubicBezTo>
                  <a:pt x="7648" y="10406"/>
                  <a:pt x="7556" y="10441"/>
                  <a:pt x="7465" y="10471"/>
                </a:cubicBezTo>
                <a:cubicBezTo>
                  <a:pt x="7368" y="10498"/>
                  <a:pt x="7268" y="10520"/>
                  <a:pt x="7171" y="10546"/>
                </a:cubicBezTo>
                <a:cubicBezTo>
                  <a:pt x="6971" y="10602"/>
                  <a:pt x="6757" y="10624"/>
                  <a:pt x="6538" y="10663"/>
                </a:cubicBezTo>
                <a:cubicBezTo>
                  <a:pt x="6428" y="10673"/>
                  <a:pt x="6315" y="10677"/>
                  <a:pt x="6197" y="10685"/>
                </a:cubicBezTo>
                <a:cubicBezTo>
                  <a:pt x="6135" y="10693"/>
                  <a:pt x="6071" y="10696"/>
                  <a:pt x="6008" y="10696"/>
                </a:cubicBezTo>
                <a:cubicBezTo>
                  <a:pt x="5954" y="10696"/>
                  <a:pt x="5901" y="10694"/>
                  <a:pt x="5847" y="10689"/>
                </a:cubicBezTo>
                <a:cubicBezTo>
                  <a:pt x="4895" y="10689"/>
                  <a:pt x="3806" y="10388"/>
                  <a:pt x="2836" y="9707"/>
                </a:cubicBezTo>
                <a:lnTo>
                  <a:pt x="2818" y="9693"/>
                </a:lnTo>
                <a:lnTo>
                  <a:pt x="2802" y="9698"/>
                </a:lnTo>
                <a:cubicBezTo>
                  <a:pt x="2019" y="9847"/>
                  <a:pt x="1171" y="10008"/>
                  <a:pt x="281" y="10176"/>
                </a:cubicBezTo>
                <a:lnTo>
                  <a:pt x="281" y="10176"/>
                </a:lnTo>
                <a:cubicBezTo>
                  <a:pt x="720" y="9676"/>
                  <a:pt x="1181" y="9146"/>
                  <a:pt x="1652" y="8605"/>
                </a:cubicBezTo>
                <a:lnTo>
                  <a:pt x="1682" y="8571"/>
                </a:lnTo>
                <a:lnTo>
                  <a:pt x="1656" y="8535"/>
                </a:lnTo>
                <a:cubicBezTo>
                  <a:pt x="1408" y="8182"/>
                  <a:pt x="1184" y="7801"/>
                  <a:pt x="1014" y="7391"/>
                </a:cubicBezTo>
                <a:cubicBezTo>
                  <a:pt x="852" y="6971"/>
                  <a:pt x="734" y="6530"/>
                  <a:pt x="668" y="6070"/>
                </a:cubicBezTo>
                <a:cubicBezTo>
                  <a:pt x="559" y="5157"/>
                  <a:pt x="668" y="4178"/>
                  <a:pt x="1067" y="3291"/>
                </a:cubicBezTo>
                <a:cubicBezTo>
                  <a:pt x="1569" y="2137"/>
                  <a:pt x="2478" y="1207"/>
                  <a:pt x="3536" y="673"/>
                </a:cubicBezTo>
                <a:cubicBezTo>
                  <a:pt x="4296" y="301"/>
                  <a:pt x="5124" y="110"/>
                  <a:pt x="5925" y="110"/>
                </a:cubicBezTo>
                <a:cubicBezTo>
                  <a:pt x="6244" y="110"/>
                  <a:pt x="6558" y="140"/>
                  <a:pt x="6862" y="201"/>
                </a:cubicBezTo>
                <a:cubicBezTo>
                  <a:pt x="7394" y="302"/>
                  <a:pt x="7910" y="463"/>
                  <a:pt x="8360" y="713"/>
                </a:cubicBezTo>
                <a:cubicBezTo>
                  <a:pt x="8815" y="957"/>
                  <a:pt x="9230" y="1246"/>
                  <a:pt x="9575" y="1591"/>
                </a:cubicBezTo>
                <a:cubicBezTo>
                  <a:pt x="10287" y="2256"/>
                  <a:pt x="10733" y="3077"/>
                  <a:pt x="10973" y="3864"/>
                </a:cubicBezTo>
                <a:cubicBezTo>
                  <a:pt x="11223" y="4654"/>
                  <a:pt x="11253" y="5419"/>
                  <a:pt x="11170" y="6070"/>
                </a:cubicBezTo>
                <a:cubicBezTo>
                  <a:pt x="11096" y="6726"/>
                  <a:pt x="10894" y="7264"/>
                  <a:pt x="10702" y="7683"/>
                </a:cubicBezTo>
                <a:cubicBezTo>
                  <a:pt x="10650" y="7788"/>
                  <a:pt x="10602" y="7889"/>
                  <a:pt x="10559" y="7980"/>
                </a:cubicBezTo>
                <a:cubicBezTo>
                  <a:pt x="10511" y="8067"/>
                  <a:pt x="10454" y="8151"/>
                  <a:pt x="10410" y="8225"/>
                </a:cubicBezTo>
                <a:cubicBezTo>
                  <a:pt x="10318" y="8378"/>
                  <a:pt x="10235" y="8509"/>
                  <a:pt x="10156" y="8601"/>
                </a:cubicBezTo>
                <a:cubicBezTo>
                  <a:pt x="10087" y="8697"/>
                  <a:pt x="10029" y="8771"/>
                  <a:pt x="9990" y="8824"/>
                </a:cubicBezTo>
                <a:cubicBezTo>
                  <a:pt x="9950" y="8876"/>
                  <a:pt x="9934" y="8902"/>
                  <a:pt x="9934" y="8902"/>
                </a:cubicBezTo>
                <a:cubicBezTo>
                  <a:pt x="9938" y="8902"/>
                  <a:pt x="9960" y="8880"/>
                  <a:pt x="9999" y="8833"/>
                </a:cubicBezTo>
                <a:cubicBezTo>
                  <a:pt x="10043" y="8781"/>
                  <a:pt x="10099" y="8706"/>
                  <a:pt x="10174" y="8614"/>
                </a:cubicBezTo>
                <a:cubicBezTo>
                  <a:pt x="10257" y="8523"/>
                  <a:pt x="10344" y="8396"/>
                  <a:pt x="10436" y="8243"/>
                </a:cubicBezTo>
                <a:cubicBezTo>
                  <a:pt x="10484" y="8168"/>
                  <a:pt x="10541" y="8089"/>
                  <a:pt x="10593" y="7998"/>
                </a:cubicBezTo>
                <a:cubicBezTo>
                  <a:pt x="10642" y="7906"/>
                  <a:pt x="10690" y="7810"/>
                  <a:pt x="10742" y="7706"/>
                </a:cubicBezTo>
                <a:cubicBezTo>
                  <a:pt x="10943" y="7286"/>
                  <a:pt x="11152" y="6744"/>
                  <a:pt x="11235" y="6080"/>
                </a:cubicBezTo>
                <a:cubicBezTo>
                  <a:pt x="11323" y="5419"/>
                  <a:pt x="11297" y="4646"/>
                  <a:pt x="11057" y="3842"/>
                </a:cubicBezTo>
                <a:cubicBezTo>
                  <a:pt x="10816" y="3038"/>
                  <a:pt x="10362" y="2203"/>
                  <a:pt x="9645" y="1522"/>
                </a:cubicBezTo>
                <a:cubicBezTo>
                  <a:pt x="9295" y="1171"/>
                  <a:pt x="8871" y="870"/>
                  <a:pt x="8409" y="626"/>
                </a:cubicBezTo>
                <a:cubicBezTo>
                  <a:pt x="7949" y="368"/>
                  <a:pt x="7425" y="197"/>
                  <a:pt x="6878" y="92"/>
                </a:cubicBezTo>
                <a:cubicBezTo>
                  <a:pt x="6568" y="31"/>
                  <a:pt x="6247" y="1"/>
                  <a:pt x="592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233;p26">
            <a:extLst>
              <a:ext uri="{FF2B5EF4-FFF2-40B4-BE49-F238E27FC236}">
                <a16:creationId xmlns:a16="http://schemas.microsoft.com/office/drawing/2014/main" id="{0929D340-2C7D-4399-A219-04A4CDC8DEE3}"/>
              </a:ext>
            </a:extLst>
          </p:cNvPr>
          <p:cNvGrpSpPr/>
          <p:nvPr/>
        </p:nvGrpSpPr>
        <p:grpSpPr>
          <a:xfrm>
            <a:off x="11041190" y="2747987"/>
            <a:ext cx="895741" cy="1299922"/>
            <a:chOff x="7746695" y="1525901"/>
            <a:chExt cx="1109728" cy="1002828"/>
          </a:xfrm>
        </p:grpSpPr>
        <p:sp>
          <p:nvSpPr>
            <p:cNvPr id="471" name="Google Shape;234;p26">
              <a:extLst>
                <a:ext uri="{FF2B5EF4-FFF2-40B4-BE49-F238E27FC236}">
                  <a16:creationId xmlns:a16="http://schemas.microsoft.com/office/drawing/2014/main" id="{FF417843-994C-47E0-B2EB-16715BB06CD5}"/>
                </a:ext>
              </a:extLst>
            </p:cNvPr>
            <p:cNvSpPr/>
            <p:nvPr/>
          </p:nvSpPr>
          <p:spPr>
            <a:xfrm>
              <a:off x="7746695" y="1525901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235;p26">
              <a:extLst>
                <a:ext uri="{FF2B5EF4-FFF2-40B4-BE49-F238E27FC236}">
                  <a16:creationId xmlns:a16="http://schemas.microsoft.com/office/drawing/2014/main" id="{8D67950A-A793-496B-B582-63768FA38B9C}"/>
                </a:ext>
              </a:extLst>
            </p:cNvPr>
            <p:cNvGrpSpPr/>
            <p:nvPr/>
          </p:nvGrpSpPr>
          <p:grpSpPr>
            <a:xfrm>
              <a:off x="7808309" y="1610467"/>
              <a:ext cx="966994" cy="714803"/>
              <a:chOff x="7183784" y="1476167"/>
              <a:chExt cx="966994" cy="714803"/>
            </a:xfrm>
          </p:grpSpPr>
          <p:sp>
            <p:nvSpPr>
              <p:cNvPr id="473" name="Google Shape;236;p26">
                <a:extLst>
                  <a:ext uri="{FF2B5EF4-FFF2-40B4-BE49-F238E27FC236}">
                    <a16:creationId xmlns:a16="http://schemas.microsoft.com/office/drawing/2014/main" id="{BB3376DB-830D-4281-B221-E7AA9785E62E}"/>
                  </a:ext>
                </a:extLst>
              </p:cNvPr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237;p26">
                <a:extLst>
                  <a:ext uri="{FF2B5EF4-FFF2-40B4-BE49-F238E27FC236}">
                    <a16:creationId xmlns:a16="http://schemas.microsoft.com/office/drawing/2014/main" id="{913ECB00-640A-4019-B1AF-161494AC3FCD}"/>
                  </a:ext>
                </a:extLst>
              </p:cNvPr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238;p26">
                <a:extLst>
                  <a:ext uri="{FF2B5EF4-FFF2-40B4-BE49-F238E27FC236}">
                    <a16:creationId xmlns:a16="http://schemas.microsoft.com/office/drawing/2014/main" id="{200738CB-FC77-4BBC-9980-E945D4E91A80}"/>
                  </a:ext>
                </a:extLst>
              </p:cNvPr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239;p26">
                <a:extLst>
                  <a:ext uri="{FF2B5EF4-FFF2-40B4-BE49-F238E27FC236}">
                    <a16:creationId xmlns:a16="http://schemas.microsoft.com/office/drawing/2014/main" id="{664FEDB7-CBF6-4336-91D5-DCE0E8A5BD57}"/>
                  </a:ext>
                </a:extLst>
              </p:cNvPr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240;p26">
                <a:extLst>
                  <a:ext uri="{FF2B5EF4-FFF2-40B4-BE49-F238E27FC236}">
                    <a16:creationId xmlns:a16="http://schemas.microsoft.com/office/drawing/2014/main" id="{7C30CDFF-A8E7-495E-A8CA-70283627F7E6}"/>
                  </a:ext>
                </a:extLst>
              </p:cNvPr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241;p26">
                <a:extLst>
                  <a:ext uri="{FF2B5EF4-FFF2-40B4-BE49-F238E27FC236}">
                    <a16:creationId xmlns:a16="http://schemas.microsoft.com/office/drawing/2014/main" id="{E32B88C8-D6C7-4769-B146-821D33EE7BEF}"/>
                  </a:ext>
                </a:extLst>
              </p:cNvPr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242;p26">
                <a:extLst>
                  <a:ext uri="{FF2B5EF4-FFF2-40B4-BE49-F238E27FC236}">
                    <a16:creationId xmlns:a16="http://schemas.microsoft.com/office/drawing/2014/main" id="{F62609C4-41C4-4AF4-8790-E68F81E26167}"/>
                  </a:ext>
                </a:extLst>
              </p:cNvPr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243;p26">
                <a:extLst>
                  <a:ext uri="{FF2B5EF4-FFF2-40B4-BE49-F238E27FC236}">
                    <a16:creationId xmlns:a16="http://schemas.microsoft.com/office/drawing/2014/main" id="{ABC3C7B7-D9C7-459F-993E-2CEE0371BFFA}"/>
                  </a:ext>
                </a:extLst>
              </p:cNvPr>
              <p:cNvSpPr/>
              <p:nvPr/>
            </p:nvSpPr>
            <p:spPr>
              <a:xfrm>
                <a:off x="7650813" y="1565528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244;p26">
                <a:extLst>
                  <a:ext uri="{FF2B5EF4-FFF2-40B4-BE49-F238E27FC236}">
                    <a16:creationId xmlns:a16="http://schemas.microsoft.com/office/drawing/2014/main" id="{455790AF-3BD4-4DD1-B2E9-59894670CB89}"/>
                  </a:ext>
                </a:extLst>
              </p:cNvPr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245;p26">
                <a:extLst>
                  <a:ext uri="{FF2B5EF4-FFF2-40B4-BE49-F238E27FC236}">
                    <a16:creationId xmlns:a16="http://schemas.microsoft.com/office/drawing/2014/main" id="{BCE5812D-C99E-430B-898E-3FECA07D9990}"/>
                  </a:ext>
                </a:extLst>
              </p:cNvPr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246;p26">
                <a:extLst>
                  <a:ext uri="{FF2B5EF4-FFF2-40B4-BE49-F238E27FC236}">
                    <a16:creationId xmlns:a16="http://schemas.microsoft.com/office/drawing/2014/main" id="{89C3B4A2-C8E7-47CC-8217-1DE99FF9DA84}"/>
                  </a:ext>
                </a:extLst>
              </p:cNvPr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247;p26">
                <a:extLst>
                  <a:ext uri="{FF2B5EF4-FFF2-40B4-BE49-F238E27FC236}">
                    <a16:creationId xmlns:a16="http://schemas.microsoft.com/office/drawing/2014/main" id="{B88A59BA-05BA-4C53-B3A5-6E7B454CEABC}"/>
                  </a:ext>
                </a:extLst>
              </p:cNvPr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248;p26">
                <a:extLst>
                  <a:ext uri="{FF2B5EF4-FFF2-40B4-BE49-F238E27FC236}">
                    <a16:creationId xmlns:a16="http://schemas.microsoft.com/office/drawing/2014/main" id="{2451B6E1-A207-46CC-B593-7198B771DC57}"/>
                  </a:ext>
                </a:extLst>
              </p:cNvPr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249;p26">
                <a:extLst>
                  <a:ext uri="{FF2B5EF4-FFF2-40B4-BE49-F238E27FC236}">
                    <a16:creationId xmlns:a16="http://schemas.microsoft.com/office/drawing/2014/main" id="{23310F13-E1F0-4DF2-9EC5-FCCE5413BFEB}"/>
                  </a:ext>
                </a:extLst>
              </p:cNvPr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250;p26">
                <a:extLst>
                  <a:ext uri="{FF2B5EF4-FFF2-40B4-BE49-F238E27FC236}">
                    <a16:creationId xmlns:a16="http://schemas.microsoft.com/office/drawing/2014/main" id="{EA014738-DB85-4124-AEB3-344B0F493930}"/>
                  </a:ext>
                </a:extLst>
              </p:cNvPr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251;p26">
                <a:extLst>
                  <a:ext uri="{FF2B5EF4-FFF2-40B4-BE49-F238E27FC236}">
                    <a16:creationId xmlns:a16="http://schemas.microsoft.com/office/drawing/2014/main" id="{B92FDDFC-BD4C-4E88-9B5B-9DBD7AC6C243}"/>
                  </a:ext>
                </a:extLst>
              </p:cNvPr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252;p26">
            <a:extLst>
              <a:ext uri="{FF2B5EF4-FFF2-40B4-BE49-F238E27FC236}">
                <a16:creationId xmlns:a16="http://schemas.microsoft.com/office/drawing/2014/main" id="{1016A671-541E-4571-AE44-0F924EE98BFA}"/>
              </a:ext>
            </a:extLst>
          </p:cNvPr>
          <p:cNvGrpSpPr/>
          <p:nvPr/>
        </p:nvGrpSpPr>
        <p:grpSpPr>
          <a:xfrm flipH="1">
            <a:off x="9967392" y="3199480"/>
            <a:ext cx="1227535" cy="3595022"/>
            <a:chOff x="-823765" y="1667843"/>
            <a:chExt cx="1580201" cy="2881743"/>
          </a:xfrm>
        </p:grpSpPr>
        <p:sp>
          <p:nvSpPr>
            <p:cNvPr id="321" name="Google Shape;253;p26">
              <a:extLst>
                <a:ext uri="{FF2B5EF4-FFF2-40B4-BE49-F238E27FC236}">
                  <a16:creationId xmlns:a16="http://schemas.microsoft.com/office/drawing/2014/main" id="{D2F3F2F4-7C92-4B14-B79B-B8AC9EA1A452}"/>
                </a:ext>
              </a:extLst>
            </p:cNvPr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54;p26">
              <a:extLst>
                <a:ext uri="{FF2B5EF4-FFF2-40B4-BE49-F238E27FC236}">
                  <a16:creationId xmlns:a16="http://schemas.microsoft.com/office/drawing/2014/main" id="{C496D6FA-55DB-479D-B039-731BA09AE573}"/>
                </a:ext>
              </a:extLst>
            </p:cNvPr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55;p26">
              <a:extLst>
                <a:ext uri="{FF2B5EF4-FFF2-40B4-BE49-F238E27FC236}">
                  <a16:creationId xmlns:a16="http://schemas.microsoft.com/office/drawing/2014/main" id="{6D17F6CA-49A3-44F0-BFA8-BD638E1E4C04}"/>
                </a:ext>
              </a:extLst>
            </p:cNvPr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56;p26">
              <a:extLst>
                <a:ext uri="{FF2B5EF4-FFF2-40B4-BE49-F238E27FC236}">
                  <a16:creationId xmlns:a16="http://schemas.microsoft.com/office/drawing/2014/main" id="{8E6E088D-14DA-4C36-A715-DE2400E26D31}"/>
                </a:ext>
              </a:extLst>
            </p:cNvPr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57;p26">
              <a:extLst>
                <a:ext uri="{FF2B5EF4-FFF2-40B4-BE49-F238E27FC236}">
                  <a16:creationId xmlns:a16="http://schemas.microsoft.com/office/drawing/2014/main" id="{83777D89-894F-423B-899E-BD58C80E6384}"/>
                </a:ext>
              </a:extLst>
            </p:cNvPr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58;p26">
              <a:extLst>
                <a:ext uri="{FF2B5EF4-FFF2-40B4-BE49-F238E27FC236}">
                  <a16:creationId xmlns:a16="http://schemas.microsoft.com/office/drawing/2014/main" id="{57684893-CC34-465B-A30F-011734A71F5B}"/>
                </a:ext>
              </a:extLst>
            </p:cNvPr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59;p26">
              <a:extLst>
                <a:ext uri="{FF2B5EF4-FFF2-40B4-BE49-F238E27FC236}">
                  <a16:creationId xmlns:a16="http://schemas.microsoft.com/office/drawing/2014/main" id="{3828DA5B-028B-4851-AB08-8B5FDD04A362}"/>
                </a:ext>
              </a:extLst>
            </p:cNvPr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60;p26">
              <a:extLst>
                <a:ext uri="{FF2B5EF4-FFF2-40B4-BE49-F238E27FC236}">
                  <a16:creationId xmlns:a16="http://schemas.microsoft.com/office/drawing/2014/main" id="{7FD0C03B-E10B-45E4-84AA-4C80B56F7BBA}"/>
                </a:ext>
              </a:extLst>
            </p:cNvPr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61;p26">
              <a:extLst>
                <a:ext uri="{FF2B5EF4-FFF2-40B4-BE49-F238E27FC236}">
                  <a16:creationId xmlns:a16="http://schemas.microsoft.com/office/drawing/2014/main" id="{7FE5BED2-AC98-4A14-9888-DD3BDBE74A6B}"/>
                </a:ext>
              </a:extLst>
            </p:cNvPr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62;p26">
              <a:extLst>
                <a:ext uri="{FF2B5EF4-FFF2-40B4-BE49-F238E27FC236}">
                  <a16:creationId xmlns:a16="http://schemas.microsoft.com/office/drawing/2014/main" id="{0DEB8099-5798-464B-979B-32A7A36AA8BE}"/>
                </a:ext>
              </a:extLst>
            </p:cNvPr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63;p26">
              <a:extLst>
                <a:ext uri="{FF2B5EF4-FFF2-40B4-BE49-F238E27FC236}">
                  <a16:creationId xmlns:a16="http://schemas.microsoft.com/office/drawing/2014/main" id="{C67BFDEC-AFE7-42F6-AE25-03122E0C8E05}"/>
                </a:ext>
              </a:extLst>
            </p:cNvPr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64;p26">
              <a:extLst>
                <a:ext uri="{FF2B5EF4-FFF2-40B4-BE49-F238E27FC236}">
                  <a16:creationId xmlns:a16="http://schemas.microsoft.com/office/drawing/2014/main" id="{10DFAF22-C91D-4B70-8953-61935719F3DB}"/>
                </a:ext>
              </a:extLst>
            </p:cNvPr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65;p26">
              <a:extLst>
                <a:ext uri="{FF2B5EF4-FFF2-40B4-BE49-F238E27FC236}">
                  <a16:creationId xmlns:a16="http://schemas.microsoft.com/office/drawing/2014/main" id="{DC733CEE-B138-4D54-B3F2-D8125B31187F}"/>
                </a:ext>
              </a:extLst>
            </p:cNvPr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66;p26">
              <a:extLst>
                <a:ext uri="{FF2B5EF4-FFF2-40B4-BE49-F238E27FC236}">
                  <a16:creationId xmlns:a16="http://schemas.microsoft.com/office/drawing/2014/main" id="{81B4EDB0-5C3A-4EE8-9A21-F559FFF1887A}"/>
                </a:ext>
              </a:extLst>
            </p:cNvPr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67;p26">
              <a:extLst>
                <a:ext uri="{FF2B5EF4-FFF2-40B4-BE49-F238E27FC236}">
                  <a16:creationId xmlns:a16="http://schemas.microsoft.com/office/drawing/2014/main" id="{173E8A8D-9B12-485A-BE1F-5C185F256550}"/>
                </a:ext>
              </a:extLst>
            </p:cNvPr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68;p26">
              <a:extLst>
                <a:ext uri="{FF2B5EF4-FFF2-40B4-BE49-F238E27FC236}">
                  <a16:creationId xmlns:a16="http://schemas.microsoft.com/office/drawing/2014/main" id="{C7413A02-22EB-48E4-B3B8-D0751C4A0921}"/>
                </a:ext>
              </a:extLst>
            </p:cNvPr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69;p26">
              <a:extLst>
                <a:ext uri="{FF2B5EF4-FFF2-40B4-BE49-F238E27FC236}">
                  <a16:creationId xmlns:a16="http://schemas.microsoft.com/office/drawing/2014/main" id="{8304CCB7-B5A0-4F4A-B4CC-87515077934D}"/>
                </a:ext>
              </a:extLst>
            </p:cNvPr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70;p26">
              <a:extLst>
                <a:ext uri="{FF2B5EF4-FFF2-40B4-BE49-F238E27FC236}">
                  <a16:creationId xmlns:a16="http://schemas.microsoft.com/office/drawing/2014/main" id="{4E72E9BB-8492-4F10-9E7F-B219802DD2BE}"/>
                </a:ext>
              </a:extLst>
            </p:cNvPr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71;p26">
              <a:extLst>
                <a:ext uri="{FF2B5EF4-FFF2-40B4-BE49-F238E27FC236}">
                  <a16:creationId xmlns:a16="http://schemas.microsoft.com/office/drawing/2014/main" id="{C756C900-B4C5-4315-9CB9-BC5CA4483EEB}"/>
                </a:ext>
              </a:extLst>
            </p:cNvPr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72;p26">
              <a:extLst>
                <a:ext uri="{FF2B5EF4-FFF2-40B4-BE49-F238E27FC236}">
                  <a16:creationId xmlns:a16="http://schemas.microsoft.com/office/drawing/2014/main" id="{ACFF3065-F0E9-4F2C-BF9A-1C79AF81286A}"/>
                </a:ext>
              </a:extLst>
            </p:cNvPr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73;p26">
              <a:extLst>
                <a:ext uri="{FF2B5EF4-FFF2-40B4-BE49-F238E27FC236}">
                  <a16:creationId xmlns:a16="http://schemas.microsoft.com/office/drawing/2014/main" id="{D632D3B8-57E1-4D0F-8829-C87FB7FA3162}"/>
                </a:ext>
              </a:extLst>
            </p:cNvPr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74;p26">
              <a:extLst>
                <a:ext uri="{FF2B5EF4-FFF2-40B4-BE49-F238E27FC236}">
                  <a16:creationId xmlns:a16="http://schemas.microsoft.com/office/drawing/2014/main" id="{B39DABE2-637E-4CBE-AF82-A6AD63CB5A10}"/>
                </a:ext>
              </a:extLst>
            </p:cNvPr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75;p26">
              <a:extLst>
                <a:ext uri="{FF2B5EF4-FFF2-40B4-BE49-F238E27FC236}">
                  <a16:creationId xmlns:a16="http://schemas.microsoft.com/office/drawing/2014/main" id="{F7B7D8CC-77D1-4BFC-9EC2-35252E884460}"/>
                </a:ext>
              </a:extLst>
            </p:cNvPr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76;p26">
              <a:extLst>
                <a:ext uri="{FF2B5EF4-FFF2-40B4-BE49-F238E27FC236}">
                  <a16:creationId xmlns:a16="http://schemas.microsoft.com/office/drawing/2014/main" id="{270F01B8-A11C-4D5D-88D2-314A33FCB516}"/>
                </a:ext>
              </a:extLst>
            </p:cNvPr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77;p26">
              <a:extLst>
                <a:ext uri="{FF2B5EF4-FFF2-40B4-BE49-F238E27FC236}">
                  <a16:creationId xmlns:a16="http://schemas.microsoft.com/office/drawing/2014/main" id="{58528A3F-3152-43DE-859B-B2F1C12E3C45}"/>
                </a:ext>
              </a:extLst>
            </p:cNvPr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78;p26">
              <a:extLst>
                <a:ext uri="{FF2B5EF4-FFF2-40B4-BE49-F238E27FC236}">
                  <a16:creationId xmlns:a16="http://schemas.microsoft.com/office/drawing/2014/main" id="{77F5917E-6EAB-4124-B16D-672464B0F270}"/>
                </a:ext>
              </a:extLst>
            </p:cNvPr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79;p26">
              <a:extLst>
                <a:ext uri="{FF2B5EF4-FFF2-40B4-BE49-F238E27FC236}">
                  <a16:creationId xmlns:a16="http://schemas.microsoft.com/office/drawing/2014/main" id="{A84DE75E-5359-48ED-B775-89CBB82478E4}"/>
                </a:ext>
              </a:extLst>
            </p:cNvPr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80;p26">
              <a:extLst>
                <a:ext uri="{FF2B5EF4-FFF2-40B4-BE49-F238E27FC236}">
                  <a16:creationId xmlns:a16="http://schemas.microsoft.com/office/drawing/2014/main" id="{E9ADB111-0B23-4C81-B1B4-8A88FDCD9352}"/>
                </a:ext>
              </a:extLst>
            </p:cNvPr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81;p26">
              <a:extLst>
                <a:ext uri="{FF2B5EF4-FFF2-40B4-BE49-F238E27FC236}">
                  <a16:creationId xmlns:a16="http://schemas.microsoft.com/office/drawing/2014/main" id="{FF0953DF-3471-459F-AC44-D0823C693211}"/>
                </a:ext>
              </a:extLst>
            </p:cNvPr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82;p26">
              <a:extLst>
                <a:ext uri="{FF2B5EF4-FFF2-40B4-BE49-F238E27FC236}">
                  <a16:creationId xmlns:a16="http://schemas.microsoft.com/office/drawing/2014/main" id="{75146C22-7992-41B1-A36E-2A6641F8E609}"/>
                </a:ext>
              </a:extLst>
            </p:cNvPr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83;p26">
              <a:extLst>
                <a:ext uri="{FF2B5EF4-FFF2-40B4-BE49-F238E27FC236}">
                  <a16:creationId xmlns:a16="http://schemas.microsoft.com/office/drawing/2014/main" id="{5B8BA8E9-6398-4186-ACD2-AC9EFAEE1F37}"/>
                </a:ext>
              </a:extLst>
            </p:cNvPr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84;p26">
              <a:extLst>
                <a:ext uri="{FF2B5EF4-FFF2-40B4-BE49-F238E27FC236}">
                  <a16:creationId xmlns:a16="http://schemas.microsoft.com/office/drawing/2014/main" id="{645BBCAF-4276-4143-8932-1B089CE156C5}"/>
                </a:ext>
              </a:extLst>
            </p:cNvPr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85;p26">
              <a:extLst>
                <a:ext uri="{FF2B5EF4-FFF2-40B4-BE49-F238E27FC236}">
                  <a16:creationId xmlns:a16="http://schemas.microsoft.com/office/drawing/2014/main" id="{C8EAD1ED-A786-4CCE-8CF4-DAEFA6E6F1BD}"/>
                </a:ext>
              </a:extLst>
            </p:cNvPr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86;p26">
              <a:extLst>
                <a:ext uri="{FF2B5EF4-FFF2-40B4-BE49-F238E27FC236}">
                  <a16:creationId xmlns:a16="http://schemas.microsoft.com/office/drawing/2014/main" id="{5CBFB213-054A-473E-B719-C275FD345072}"/>
                </a:ext>
              </a:extLst>
            </p:cNvPr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87;p26">
              <a:extLst>
                <a:ext uri="{FF2B5EF4-FFF2-40B4-BE49-F238E27FC236}">
                  <a16:creationId xmlns:a16="http://schemas.microsoft.com/office/drawing/2014/main" id="{BB7E44D2-3D36-4323-8A01-478E0CAA7A0E}"/>
                </a:ext>
              </a:extLst>
            </p:cNvPr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88;p26">
              <a:extLst>
                <a:ext uri="{FF2B5EF4-FFF2-40B4-BE49-F238E27FC236}">
                  <a16:creationId xmlns:a16="http://schemas.microsoft.com/office/drawing/2014/main" id="{D5498C7D-0941-4CF6-88C2-6F3D70F548FA}"/>
                </a:ext>
              </a:extLst>
            </p:cNvPr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89;p26">
              <a:extLst>
                <a:ext uri="{FF2B5EF4-FFF2-40B4-BE49-F238E27FC236}">
                  <a16:creationId xmlns:a16="http://schemas.microsoft.com/office/drawing/2014/main" id="{3911DF19-AE25-4D3D-ADFB-1BCFE30076B9}"/>
                </a:ext>
              </a:extLst>
            </p:cNvPr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90;p26">
              <a:extLst>
                <a:ext uri="{FF2B5EF4-FFF2-40B4-BE49-F238E27FC236}">
                  <a16:creationId xmlns:a16="http://schemas.microsoft.com/office/drawing/2014/main" id="{8C25FA94-A9CD-42F2-950A-EB684123A08F}"/>
                </a:ext>
              </a:extLst>
            </p:cNvPr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91;p26">
              <a:extLst>
                <a:ext uri="{FF2B5EF4-FFF2-40B4-BE49-F238E27FC236}">
                  <a16:creationId xmlns:a16="http://schemas.microsoft.com/office/drawing/2014/main" id="{28B8066B-8935-45C7-B685-2BDA0D9D7B33}"/>
                </a:ext>
              </a:extLst>
            </p:cNvPr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92;p26">
              <a:extLst>
                <a:ext uri="{FF2B5EF4-FFF2-40B4-BE49-F238E27FC236}">
                  <a16:creationId xmlns:a16="http://schemas.microsoft.com/office/drawing/2014/main" id="{699083DA-B7DC-45E3-8FBE-D942F3D71804}"/>
                </a:ext>
              </a:extLst>
            </p:cNvPr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93;p26">
              <a:extLst>
                <a:ext uri="{FF2B5EF4-FFF2-40B4-BE49-F238E27FC236}">
                  <a16:creationId xmlns:a16="http://schemas.microsoft.com/office/drawing/2014/main" id="{585F6060-2B30-43EC-AAED-221BF365AB31}"/>
                </a:ext>
              </a:extLst>
            </p:cNvPr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94;p26">
              <a:extLst>
                <a:ext uri="{FF2B5EF4-FFF2-40B4-BE49-F238E27FC236}">
                  <a16:creationId xmlns:a16="http://schemas.microsoft.com/office/drawing/2014/main" id="{736317D3-EECD-4116-8D30-60AB8D5C97F8}"/>
                </a:ext>
              </a:extLst>
            </p:cNvPr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95;p26">
              <a:extLst>
                <a:ext uri="{FF2B5EF4-FFF2-40B4-BE49-F238E27FC236}">
                  <a16:creationId xmlns:a16="http://schemas.microsoft.com/office/drawing/2014/main" id="{66AFDE92-1309-4DD7-A9CE-659EF5FA0EE7}"/>
                </a:ext>
              </a:extLst>
            </p:cNvPr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96;p26">
              <a:extLst>
                <a:ext uri="{FF2B5EF4-FFF2-40B4-BE49-F238E27FC236}">
                  <a16:creationId xmlns:a16="http://schemas.microsoft.com/office/drawing/2014/main" id="{9ABEE2E7-E99E-4281-96A8-A783FDC98E10}"/>
                </a:ext>
              </a:extLst>
            </p:cNvPr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97;p26">
              <a:extLst>
                <a:ext uri="{FF2B5EF4-FFF2-40B4-BE49-F238E27FC236}">
                  <a16:creationId xmlns:a16="http://schemas.microsoft.com/office/drawing/2014/main" id="{398B8794-98E6-486E-9ED7-02AC4AC0D26C}"/>
                </a:ext>
              </a:extLst>
            </p:cNvPr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98;p26">
              <a:extLst>
                <a:ext uri="{FF2B5EF4-FFF2-40B4-BE49-F238E27FC236}">
                  <a16:creationId xmlns:a16="http://schemas.microsoft.com/office/drawing/2014/main" id="{E3FAA720-3F86-47B9-9F3D-EE11CE2B2B68}"/>
                </a:ext>
              </a:extLst>
            </p:cNvPr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99;p26">
              <a:extLst>
                <a:ext uri="{FF2B5EF4-FFF2-40B4-BE49-F238E27FC236}">
                  <a16:creationId xmlns:a16="http://schemas.microsoft.com/office/drawing/2014/main" id="{AF2AD125-51CD-4029-B87C-C48800BEFF82}"/>
                </a:ext>
              </a:extLst>
            </p:cNvPr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00;p26">
              <a:extLst>
                <a:ext uri="{FF2B5EF4-FFF2-40B4-BE49-F238E27FC236}">
                  <a16:creationId xmlns:a16="http://schemas.microsoft.com/office/drawing/2014/main" id="{06EC9A41-E617-4C74-9F66-CE176C385563}"/>
                </a:ext>
              </a:extLst>
            </p:cNvPr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01;p26">
              <a:extLst>
                <a:ext uri="{FF2B5EF4-FFF2-40B4-BE49-F238E27FC236}">
                  <a16:creationId xmlns:a16="http://schemas.microsoft.com/office/drawing/2014/main" id="{02C9202D-B0DA-4245-A1B9-CA28AAA527E2}"/>
                </a:ext>
              </a:extLst>
            </p:cNvPr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02;p26">
              <a:extLst>
                <a:ext uri="{FF2B5EF4-FFF2-40B4-BE49-F238E27FC236}">
                  <a16:creationId xmlns:a16="http://schemas.microsoft.com/office/drawing/2014/main" id="{1209E5D0-1E0D-4B3E-9D84-F334DFEE7C96}"/>
                </a:ext>
              </a:extLst>
            </p:cNvPr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03;p26">
              <a:extLst>
                <a:ext uri="{FF2B5EF4-FFF2-40B4-BE49-F238E27FC236}">
                  <a16:creationId xmlns:a16="http://schemas.microsoft.com/office/drawing/2014/main" id="{AC7C4B78-58C7-4E48-A0EC-02EB4ED3209F}"/>
                </a:ext>
              </a:extLst>
            </p:cNvPr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04;p26">
              <a:extLst>
                <a:ext uri="{FF2B5EF4-FFF2-40B4-BE49-F238E27FC236}">
                  <a16:creationId xmlns:a16="http://schemas.microsoft.com/office/drawing/2014/main" id="{C69A62A4-F973-4442-B456-D3C2AB6F5D9E}"/>
                </a:ext>
              </a:extLst>
            </p:cNvPr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05;p26">
              <a:extLst>
                <a:ext uri="{FF2B5EF4-FFF2-40B4-BE49-F238E27FC236}">
                  <a16:creationId xmlns:a16="http://schemas.microsoft.com/office/drawing/2014/main" id="{E60B37D6-BC11-4419-B536-E36C1C04AA84}"/>
                </a:ext>
              </a:extLst>
            </p:cNvPr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06;p26">
              <a:extLst>
                <a:ext uri="{FF2B5EF4-FFF2-40B4-BE49-F238E27FC236}">
                  <a16:creationId xmlns:a16="http://schemas.microsoft.com/office/drawing/2014/main" id="{AC2BC631-F017-4DC9-8309-CE84BFC8D7B1}"/>
                </a:ext>
              </a:extLst>
            </p:cNvPr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07;p26">
              <a:extLst>
                <a:ext uri="{FF2B5EF4-FFF2-40B4-BE49-F238E27FC236}">
                  <a16:creationId xmlns:a16="http://schemas.microsoft.com/office/drawing/2014/main" id="{9A0E5E2D-4241-4630-9390-713D78AA3FD1}"/>
                </a:ext>
              </a:extLst>
            </p:cNvPr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08;p26">
              <a:extLst>
                <a:ext uri="{FF2B5EF4-FFF2-40B4-BE49-F238E27FC236}">
                  <a16:creationId xmlns:a16="http://schemas.microsoft.com/office/drawing/2014/main" id="{DEA789F5-B220-459D-8608-FEC96517FF18}"/>
                </a:ext>
              </a:extLst>
            </p:cNvPr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09;p26">
              <a:extLst>
                <a:ext uri="{FF2B5EF4-FFF2-40B4-BE49-F238E27FC236}">
                  <a16:creationId xmlns:a16="http://schemas.microsoft.com/office/drawing/2014/main" id="{CB51F65A-40BA-4B52-88A1-A54F2364FF56}"/>
                </a:ext>
              </a:extLst>
            </p:cNvPr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10;p26">
              <a:extLst>
                <a:ext uri="{FF2B5EF4-FFF2-40B4-BE49-F238E27FC236}">
                  <a16:creationId xmlns:a16="http://schemas.microsoft.com/office/drawing/2014/main" id="{A29FDE0B-ED13-43CF-BBDE-B10070AF9969}"/>
                </a:ext>
              </a:extLst>
            </p:cNvPr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11;p26">
              <a:extLst>
                <a:ext uri="{FF2B5EF4-FFF2-40B4-BE49-F238E27FC236}">
                  <a16:creationId xmlns:a16="http://schemas.microsoft.com/office/drawing/2014/main" id="{A49BCC9B-DD30-4A51-9226-4489F12E80EF}"/>
                </a:ext>
              </a:extLst>
            </p:cNvPr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12;p26">
              <a:extLst>
                <a:ext uri="{FF2B5EF4-FFF2-40B4-BE49-F238E27FC236}">
                  <a16:creationId xmlns:a16="http://schemas.microsoft.com/office/drawing/2014/main" id="{6196847D-C03C-4184-9FDB-B5D43D5F343A}"/>
                </a:ext>
              </a:extLst>
            </p:cNvPr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13;p26">
              <a:extLst>
                <a:ext uri="{FF2B5EF4-FFF2-40B4-BE49-F238E27FC236}">
                  <a16:creationId xmlns:a16="http://schemas.microsoft.com/office/drawing/2014/main" id="{0DD2C223-20A3-42E0-9C64-52A495268F2A}"/>
                </a:ext>
              </a:extLst>
            </p:cNvPr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14;p26">
              <a:extLst>
                <a:ext uri="{FF2B5EF4-FFF2-40B4-BE49-F238E27FC236}">
                  <a16:creationId xmlns:a16="http://schemas.microsoft.com/office/drawing/2014/main" id="{029C0BA8-7C55-44DB-80E2-419C2676CE89}"/>
                </a:ext>
              </a:extLst>
            </p:cNvPr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15;p26">
              <a:extLst>
                <a:ext uri="{FF2B5EF4-FFF2-40B4-BE49-F238E27FC236}">
                  <a16:creationId xmlns:a16="http://schemas.microsoft.com/office/drawing/2014/main" id="{BD1FF1B8-2979-4621-A7EE-2F70D27B82B3}"/>
                </a:ext>
              </a:extLst>
            </p:cNvPr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16;p26">
              <a:extLst>
                <a:ext uri="{FF2B5EF4-FFF2-40B4-BE49-F238E27FC236}">
                  <a16:creationId xmlns:a16="http://schemas.microsoft.com/office/drawing/2014/main" id="{3257C7BC-17BD-4358-84E0-9B8E358AC79E}"/>
                </a:ext>
              </a:extLst>
            </p:cNvPr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17;p26">
              <a:extLst>
                <a:ext uri="{FF2B5EF4-FFF2-40B4-BE49-F238E27FC236}">
                  <a16:creationId xmlns:a16="http://schemas.microsoft.com/office/drawing/2014/main" id="{1520B503-0D99-4CC4-91BF-E26505541E88}"/>
                </a:ext>
              </a:extLst>
            </p:cNvPr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18;p26">
              <a:extLst>
                <a:ext uri="{FF2B5EF4-FFF2-40B4-BE49-F238E27FC236}">
                  <a16:creationId xmlns:a16="http://schemas.microsoft.com/office/drawing/2014/main" id="{4D731931-BFCB-465E-9E90-CB8D29266D0C}"/>
                </a:ext>
              </a:extLst>
            </p:cNvPr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19;p26">
              <a:extLst>
                <a:ext uri="{FF2B5EF4-FFF2-40B4-BE49-F238E27FC236}">
                  <a16:creationId xmlns:a16="http://schemas.microsoft.com/office/drawing/2014/main" id="{B7DBDA08-37F1-4A75-9683-15EC8DF235FC}"/>
                </a:ext>
              </a:extLst>
            </p:cNvPr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20;p26">
              <a:extLst>
                <a:ext uri="{FF2B5EF4-FFF2-40B4-BE49-F238E27FC236}">
                  <a16:creationId xmlns:a16="http://schemas.microsoft.com/office/drawing/2014/main" id="{0D3C8537-32C2-4529-A7FB-210C137E1233}"/>
                </a:ext>
              </a:extLst>
            </p:cNvPr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21;p26">
              <a:extLst>
                <a:ext uri="{FF2B5EF4-FFF2-40B4-BE49-F238E27FC236}">
                  <a16:creationId xmlns:a16="http://schemas.microsoft.com/office/drawing/2014/main" id="{0ECC2D57-B1E9-4B76-9883-46CDEC61885A}"/>
                </a:ext>
              </a:extLst>
            </p:cNvPr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22;p26">
              <a:extLst>
                <a:ext uri="{FF2B5EF4-FFF2-40B4-BE49-F238E27FC236}">
                  <a16:creationId xmlns:a16="http://schemas.microsoft.com/office/drawing/2014/main" id="{5BF4D35A-56AD-45B5-8FCF-9EE3DFE7D3DB}"/>
                </a:ext>
              </a:extLst>
            </p:cNvPr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23;p26">
              <a:extLst>
                <a:ext uri="{FF2B5EF4-FFF2-40B4-BE49-F238E27FC236}">
                  <a16:creationId xmlns:a16="http://schemas.microsoft.com/office/drawing/2014/main" id="{3EE49627-ABDB-4F21-8A7A-B4F79E1CBE05}"/>
                </a:ext>
              </a:extLst>
            </p:cNvPr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24;p26">
              <a:extLst>
                <a:ext uri="{FF2B5EF4-FFF2-40B4-BE49-F238E27FC236}">
                  <a16:creationId xmlns:a16="http://schemas.microsoft.com/office/drawing/2014/main" id="{0F058850-AAC6-4715-83B1-BFDDB504C141}"/>
                </a:ext>
              </a:extLst>
            </p:cNvPr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25;p26">
              <a:extLst>
                <a:ext uri="{FF2B5EF4-FFF2-40B4-BE49-F238E27FC236}">
                  <a16:creationId xmlns:a16="http://schemas.microsoft.com/office/drawing/2014/main" id="{C507CB88-4FD3-4F11-A415-3AEB7556167C}"/>
                </a:ext>
              </a:extLst>
            </p:cNvPr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26;p26">
              <a:extLst>
                <a:ext uri="{FF2B5EF4-FFF2-40B4-BE49-F238E27FC236}">
                  <a16:creationId xmlns:a16="http://schemas.microsoft.com/office/drawing/2014/main" id="{BE384339-49F3-40CD-BE7E-813700CF36FD}"/>
                </a:ext>
              </a:extLst>
            </p:cNvPr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27;p26">
              <a:extLst>
                <a:ext uri="{FF2B5EF4-FFF2-40B4-BE49-F238E27FC236}">
                  <a16:creationId xmlns:a16="http://schemas.microsoft.com/office/drawing/2014/main" id="{EE44E333-DA7B-441F-B3B8-2CAB5476E4AE}"/>
                </a:ext>
              </a:extLst>
            </p:cNvPr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28;p26">
              <a:extLst>
                <a:ext uri="{FF2B5EF4-FFF2-40B4-BE49-F238E27FC236}">
                  <a16:creationId xmlns:a16="http://schemas.microsoft.com/office/drawing/2014/main" id="{83D1959F-AAF7-466D-B529-2F0A2212EDF7}"/>
                </a:ext>
              </a:extLst>
            </p:cNvPr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29;p26">
              <a:extLst>
                <a:ext uri="{FF2B5EF4-FFF2-40B4-BE49-F238E27FC236}">
                  <a16:creationId xmlns:a16="http://schemas.microsoft.com/office/drawing/2014/main" id="{EB9A088E-D80B-42A9-8C3C-0ED6BCD3C9B6}"/>
                </a:ext>
              </a:extLst>
            </p:cNvPr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30;p26">
              <a:extLst>
                <a:ext uri="{FF2B5EF4-FFF2-40B4-BE49-F238E27FC236}">
                  <a16:creationId xmlns:a16="http://schemas.microsoft.com/office/drawing/2014/main" id="{9BAB41E6-1218-4657-9AA9-522C8F075616}"/>
                </a:ext>
              </a:extLst>
            </p:cNvPr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31;p26">
              <a:extLst>
                <a:ext uri="{FF2B5EF4-FFF2-40B4-BE49-F238E27FC236}">
                  <a16:creationId xmlns:a16="http://schemas.microsoft.com/office/drawing/2014/main" id="{4DC05C57-EE9B-4987-B729-3FF4A6C8BB5D}"/>
                </a:ext>
              </a:extLst>
            </p:cNvPr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32;p26">
              <a:extLst>
                <a:ext uri="{FF2B5EF4-FFF2-40B4-BE49-F238E27FC236}">
                  <a16:creationId xmlns:a16="http://schemas.microsoft.com/office/drawing/2014/main" id="{CC37845C-E0BB-4C03-8C72-1EEF08637EBB}"/>
                </a:ext>
              </a:extLst>
            </p:cNvPr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33;p26">
              <a:extLst>
                <a:ext uri="{FF2B5EF4-FFF2-40B4-BE49-F238E27FC236}">
                  <a16:creationId xmlns:a16="http://schemas.microsoft.com/office/drawing/2014/main" id="{B6C8538A-C247-41EF-A5C5-00CF5F4F0FB5}"/>
                </a:ext>
              </a:extLst>
            </p:cNvPr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34;p26">
              <a:extLst>
                <a:ext uri="{FF2B5EF4-FFF2-40B4-BE49-F238E27FC236}">
                  <a16:creationId xmlns:a16="http://schemas.microsoft.com/office/drawing/2014/main" id="{3165CC08-CE18-47AC-B5CB-E8556AA35B49}"/>
                </a:ext>
              </a:extLst>
            </p:cNvPr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35;p26">
              <a:extLst>
                <a:ext uri="{FF2B5EF4-FFF2-40B4-BE49-F238E27FC236}">
                  <a16:creationId xmlns:a16="http://schemas.microsoft.com/office/drawing/2014/main" id="{FE807C79-F0F9-4FBD-927F-FEAD1ECAFFC7}"/>
                </a:ext>
              </a:extLst>
            </p:cNvPr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36;p26">
              <a:extLst>
                <a:ext uri="{FF2B5EF4-FFF2-40B4-BE49-F238E27FC236}">
                  <a16:creationId xmlns:a16="http://schemas.microsoft.com/office/drawing/2014/main" id="{588B36A6-4DB9-4B2F-B842-32539A9FDA12}"/>
                </a:ext>
              </a:extLst>
            </p:cNvPr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37;p26">
              <a:extLst>
                <a:ext uri="{FF2B5EF4-FFF2-40B4-BE49-F238E27FC236}">
                  <a16:creationId xmlns:a16="http://schemas.microsoft.com/office/drawing/2014/main" id="{7BA0C45C-4F0A-4599-A61C-EAE4D21C5725}"/>
                </a:ext>
              </a:extLst>
            </p:cNvPr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38;p26">
              <a:extLst>
                <a:ext uri="{FF2B5EF4-FFF2-40B4-BE49-F238E27FC236}">
                  <a16:creationId xmlns:a16="http://schemas.microsoft.com/office/drawing/2014/main" id="{16F8DE7D-68FA-408F-A1E3-46A06575805D}"/>
                </a:ext>
              </a:extLst>
            </p:cNvPr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39;p26">
              <a:extLst>
                <a:ext uri="{FF2B5EF4-FFF2-40B4-BE49-F238E27FC236}">
                  <a16:creationId xmlns:a16="http://schemas.microsoft.com/office/drawing/2014/main" id="{8698A135-AB5E-44F9-BBB4-A9E547FBA3DA}"/>
                </a:ext>
              </a:extLst>
            </p:cNvPr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40;p26">
              <a:extLst>
                <a:ext uri="{FF2B5EF4-FFF2-40B4-BE49-F238E27FC236}">
                  <a16:creationId xmlns:a16="http://schemas.microsoft.com/office/drawing/2014/main" id="{1AC1EE20-8D17-4C87-90A7-F26C63DF9D57}"/>
                </a:ext>
              </a:extLst>
            </p:cNvPr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41;p26">
              <a:extLst>
                <a:ext uri="{FF2B5EF4-FFF2-40B4-BE49-F238E27FC236}">
                  <a16:creationId xmlns:a16="http://schemas.microsoft.com/office/drawing/2014/main" id="{5DCDCE4A-D124-4D4D-BC62-BC758CCACDDF}"/>
                </a:ext>
              </a:extLst>
            </p:cNvPr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42;p26">
              <a:extLst>
                <a:ext uri="{FF2B5EF4-FFF2-40B4-BE49-F238E27FC236}">
                  <a16:creationId xmlns:a16="http://schemas.microsoft.com/office/drawing/2014/main" id="{598F174C-65FC-47F7-BD0A-59C5BACF7BFD}"/>
                </a:ext>
              </a:extLst>
            </p:cNvPr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43;p26">
              <a:extLst>
                <a:ext uri="{FF2B5EF4-FFF2-40B4-BE49-F238E27FC236}">
                  <a16:creationId xmlns:a16="http://schemas.microsoft.com/office/drawing/2014/main" id="{54A383F9-14C8-4E6A-81AA-2D7BAE5F2091}"/>
                </a:ext>
              </a:extLst>
            </p:cNvPr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44;p26">
              <a:extLst>
                <a:ext uri="{FF2B5EF4-FFF2-40B4-BE49-F238E27FC236}">
                  <a16:creationId xmlns:a16="http://schemas.microsoft.com/office/drawing/2014/main" id="{86CA0583-10A4-45C3-8613-B44AE02991D1}"/>
                </a:ext>
              </a:extLst>
            </p:cNvPr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45;p26">
              <a:extLst>
                <a:ext uri="{FF2B5EF4-FFF2-40B4-BE49-F238E27FC236}">
                  <a16:creationId xmlns:a16="http://schemas.microsoft.com/office/drawing/2014/main" id="{8C349CD0-4309-417A-93AA-C2CC76B47DB6}"/>
                </a:ext>
              </a:extLst>
            </p:cNvPr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46;p26">
              <a:extLst>
                <a:ext uri="{FF2B5EF4-FFF2-40B4-BE49-F238E27FC236}">
                  <a16:creationId xmlns:a16="http://schemas.microsoft.com/office/drawing/2014/main" id="{B93A0404-5271-484A-96FF-D12FA2A10DF7}"/>
                </a:ext>
              </a:extLst>
            </p:cNvPr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47;p26">
              <a:extLst>
                <a:ext uri="{FF2B5EF4-FFF2-40B4-BE49-F238E27FC236}">
                  <a16:creationId xmlns:a16="http://schemas.microsoft.com/office/drawing/2014/main" id="{FA5B1DB4-3981-4B1B-B26A-FF573D11E84A}"/>
                </a:ext>
              </a:extLst>
            </p:cNvPr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48;p26">
              <a:extLst>
                <a:ext uri="{FF2B5EF4-FFF2-40B4-BE49-F238E27FC236}">
                  <a16:creationId xmlns:a16="http://schemas.microsoft.com/office/drawing/2014/main" id="{E2E6CC67-6B66-4B62-BE11-D44DBA922B4A}"/>
                </a:ext>
              </a:extLst>
            </p:cNvPr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49;p26">
              <a:extLst>
                <a:ext uri="{FF2B5EF4-FFF2-40B4-BE49-F238E27FC236}">
                  <a16:creationId xmlns:a16="http://schemas.microsoft.com/office/drawing/2014/main" id="{BD697946-A135-4176-9B25-060FA60E8D6C}"/>
                </a:ext>
              </a:extLst>
            </p:cNvPr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50;p26">
              <a:extLst>
                <a:ext uri="{FF2B5EF4-FFF2-40B4-BE49-F238E27FC236}">
                  <a16:creationId xmlns:a16="http://schemas.microsoft.com/office/drawing/2014/main" id="{07F76F14-CBCB-414F-9F76-1249D85437C6}"/>
                </a:ext>
              </a:extLst>
            </p:cNvPr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51;p26">
              <a:extLst>
                <a:ext uri="{FF2B5EF4-FFF2-40B4-BE49-F238E27FC236}">
                  <a16:creationId xmlns:a16="http://schemas.microsoft.com/office/drawing/2014/main" id="{F4D8A528-591E-4C8E-B7B0-BF336F4CDF2C}"/>
                </a:ext>
              </a:extLst>
            </p:cNvPr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52;p26">
              <a:extLst>
                <a:ext uri="{FF2B5EF4-FFF2-40B4-BE49-F238E27FC236}">
                  <a16:creationId xmlns:a16="http://schemas.microsoft.com/office/drawing/2014/main" id="{52C062DA-151B-4F2A-8D79-315873AF32E6}"/>
                </a:ext>
              </a:extLst>
            </p:cNvPr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53;p26">
              <a:extLst>
                <a:ext uri="{FF2B5EF4-FFF2-40B4-BE49-F238E27FC236}">
                  <a16:creationId xmlns:a16="http://schemas.microsoft.com/office/drawing/2014/main" id="{63A99E6C-216E-40FD-B339-12690C3E5426}"/>
                </a:ext>
              </a:extLst>
            </p:cNvPr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54;p26">
              <a:extLst>
                <a:ext uri="{FF2B5EF4-FFF2-40B4-BE49-F238E27FC236}">
                  <a16:creationId xmlns:a16="http://schemas.microsoft.com/office/drawing/2014/main" id="{F1A67D7C-76E4-4F21-B42F-56EBF7D76A68}"/>
                </a:ext>
              </a:extLst>
            </p:cNvPr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55;p26">
              <a:extLst>
                <a:ext uri="{FF2B5EF4-FFF2-40B4-BE49-F238E27FC236}">
                  <a16:creationId xmlns:a16="http://schemas.microsoft.com/office/drawing/2014/main" id="{FF3816B0-0420-4990-BEA7-118598BEAEE5}"/>
                </a:ext>
              </a:extLst>
            </p:cNvPr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56;p26">
              <a:extLst>
                <a:ext uri="{FF2B5EF4-FFF2-40B4-BE49-F238E27FC236}">
                  <a16:creationId xmlns:a16="http://schemas.microsoft.com/office/drawing/2014/main" id="{16B3D3B4-8815-4ADF-B4E0-DCB93CE374B3}"/>
                </a:ext>
              </a:extLst>
            </p:cNvPr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57;p26">
              <a:extLst>
                <a:ext uri="{FF2B5EF4-FFF2-40B4-BE49-F238E27FC236}">
                  <a16:creationId xmlns:a16="http://schemas.microsoft.com/office/drawing/2014/main" id="{08C65FAF-9AA6-4933-B413-6789D55BFE13}"/>
                </a:ext>
              </a:extLst>
            </p:cNvPr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58;p26">
              <a:extLst>
                <a:ext uri="{FF2B5EF4-FFF2-40B4-BE49-F238E27FC236}">
                  <a16:creationId xmlns:a16="http://schemas.microsoft.com/office/drawing/2014/main" id="{8747B530-DEE4-48F6-8364-D36DB38AA2E6}"/>
                </a:ext>
              </a:extLst>
            </p:cNvPr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59;p26">
              <a:extLst>
                <a:ext uri="{FF2B5EF4-FFF2-40B4-BE49-F238E27FC236}">
                  <a16:creationId xmlns:a16="http://schemas.microsoft.com/office/drawing/2014/main" id="{AE66EBC5-DDE3-4781-B28D-A86FC924AD03}"/>
                </a:ext>
              </a:extLst>
            </p:cNvPr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60;p26">
              <a:extLst>
                <a:ext uri="{FF2B5EF4-FFF2-40B4-BE49-F238E27FC236}">
                  <a16:creationId xmlns:a16="http://schemas.microsoft.com/office/drawing/2014/main" id="{8C5A2945-03D2-4615-985E-CE9F7783190F}"/>
                </a:ext>
              </a:extLst>
            </p:cNvPr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61;p26">
              <a:extLst>
                <a:ext uri="{FF2B5EF4-FFF2-40B4-BE49-F238E27FC236}">
                  <a16:creationId xmlns:a16="http://schemas.microsoft.com/office/drawing/2014/main" id="{A9667713-3C10-41EF-A574-B59831A7EC8D}"/>
                </a:ext>
              </a:extLst>
            </p:cNvPr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62;p26">
              <a:extLst>
                <a:ext uri="{FF2B5EF4-FFF2-40B4-BE49-F238E27FC236}">
                  <a16:creationId xmlns:a16="http://schemas.microsoft.com/office/drawing/2014/main" id="{7C5C9BA8-F2C9-4D97-9BC5-88F45313B8C4}"/>
                </a:ext>
              </a:extLst>
            </p:cNvPr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63;p26">
              <a:extLst>
                <a:ext uri="{FF2B5EF4-FFF2-40B4-BE49-F238E27FC236}">
                  <a16:creationId xmlns:a16="http://schemas.microsoft.com/office/drawing/2014/main" id="{F7EA5B5A-D580-4196-B8A3-15DD004C5951}"/>
                </a:ext>
              </a:extLst>
            </p:cNvPr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64;p26">
              <a:extLst>
                <a:ext uri="{FF2B5EF4-FFF2-40B4-BE49-F238E27FC236}">
                  <a16:creationId xmlns:a16="http://schemas.microsoft.com/office/drawing/2014/main" id="{E70D2663-623C-4C04-A430-F7503ACACCFE}"/>
                </a:ext>
              </a:extLst>
            </p:cNvPr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65;p26">
              <a:extLst>
                <a:ext uri="{FF2B5EF4-FFF2-40B4-BE49-F238E27FC236}">
                  <a16:creationId xmlns:a16="http://schemas.microsoft.com/office/drawing/2014/main" id="{1A02D958-7756-4959-9059-2EA0916B85EB}"/>
                </a:ext>
              </a:extLst>
            </p:cNvPr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66;p26">
              <a:extLst>
                <a:ext uri="{FF2B5EF4-FFF2-40B4-BE49-F238E27FC236}">
                  <a16:creationId xmlns:a16="http://schemas.microsoft.com/office/drawing/2014/main" id="{3334F18E-3B58-49BC-8B62-208344A5E67F}"/>
                </a:ext>
              </a:extLst>
            </p:cNvPr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67;p26">
              <a:extLst>
                <a:ext uri="{FF2B5EF4-FFF2-40B4-BE49-F238E27FC236}">
                  <a16:creationId xmlns:a16="http://schemas.microsoft.com/office/drawing/2014/main" id="{18BFD667-0DF6-4595-B533-0C66E987F716}"/>
                </a:ext>
              </a:extLst>
            </p:cNvPr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68;p26">
              <a:extLst>
                <a:ext uri="{FF2B5EF4-FFF2-40B4-BE49-F238E27FC236}">
                  <a16:creationId xmlns:a16="http://schemas.microsoft.com/office/drawing/2014/main" id="{B3D6704B-A741-4C7F-866E-5AE6B7F2DD65}"/>
                </a:ext>
              </a:extLst>
            </p:cNvPr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69;p26">
              <a:extLst>
                <a:ext uri="{FF2B5EF4-FFF2-40B4-BE49-F238E27FC236}">
                  <a16:creationId xmlns:a16="http://schemas.microsoft.com/office/drawing/2014/main" id="{FFDF5A9A-F376-4959-95A7-22C8F49DADF9}"/>
                </a:ext>
              </a:extLst>
            </p:cNvPr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0;p26">
              <a:extLst>
                <a:ext uri="{FF2B5EF4-FFF2-40B4-BE49-F238E27FC236}">
                  <a16:creationId xmlns:a16="http://schemas.microsoft.com/office/drawing/2014/main" id="{701EE37C-9FFE-4466-896B-079FEFEED318}"/>
                </a:ext>
              </a:extLst>
            </p:cNvPr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1;p26">
              <a:extLst>
                <a:ext uri="{FF2B5EF4-FFF2-40B4-BE49-F238E27FC236}">
                  <a16:creationId xmlns:a16="http://schemas.microsoft.com/office/drawing/2014/main" id="{5804E230-7092-40AF-8353-4954C788A083}"/>
                </a:ext>
              </a:extLst>
            </p:cNvPr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2;p26">
              <a:extLst>
                <a:ext uri="{FF2B5EF4-FFF2-40B4-BE49-F238E27FC236}">
                  <a16:creationId xmlns:a16="http://schemas.microsoft.com/office/drawing/2014/main" id="{E98E54BB-3ED9-4B91-9AD7-ECF35F42C43F}"/>
                </a:ext>
              </a:extLst>
            </p:cNvPr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3;p26">
              <a:extLst>
                <a:ext uri="{FF2B5EF4-FFF2-40B4-BE49-F238E27FC236}">
                  <a16:creationId xmlns:a16="http://schemas.microsoft.com/office/drawing/2014/main" id="{C4C70763-C583-4F57-A9D0-D83F41075C81}"/>
                </a:ext>
              </a:extLst>
            </p:cNvPr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4;p26">
              <a:extLst>
                <a:ext uri="{FF2B5EF4-FFF2-40B4-BE49-F238E27FC236}">
                  <a16:creationId xmlns:a16="http://schemas.microsoft.com/office/drawing/2014/main" id="{FC613AAC-9E10-43AE-ADC3-ADE1D897FE50}"/>
                </a:ext>
              </a:extLst>
            </p:cNvPr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5;p26">
              <a:extLst>
                <a:ext uri="{FF2B5EF4-FFF2-40B4-BE49-F238E27FC236}">
                  <a16:creationId xmlns:a16="http://schemas.microsoft.com/office/drawing/2014/main" id="{20FCE4B2-53DF-4230-B308-24BED2DAAA85}"/>
                </a:ext>
              </a:extLst>
            </p:cNvPr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6;p26">
              <a:extLst>
                <a:ext uri="{FF2B5EF4-FFF2-40B4-BE49-F238E27FC236}">
                  <a16:creationId xmlns:a16="http://schemas.microsoft.com/office/drawing/2014/main" id="{97B0527E-5A6D-467E-8039-DB985E8AD460}"/>
                </a:ext>
              </a:extLst>
            </p:cNvPr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7;p26">
              <a:extLst>
                <a:ext uri="{FF2B5EF4-FFF2-40B4-BE49-F238E27FC236}">
                  <a16:creationId xmlns:a16="http://schemas.microsoft.com/office/drawing/2014/main" id="{F73245CA-C8C2-4788-BB8C-3A43A7C63BCC}"/>
                </a:ext>
              </a:extLst>
            </p:cNvPr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8;p26">
              <a:extLst>
                <a:ext uri="{FF2B5EF4-FFF2-40B4-BE49-F238E27FC236}">
                  <a16:creationId xmlns:a16="http://schemas.microsoft.com/office/drawing/2014/main" id="{51FFD38E-2D6B-4C1A-8DD9-6D1F3CDEA365}"/>
                </a:ext>
              </a:extLst>
            </p:cNvPr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9;p26">
              <a:extLst>
                <a:ext uri="{FF2B5EF4-FFF2-40B4-BE49-F238E27FC236}">
                  <a16:creationId xmlns:a16="http://schemas.microsoft.com/office/drawing/2014/main" id="{BFBF453C-7520-4DC5-8109-74542A0DD731}"/>
                </a:ext>
              </a:extLst>
            </p:cNvPr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80;p26">
              <a:extLst>
                <a:ext uri="{FF2B5EF4-FFF2-40B4-BE49-F238E27FC236}">
                  <a16:creationId xmlns:a16="http://schemas.microsoft.com/office/drawing/2014/main" id="{741DC338-2E2B-4F59-A12F-0F4FB586E505}"/>
                </a:ext>
              </a:extLst>
            </p:cNvPr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81;p26">
              <a:extLst>
                <a:ext uri="{FF2B5EF4-FFF2-40B4-BE49-F238E27FC236}">
                  <a16:creationId xmlns:a16="http://schemas.microsoft.com/office/drawing/2014/main" id="{01843383-F249-4E34-B412-2801DBC52BD7}"/>
                </a:ext>
              </a:extLst>
            </p:cNvPr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82;p26">
              <a:extLst>
                <a:ext uri="{FF2B5EF4-FFF2-40B4-BE49-F238E27FC236}">
                  <a16:creationId xmlns:a16="http://schemas.microsoft.com/office/drawing/2014/main" id="{08152EC7-45A1-4EA6-90B0-FD6A90B8AC5E}"/>
                </a:ext>
              </a:extLst>
            </p:cNvPr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83;p26">
              <a:extLst>
                <a:ext uri="{FF2B5EF4-FFF2-40B4-BE49-F238E27FC236}">
                  <a16:creationId xmlns:a16="http://schemas.microsoft.com/office/drawing/2014/main" id="{CDAD5BCF-0880-4026-8B4D-43891693A8BB}"/>
                </a:ext>
              </a:extLst>
            </p:cNvPr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84;p26">
              <a:extLst>
                <a:ext uri="{FF2B5EF4-FFF2-40B4-BE49-F238E27FC236}">
                  <a16:creationId xmlns:a16="http://schemas.microsoft.com/office/drawing/2014/main" id="{D3287BD1-C826-4BDF-ABB9-5AC7DE1601DD}"/>
                </a:ext>
              </a:extLst>
            </p:cNvPr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85;p26">
              <a:extLst>
                <a:ext uri="{FF2B5EF4-FFF2-40B4-BE49-F238E27FC236}">
                  <a16:creationId xmlns:a16="http://schemas.microsoft.com/office/drawing/2014/main" id="{92C6626D-BA50-441A-9961-D20CDD066629}"/>
                </a:ext>
              </a:extLst>
            </p:cNvPr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86;p26">
              <a:extLst>
                <a:ext uri="{FF2B5EF4-FFF2-40B4-BE49-F238E27FC236}">
                  <a16:creationId xmlns:a16="http://schemas.microsoft.com/office/drawing/2014/main" id="{33F9321B-103B-48E1-ABD1-F7CCF55084AB}"/>
                </a:ext>
              </a:extLst>
            </p:cNvPr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87;p26">
              <a:extLst>
                <a:ext uri="{FF2B5EF4-FFF2-40B4-BE49-F238E27FC236}">
                  <a16:creationId xmlns:a16="http://schemas.microsoft.com/office/drawing/2014/main" id="{38829B55-9CDB-400A-8A7C-12FB1D192000}"/>
                </a:ext>
              </a:extLst>
            </p:cNvPr>
            <p:cNvSpPr/>
            <p:nvPr/>
          </p:nvSpPr>
          <p:spPr>
            <a:xfrm>
              <a:off x="-823765" y="1860343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388;p26">
              <a:extLst>
                <a:ext uri="{FF2B5EF4-FFF2-40B4-BE49-F238E27FC236}">
                  <a16:creationId xmlns:a16="http://schemas.microsoft.com/office/drawing/2014/main" id="{FD7F25FD-D158-4D80-A5D4-DFBF3BF8562D}"/>
                </a:ext>
              </a:extLst>
            </p:cNvPr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89;p26">
              <a:extLst>
                <a:ext uri="{FF2B5EF4-FFF2-40B4-BE49-F238E27FC236}">
                  <a16:creationId xmlns:a16="http://schemas.microsoft.com/office/drawing/2014/main" id="{4274DE5E-4075-4BED-A81C-71E5D74C0D2C}"/>
                </a:ext>
              </a:extLst>
            </p:cNvPr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90;p26">
              <a:extLst>
                <a:ext uri="{FF2B5EF4-FFF2-40B4-BE49-F238E27FC236}">
                  <a16:creationId xmlns:a16="http://schemas.microsoft.com/office/drawing/2014/main" id="{994CA6E8-6C40-4EE5-ADDE-5BF73443FCBA}"/>
                </a:ext>
              </a:extLst>
            </p:cNvPr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91;p26">
              <a:extLst>
                <a:ext uri="{FF2B5EF4-FFF2-40B4-BE49-F238E27FC236}">
                  <a16:creationId xmlns:a16="http://schemas.microsoft.com/office/drawing/2014/main" id="{38C5A068-E2AE-4F80-9EFF-1BD8CC403DE2}"/>
                </a:ext>
              </a:extLst>
            </p:cNvPr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92;p26">
              <a:extLst>
                <a:ext uri="{FF2B5EF4-FFF2-40B4-BE49-F238E27FC236}">
                  <a16:creationId xmlns:a16="http://schemas.microsoft.com/office/drawing/2014/main" id="{D3AC2A51-3F67-4347-AA16-95C91506B7DD}"/>
                </a:ext>
              </a:extLst>
            </p:cNvPr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93;p26">
              <a:extLst>
                <a:ext uri="{FF2B5EF4-FFF2-40B4-BE49-F238E27FC236}">
                  <a16:creationId xmlns:a16="http://schemas.microsoft.com/office/drawing/2014/main" id="{9D182C7E-949C-4329-83A2-97DEFFA74F71}"/>
                </a:ext>
              </a:extLst>
            </p:cNvPr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94;p26">
              <a:extLst>
                <a:ext uri="{FF2B5EF4-FFF2-40B4-BE49-F238E27FC236}">
                  <a16:creationId xmlns:a16="http://schemas.microsoft.com/office/drawing/2014/main" id="{CF82AFF9-6ECC-4C7A-9FAA-545B3634D4E5}"/>
                </a:ext>
              </a:extLst>
            </p:cNvPr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95;p26">
              <a:extLst>
                <a:ext uri="{FF2B5EF4-FFF2-40B4-BE49-F238E27FC236}">
                  <a16:creationId xmlns:a16="http://schemas.microsoft.com/office/drawing/2014/main" id="{80FC6078-9793-4DBA-B799-9D62E5844F48}"/>
                </a:ext>
              </a:extLst>
            </p:cNvPr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96;p26">
              <a:extLst>
                <a:ext uri="{FF2B5EF4-FFF2-40B4-BE49-F238E27FC236}">
                  <a16:creationId xmlns:a16="http://schemas.microsoft.com/office/drawing/2014/main" id="{44B6121E-AF5C-48A8-A6B5-46B8ACF605E2}"/>
                </a:ext>
              </a:extLst>
            </p:cNvPr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97;p26">
              <a:extLst>
                <a:ext uri="{FF2B5EF4-FFF2-40B4-BE49-F238E27FC236}">
                  <a16:creationId xmlns:a16="http://schemas.microsoft.com/office/drawing/2014/main" id="{3986003A-421F-4FFB-A134-851E79CDE0FC}"/>
                </a:ext>
              </a:extLst>
            </p:cNvPr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98;p26">
              <a:extLst>
                <a:ext uri="{FF2B5EF4-FFF2-40B4-BE49-F238E27FC236}">
                  <a16:creationId xmlns:a16="http://schemas.microsoft.com/office/drawing/2014/main" id="{1F64500B-9136-43CE-AA48-B862F1DAB4FE}"/>
                </a:ext>
              </a:extLst>
            </p:cNvPr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99;p26">
              <a:extLst>
                <a:ext uri="{FF2B5EF4-FFF2-40B4-BE49-F238E27FC236}">
                  <a16:creationId xmlns:a16="http://schemas.microsoft.com/office/drawing/2014/main" id="{ED59188A-D231-4A3A-8E3E-172F52EF9CF7}"/>
                </a:ext>
              </a:extLst>
            </p:cNvPr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00;p26">
              <a:extLst>
                <a:ext uri="{FF2B5EF4-FFF2-40B4-BE49-F238E27FC236}">
                  <a16:creationId xmlns:a16="http://schemas.microsoft.com/office/drawing/2014/main" id="{DD0E96DF-5AC2-4E58-9668-19149A30AB6D}"/>
                </a:ext>
              </a:extLst>
            </p:cNvPr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01;p26">
              <a:extLst>
                <a:ext uri="{FF2B5EF4-FFF2-40B4-BE49-F238E27FC236}">
                  <a16:creationId xmlns:a16="http://schemas.microsoft.com/office/drawing/2014/main" id="{34B5C6E0-E514-4C80-A714-12CB0BC3A5BB}"/>
                </a:ext>
              </a:extLst>
            </p:cNvPr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02;p26">
              <a:extLst>
                <a:ext uri="{FF2B5EF4-FFF2-40B4-BE49-F238E27FC236}">
                  <a16:creationId xmlns:a16="http://schemas.microsoft.com/office/drawing/2014/main" id="{80333904-9068-4A96-B19A-9D80F086606B}"/>
                </a:ext>
              </a:extLst>
            </p:cNvPr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403;p26">
            <a:extLst>
              <a:ext uri="{FF2B5EF4-FFF2-40B4-BE49-F238E27FC236}">
                <a16:creationId xmlns:a16="http://schemas.microsoft.com/office/drawing/2014/main" id="{4F8D1530-2395-4B93-BA1A-3657A60A0ED1}"/>
              </a:ext>
            </a:extLst>
          </p:cNvPr>
          <p:cNvGrpSpPr/>
          <p:nvPr/>
        </p:nvGrpSpPr>
        <p:grpSpPr>
          <a:xfrm>
            <a:off x="8803591" y="5208450"/>
            <a:ext cx="672947" cy="320911"/>
            <a:chOff x="4746970" y="3289739"/>
            <a:chExt cx="833709" cy="247568"/>
          </a:xfrm>
        </p:grpSpPr>
        <p:sp>
          <p:nvSpPr>
            <p:cNvPr id="317" name="Google Shape;407;p26">
              <a:extLst>
                <a:ext uri="{FF2B5EF4-FFF2-40B4-BE49-F238E27FC236}">
                  <a16:creationId xmlns:a16="http://schemas.microsoft.com/office/drawing/2014/main" id="{070A8406-432E-4DD9-81B7-18C07301A6C4}"/>
                </a:ext>
              </a:extLst>
            </p:cNvPr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8;p26">
              <a:extLst>
                <a:ext uri="{FF2B5EF4-FFF2-40B4-BE49-F238E27FC236}">
                  <a16:creationId xmlns:a16="http://schemas.microsoft.com/office/drawing/2014/main" id="{F560C0DF-2F31-46DE-9F86-8F003940B2FC}"/>
                </a:ext>
              </a:extLst>
            </p:cNvPr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409;p26">
              <a:extLst>
                <a:ext uri="{FF2B5EF4-FFF2-40B4-BE49-F238E27FC236}">
                  <a16:creationId xmlns:a16="http://schemas.microsoft.com/office/drawing/2014/main" id="{D7C621AE-4E99-4240-A92C-8046D0A27A2F}"/>
                </a:ext>
              </a:extLst>
            </p:cNvPr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411;p26">
            <a:extLst>
              <a:ext uri="{FF2B5EF4-FFF2-40B4-BE49-F238E27FC236}">
                <a16:creationId xmlns:a16="http://schemas.microsoft.com/office/drawing/2014/main" id="{817AD695-C37D-41DF-9862-5B086756560B}"/>
              </a:ext>
            </a:extLst>
          </p:cNvPr>
          <p:cNvSpPr/>
          <p:nvPr/>
        </p:nvSpPr>
        <p:spPr>
          <a:xfrm rot="16200000">
            <a:off x="10624408" y="3507233"/>
            <a:ext cx="89441" cy="12834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412;p26">
            <a:extLst>
              <a:ext uri="{FF2B5EF4-FFF2-40B4-BE49-F238E27FC236}">
                <a16:creationId xmlns:a16="http://schemas.microsoft.com/office/drawing/2014/main" id="{581A5917-A313-4607-A918-44466A3EA668}"/>
              </a:ext>
            </a:extLst>
          </p:cNvPr>
          <p:cNvSpPr/>
          <p:nvPr/>
        </p:nvSpPr>
        <p:spPr>
          <a:xfrm>
            <a:off x="9465126" y="3756474"/>
            <a:ext cx="17353" cy="2763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413;p26">
            <a:extLst>
              <a:ext uri="{FF2B5EF4-FFF2-40B4-BE49-F238E27FC236}">
                <a16:creationId xmlns:a16="http://schemas.microsoft.com/office/drawing/2014/main" id="{1F3E61BB-89DF-4964-BAAE-649F97F1810A}"/>
              </a:ext>
            </a:extLst>
          </p:cNvPr>
          <p:cNvSpPr/>
          <p:nvPr/>
        </p:nvSpPr>
        <p:spPr>
          <a:xfrm>
            <a:off x="10940857" y="3358168"/>
            <a:ext cx="17353" cy="2763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416;p26">
            <a:extLst>
              <a:ext uri="{FF2B5EF4-FFF2-40B4-BE49-F238E27FC236}">
                <a16:creationId xmlns:a16="http://schemas.microsoft.com/office/drawing/2014/main" id="{DD71B141-0557-49FC-A56F-2D655FE25EFA}"/>
              </a:ext>
            </a:extLst>
          </p:cNvPr>
          <p:cNvSpPr/>
          <p:nvPr/>
        </p:nvSpPr>
        <p:spPr>
          <a:xfrm>
            <a:off x="9592477" y="2524703"/>
            <a:ext cx="1002071" cy="451320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9F681CC1-326B-472E-84B0-704F728B2B46}"/>
              </a:ext>
            </a:extLst>
          </p:cNvPr>
          <p:cNvSpPr txBox="1"/>
          <p:nvPr/>
        </p:nvSpPr>
        <p:spPr>
          <a:xfrm>
            <a:off x="554247" y="1784260"/>
            <a:ext cx="8759861" cy="2123658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/>
            <a:r>
              <a:rPr lang="fr-FR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Développement d’un modèle de ML pour la prédiction de la demande secteur </a:t>
            </a:r>
            <a:r>
              <a:rPr lang="fr-FR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dern No. 20" panose="02070704070505020303" pitchFamily="18" charset="0"/>
              </a:rPr>
              <a:t>retail</a:t>
            </a:r>
            <a:endParaRPr lang="ar-MA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dern No. 20" panose="020707040705050203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E54241-2E1E-49CE-A16F-23F5E702230F}"/>
              </a:ext>
            </a:extLst>
          </p:cNvPr>
          <p:cNvGrpSpPr/>
          <p:nvPr/>
        </p:nvGrpSpPr>
        <p:grpSpPr>
          <a:xfrm>
            <a:off x="-1117047" y="4174254"/>
            <a:ext cx="6392612" cy="903943"/>
            <a:chOff x="-1192058" y="3918396"/>
            <a:chExt cx="6217920" cy="11600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A4D337E-E720-416F-B4A6-D01546003074}"/>
                </a:ext>
              </a:extLst>
            </p:cNvPr>
            <p:cNvGrpSpPr/>
            <p:nvPr/>
          </p:nvGrpSpPr>
          <p:grpSpPr>
            <a:xfrm>
              <a:off x="82211" y="3918396"/>
              <a:ext cx="2921129" cy="1160002"/>
              <a:chOff x="7654943" y="4266083"/>
              <a:chExt cx="1049738" cy="566584"/>
            </a:xfrm>
          </p:grpSpPr>
          <p:grpSp>
            <p:nvGrpSpPr>
              <p:cNvPr id="279" name="Google Shape;158;p26">
                <a:extLst>
                  <a:ext uri="{FF2B5EF4-FFF2-40B4-BE49-F238E27FC236}">
                    <a16:creationId xmlns:a16="http://schemas.microsoft.com/office/drawing/2014/main" id="{56F28196-A6A5-465D-823A-A0C75711097D}"/>
                  </a:ext>
                </a:extLst>
              </p:cNvPr>
              <p:cNvGrpSpPr/>
              <p:nvPr/>
            </p:nvGrpSpPr>
            <p:grpSpPr>
              <a:xfrm>
                <a:off x="7654943" y="4266083"/>
                <a:ext cx="1038812" cy="507482"/>
                <a:chOff x="3551493" y="2562739"/>
                <a:chExt cx="1286978" cy="391498"/>
              </a:xfrm>
            </p:grpSpPr>
            <p:sp>
              <p:nvSpPr>
                <p:cNvPr id="522" name="Google Shape;159;p26">
                  <a:extLst>
                    <a:ext uri="{FF2B5EF4-FFF2-40B4-BE49-F238E27FC236}">
                      <a16:creationId xmlns:a16="http://schemas.microsoft.com/office/drawing/2014/main" id="{2538DAA7-AAA9-4638-B7FA-59C727BE58D9}"/>
                    </a:ext>
                  </a:extLst>
                </p:cNvPr>
                <p:cNvSpPr/>
                <p:nvPr/>
              </p:nvSpPr>
              <p:spPr>
                <a:xfrm>
                  <a:off x="3597011" y="2562739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3" name="Google Shape;160;p26">
                  <a:extLst>
                    <a:ext uri="{FF2B5EF4-FFF2-40B4-BE49-F238E27FC236}">
                      <a16:creationId xmlns:a16="http://schemas.microsoft.com/office/drawing/2014/main" id="{90DD68E4-BBA4-45EC-A78E-F7E9F7199AE0}"/>
                    </a:ext>
                  </a:extLst>
                </p:cNvPr>
                <p:cNvSpPr/>
                <p:nvPr/>
              </p:nvSpPr>
              <p:spPr>
                <a:xfrm>
                  <a:off x="3551493" y="2606065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161;p26">
                  <a:extLst>
                    <a:ext uri="{FF2B5EF4-FFF2-40B4-BE49-F238E27FC236}">
                      <a16:creationId xmlns:a16="http://schemas.microsoft.com/office/drawing/2014/main" id="{FFB52078-7323-46BF-B007-9D16A6DA9728}"/>
                    </a:ext>
                  </a:extLst>
                </p:cNvPr>
                <p:cNvSpPr/>
                <p:nvPr/>
              </p:nvSpPr>
              <p:spPr>
                <a:xfrm>
                  <a:off x="3714500" y="2671847"/>
                  <a:ext cx="170313" cy="151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" h="3451" extrusionOk="0">
                      <a:moveTo>
                        <a:pt x="1942" y="1"/>
                      </a:moveTo>
                      <a:cubicBezTo>
                        <a:pt x="1436" y="1"/>
                        <a:pt x="935" y="222"/>
                        <a:pt x="595" y="646"/>
                      </a:cubicBezTo>
                      <a:cubicBezTo>
                        <a:pt x="1" y="1389"/>
                        <a:pt x="119" y="2473"/>
                        <a:pt x="862" y="3072"/>
                      </a:cubicBezTo>
                      <a:cubicBezTo>
                        <a:pt x="1180" y="3326"/>
                        <a:pt x="1561" y="3450"/>
                        <a:pt x="1940" y="3450"/>
                      </a:cubicBezTo>
                      <a:cubicBezTo>
                        <a:pt x="2445" y="3450"/>
                        <a:pt x="2945" y="3230"/>
                        <a:pt x="3288" y="2804"/>
                      </a:cubicBezTo>
                      <a:cubicBezTo>
                        <a:pt x="3881" y="2062"/>
                        <a:pt x="3764" y="974"/>
                        <a:pt x="3021" y="380"/>
                      </a:cubicBezTo>
                      <a:cubicBezTo>
                        <a:pt x="2703" y="125"/>
                        <a:pt x="2321" y="1"/>
                        <a:pt x="194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162;p26">
                  <a:extLst>
                    <a:ext uri="{FF2B5EF4-FFF2-40B4-BE49-F238E27FC236}">
                      <a16:creationId xmlns:a16="http://schemas.microsoft.com/office/drawing/2014/main" id="{F3CF911E-27E4-4FC0-B672-859E9B8BC290}"/>
                    </a:ext>
                  </a:extLst>
                </p:cNvPr>
                <p:cNvSpPr/>
                <p:nvPr/>
              </p:nvSpPr>
              <p:spPr>
                <a:xfrm>
                  <a:off x="3756134" y="2721819"/>
                  <a:ext cx="87087" cy="54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252" extrusionOk="0">
                      <a:moveTo>
                        <a:pt x="1959" y="0"/>
                      </a:moveTo>
                      <a:cubicBezTo>
                        <a:pt x="1912" y="0"/>
                        <a:pt x="1468" y="399"/>
                        <a:pt x="945" y="910"/>
                      </a:cubicBezTo>
                      <a:cubicBezTo>
                        <a:pt x="884" y="971"/>
                        <a:pt x="820" y="1032"/>
                        <a:pt x="760" y="1093"/>
                      </a:cubicBezTo>
                      <a:lnTo>
                        <a:pt x="760" y="1093"/>
                      </a:lnTo>
                      <a:cubicBezTo>
                        <a:pt x="365" y="708"/>
                        <a:pt x="61" y="432"/>
                        <a:pt x="25" y="432"/>
                      </a:cubicBezTo>
                      <a:cubicBezTo>
                        <a:pt x="23" y="432"/>
                        <a:pt x="22" y="432"/>
                        <a:pt x="22" y="433"/>
                      </a:cubicBezTo>
                      <a:cubicBezTo>
                        <a:pt x="1" y="451"/>
                        <a:pt x="302" y="783"/>
                        <a:pt x="721" y="1211"/>
                      </a:cubicBezTo>
                      <a:lnTo>
                        <a:pt x="761" y="1251"/>
                      </a:lnTo>
                      <a:lnTo>
                        <a:pt x="800" y="1211"/>
                      </a:lnTo>
                      <a:cubicBezTo>
                        <a:pt x="875" y="1141"/>
                        <a:pt x="949" y="1068"/>
                        <a:pt x="1028" y="993"/>
                      </a:cubicBezTo>
                      <a:cubicBezTo>
                        <a:pt x="1565" y="469"/>
                        <a:pt x="1984" y="23"/>
                        <a:pt x="1962" y="1"/>
                      </a:cubicBezTo>
                      <a:cubicBezTo>
                        <a:pt x="1962" y="0"/>
                        <a:pt x="1961" y="0"/>
                        <a:pt x="1959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164;p26">
                  <a:extLst>
                    <a:ext uri="{FF2B5EF4-FFF2-40B4-BE49-F238E27FC236}">
                      <a16:creationId xmlns:a16="http://schemas.microsoft.com/office/drawing/2014/main" id="{83F8E217-D8B7-41AF-914F-2F7936EC813D}"/>
                    </a:ext>
                  </a:extLst>
                </p:cNvPr>
                <p:cNvSpPr/>
                <p:nvPr/>
              </p:nvSpPr>
              <p:spPr>
                <a:xfrm>
                  <a:off x="4020505" y="2777623"/>
                  <a:ext cx="407707" cy="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3" h="115" extrusionOk="0">
                      <a:moveTo>
                        <a:pt x="4647" y="0"/>
                      </a:moveTo>
                      <a:cubicBezTo>
                        <a:pt x="2081" y="0"/>
                        <a:pt x="0" y="26"/>
                        <a:pt x="0" y="58"/>
                      </a:cubicBezTo>
                      <a:cubicBezTo>
                        <a:pt x="0" y="88"/>
                        <a:pt x="2081" y="114"/>
                        <a:pt x="4647" y="114"/>
                      </a:cubicBezTo>
                      <a:cubicBezTo>
                        <a:pt x="7211" y="114"/>
                        <a:pt x="9292" y="88"/>
                        <a:pt x="9292" y="58"/>
                      </a:cubicBezTo>
                      <a:cubicBezTo>
                        <a:pt x="9292" y="26"/>
                        <a:pt x="7211" y="0"/>
                        <a:pt x="464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2" name="Google Shape;415;p26">
                <a:extLst>
                  <a:ext uri="{FF2B5EF4-FFF2-40B4-BE49-F238E27FC236}">
                    <a16:creationId xmlns:a16="http://schemas.microsoft.com/office/drawing/2014/main" id="{107E7D9D-22A8-4A71-A025-28C16533CB2F}"/>
                  </a:ext>
                </a:extLst>
              </p:cNvPr>
              <p:cNvSpPr/>
              <p:nvPr/>
            </p:nvSpPr>
            <p:spPr>
              <a:xfrm>
                <a:off x="7702610" y="4381347"/>
                <a:ext cx="1002071" cy="451320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CABC2336-85CA-4163-8BF4-BF873B1969D9}"/>
                </a:ext>
              </a:extLst>
            </p:cNvPr>
            <p:cNvSpPr txBox="1"/>
            <p:nvPr/>
          </p:nvSpPr>
          <p:spPr>
            <a:xfrm>
              <a:off x="-1192058" y="4185397"/>
              <a:ext cx="6217920" cy="473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SAFAE HASSOUNI</a:t>
              </a:r>
              <a:endParaRPr lang="ar-MA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9A9CC40F-CA08-469A-8B5E-D6DFEBF52E65}"/>
              </a:ext>
            </a:extLst>
          </p:cNvPr>
          <p:cNvGrpSpPr/>
          <p:nvPr/>
        </p:nvGrpSpPr>
        <p:grpSpPr>
          <a:xfrm>
            <a:off x="-1117048" y="5638086"/>
            <a:ext cx="6392612" cy="903943"/>
            <a:chOff x="-1192058" y="3918394"/>
            <a:chExt cx="6217920" cy="1160001"/>
          </a:xfrm>
        </p:grpSpPr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5FED09E3-278D-4D3E-A655-EB31090EFC13}"/>
                </a:ext>
              </a:extLst>
            </p:cNvPr>
            <p:cNvGrpSpPr/>
            <p:nvPr/>
          </p:nvGrpSpPr>
          <p:grpSpPr>
            <a:xfrm>
              <a:off x="82211" y="3918394"/>
              <a:ext cx="2921129" cy="1160001"/>
              <a:chOff x="7654943" y="4266079"/>
              <a:chExt cx="1049738" cy="566588"/>
            </a:xfrm>
          </p:grpSpPr>
          <p:grpSp>
            <p:nvGrpSpPr>
              <p:cNvPr id="567" name="Google Shape;158;p26">
                <a:extLst>
                  <a:ext uri="{FF2B5EF4-FFF2-40B4-BE49-F238E27FC236}">
                    <a16:creationId xmlns:a16="http://schemas.microsoft.com/office/drawing/2014/main" id="{CD955DC8-8834-4BBC-9053-D198E03015C2}"/>
                  </a:ext>
                </a:extLst>
              </p:cNvPr>
              <p:cNvGrpSpPr/>
              <p:nvPr/>
            </p:nvGrpSpPr>
            <p:grpSpPr>
              <a:xfrm>
                <a:off x="7654943" y="4266079"/>
                <a:ext cx="1038811" cy="507480"/>
                <a:chOff x="3551494" y="2562740"/>
                <a:chExt cx="1286977" cy="391497"/>
              </a:xfrm>
            </p:grpSpPr>
            <p:sp>
              <p:nvSpPr>
                <p:cNvPr id="569" name="Google Shape;159;p26">
                  <a:extLst>
                    <a:ext uri="{FF2B5EF4-FFF2-40B4-BE49-F238E27FC236}">
                      <a16:creationId xmlns:a16="http://schemas.microsoft.com/office/drawing/2014/main" id="{0CA57273-AA11-4042-933A-69C780186CB3}"/>
                    </a:ext>
                  </a:extLst>
                </p:cNvPr>
                <p:cNvSpPr/>
                <p:nvPr/>
              </p:nvSpPr>
              <p:spPr>
                <a:xfrm>
                  <a:off x="3597011" y="2562740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solidFill>
                  <a:srgbClr val="00206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0" name="Google Shape;160;p26">
                  <a:extLst>
                    <a:ext uri="{FF2B5EF4-FFF2-40B4-BE49-F238E27FC236}">
                      <a16:creationId xmlns:a16="http://schemas.microsoft.com/office/drawing/2014/main" id="{1A09EB19-622F-4290-B5CE-1FEA7C18113C}"/>
                    </a:ext>
                  </a:extLst>
                </p:cNvPr>
                <p:cNvSpPr/>
                <p:nvPr/>
              </p:nvSpPr>
              <p:spPr>
                <a:xfrm>
                  <a:off x="3551494" y="2606065"/>
                  <a:ext cx="1241460" cy="348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7" h="7936" extrusionOk="0">
                      <a:moveTo>
                        <a:pt x="722" y="0"/>
                      </a:moveTo>
                      <a:cubicBezTo>
                        <a:pt x="324" y="0"/>
                        <a:pt x="0" y="323"/>
                        <a:pt x="0" y="725"/>
                      </a:cubicBezTo>
                      <a:lnTo>
                        <a:pt x="0" y="7211"/>
                      </a:lnTo>
                      <a:cubicBezTo>
                        <a:pt x="0" y="7613"/>
                        <a:pt x="324" y="7936"/>
                        <a:pt x="722" y="7936"/>
                      </a:cubicBezTo>
                      <a:lnTo>
                        <a:pt x="27576" y="7936"/>
                      </a:lnTo>
                      <a:cubicBezTo>
                        <a:pt x="27973" y="7936"/>
                        <a:pt x="28296" y="7613"/>
                        <a:pt x="28296" y="7211"/>
                      </a:cubicBezTo>
                      <a:lnTo>
                        <a:pt x="28296" y="725"/>
                      </a:lnTo>
                      <a:cubicBezTo>
                        <a:pt x="28296" y="323"/>
                        <a:pt x="27973" y="0"/>
                        <a:pt x="2757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161;p26">
                  <a:extLst>
                    <a:ext uri="{FF2B5EF4-FFF2-40B4-BE49-F238E27FC236}">
                      <a16:creationId xmlns:a16="http://schemas.microsoft.com/office/drawing/2014/main" id="{12576D4D-9E7F-4C88-9F4C-695B782AE05F}"/>
                    </a:ext>
                  </a:extLst>
                </p:cNvPr>
                <p:cNvSpPr/>
                <p:nvPr/>
              </p:nvSpPr>
              <p:spPr>
                <a:xfrm>
                  <a:off x="3714500" y="2671847"/>
                  <a:ext cx="170313" cy="151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2" h="3451" extrusionOk="0">
                      <a:moveTo>
                        <a:pt x="1942" y="1"/>
                      </a:moveTo>
                      <a:cubicBezTo>
                        <a:pt x="1436" y="1"/>
                        <a:pt x="935" y="222"/>
                        <a:pt x="595" y="646"/>
                      </a:cubicBezTo>
                      <a:cubicBezTo>
                        <a:pt x="1" y="1389"/>
                        <a:pt x="119" y="2473"/>
                        <a:pt x="862" y="3072"/>
                      </a:cubicBezTo>
                      <a:cubicBezTo>
                        <a:pt x="1180" y="3326"/>
                        <a:pt x="1561" y="3450"/>
                        <a:pt x="1940" y="3450"/>
                      </a:cubicBezTo>
                      <a:cubicBezTo>
                        <a:pt x="2445" y="3450"/>
                        <a:pt x="2945" y="3230"/>
                        <a:pt x="3288" y="2804"/>
                      </a:cubicBezTo>
                      <a:cubicBezTo>
                        <a:pt x="3881" y="2062"/>
                        <a:pt x="3764" y="974"/>
                        <a:pt x="3021" y="380"/>
                      </a:cubicBezTo>
                      <a:cubicBezTo>
                        <a:pt x="2703" y="125"/>
                        <a:pt x="2321" y="1"/>
                        <a:pt x="194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162;p26">
                  <a:extLst>
                    <a:ext uri="{FF2B5EF4-FFF2-40B4-BE49-F238E27FC236}">
                      <a16:creationId xmlns:a16="http://schemas.microsoft.com/office/drawing/2014/main" id="{AE48BA80-AC22-47B9-9B33-0F9D9BBAD735}"/>
                    </a:ext>
                  </a:extLst>
                </p:cNvPr>
                <p:cNvSpPr/>
                <p:nvPr/>
              </p:nvSpPr>
              <p:spPr>
                <a:xfrm>
                  <a:off x="3756134" y="2721819"/>
                  <a:ext cx="87087" cy="54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252" extrusionOk="0">
                      <a:moveTo>
                        <a:pt x="1959" y="0"/>
                      </a:moveTo>
                      <a:cubicBezTo>
                        <a:pt x="1912" y="0"/>
                        <a:pt x="1468" y="399"/>
                        <a:pt x="945" y="910"/>
                      </a:cubicBezTo>
                      <a:cubicBezTo>
                        <a:pt x="884" y="971"/>
                        <a:pt x="820" y="1032"/>
                        <a:pt x="760" y="1093"/>
                      </a:cubicBezTo>
                      <a:lnTo>
                        <a:pt x="760" y="1093"/>
                      </a:lnTo>
                      <a:cubicBezTo>
                        <a:pt x="365" y="708"/>
                        <a:pt x="61" y="432"/>
                        <a:pt x="25" y="432"/>
                      </a:cubicBezTo>
                      <a:cubicBezTo>
                        <a:pt x="23" y="432"/>
                        <a:pt x="22" y="432"/>
                        <a:pt x="22" y="433"/>
                      </a:cubicBezTo>
                      <a:cubicBezTo>
                        <a:pt x="1" y="451"/>
                        <a:pt x="302" y="783"/>
                        <a:pt x="721" y="1211"/>
                      </a:cubicBezTo>
                      <a:lnTo>
                        <a:pt x="761" y="1251"/>
                      </a:lnTo>
                      <a:lnTo>
                        <a:pt x="800" y="1211"/>
                      </a:lnTo>
                      <a:cubicBezTo>
                        <a:pt x="875" y="1141"/>
                        <a:pt x="949" y="1068"/>
                        <a:pt x="1028" y="993"/>
                      </a:cubicBezTo>
                      <a:cubicBezTo>
                        <a:pt x="1565" y="469"/>
                        <a:pt x="1984" y="23"/>
                        <a:pt x="1962" y="1"/>
                      </a:cubicBezTo>
                      <a:cubicBezTo>
                        <a:pt x="1962" y="0"/>
                        <a:pt x="1961" y="0"/>
                        <a:pt x="1959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164;p26">
                  <a:extLst>
                    <a:ext uri="{FF2B5EF4-FFF2-40B4-BE49-F238E27FC236}">
                      <a16:creationId xmlns:a16="http://schemas.microsoft.com/office/drawing/2014/main" id="{3DFB48B3-3DB7-41D8-9BC4-806B30B0EE1D}"/>
                    </a:ext>
                  </a:extLst>
                </p:cNvPr>
                <p:cNvSpPr/>
                <p:nvPr/>
              </p:nvSpPr>
              <p:spPr>
                <a:xfrm>
                  <a:off x="4020505" y="2777623"/>
                  <a:ext cx="407707" cy="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3" h="115" extrusionOk="0">
                      <a:moveTo>
                        <a:pt x="4647" y="0"/>
                      </a:moveTo>
                      <a:cubicBezTo>
                        <a:pt x="2081" y="0"/>
                        <a:pt x="0" y="26"/>
                        <a:pt x="0" y="58"/>
                      </a:cubicBezTo>
                      <a:cubicBezTo>
                        <a:pt x="0" y="88"/>
                        <a:pt x="2081" y="114"/>
                        <a:pt x="4647" y="114"/>
                      </a:cubicBezTo>
                      <a:cubicBezTo>
                        <a:pt x="7211" y="114"/>
                        <a:pt x="9292" y="88"/>
                        <a:pt x="9292" y="58"/>
                      </a:cubicBezTo>
                      <a:cubicBezTo>
                        <a:pt x="9292" y="26"/>
                        <a:pt x="7211" y="0"/>
                        <a:pt x="4647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8" name="Google Shape;415;p26">
                <a:extLst>
                  <a:ext uri="{FF2B5EF4-FFF2-40B4-BE49-F238E27FC236}">
                    <a16:creationId xmlns:a16="http://schemas.microsoft.com/office/drawing/2014/main" id="{F1502DB7-093F-40E3-868D-A51FD06787BF}"/>
                  </a:ext>
                </a:extLst>
              </p:cNvPr>
              <p:cNvSpPr/>
              <p:nvPr/>
            </p:nvSpPr>
            <p:spPr>
              <a:xfrm>
                <a:off x="7702610" y="4381347"/>
                <a:ext cx="1002071" cy="451320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6BFB90AB-7D3F-474D-A673-D756FDCF973F}"/>
                </a:ext>
              </a:extLst>
            </p:cNvPr>
            <p:cNvSpPr txBox="1"/>
            <p:nvPr/>
          </p:nvSpPr>
          <p:spPr>
            <a:xfrm>
              <a:off x="-1192058" y="4185393"/>
              <a:ext cx="6217920" cy="473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CA" sz="1800" b="1" kern="12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HIBA BOULHANNA</a:t>
              </a:r>
              <a:endParaRPr lang="fr-CA" sz="18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4" name="Google Shape;1442;p35">
            <a:extLst>
              <a:ext uri="{FF2B5EF4-FFF2-40B4-BE49-F238E27FC236}">
                <a16:creationId xmlns:a16="http://schemas.microsoft.com/office/drawing/2014/main" id="{D0569274-D04E-40A3-82D8-9BD66899C8BB}"/>
              </a:ext>
            </a:extLst>
          </p:cNvPr>
          <p:cNvGrpSpPr/>
          <p:nvPr/>
        </p:nvGrpSpPr>
        <p:grpSpPr>
          <a:xfrm>
            <a:off x="-640888" y="-456343"/>
            <a:ext cx="3241527" cy="3284854"/>
            <a:chOff x="6309526" y="836950"/>
            <a:chExt cx="3505720" cy="5119205"/>
          </a:xfrm>
        </p:grpSpPr>
        <p:sp>
          <p:nvSpPr>
            <p:cNvPr id="575" name="Google Shape;1443;p35">
              <a:extLst>
                <a:ext uri="{FF2B5EF4-FFF2-40B4-BE49-F238E27FC236}">
                  <a16:creationId xmlns:a16="http://schemas.microsoft.com/office/drawing/2014/main" id="{4454D117-E3AE-455E-9B27-E5E140A1793D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76" name="Google Shape;1444;p35">
              <a:extLst>
                <a:ext uri="{FF2B5EF4-FFF2-40B4-BE49-F238E27FC236}">
                  <a16:creationId xmlns:a16="http://schemas.microsoft.com/office/drawing/2014/main" id="{F0061893-7EEB-401D-B39C-D517F227AA06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584" name="Google Shape;1445;p35">
                <a:extLst>
                  <a:ext uri="{FF2B5EF4-FFF2-40B4-BE49-F238E27FC236}">
                    <a16:creationId xmlns:a16="http://schemas.microsoft.com/office/drawing/2014/main" id="{31726A7B-76BC-4477-96EB-86E10A32C96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1446;p35">
                <a:extLst>
                  <a:ext uri="{FF2B5EF4-FFF2-40B4-BE49-F238E27FC236}">
                    <a16:creationId xmlns:a16="http://schemas.microsoft.com/office/drawing/2014/main" id="{4493BA83-9208-49D4-97C8-3B7B37A4B38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1447;p35">
              <a:extLst>
                <a:ext uri="{FF2B5EF4-FFF2-40B4-BE49-F238E27FC236}">
                  <a16:creationId xmlns:a16="http://schemas.microsoft.com/office/drawing/2014/main" id="{855A4A75-94B1-4C0A-9EE3-4730777CE411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582" name="Google Shape;1448;p35">
                <a:extLst>
                  <a:ext uri="{FF2B5EF4-FFF2-40B4-BE49-F238E27FC236}">
                    <a16:creationId xmlns:a16="http://schemas.microsoft.com/office/drawing/2014/main" id="{64A55317-CC7A-434D-A35F-EAAA76606C2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3" name="Google Shape;1449;p35">
                <a:extLst>
                  <a:ext uri="{FF2B5EF4-FFF2-40B4-BE49-F238E27FC236}">
                    <a16:creationId xmlns:a16="http://schemas.microsoft.com/office/drawing/2014/main" id="{4AADDFE7-EA7F-428A-998C-19EB2AA3A90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78" name="Google Shape;1450;p35">
              <a:extLst>
                <a:ext uri="{FF2B5EF4-FFF2-40B4-BE49-F238E27FC236}">
                  <a16:creationId xmlns:a16="http://schemas.microsoft.com/office/drawing/2014/main" id="{D2E1E9C1-35BE-4873-A6BC-8B52E5D5B665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580" name="Google Shape;1451;p35">
                <a:extLst>
                  <a:ext uri="{FF2B5EF4-FFF2-40B4-BE49-F238E27FC236}">
                    <a16:creationId xmlns:a16="http://schemas.microsoft.com/office/drawing/2014/main" id="{96CF9BC4-9BBF-445D-9C72-788AF60FC2E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1452;p35">
                <a:extLst>
                  <a:ext uri="{FF2B5EF4-FFF2-40B4-BE49-F238E27FC236}">
                    <a16:creationId xmlns:a16="http://schemas.microsoft.com/office/drawing/2014/main" id="{B1ACA12A-161D-47F1-B699-D5AADF4C36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9" name="Google Shape;1453;p35">
              <a:extLst>
                <a:ext uri="{FF2B5EF4-FFF2-40B4-BE49-F238E27FC236}">
                  <a16:creationId xmlns:a16="http://schemas.microsoft.com/office/drawing/2014/main" id="{EA389448-A966-4DB2-A912-1D76D7ADEC33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73" y="-57741"/>
            <a:ext cx="3158184" cy="1842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79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792570" y="1861014"/>
            <a:ext cx="4125432" cy="20207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4000" dirty="0" smtClean="0">
                <a:solidFill>
                  <a:srgbClr val="002060"/>
                </a:solidFill>
              </a:rPr>
              <a:t>03. </a:t>
            </a:r>
            <a:r>
              <a:rPr lang="fr-FR" sz="4000" dirty="0">
                <a:solidFill>
                  <a:srgbClr val="002060"/>
                </a:solidFill>
                <a:latin typeface="Staatliches" panose="020B0604020202020204" charset="0"/>
              </a:rPr>
              <a:t>Démonstration</a:t>
            </a:r>
            <a:endParaRPr lang="en-US" sz="4000" dirty="0">
              <a:solidFill>
                <a:srgbClr val="002060"/>
              </a:solidFill>
              <a:latin typeface="Staatliches" panose="020B060402020202020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F0E79A0-8E2C-4645-BAD7-88B53DC82DBD}"/>
              </a:ext>
            </a:extLst>
          </p:cNvPr>
          <p:cNvGrpSpPr/>
          <p:nvPr/>
        </p:nvGrpSpPr>
        <p:grpSpPr>
          <a:xfrm>
            <a:off x="5870699" y="834263"/>
            <a:ext cx="6321301" cy="4505671"/>
            <a:chOff x="5858784" y="1772791"/>
            <a:chExt cx="6321301" cy="4505671"/>
          </a:xfrm>
        </p:grpSpPr>
        <p:grpSp>
          <p:nvGrpSpPr>
            <p:cNvPr id="100" name="Google Shape;700;p31">
              <a:extLst>
                <a:ext uri="{FF2B5EF4-FFF2-40B4-BE49-F238E27FC236}">
                  <a16:creationId xmlns:a16="http://schemas.microsoft.com/office/drawing/2014/main" id="{3C726F4E-D50B-48C8-97AD-A56FB37DACEE}"/>
                </a:ext>
              </a:extLst>
            </p:cNvPr>
            <p:cNvGrpSpPr/>
            <p:nvPr/>
          </p:nvGrpSpPr>
          <p:grpSpPr>
            <a:xfrm>
              <a:off x="5858784" y="4199993"/>
              <a:ext cx="1628080" cy="1626929"/>
              <a:chOff x="4394088" y="3299519"/>
              <a:chExt cx="1221060" cy="1220197"/>
            </a:xfrm>
          </p:grpSpPr>
          <p:sp>
            <p:nvSpPr>
              <p:cNvPr id="195" name="Google Shape;701;p31">
                <a:extLst>
                  <a:ext uri="{FF2B5EF4-FFF2-40B4-BE49-F238E27FC236}">
                    <a16:creationId xmlns:a16="http://schemas.microsoft.com/office/drawing/2014/main" id="{A4D73E0D-03D3-4B9A-B935-8A28FE4524FD}"/>
                  </a:ext>
                </a:extLst>
              </p:cNvPr>
              <p:cNvSpPr/>
              <p:nvPr/>
            </p:nvSpPr>
            <p:spPr>
              <a:xfrm>
                <a:off x="5004504" y="3380350"/>
                <a:ext cx="610644" cy="1139359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28995" extrusionOk="0">
                    <a:moveTo>
                      <a:pt x="7768" y="1"/>
                    </a:moveTo>
                    <a:lnTo>
                      <a:pt x="5740" y="3515"/>
                    </a:lnTo>
                    <a:cubicBezTo>
                      <a:pt x="9175" y="5492"/>
                      <a:pt x="11486" y="9203"/>
                      <a:pt x="11486" y="13457"/>
                    </a:cubicBezTo>
                    <a:cubicBezTo>
                      <a:pt x="11486" y="19799"/>
                      <a:pt x="6343" y="24939"/>
                      <a:pt x="1" y="24939"/>
                    </a:cubicBezTo>
                    <a:lnTo>
                      <a:pt x="1" y="28995"/>
                    </a:lnTo>
                    <a:cubicBezTo>
                      <a:pt x="8579" y="28995"/>
                      <a:pt x="15539" y="22035"/>
                      <a:pt x="15539" y="13457"/>
                    </a:cubicBezTo>
                    <a:cubicBezTo>
                      <a:pt x="15539" y="7707"/>
                      <a:pt x="12412" y="2685"/>
                      <a:pt x="776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" name="Google Shape;702;p31">
                <a:extLst>
                  <a:ext uri="{FF2B5EF4-FFF2-40B4-BE49-F238E27FC236}">
                    <a16:creationId xmlns:a16="http://schemas.microsoft.com/office/drawing/2014/main" id="{5AF89A6C-B4AD-417B-8850-720E4D2EE019}"/>
                  </a:ext>
                </a:extLst>
              </p:cNvPr>
              <p:cNvSpPr/>
              <p:nvPr/>
            </p:nvSpPr>
            <p:spPr>
              <a:xfrm>
                <a:off x="4394088" y="3909150"/>
                <a:ext cx="610448" cy="610566"/>
              </a:xfrm>
              <a:custGeom>
                <a:avLst/>
                <a:gdLst/>
                <a:ahLst/>
                <a:cxnLst/>
                <a:rect l="l" t="t" r="r" b="b"/>
                <a:pathLst>
                  <a:path w="15535" h="15538" extrusionOk="0">
                    <a:moveTo>
                      <a:pt x="0" y="0"/>
                    </a:moveTo>
                    <a:cubicBezTo>
                      <a:pt x="0" y="4117"/>
                      <a:pt x="1641" y="8076"/>
                      <a:pt x="4551" y="10984"/>
                    </a:cubicBezTo>
                    <a:cubicBezTo>
                      <a:pt x="7462" y="13894"/>
                      <a:pt x="11418" y="15538"/>
                      <a:pt x="15535" y="15538"/>
                    </a:cubicBezTo>
                    <a:lnTo>
                      <a:pt x="15535" y="11482"/>
                    </a:lnTo>
                    <a:cubicBezTo>
                      <a:pt x="9196" y="11482"/>
                      <a:pt x="4053" y="6342"/>
                      <a:pt x="4053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197" name="Google Shape;703;p31">
                <a:extLst>
                  <a:ext uri="{FF2B5EF4-FFF2-40B4-BE49-F238E27FC236}">
                    <a16:creationId xmlns:a16="http://schemas.microsoft.com/office/drawing/2014/main" id="{F577890C-8C5B-40B5-BC8C-64A6F061A380}"/>
                  </a:ext>
                </a:extLst>
              </p:cNvPr>
              <p:cNvSpPr/>
              <p:nvPr/>
            </p:nvSpPr>
            <p:spPr>
              <a:xfrm>
                <a:off x="4394088" y="3299519"/>
                <a:ext cx="915691" cy="609662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5515" extrusionOk="0">
                    <a:moveTo>
                      <a:pt x="15601" y="0"/>
                    </a:moveTo>
                    <a:cubicBezTo>
                      <a:pt x="10214" y="0"/>
                      <a:pt x="4947" y="2787"/>
                      <a:pt x="2078" y="7750"/>
                    </a:cubicBezTo>
                    <a:cubicBezTo>
                      <a:pt x="721" y="10104"/>
                      <a:pt x="0" y="12790"/>
                      <a:pt x="0" y="15514"/>
                    </a:cubicBezTo>
                    <a:lnTo>
                      <a:pt x="4053" y="15514"/>
                    </a:lnTo>
                    <a:cubicBezTo>
                      <a:pt x="4053" y="9168"/>
                      <a:pt x="9196" y="4031"/>
                      <a:pt x="15535" y="4031"/>
                    </a:cubicBezTo>
                    <a:cubicBezTo>
                      <a:pt x="17627" y="4031"/>
                      <a:pt x="19590" y="4588"/>
                      <a:pt x="21274" y="5572"/>
                    </a:cubicBezTo>
                    <a:lnTo>
                      <a:pt x="23302" y="2058"/>
                    </a:lnTo>
                    <a:cubicBezTo>
                      <a:pt x="20882" y="662"/>
                      <a:pt x="18227" y="0"/>
                      <a:pt x="1560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32F85A6-0DC3-4208-A523-A4DDC6C20DA8}"/>
                </a:ext>
              </a:extLst>
            </p:cNvPr>
            <p:cNvGrpSpPr/>
            <p:nvPr/>
          </p:nvGrpSpPr>
          <p:grpSpPr>
            <a:xfrm>
              <a:off x="6045801" y="1772791"/>
              <a:ext cx="6134284" cy="4505671"/>
              <a:chOff x="6045801" y="1772791"/>
              <a:chExt cx="6134284" cy="4505671"/>
            </a:xfrm>
          </p:grpSpPr>
          <p:grpSp>
            <p:nvGrpSpPr>
              <p:cNvPr id="102" name="Google Shape;682;p31">
                <a:extLst>
                  <a:ext uri="{FF2B5EF4-FFF2-40B4-BE49-F238E27FC236}">
                    <a16:creationId xmlns:a16="http://schemas.microsoft.com/office/drawing/2014/main" id="{B86E1299-6C5D-4F93-985C-2F2E56B8C6F8}"/>
                  </a:ext>
                </a:extLst>
              </p:cNvPr>
              <p:cNvGrpSpPr/>
              <p:nvPr/>
            </p:nvGrpSpPr>
            <p:grpSpPr>
              <a:xfrm>
                <a:off x="6045801" y="5751199"/>
                <a:ext cx="6134284" cy="200600"/>
                <a:chOff x="0" y="4397412"/>
                <a:chExt cx="4600713" cy="150450"/>
              </a:xfrm>
            </p:grpSpPr>
            <p:sp>
              <p:nvSpPr>
                <p:cNvPr id="190" name="Google Shape;683;p31">
                  <a:extLst>
                    <a:ext uri="{FF2B5EF4-FFF2-40B4-BE49-F238E27FC236}">
                      <a16:creationId xmlns:a16="http://schemas.microsoft.com/office/drawing/2014/main" id="{B0E40ED6-A74D-46D7-A1C4-11EC35F8D94C}"/>
                    </a:ext>
                  </a:extLst>
                </p:cNvPr>
                <p:cNvSpPr/>
                <p:nvPr/>
              </p:nvSpPr>
              <p:spPr>
                <a:xfrm>
                  <a:off x="0" y="4397412"/>
                  <a:ext cx="4600713" cy="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02" h="69" extrusionOk="0">
                      <a:moveTo>
                        <a:pt x="0" y="1"/>
                      </a:moveTo>
                      <a:lnTo>
                        <a:pt x="0" y="69"/>
                      </a:lnTo>
                      <a:lnTo>
                        <a:pt x="131401" y="69"/>
                      </a:lnTo>
                      <a:lnTo>
                        <a:pt x="13140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1" name="Google Shape;684;p31">
                  <a:extLst>
                    <a:ext uri="{FF2B5EF4-FFF2-40B4-BE49-F238E27FC236}">
                      <a16:creationId xmlns:a16="http://schemas.microsoft.com/office/drawing/2014/main" id="{14D3A373-238F-4A83-A41C-DBD4C96BD71C}"/>
                    </a:ext>
                  </a:extLst>
                </p:cNvPr>
                <p:cNvSpPr/>
                <p:nvPr/>
              </p:nvSpPr>
              <p:spPr>
                <a:xfrm>
                  <a:off x="755786" y="4545586"/>
                  <a:ext cx="305519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6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8726" y="65"/>
                      </a:lnTo>
                      <a:lnTo>
                        <a:pt x="872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2" name="Google Shape;685;p31">
                  <a:extLst>
                    <a:ext uri="{FF2B5EF4-FFF2-40B4-BE49-F238E27FC236}">
                      <a16:creationId xmlns:a16="http://schemas.microsoft.com/office/drawing/2014/main" id="{D88CE1C3-C826-4344-92F7-597F93DC0961}"/>
                    </a:ext>
                  </a:extLst>
                </p:cNvPr>
                <p:cNvSpPr/>
                <p:nvPr/>
              </p:nvSpPr>
              <p:spPr>
                <a:xfrm>
                  <a:off x="1619552" y="4536412"/>
                  <a:ext cx="497808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8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14217" y="65"/>
                      </a:lnTo>
                      <a:lnTo>
                        <a:pt x="14217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3" name="Google Shape;686;p31">
                  <a:extLst>
                    <a:ext uri="{FF2B5EF4-FFF2-40B4-BE49-F238E27FC236}">
                      <a16:creationId xmlns:a16="http://schemas.microsoft.com/office/drawing/2014/main" id="{80FAB36C-18BD-4313-BFBD-085F6DE770EA}"/>
                    </a:ext>
                  </a:extLst>
                </p:cNvPr>
                <p:cNvSpPr/>
                <p:nvPr/>
              </p:nvSpPr>
              <p:spPr>
                <a:xfrm>
                  <a:off x="1070481" y="4460119"/>
                  <a:ext cx="175833" cy="2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2" h="66" extrusionOk="0">
                      <a:moveTo>
                        <a:pt x="1" y="1"/>
                      </a:moveTo>
                      <a:lnTo>
                        <a:pt x="1" y="65"/>
                      </a:lnTo>
                      <a:lnTo>
                        <a:pt x="5022" y="65"/>
                      </a:lnTo>
                      <a:lnTo>
                        <a:pt x="502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4" name="Google Shape;687;p31">
                  <a:extLst>
                    <a:ext uri="{FF2B5EF4-FFF2-40B4-BE49-F238E27FC236}">
                      <a16:creationId xmlns:a16="http://schemas.microsoft.com/office/drawing/2014/main" id="{E0563AB6-EE39-42D7-8607-9DEE32DC7803}"/>
                    </a:ext>
                  </a:extLst>
                </p:cNvPr>
                <p:cNvSpPr/>
                <p:nvPr/>
              </p:nvSpPr>
              <p:spPr>
                <a:xfrm>
                  <a:off x="2732853" y="4514424"/>
                  <a:ext cx="418259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6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11946" y="65"/>
                      </a:lnTo>
                      <a:lnTo>
                        <a:pt x="11946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0E62ABD-0F8E-4AD7-AA37-C717BF1C1EFE}"/>
                  </a:ext>
                </a:extLst>
              </p:cNvPr>
              <p:cNvGrpSpPr/>
              <p:nvPr/>
            </p:nvGrpSpPr>
            <p:grpSpPr>
              <a:xfrm>
                <a:off x="6226800" y="1772791"/>
                <a:ext cx="4836435" cy="4505671"/>
                <a:chOff x="6226800" y="1772791"/>
                <a:chExt cx="4836435" cy="4505671"/>
              </a:xfrm>
            </p:grpSpPr>
            <p:grpSp>
              <p:nvGrpSpPr>
                <p:cNvPr id="104" name="Google Shape;688;p31">
                  <a:extLst>
                    <a:ext uri="{FF2B5EF4-FFF2-40B4-BE49-F238E27FC236}">
                      <a16:creationId xmlns:a16="http://schemas.microsoft.com/office/drawing/2014/main" id="{EEB0AFE7-F107-428E-AC1D-0FF0CE90A8F3}"/>
                    </a:ext>
                  </a:extLst>
                </p:cNvPr>
                <p:cNvGrpSpPr/>
                <p:nvPr/>
              </p:nvGrpSpPr>
              <p:grpSpPr>
                <a:xfrm>
                  <a:off x="6954298" y="1772791"/>
                  <a:ext cx="4108937" cy="3676764"/>
                  <a:chOff x="5215723" y="1479118"/>
                  <a:chExt cx="3081703" cy="2757573"/>
                </a:xfrm>
              </p:grpSpPr>
              <p:grpSp>
                <p:nvGrpSpPr>
                  <p:cNvPr id="181" name="Google Shape;689;p31">
                    <a:extLst>
                      <a:ext uri="{FF2B5EF4-FFF2-40B4-BE49-F238E27FC236}">
                        <a16:creationId xmlns:a16="http://schemas.microsoft.com/office/drawing/2014/main" id="{922C760D-A173-4344-BB47-8216BDA0E188}"/>
                      </a:ext>
                    </a:extLst>
                  </p:cNvPr>
                  <p:cNvGrpSpPr/>
                  <p:nvPr/>
                </p:nvGrpSpPr>
                <p:grpSpPr>
                  <a:xfrm>
                    <a:off x="5215723" y="1707350"/>
                    <a:ext cx="3081703" cy="2529341"/>
                    <a:chOff x="5150194" y="1591500"/>
                    <a:chExt cx="3081703" cy="2529341"/>
                  </a:xfrm>
                </p:grpSpPr>
                <p:sp>
                  <p:nvSpPr>
                    <p:cNvPr id="188" name="Google Shape;690;p31">
                      <a:extLst>
                        <a:ext uri="{FF2B5EF4-FFF2-40B4-BE49-F238E27FC236}">
                          <a16:creationId xmlns:a16="http://schemas.microsoft.com/office/drawing/2014/main" id="{D1580F33-0D56-4118-9460-D49BB64460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0194" y="1591500"/>
                      <a:ext cx="1147444" cy="2529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40" h="64368" extrusionOk="0">
                          <a:moveTo>
                            <a:pt x="45240" y="58"/>
                          </a:moveTo>
                          <a:cubicBezTo>
                            <a:pt x="45926" y="58"/>
                            <a:pt x="46482" y="614"/>
                            <a:pt x="46482" y="1299"/>
                          </a:cubicBezTo>
                          <a:lnTo>
                            <a:pt x="46482" y="63068"/>
                          </a:lnTo>
                          <a:cubicBezTo>
                            <a:pt x="46482" y="63753"/>
                            <a:pt x="45926" y="64310"/>
                            <a:pt x="45240" y="64310"/>
                          </a:cubicBezTo>
                          <a:lnTo>
                            <a:pt x="1299" y="64310"/>
                          </a:lnTo>
                          <a:cubicBezTo>
                            <a:pt x="615" y="64310"/>
                            <a:pt x="58" y="63753"/>
                            <a:pt x="58" y="63068"/>
                          </a:cubicBezTo>
                          <a:lnTo>
                            <a:pt x="58" y="1299"/>
                          </a:lnTo>
                          <a:cubicBezTo>
                            <a:pt x="58" y="614"/>
                            <a:pt x="615" y="58"/>
                            <a:pt x="1299" y="58"/>
                          </a:cubicBezTo>
                          <a:close/>
                          <a:moveTo>
                            <a:pt x="1299" y="0"/>
                          </a:moveTo>
                          <a:cubicBezTo>
                            <a:pt x="582" y="0"/>
                            <a:pt x="0" y="582"/>
                            <a:pt x="0" y="1299"/>
                          </a:cubicBezTo>
                          <a:lnTo>
                            <a:pt x="0" y="63068"/>
                          </a:lnTo>
                          <a:cubicBezTo>
                            <a:pt x="0" y="63786"/>
                            <a:pt x="582" y="64368"/>
                            <a:pt x="1299" y="64368"/>
                          </a:cubicBezTo>
                          <a:lnTo>
                            <a:pt x="45240" y="64368"/>
                          </a:lnTo>
                          <a:cubicBezTo>
                            <a:pt x="45958" y="64368"/>
                            <a:pt x="46539" y="63786"/>
                            <a:pt x="46539" y="63068"/>
                          </a:cubicBezTo>
                          <a:lnTo>
                            <a:pt x="46539" y="1299"/>
                          </a:lnTo>
                          <a:cubicBezTo>
                            <a:pt x="46539" y="582"/>
                            <a:pt x="45958" y="0"/>
                            <a:pt x="45240" y="0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89" name="Google Shape;691;p31">
                      <a:extLst>
                        <a:ext uri="{FF2B5EF4-FFF2-40B4-BE49-F238E27FC236}">
                          <a16:creationId xmlns:a16="http://schemas.microsoft.com/office/drawing/2014/main" id="{E1CB16E5-2883-4F98-B0C5-5EF927617E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2990" y="1591500"/>
                      <a:ext cx="1828907" cy="2529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43" h="64368" extrusionOk="0">
                          <a:moveTo>
                            <a:pt x="45243" y="58"/>
                          </a:moveTo>
                          <a:cubicBezTo>
                            <a:pt x="45928" y="58"/>
                            <a:pt x="46485" y="614"/>
                            <a:pt x="46485" y="1299"/>
                          </a:cubicBezTo>
                          <a:lnTo>
                            <a:pt x="46485" y="63068"/>
                          </a:lnTo>
                          <a:cubicBezTo>
                            <a:pt x="46485" y="63753"/>
                            <a:pt x="45928" y="64310"/>
                            <a:pt x="45243" y="64310"/>
                          </a:cubicBezTo>
                          <a:lnTo>
                            <a:pt x="1299" y="64310"/>
                          </a:lnTo>
                          <a:cubicBezTo>
                            <a:pt x="617" y="64310"/>
                            <a:pt x="57" y="63753"/>
                            <a:pt x="57" y="63068"/>
                          </a:cubicBezTo>
                          <a:lnTo>
                            <a:pt x="57" y="1299"/>
                          </a:lnTo>
                          <a:cubicBezTo>
                            <a:pt x="57" y="614"/>
                            <a:pt x="617" y="58"/>
                            <a:pt x="1299" y="58"/>
                          </a:cubicBezTo>
                          <a:close/>
                          <a:moveTo>
                            <a:pt x="1299" y="0"/>
                          </a:moveTo>
                          <a:cubicBezTo>
                            <a:pt x="585" y="0"/>
                            <a:pt x="0" y="582"/>
                            <a:pt x="0" y="1299"/>
                          </a:cubicBezTo>
                          <a:lnTo>
                            <a:pt x="0" y="63068"/>
                          </a:lnTo>
                          <a:cubicBezTo>
                            <a:pt x="0" y="63786"/>
                            <a:pt x="585" y="64368"/>
                            <a:pt x="1299" y="64368"/>
                          </a:cubicBezTo>
                          <a:lnTo>
                            <a:pt x="45243" y="64368"/>
                          </a:lnTo>
                          <a:cubicBezTo>
                            <a:pt x="45961" y="64368"/>
                            <a:pt x="46542" y="63786"/>
                            <a:pt x="46542" y="63068"/>
                          </a:cubicBezTo>
                          <a:lnTo>
                            <a:pt x="46542" y="1299"/>
                          </a:lnTo>
                          <a:cubicBezTo>
                            <a:pt x="46542" y="582"/>
                            <a:pt x="45961" y="0"/>
                            <a:pt x="45243" y="0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grpSp>
                <p:nvGrpSpPr>
                  <p:cNvPr id="182" name="Google Shape;692;p31">
                    <a:extLst>
                      <a:ext uri="{FF2B5EF4-FFF2-40B4-BE49-F238E27FC236}">
                        <a16:creationId xmlns:a16="http://schemas.microsoft.com/office/drawing/2014/main" id="{107CB5DE-E8AC-4256-A25B-62DF1CEF7619}"/>
                      </a:ext>
                    </a:extLst>
                  </p:cNvPr>
                  <p:cNvGrpSpPr/>
                  <p:nvPr/>
                </p:nvGrpSpPr>
                <p:grpSpPr>
                  <a:xfrm>
                    <a:off x="5723516" y="1479118"/>
                    <a:ext cx="2288423" cy="1787926"/>
                    <a:chOff x="5723516" y="1479118"/>
                    <a:chExt cx="2288423" cy="1787926"/>
                  </a:xfrm>
                </p:grpSpPr>
                <p:sp>
                  <p:nvSpPr>
                    <p:cNvPr id="183" name="Google Shape;693;p31">
                      <a:extLst>
                        <a:ext uri="{FF2B5EF4-FFF2-40B4-BE49-F238E27FC236}">
                          <a16:creationId xmlns:a16="http://schemas.microsoft.com/office/drawing/2014/main" id="{1AC3CABF-9773-49D0-A811-5E9F3A75C6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3516" y="1479118"/>
                      <a:ext cx="2288423" cy="291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237" h="7413" extrusionOk="0">
                          <a:moveTo>
                            <a:pt x="1756" y="1"/>
                          </a:moveTo>
                          <a:cubicBezTo>
                            <a:pt x="791" y="1"/>
                            <a:pt x="1" y="794"/>
                            <a:pt x="1" y="1760"/>
                          </a:cubicBezTo>
                          <a:lnTo>
                            <a:pt x="1" y="7413"/>
                          </a:lnTo>
                          <a:lnTo>
                            <a:pt x="58237" y="7413"/>
                          </a:lnTo>
                          <a:lnTo>
                            <a:pt x="58237" y="1760"/>
                          </a:lnTo>
                          <a:cubicBezTo>
                            <a:pt x="58237" y="794"/>
                            <a:pt x="57448" y="1"/>
                            <a:pt x="56482" y="1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84" name="Google Shape;694;p31">
                      <a:extLst>
                        <a:ext uri="{FF2B5EF4-FFF2-40B4-BE49-F238E27FC236}">
                          <a16:creationId xmlns:a16="http://schemas.microsoft.com/office/drawing/2014/main" id="{CF5AB24C-1948-4902-A9DB-FF3C250CB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9445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9" y="0"/>
                          </a:moveTo>
                          <a:cubicBezTo>
                            <a:pt x="597" y="0"/>
                            <a:pt x="1" y="595"/>
                            <a:pt x="1" y="1328"/>
                          </a:cubicBezTo>
                          <a:cubicBezTo>
                            <a:pt x="1" y="2060"/>
                            <a:pt x="597" y="2656"/>
                            <a:pt x="1329" y="2656"/>
                          </a:cubicBezTo>
                          <a:cubicBezTo>
                            <a:pt x="2065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5" y="0"/>
                            <a:pt x="132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85" name="Google Shape;695;p31">
                      <a:extLst>
                        <a:ext uri="{FF2B5EF4-FFF2-40B4-BE49-F238E27FC236}">
                          <a16:creationId xmlns:a16="http://schemas.microsoft.com/office/drawing/2014/main" id="{7DF11F94-88D3-4C08-A25F-77325214CD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4560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8" y="0"/>
                          </a:moveTo>
                          <a:cubicBezTo>
                            <a:pt x="596" y="0"/>
                            <a:pt x="0" y="595"/>
                            <a:pt x="0" y="1328"/>
                          </a:cubicBezTo>
                          <a:cubicBezTo>
                            <a:pt x="0" y="2060"/>
                            <a:pt x="596" y="2656"/>
                            <a:pt x="1328" y="2656"/>
                          </a:cubicBezTo>
                          <a:cubicBezTo>
                            <a:pt x="2060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0" y="0"/>
                            <a:pt x="132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86" name="Google Shape;696;p31">
                      <a:extLst>
                        <a:ext uri="{FF2B5EF4-FFF2-40B4-BE49-F238E27FC236}">
                          <a16:creationId xmlns:a16="http://schemas.microsoft.com/office/drawing/2014/main" id="{1F60D5DD-57C4-4C7E-BB6E-C8D3FA46F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9635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9" y="0"/>
                          </a:moveTo>
                          <a:cubicBezTo>
                            <a:pt x="593" y="0"/>
                            <a:pt x="0" y="595"/>
                            <a:pt x="0" y="1328"/>
                          </a:cubicBezTo>
                          <a:cubicBezTo>
                            <a:pt x="0" y="2060"/>
                            <a:pt x="593" y="2656"/>
                            <a:pt x="1329" y="2656"/>
                          </a:cubicBezTo>
                          <a:cubicBezTo>
                            <a:pt x="2061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1" y="0"/>
                            <a:pt x="1329" y="0"/>
                          </a:cubicBez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87" name="Google Shape;697;p31">
                      <a:extLst>
                        <a:ext uri="{FF2B5EF4-FFF2-40B4-BE49-F238E27FC236}">
                          <a16:creationId xmlns:a16="http://schemas.microsoft.com/office/drawing/2014/main" id="{822DC445-47FC-46EF-B28E-CA5A08D4D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3516" y="1770377"/>
                      <a:ext cx="2288423" cy="14966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237" h="38088" extrusionOk="0">
                          <a:moveTo>
                            <a:pt x="1" y="1"/>
                          </a:moveTo>
                          <a:lnTo>
                            <a:pt x="1" y="36332"/>
                          </a:lnTo>
                          <a:cubicBezTo>
                            <a:pt x="1" y="37297"/>
                            <a:pt x="791" y="38087"/>
                            <a:pt x="1756" y="38087"/>
                          </a:cubicBezTo>
                          <a:lnTo>
                            <a:pt x="56482" y="38087"/>
                          </a:lnTo>
                          <a:cubicBezTo>
                            <a:pt x="57448" y="38087"/>
                            <a:pt x="58237" y="37297"/>
                            <a:pt x="58237" y="36332"/>
                          </a:cubicBezTo>
                          <a:lnTo>
                            <a:pt x="58237" y="1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</p:grpSp>
            <p:sp>
              <p:nvSpPr>
                <p:cNvPr id="105" name="Google Shape;704;p31">
                  <a:extLst>
                    <a:ext uri="{FF2B5EF4-FFF2-40B4-BE49-F238E27FC236}">
                      <a16:creationId xmlns:a16="http://schemas.microsoft.com/office/drawing/2014/main" id="{23E012CE-3399-45EA-92FC-0586601D9300}"/>
                    </a:ext>
                  </a:extLst>
                </p:cNvPr>
                <p:cNvSpPr/>
                <p:nvPr/>
              </p:nvSpPr>
              <p:spPr>
                <a:xfrm>
                  <a:off x="6226800" y="4316203"/>
                  <a:ext cx="3457" cy="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52" extrusionOk="0">
                      <a:moveTo>
                        <a:pt x="65" y="1"/>
                      </a:moveTo>
                      <a:cubicBezTo>
                        <a:pt x="54" y="1"/>
                        <a:pt x="40" y="4"/>
                        <a:pt x="29" y="12"/>
                      </a:cubicBezTo>
                      <a:cubicBezTo>
                        <a:pt x="4" y="30"/>
                        <a:pt x="0" y="65"/>
                        <a:pt x="19" y="90"/>
                      </a:cubicBezTo>
                      <a:cubicBezTo>
                        <a:pt x="32" y="112"/>
                        <a:pt x="50" y="130"/>
                        <a:pt x="65" y="152"/>
                      </a:cubicBezTo>
                      <a:lnTo>
                        <a:pt x="6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" name="Google Shape;705;p31">
                  <a:extLst>
                    <a:ext uri="{FF2B5EF4-FFF2-40B4-BE49-F238E27FC236}">
                      <a16:creationId xmlns:a16="http://schemas.microsoft.com/office/drawing/2014/main" id="{B8C61853-AEDB-4B27-AA22-8E7E1D83E613}"/>
                    </a:ext>
                  </a:extLst>
                </p:cNvPr>
                <p:cNvSpPr/>
                <p:nvPr/>
              </p:nvSpPr>
              <p:spPr>
                <a:xfrm>
                  <a:off x="10737187" y="4169553"/>
                  <a:ext cx="3405" cy="6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26" extrusionOk="0">
                      <a:moveTo>
                        <a:pt x="0" y="0"/>
                      </a:moveTo>
                      <a:lnTo>
                        <a:pt x="0" y="126"/>
                      </a:lnTo>
                      <a:cubicBezTo>
                        <a:pt x="18" y="126"/>
                        <a:pt x="36" y="116"/>
                        <a:pt x="47" y="98"/>
                      </a:cubicBezTo>
                      <a:cubicBezTo>
                        <a:pt x="65" y="73"/>
                        <a:pt x="58" y="36"/>
                        <a:pt x="29" y="18"/>
                      </a:cubicBezTo>
                      <a:cubicBezTo>
                        <a:pt x="18" y="15"/>
                        <a:pt x="11" y="8"/>
                        <a:pt x="0" y="0"/>
                      </a:cubicBezTo>
                      <a:close/>
                    </a:path>
                  </a:pathLst>
                </a:custGeom>
                <a:solidFill>
                  <a:srgbClr val="FEFE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" name="Google Shape;706;p31">
                  <a:extLst>
                    <a:ext uri="{FF2B5EF4-FFF2-40B4-BE49-F238E27FC236}">
                      <a16:creationId xmlns:a16="http://schemas.microsoft.com/office/drawing/2014/main" id="{0EBE2C56-44D3-440A-B382-9EA1324F5ED4}"/>
                    </a:ext>
                  </a:extLst>
                </p:cNvPr>
                <p:cNvSpPr/>
                <p:nvPr/>
              </p:nvSpPr>
              <p:spPr>
                <a:xfrm>
                  <a:off x="6226800" y="2890771"/>
                  <a:ext cx="3457" cy="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23" extrusionOk="0">
                      <a:moveTo>
                        <a:pt x="65" y="0"/>
                      </a:moveTo>
                      <a:cubicBezTo>
                        <a:pt x="54" y="4"/>
                        <a:pt x="47" y="7"/>
                        <a:pt x="37" y="15"/>
                      </a:cubicBezTo>
                      <a:cubicBezTo>
                        <a:pt x="11" y="29"/>
                        <a:pt x="0" y="65"/>
                        <a:pt x="15" y="90"/>
                      </a:cubicBezTo>
                      <a:cubicBezTo>
                        <a:pt x="25" y="111"/>
                        <a:pt x="44" y="122"/>
                        <a:pt x="65" y="122"/>
                      </a:cubicBez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D6E4F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8" name="Google Shape;707;p31">
                  <a:extLst>
                    <a:ext uri="{FF2B5EF4-FFF2-40B4-BE49-F238E27FC236}">
                      <a16:creationId xmlns:a16="http://schemas.microsoft.com/office/drawing/2014/main" id="{2361A1ED-8E9F-474B-978A-4BBB96A382AE}"/>
                    </a:ext>
                  </a:extLst>
                </p:cNvPr>
                <p:cNvSpPr/>
                <p:nvPr/>
              </p:nvSpPr>
              <p:spPr>
                <a:xfrm>
                  <a:off x="10737187" y="3358441"/>
                  <a:ext cx="3405" cy="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52" extrusionOk="0">
                      <a:moveTo>
                        <a:pt x="0" y="0"/>
                      </a:moveTo>
                      <a:lnTo>
                        <a:pt x="0" y="151"/>
                      </a:lnTo>
                      <a:cubicBezTo>
                        <a:pt x="15" y="134"/>
                        <a:pt x="29" y="112"/>
                        <a:pt x="43" y="94"/>
                      </a:cubicBezTo>
                      <a:cubicBezTo>
                        <a:pt x="65" y="69"/>
                        <a:pt x="58" y="33"/>
                        <a:pt x="36" y="15"/>
                      </a:cubicBezTo>
                      <a:cubicBezTo>
                        <a:pt x="25" y="8"/>
                        <a:pt x="1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CDDF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109" name="Google Shape;708;p31">
                  <a:extLst>
                    <a:ext uri="{FF2B5EF4-FFF2-40B4-BE49-F238E27FC236}">
                      <a16:creationId xmlns:a16="http://schemas.microsoft.com/office/drawing/2014/main" id="{78EBC854-FB13-4048-A900-CB49EB7447B2}"/>
                    </a:ext>
                  </a:extLst>
                </p:cNvPr>
                <p:cNvGrpSpPr/>
                <p:nvPr/>
              </p:nvGrpSpPr>
              <p:grpSpPr>
                <a:xfrm>
                  <a:off x="6280541" y="2221280"/>
                  <a:ext cx="4507219" cy="3084133"/>
                  <a:chOff x="4710406" y="1815485"/>
                  <a:chExt cx="3380414" cy="2313100"/>
                </a:xfrm>
              </p:grpSpPr>
              <p:sp>
                <p:nvSpPr>
                  <p:cNvPr id="162" name="Google Shape;709;p31">
                    <a:extLst>
                      <a:ext uri="{FF2B5EF4-FFF2-40B4-BE49-F238E27FC236}">
                        <a16:creationId xmlns:a16="http://schemas.microsoft.com/office/drawing/2014/main" id="{32183BC0-238B-4079-9E3C-95AE8C45EFD3}"/>
                      </a:ext>
                    </a:extLst>
                  </p:cNvPr>
                  <p:cNvSpPr/>
                  <p:nvPr/>
                </p:nvSpPr>
                <p:spPr>
                  <a:xfrm>
                    <a:off x="4710406" y="1815485"/>
                    <a:ext cx="3380234" cy="231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22" h="58865" extrusionOk="0">
                        <a:moveTo>
                          <a:pt x="2190" y="1"/>
                        </a:moveTo>
                        <a:cubicBezTo>
                          <a:pt x="987" y="1"/>
                          <a:pt x="0" y="983"/>
                          <a:pt x="0" y="2186"/>
                        </a:cubicBezTo>
                        <a:lnTo>
                          <a:pt x="0" y="56679"/>
                        </a:lnTo>
                        <a:cubicBezTo>
                          <a:pt x="0" y="57881"/>
                          <a:pt x="987" y="58865"/>
                          <a:pt x="2190" y="58865"/>
                        </a:cubicBezTo>
                        <a:lnTo>
                          <a:pt x="83832" y="58865"/>
                        </a:lnTo>
                        <a:cubicBezTo>
                          <a:pt x="85034" y="58865"/>
                          <a:pt x="86021" y="57881"/>
                          <a:pt x="86021" y="56679"/>
                        </a:cubicBezTo>
                        <a:lnTo>
                          <a:pt x="86021" y="2186"/>
                        </a:lnTo>
                        <a:cubicBezTo>
                          <a:pt x="86021" y="983"/>
                          <a:pt x="85034" y="1"/>
                          <a:pt x="83832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 w="9525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63" name="Google Shape;710;p31">
                    <a:extLst>
                      <a:ext uri="{FF2B5EF4-FFF2-40B4-BE49-F238E27FC236}">
                        <a16:creationId xmlns:a16="http://schemas.microsoft.com/office/drawing/2014/main" id="{B4E28325-2B33-49BB-986F-16ECFED74F0A}"/>
                      </a:ext>
                    </a:extLst>
                  </p:cNvPr>
                  <p:cNvSpPr/>
                  <p:nvPr/>
                </p:nvSpPr>
                <p:spPr>
                  <a:xfrm>
                    <a:off x="4710425" y="2037750"/>
                    <a:ext cx="3380234" cy="1927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22" h="49060" extrusionOk="0">
                        <a:moveTo>
                          <a:pt x="0" y="1"/>
                        </a:moveTo>
                        <a:lnTo>
                          <a:pt x="0" y="49059"/>
                        </a:lnTo>
                        <a:lnTo>
                          <a:pt x="86021" y="49059"/>
                        </a:lnTo>
                        <a:lnTo>
                          <a:pt x="86021" y="1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grpSp>
                <p:nvGrpSpPr>
                  <p:cNvPr id="164" name="Google Shape;711;p31">
                    <a:extLst>
                      <a:ext uri="{FF2B5EF4-FFF2-40B4-BE49-F238E27FC236}">
                        <a16:creationId xmlns:a16="http://schemas.microsoft.com/office/drawing/2014/main" id="{A200ABCD-E230-4F11-A000-686B237E0104}"/>
                      </a:ext>
                    </a:extLst>
                  </p:cNvPr>
                  <p:cNvGrpSpPr/>
                  <p:nvPr/>
                </p:nvGrpSpPr>
                <p:grpSpPr>
                  <a:xfrm>
                    <a:off x="4710585" y="2281922"/>
                    <a:ext cx="3380235" cy="1683652"/>
                    <a:chOff x="4710585" y="2281922"/>
                    <a:chExt cx="3380235" cy="1683652"/>
                  </a:xfrm>
                </p:grpSpPr>
                <p:sp>
                  <p:nvSpPr>
                    <p:cNvPr id="165" name="Google Shape;712;p31">
                      <a:extLst>
                        <a:ext uri="{FF2B5EF4-FFF2-40B4-BE49-F238E27FC236}">
                          <a16:creationId xmlns:a16="http://schemas.microsoft.com/office/drawing/2014/main" id="{B5E9C04E-B28E-40A9-B15A-840C4B828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585" y="3230006"/>
                      <a:ext cx="3380234" cy="4472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022" h="11383" extrusionOk="0">
                          <a:moveTo>
                            <a:pt x="84485" y="464"/>
                          </a:moveTo>
                          <a:lnTo>
                            <a:pt x="84485" y="582"/>
                          </a:lnTo>
                          <a:cubicBezTo>
                            <a:pt x="85006" y="769"/>
                            <a:pt x="85512" y="1009"/>
                            <a:pt x="85989" y="1304"/>
                          </a:cubicBezTo>
                          <a:cubicBezTo>
                            <a:pt x="86000" y="1311"/>
                            <a:pt x="86011" y="1314"/>
                            <a:pt x="86021" y="1314"/>
                          </a:cubicBezTo>
                          <a:lnTo>
                            <a:pt x="86021" y="1188"/>
                          </a:lnTo>
                          <a:cubicBezTo>
                            <a:pt x="85534" y="890"/>
                            <a:pt x="85017" y="650"/>
                            <a:pt x="84485" y="464"/>
                          </a:cubicBezTo>
                          <a:close/>
                          <a:moveTo>
                            <a:pt x="0" y="3988"/>
                          </a:moveTo>
                          <a:lnTo>
                            <a:pt x="0" y="4139"/>
                          </a:lnTo>
                          <a:cubicBezTo>
                            <a:pt x="467" y="4760"/>
                            <a:pt x="980" y="5348"/>
                            <a:pt x="1536" y="5898"/>
                          </a:cubicBezTo>
                          <a:lnTo>
                            <a:pt x="1536" y="5740"/>
                          </a:lnTo>
                          <a:cubicBezTo>
                            <a:pt x="994" y="5194"/>
                            <a:pt x="499" y="4620"/>
                            <a:pt x="47" y="4009"/>
                          </a:cubicBezTo>
                          <a:cubicBezTo>
                            <a:pt x="36" y="3996"/>
                            <a:pt x="18" y="3988"/>
                            <a:pt x="0" y="3988"/>
                          </a:cubicBezTo>
                          <a:close/>
                          <a:moveTo>
                            <a:pt x="81772" y="0"/>
                          </a:moveTo>
                          <a:cubicBezTo>
                            <a:pt x="80738" y="0"/>
                            <a:pt x="79708" y="201"/>
                            <a:pt x="78764" y="603"/>
                          </a:cubicBezTo>
                          <a:cubicBezTo>
                            <a:pt x="77540" y="1131"/>
                            <a:pt x="76470" y="1971"/>
                            <a:pt x="75437" y="2785"/>
                          </a:cubicBezTo>
                          <a:cubicBezTo>
                            <a:pt x="74690" y="3375"/>
                            <a:pt x="73918" y="3984"/>
                            <a:pt x="73093" y="4469"/>
                          </a:cubicBezTo>
                          <a:cubicBezTo>
                            <a:pt x="71201" y="5578"/>
                            <a:pt x="68918" y="6128"/>
                            <a:pt x="66183" y="6128"/>
                          </a:cubicBezTo>
                          <a:cubicBezTo>
                            <a:pt x="64687" y="6128"/>
                            <a:pt x="63054" y="5966"/>
                            <a:pt x="61276" y="5636"/>
                          </a:cubicBezTo>
                          <a:cubicBezTo>
                            <a:pt x="59949" y="5388"/>
                            <a:pt x="58603" y="5076"/>
                            <a:pt x="57304" y="4774"/>
                          </a:cubicBezTo>
                          <a:cubicBezTo>
                            <a:pt x="54662" y="4160"/>
                            <a:pt x="51930" y="3525"/>
                            <a:pt x="49203" y="3418"/>
                          </a:cubicBezTo>
                          <a:cubicBezTo>
                            <a:pt x="48911" y="3406"/>
                            <a:pt x="48625" y="3399"/>
                            <a:pt x="48337" y="3399"/>
                          </a:cubicBezTo>
                          <a:cubicBezTo>
                            <a:pt x="46183" y="3399"/>
                            <a:pt x="44066" y="3711"/>
                            <a:pt x="41980" y="4207"/>
                          </a:cubicBezTo>
                          <a:lnTo>
                            <a:pt x="41980" y="4326"/>
                          </a:lnTo>
                          <a:cubicBezTo>
                            <a:pt x="44066" y="3827"/>
                            <a:pt x="46183" y="3514"/>
                            <a:pt x="48337" y="3514"/>
                          </a:cubicBezTo>
                          <a:cubicBezTo>
                            <a:pt x="48625" y="3514"/>
                            <a:pt x="48911" y="3518"/>
                            <a:pt x="49195" y="3532"/>
                          </a:cubicBezTo>
                          <a:cubicBezTo>
                            <a:pt x="51916" y="3636"/>
                            <a:pt x="54640" y="4271"/>
                            <a:pt x="57274" y="4885"/>
                          </a:cubicBezTo>
                          <a:cubicBezTo>
                            <a:pt x="58578" y="5187"/>
                            <a:pt x="59927" y="5499"/>
                            <a:pt x="61255" y="5747"/>
                          </a:cubicBezTo>
                          <a:cubicBezTo>
                            <a:pt x="63039" y="6077"/>
                            <a:pt x="64679" y="6242"/>
                            <a:pt x="66183" y="6242"/>
                          </a:cubicBezTo>
                          <a:cubicBezTo>
                            <a:pt x="68940" y="6242"/>
                            <a:pt x="71241" y="5686"/>
                            <a:pt x="73151" y="4566"/>
                          </a:cubicBezTo>
                          <a:cubicBezTo>
                            <a:pt x="73983" y="4077"/>
                            <a:pt x="74758" y="3468"/>
                            <a:pt x="75508" y="2876"/>
                          </a:cubicBezTo>
                          <a:cubicBezTo>
                            <a:pt x="76535" y="2064"/>
                            <a:pt x="77597" y="1228"/>
                            <a:pt x="78810" y="708"/>
                          </a:cubicBezTo>
                          <a:cubicBezTo>
                            <a:pt x="79740" y="309"/>
                            <a:pt x="80753" y="115"/>
                            <a:pt x="81772" y="115"/>
                          </a:cubicBezTo>
                          <a:cubicBezTo>
                            <a:pt x="82648" y="115"/>
                            <a:pt x="83531" y="259"/>
                            <a:pt x="84371" y="542"/>
                          </a:cubicBezTo>
                          <a:lnTo>
                            <a:pt x="84371" y="424"/>
                          </a:lnTo>
                          <a:cubicBezTo>
                            <a:pt x="83531" y="144"/>
                            <a:pt x="82648" y="0"/>
                            <a:pt x="81772" y="0"/>
                          </a:cubicBezTo>
                          <a:close/>
                          <a:moveTo>
                            <a:pt x="37756" y="5439"/>
                          </a:moveTo>
                          <a:cubicBezTo>
                            <a:pt x="36091" y="5994"/>
                            <a:pt x="34446" y="6619"/>
                            <a:pt x="32817" y="7233"/>
                          </a:cubicBezTo>
                          <a:cubicBezTo>
                            <a:pt x="31177" y="7854"/>
                            <a:pt x="29483" y="8497"/>
                            <a:pt x="27806" y="9057"/>
                          </a:cubicBezTo>
                          <a:cubicBezTo>
                            <a:pt x="23360" y="10546"/>
                            <a:pt x="19530" y="11267"/>
                            <a:pt x="15983" y="11267"/>
                          </a:cubicBezTo>
                          <a:cubicBezTo>
                            <a:pt x="15014" y="11267"/>
                            <a:pt x="14066" y="11214"/>
                            <a:pt x="13137" y="11106"/>
                          </a:cubicBezTo>
                          <a:cubicBezTo>
                            <a:pt x="8614" y="10589"/>
                            <a:pt x="4551" y="8708"/>
                            <a:pt x="1651" y="5851"/>
                          </a:cubicBezTo>
                          <a:lnTo>
                            <a:pt x="1651" y="6009"/>
                          </a:lnTo>
                          <a:cubicBezTo>
                            <a:pt x="4562" y="8841"/>
                            <a:pt x="8618" y="10704"/>
                            <a:pt x="13122" y="11220"/>
                          </a:cubicBezTo>
                          <a:cubicBezTo>
                            <a:pt x="14060" y="11328"/>
                            <a:pt x="15011" y="11382"/>
                            <a:pt x="15983" y="11382"/>
                          </a:cubicBezTo>
                          <a:cubicBezTo>
                            <a:pt x="19540" y="11382"/>
                            <a:pt x="23381" y="10657"/>
                            <a:pt x="27843" y="9164"/>
                          </a:cubicBezTo>
                          <a:cubicBezTo>
                            <a:pt x="29522" y="8604"/>
                            <a:pt x="31216" y="7962"/>
                            <a:pt x="32860" y="7341"/>
                          </a:cubicBezTo>
                          <a:cubicBezTo>
                            <a:pt x="34472" y="6731"/>
                            <a:pt x="36105" y="6113"/>
                            <a:pt x="37756" y="5557"/>
                          </a:cubicBezTo>
                          <a:lnTo>
                            <a:pt x="37756" y="5439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grpSp>
                  <p:nvGrpSpPr>
                    <p:cNvPr id="166" name="Google Shape;713;p31">
                      <a:extLst>
                        <a:ext uri="{FF2B5EF4-FFF2-40B4-BE49-F238E27FC236}">
                          <a16:creationId xmlns:a16="http://schemas.microsoft.com/office/drawing/2014/main" id="{AF018563-93FD-4E2D-8F88-1C7DECEB43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0585" y="2281922"/>
                      <a:ext cx="3380235" cy="634850"/>
                      <a:chOff x="4672653" y="2281922"/>
                      <a:chExt cx="3380235" cy="634850"/>
                    </a:xfrm>
                  </p:grpSpPr>
                  <p:sp>
                    <p:nvSpPr>
                      <p:cNvPr id="179" name="Google Shape;714;p31">
                        <a:extLst>
                          <a:ext uri="{FF2B5EF4-FFF2-40B4-BE49-F238E27FC236}">
                            <a16:creationId xmlns:a16="http://schemas.microsoft.com/office/drawing/2014/main" id="{0B4886EA-A299-4CED-8A04-CA0938254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72653" y="2293200"/>
                        <a:ext cx="60514" cy="292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0" h="744" extrusionOk="0">
                            <a:moveTo>
                              <a:pt x="1539" y="0"/>
                            </a:moveTo>
                            <a:lnTo>
                              <a:pt x="1539" y="0"/>
                            </a:lnTo>
                            <a:cubicBezTo>
                              <a:pt x="1005" y="151"/>
                              <a:pt x="489" y="356"/>
                              <a:pt x="0" y="621"/>
                            </a:cubicBezTo>
                            <a:lnTo>
                              <a:pt x="0" y="743"/>
                            </a:lnTo>
                            <a:cubicBezTo>
                              <a:pt x="7" y="743"/>
                              <a:pt x="18" y="739"/>
                              <a:pt x="25" y="736"/>
                            </a:cubicBezTo>
                            <a:cubicBezTo>
                              <a:pt x="506" y="474"/>
                              <a:pt x="1012" y="270"/>
                              <a:pt x="1536" y="119"/>
                            </a:cubicBezTo>
                            <a:cubicBezTo>
                              <a:pt x="1536" y="79"/>
                              <a:pt x="1539" y="40"/>
                              <a:pt x="1539" y="0"/>
                            </a:cubicBezTo>
                            <a:close/>
                          </a:path>
                        </a:pathLst>
                      </a:custGeom>
                      <a:solidFill>
                        <a:srgbClr val="434343"/>
                      </a:solidFill>
                      <a:ln w="952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  <p:sp>
                    <p:nvSpPr>
                      <p:cNvPr id="180" name="Google Shape;715;p31">
                        <a:extLst>
                          <a:ext uri="{FF2B5EF4-FFF2-40B4-BE49-F238E27FC236}">
                            <a16:creationId xmlns:a16="http://schemas.microsoft.com/office/drawing/2014/main" id="{C7A55AC1-FB2C-4670-AEF3-3D22CF6913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7530" y="2281922"/>
                        <a:ext cx="3315358" cy="634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371" h="16156" extrusionOk="0">
                            <a:moveTo>
                              <a:pt x="84370" y="9834"/>
                            </a:moveTo>
                            <a:cubicBezTo>
                              <a:pt x="84352" y="9834"/>
                              <a:pt x="84335" y="9842"/>
                              <a:pt x="84324" y="9856"/>
                            </a:cubicBezTo>
                            <a:cubicBezTo>
                              <a:pt x="83871" y="10434"/>
                              <a:pt x="83373" y="10976"/>
                              <a:pt x="82834" y="11482"/>
                            </a:cubicBezTo>
                            <a:lnTo>
                              <a:pt x="82834" y="11636"/>
                            </a:lnTo>
                            <a:cubicBezTo>
                              <a:pt x="83391" y="11123"/>
                              <a:pt x="83904" y="10574"/>
                              <a:pt x="84370" y="9985"/>
                            </a:cubicBezTo>
                            <a:lnTo>
                              <a:pt x="84370" y="9834"/>
                            </a:lnTo>
                            <a:close/>
                            <a:moveTo>
                              <a:pt x="2021" y="0"/>
                            </a:moveTo>
                            <a:cubicBezTo>
                              <a:pt x="1339" y="0"/>
                              <a:pt x="660" y="86"/>
                              <a:pt x="4" y="255"/>
                            </a:cubicBezTo>
                            <a:cubicBezTo>
                              <a:pt x="4" y="298"/>
                              <a:pt x="0" y="334"/>
                              <a:pt x="0" y="377"/>
                            </a:cubicBezTo>
                            <a:cubicBezTo>
                              <a:pt x="657" y="201"/>
                              <a:pt x="1339" y="111"/>
                              <a:pt x="2025" y="111"/>
                            </a:cubicBezTo>
                            <a:cubicBezTo>
                              <a:pt x="3234" y="111"/>
                              <a:pt x="4454" y="388"/>
                              <a:pt x="5557" y="940"/>
                            </a:cubicBezTo>
                            <a:cubicBezTo>
                              <a:pt x="6770" y="1547"/>
                              <a:pt x="7832" y="2459"/>
                              <a:pt x="8862" y="3342"/>
                            </a:cubicBezTo>
                            <a:cubicBezTo>
                              <a:pt x="9609" y="3988"/>
                              <a:pt x="10388" y="4652"/>
                              <a:pt x="11216" y="5201"/>
                            </a:cubicBezTo>
                            <a:cubicBezTo>
                              <a:pt x="13482" y="6690"/>
                              <a:pt x="16307" y="7427"/>
                              <a:pt x="19784" y="7427"/>
                            </a:cubicBezTo>
                            <a:cubicBezTo>
                              <a:pt x="20833" y="7427"/>
                              <a:pt x="21938" y="7362"/>
                              <a:pt x="23108" y="7229"/>
                            </a:cubicBezTo>
                            <a:cubicBezTo>
                              <a:pt x="24439" y="7078"/>
                              <a:pt x="25786" y="6859"/>
                              <a:pt x="27088" y="6651"/>
                            </a:cubicBezTo>
                            <a:cubicBezTo>
                              <a:pt x="29497" y="6259"/>
                              <a:pt x="31977" y="5861"/>
                              <a:pt x="34461" y="5861"/>
                            </a:cubicBezTo>
                            <a:lnTo>
                              <a:pt x="34777" y="5861"/>
                            </a:lnTo>
                            <a:cubicBezTo>
                              <a:pt x="34953" y="5840"/>
                              <a:pt x="35129" y="5825"/>
                              <a:pt x="35305" y="5825"/>
                            </a:cubicBezTo>
                            <a:cubicBezTo>
                              <a:pt x="35595" y="5825"/>
                              <a:pt x="35883" y="5858"/>
                              <a:pt x="36173" y="5926"/>
                            </a:cubicBezTo>
                            <a:cubicBezTo>
                              <a:pt x="41485" y="6342"/>
                              <a:pt x="46575" y="8628"/>
                              <a:pt x="51506" y="10847"/>
                            </a:cubicBezTo>
                            <a:cubicBezTo>
                              <a:pt x="53147" y="11587"/>
                              <a:pt x="54845" y="12347"/>
                              <a:pt x="56521" y="13029"/>
                            </a:cubicBezTo>
                            <a:cubicBezTo>
                              <a:pt x="61751" y="15150"/>
                              <a:pt x="66126" y="16156"/>
                              <a:pt x="70189" y="16156"/>
                            </a:cubicBezTo>
                            <a:cubicBezTo>
                              <a:pt x="70544" y="16156"/>
                              <a:pt x="70892" y="16149"/>
                              <a:pt x="71245" y="16134"/>
                            </a:cubicBezTo>
                            <a:cubicBezTo>
                              <a:pt x="75749" y="15937"/>
                              <a:pt x="79805" y="14365"/>
                              <a:pt x="82720" y="11741"/>
                            </a:cubicBezTo>
                            <a:lnTo>
                              <a:pt x="82720" y="11587"/>
                            </a:lnTo>
                            <a:cubicBezTo>
                              <a:pt x="79819" y="14235"/>
                              <a:pt x="75759" y="15826"/>
                              <a:pt x="71237" y="16019"/>
                            </a:cubicBezTo>
                            <a:cubicBezTo>
                              <a:pt x="70889" y="16033"/>
                              <a:pt x="70541" y="16041"/>
                              <a:pt x="70189" y="16041"/>
                            </a:cubicBezTo>
                            <a:cubicBezTo>
                              <a:pt x="66141" y="16041"/>
                              <a:pt x="61776" y="15039"/>
                              <a:pt x="56564" y="12925"/>
                            </a:cubicBezTo>
                            <a:cubicBezTo>
                              <a:pt x="54891" y="12243"/>
                              <a:pt x="53194" y="11482"/>
                              <a:pt x="51553" y="10743"/>
                            </a:cubicBezTo>
                            <a:cubicBezTo>
                              <a:pt x="46303" y="8381"/>
                              <a:pt x="40871" y="5941"/>
                              <a:pt x="35172" y="5757"/>
                            </a:cubicBezTo>
                            <a:cubicBezTo>
                              <a:pt x="34935" y="5750"/>
                              <a:pt x="34698" y="5747"/>
                              <a:pt x="34461" y="5747"/>
                            </a:cubicBezTo>
                            <a:cubicBezTo>
                              <a:pt x="31970" y="5747"/>
                              <a:pt x="29483" y="6148"/>
                              <a:pt x="27071" y="6536"/>
                            </a:cubicBezTo>
                            <a:cubicBezTo>
                              <a:pt x="25771" y="6748"/>
                              <a:pt x="24426" y="6963"/>
                              <a:pt x="23097" y="7114"/>
                            </a:cubicBezTo>
                            <a:cubicBezTo>
                              <a:pt x="21931" y="7247"/>
                              <a:pt x="20829" y="7315"/>
                              <a:pt x="19784" y="7315"/>
                            </a:cubicBezTo>
                            <a:cubicBezTo>
                              <a:pt x="16328" y="7315"/>
                              <a:pt x="13525" y="6582"/>
                              <a:pt x="11281" y="5104"/>
                            </a:cubicBezTo>
                            <a:cubicBezTo>
                              <a:pt x="10456" y="4562"/>
                              <a:pt x="9680" y="3898"/>
                              <a:pt x="8934" y="3256"/>
                            </a:cubicBezTo>
                            <a:cubicBezTo>
                              <a:pt x="7900" y="2369"/>
                              <a:pt x="6831" y="1450"/>
                              <a:pt x="5607" y="837"/>
                            </a:cubicBezTo>
                            <a:cubicBezTo>
                              <a:pt x="4487" y="277"/>
                              <a:pt x="3252" y="0"/>
                              <a:pt x="2021" y="0"/>
                            </a:cubicBezTo>
                            <a:close/>
                          </a:path>
                        </a:pathLst>
                      </a:custGeom>
                      <a:solidFill>
                        <a:srgbClr val="434343"/>
                      </a:solidFill>
                      <a:ln w="952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</p:grpSp>
                <p:sp>
                  <p:nvSpPr>
                    <p:cNvPr id="167" name="Google Shape;716;p31">
                      <a:extLst>
                        <a:ext uri="{FF2B5EF4-FFF2-40B4-BE49-F238E27FC236}">
                          <a16:creationId xmlns:a16="http://schemas.microsoft.com/office/drawing/2014/main" id="{3E61E0AE-5BF1-4775-8AE4-C96520067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1590" y="3223954"/>
                      <a:ext cx="166021" cy="7416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5" h="18873" extrusionOk="0">
                          <a:moveTo>
                            <a:pt x="0" y="0"/>
                          </a:moveTo>
                          <a:lnTo>
                            <a:pt x="0" y="18872"/>
                          </a:lnTo>
                          <a:lnTo>
                            <a:pt x="4225" y="18872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68" name="Google Shape;717;p31">
                      <a:extLst>
                        <a:ext uri="{FF2B5EF4-FFF2-40B4-BE49-F238E27FC236}">
                          <a16:creationId xmlns:a16="http://schemas.microsoft.com/office/drawing/2014/main" id="{5B9F9E63-92A3-44BC-B334-739CC0AE3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8405" y="3072588"/>
                      <a:ext cx="166179" cy="8929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2725" extrusionOk="0">
                          <a:moveTo>
                            <a:pt x="1" y="1"/>
                          </a:moveTo>
                          <a:lnTo>
                            <a:pt x="1" y="22724"/>
                          </a:lnTo>
                          <a:lnTo>
                            <a:pt x="4229" y="22724"/>
                          </a:lnTo>
                          <a:lnTo>
                            <a:pt x="4229" y="1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169" name="Google Shape;718;p31">
                      <a:extLst>
                        <a:ext uri="{FF2B5EF4-FFF2-40B4-BE49-F238E27FC236}">
                          <a16:creationId xmlns:a16="http://schemas.microsoft.com/office/drawing/2014/main" id="{A609840A-F73F-4FDC-8843-3B8A4CFF7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15377" y="2923933"/>
                      <a:ext cx="166179" cy="10416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6508" extrusionOk="0">
                          <a:moveTo>
                            <a:pt x="1" y="0"/>
                          </a:moveTo>
                          <a:lnTo>
                            <a:pt x="1" y="26507"/>
                          </a:lnTo>
                          <a:lnTo>
                            <a:pt x="4229" y="26507"/>
                          </a:lnTo>
                          <a:lnTo>
                            <a:pt x="4229" y="0"/>
                          </a:lnTo>
                          <a:close/>
                        </a:path>
                      </a:pathLst>
                    </a:custGeom>
                    <a:solidFill>
                      <a:srgbClr val="FFD966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70" name="Google Shape;719;p31">
                      <a:extLst>
                        <a:ext uri="{FF2B5EF4-FFF2-40B4-BE49-F238E27FC236}">
                          <a16:creationId xmlns:a16="http://schemas.microsoft.com/office/drawing/2014/main" id="{2FE86662-3268-4FB4-937D-C1FFC527C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2310" y="2741719"/>
                      <a:ext cx="166100" cy="12238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7" h="31145" extrusionOk="0">
                          <a:moveTo>
                            <a:pt x="1" y="0"/>
                          </a:moveTo>
                          <a:lnTo>
                            <a:pt x="1" y="31144"/>
                          </a:lnTo>
                          <a:lnTo>
                            <a:pt x="4226" y="31144"/>
                          </a:lnTo>
                          <a:lnTo>
                            <a:pt x="4226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71" name="Google Shape;720;p31">
                      <a:extLst>
                        <a:ext uri="{FF2B5EF4-FFF2-40B4-BE49-F238E27FC236}">
                          <a16:creationId xmlns:a16="http://schemas.microsoft.com/office/drawing/2014/main" id="{96640D82-7375-45E7-B9DE-C089326F8A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9282" y="3001659"/>
                      <a:ext cx="166061" cy="9639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4530" extrusionOk="0">
                          <a:moveTo>
                            <a:pt x="1" y="0"/>
                          </a:moveTo>
                          <a:lnTo>
                            <a:pt x="1" y="24529"/>
                          </a:lnTo>
                          <a:lnTo>
                            <a:pt x="4225" y="24529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72" name="Google Shape;721;p31">
                      <a:extLst>
                        <a:ext uri="{FF2B5EF4-FFF2-40B4-BE49-F238E27FC236}">
                          <a16:creationId xmlns:a16="http://schemas.microsoft.com/office/drawing/2014/main" id="{1ADC5979-4059-48AA-8072-ED16F77E0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56254" y="2640416"/>
                      <a:ext cx="166061" cy="1325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33723" extrusionOk="0">
                          <a:moveTo>
                            <a:pt x="1" y="1"/>
                          </a:moveTo>
                          <a:lnTo>
                            <a:pt x="1" y="33722"/>
                          </a:lnTo>
                          <a:lnTo>
                            <a:pt x="4225" y="33722"/>
                          </a:lnTo>
                          <a:lnTo>
                            <a:pt x="4225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73" name="Google Shape;722;p31">
                      <a:extLst>
                        <a:ext uri="{FF2B5EF4-FFF2-40B4-BE49-F238E27FC236}">
                          <a16:creationId xmlns:a16="http://schemas.microsoft.com/office/drawing/2014/main" id="{72E2B691-2447-417C-ABCA-EB87F9D15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3226" y="3091489"/>
                      <a:ext cx="166061" cy="874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2244" extrusionOk="0">
                          <a:moveTo>
                            <a:pt x="1" y="0"/>
                          </a:moveTo>
                          <a:lnTo>
                            <a:pt x="1" y="22243"/>
                          </a:lnTo>
                          <a:lnTo>
                            <a:pt x="4225" y="22243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74" name="Google Shape;723;p31">
                      <a:extLst>
                        <a:ext uri="{FF2B5EF4-FFF2-40B4-BE49-F238E27FC236}">
                          <a16:creationId xmlns:a16="http://schemas.microsoft.com/office/drawing/2014/main" id="{11D743BD-43E1-423C-B27A-EB677F998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0080" y="2798266"/>
                      <a:ext cx="166179" cy="11672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9706" extrusionOk="0">
                          <a:moveTo>
                            <a:pt x="0" y="1"/>
                          </a:moveTo>
                          <a:lnTo>
                            <a:pt x="0" y="29705"/>
                          </a:lnTo>
                          <a:lnTo>
                            <a:pt x="4228" y="29705"/>
                          </a:lnTo>
                          <a:lnTo>
                            <a:pt x="4228" y="1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75" name="Google Shape;724;p31">
                      <a:extLst>
                        <a:ext uri="{FF2B5EF4-FFF2-40B4-BE49-F238E27FC236}">
                          <a16:creationId xmlns:a16="http://schemas.microsoft.com/office/drawing/2014/main" id="{00660555-D558-49E7-803D-154CA054A1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97013" y="3673574"/>
                      <a:ext cx="166218" cy="292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30" h="7431" extrusionOk="0">
                          <a:moveTo>
                            <a:pt x="1" y="1"/>
                          </a:moveTo>
                          <a:lnTo>
                            <a:pt x="1" y="7430"/>
                          </a:lnTo>
                          <a:lnTo>
                            <a:pt x="4229" y="7430"/>
                          </a:lnTo>
                          <a:lnTo>
                            <a:pt x="4229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76" name="Google Shape;725;p31">
                      <a:extLst>
                        <a:ext uri="{FF2B5EF4-FFF2-40B4-BE49-F238E27FC236}">
                          <a16:creationId xmlns:a16="http://schemas.microsoft.com/office/drawing/2014/main" id="{A6D85E94-00EB-4D07-9308-3F5CC53F8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3985" y="2724901"/>
                      <a:ext cx="166061" cy="12406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31573" extrusionOk="0">
                          <a:moveTo>
                            <a:pt x="1" y="1"/>
                          </a:moveTo>
                          <a:lnTo>
                            <a:pt x="1" y="31572"/>
                          </a:lnTo>
                          <a:lnTo>
                            <a:pt x="4225" y="31572"/>
                          </a:lnTo>
                          <a:lnTo>
                            <a:pt x="4225" y="1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77" name="Google Shape;726;p31">
                      <a:extLst>
                        <a:ext uri="{FF2B5EF4-FFF2-40B4-BE49-F238E27FC236}">
                          <a16:creationId xmlns:a16="http://schemas.microsoft.com/office/drawing/2014/main" id="{B438BD8E-870B-4541-B313-AD0B3F0A4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0957" y="2381065"/>
                      <a:ext cx="166061" cy="15844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40323" extrusionOk="0">
                          <a:moveTo>
                            <a:pt x="1" y="0"/>
                          </a:moveTo>
                          <a:lnTo>
                            <a:pt x="1" y="40322"/>
                          </a:lnTo>
                          <a:lnTo>
                            <a:pt x="4225" y="40322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78" name="Google Shape;727;p31">
                      <a:extLst>
                        <a:ext uri="{FF2B5EF4-FFF2-40B4-BE49-F238E27FC236}">
                          <a16:creationId xmlns:a16="http://schemas.microsoft.com/office/drawing/2014/main" id="{F3225BCA-3C80-4376-81A3-8AF850357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37929" y="3115184"/>
                      <a:ext cx="166061" cy="850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1641" extrusionOk="0">
                          <a:moveTo>
                            <a:pt x="1" y="0"/>
                          </a:moveTo>
                          <a:lnTo>
                            <a:pt x="1" y="21640"/>
                          </a:lnTo>
                          <a:lnTo>
                            <a:pt x="4225" y="21640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</p:grpSp>
            <p:grpSp>
              <p:nvGrpSpPr>
                <p:cNvPr id="110" name="Google Shape;728;p31">
                  <a:extLst>
                    <a:ext uri="{FF2B5EF4-FFF2-40B4-BE49-F238E27FC236}">
                      <a16:creationId xmlns:a16="http://schemas.microsoft.com/office/drawing/2014/main" id="{2B0163D3-FAE0-4997-8F6A-B60C5A79CF89}"/>
                    </a:ext>
                  </a:extLst>
                </p:cNvPr>
                <p:cNvGrpSpPr/>
                <p:nvPr/>
              </p:nvGrpSpPr>
              <p:grpSpPr>
                <a:xfrm>
                  <a:off x="7016061" y="2780271"/>
                  <a:ext cx="1406563" cy="3498191"/>
                  <a:chOff x="5262046" y="2234728"/>
                  <a:chExt cx="1054922" cy="2623643"/>
                </a:xfrm>
              </p:grpSpPr>
              <p:sp>
                <p:nvSpPr>
                  <p:cNvPr id="111" name="Google Shape;729;p31">
                    <a:extLst>
                      <a:ext uri="{FF2B5EF4-FFF2-40B4-BE49-F238E27FC236}">
                        <a16:creationId xmlns:a16="http://schemas.microsoft.com/office/drawing/2014/main" id="{CE97C044-6875-4352-AFF0-923C0CD71D89}"/>
                      </a:ext>
                    </a:extLst>
                  </p:cNvPr>
                  <p:cNvSpPr/>
                  <p:nvPr/>
                </p:nvSpPr>
                <p:spPr>
                  <a:xfrm>
                    <a:off x="6104070" y="2510819"/>
                    <a:ext cx="54895" cy="4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7" h="102" extrusionOk="0">
                        <a:moveTo>
                          <a:pt x="529" y="0"/>
                        </a:moveTo>
                        <a:cubicBezTo>
                          <a:pt x="353" y="0"/>
                          <a:pt x="177" y="15"/>
                          <a:pt x="1" y="36"/>
                        </a:cubicBezTo>
                        <a:cubicBezTo>
                          <a:pt x="134" y="40"/>
                          <a:pt x="263" y="43"/>
                          <a:pt x="393" y="47"/>
                        </a:cubicBezTo>
                        <a:cubicBezTo>
                          <a:pt x="729" y="58"/>
                          <a:pt x="1064" y="76"/>
                          <a:pt x="1397" y="101"/>
                        </a:cubicBezTo>
                        <a:cubicBezTo>
                          <a:pt x="1107" y="33"/>
                          <a:pt x="819" y="0"/>
                          <a:pt x="529" y="0"/>
                        </a:cubicBezTo>
                        <a:close/>
                      </a:path>
                    </a:pathLst>
                  </a:custGeom>
                  <a:solidFill>
                    <a:srgbClr val="C2D6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2" name="Google Shape;730;p31">
                    <a:extLst>
                      <a:ext uri="{FF2B5EF4-FFF2-40B4-BE49-F238E27FC236}">
                        <a16:creationId xmlns:a16="http://schemas.microsoft.com/office/drawing/2014/main" id="{DEF646B6-D73E-4072-A5F3-B4A94A56E21C}"/>
                      </a:ext>
                    </a:extLst>
                  </p:cNvPr>
                  <p:cNvSpPr/>
                  <p:nvPr/>
                </p:nvSpPr>
                <p:spPr>
                  <a:xfrm>
                    <a:off x="6266871" y="2618410"/>
                    <a:ext cx="157" cy="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" h="6" extrusionOk="0">
                        <a:moveTo>
                          <a:pt x="0" y="1"/>
                        </a:moveTo>
                        <a:cubicBezTo>
                          <a:pt x="0" y="5"/>
                          <a:pt x="4" y="5"/>
                          <a:pt x="4" y="5"/>
                        </a:cubicBezTo>
                        <a:cubicBezTo>
                          <a:pt x="4" y="5"/>
                          <a:pt x="0" y="5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99BDF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3" name="Google Shape;731;p31">
                    <a:extLst>
                      <a:ext uri="{FF2B5EF4-FFF2-40B4-BE49-F238E27FC236}">
                        <a16:creationId xmlns:a16="http://schemas.microsoft.com/office/drawing/2014/main" id="{1393C6A0-D809-45BD-BCCF-DB0B6D6DD144}"/>
                      </a:ext>
                    </a:extLst>
                  </p:cNvPr>
                  <p:cNvSpPr/>
                  <p:nvPr/>
                </p:nvSpPr>
                <p:spPr>
                  <a:xfrm>
                    <a:off x="5977067" y="2638333"/>
                    <a:ext cx="3340" cy="49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68" extrusionOk="0">
                        <a:moveTo>
                          <a:pt x="42" y="0"/>
                        </a:moveTo>
                        <a:cubicBezTo>
                          <a:pt x="9" y="244"/>
                          <a:pt x="1" y="487"/>
                          <a:pt x="15" y="728"/>
                        </a:cubicBezTo>
                        <a:lnTo>
                          <a:pt x="15" y="728"/>
                        </a:lnTo>
                        <a:cubicBezTo>
                          <a:pt x="2" y="487"/>
                          <a:pt x="11" y="243"/>
                          <a:pt x="45" y="0"/>
                        </a:cubicBezTo>
                        <a:close/>
                        <a:moveTo>
                          <a:pt x="15" y="728"/>
                        </a:moveTo>
                        <a:lnTo>
                          <a:pt x="15" y="728"/>
                        </a:lnTo>
                        <a:cubicBezTo>
                          <a:pt x="26" y="910"/>
                          <a:pt x="49" y="1091"/>
                          <a:pt x="85" y="1267"/>
                        </a:cubicBezTo>
                        <a:cubicBezTo>
                          <a:pt x="75" y="1213"/>
                          <a:pt x="63" y="1156"/>
                          <a:pt x="56" y="1099"/>
                        </a:cubicBezTo>
                        <a:cubicBezTo>
                          <a:pt x="37" y="976"/>
                          <a:pt x="23" y="852"/>
                          <a:pt x="15" y="728"/>
                        </a:cubicBezTo>
                        <a:close/>
                      </a:path>
                    </a:pathLst>
                  </a:custGeom>
                  <a:solidFill>
                    <a:srgbClr val="E6EFF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4" name="Google Shape;732;p31">
                    <a:extLst>
                      <a:ext uri="{FF2B5EF4-FFF2-40B4-BE49-F238E27FC236}">
                        <a16:creationId xmlns:a16="http://schemas.microsoft.com/office/drawing/2014/main" id="{6DEEBB20-BCAE-4A01-A2D7-FB6D2196C14E}"/>
                      </a:ext>
                    </a:extLst>
                  </p:cNvPr>
                  <p:cNvSpPr/>
                  <p:nvPr/>
                </p:nvSpPr>
                <p:spPr>
                  <a:xfrm>
                    <a:off x="5988698" y="2715077"/>
                    <a:ext cx="39099" cy="54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" h="1382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220" y="527"/>
                          <a:pt x="557" y="1001"/>
                          <a:pt x="995" y="1382"/>
                        </a:cubicBezTo>
                        <a:cubicBezTo>
                          <a:pt x="561" y="1001"/>
                          <a:pt x="220" y="524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E6EFF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5" name="Google Shape;733;p31">
                    <a:extLst>
                      <a:ext uri="{FF2B5EF4-FFF2-40B4-BE49-F238E27FC236}">
                        <a16:creationId xmlns:a16="http://schemas.microsoft.com/office/drawing/2014/main" id="{239534EF-01C0-4116-9A25-DC316638D06F}"/>
                      </a:ext>
                    </a:extLst>
                  </p:cNvPr>
                  <p:cNvSpPr/>
                  <p:nvPr/>
                </p:nvSpPr>
                <p:spPr>
                  <a:xfrm>
                    <a:off x="5965592" y="2784355"/>
                    <a:ext cx="125548" cy="256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5" h="6533" extrusionOk="0">
                        <a:moveTo>
                          <a:pt x="2729" y="0"/>
                        </a:moveTo>
                        <a:cubicBezTo>
                          <a:pt x="2573" y="0"/>
                          <a:pt x="2423" y="83"/>
                          <a:pt x="2344" y="229"/>
                        </a:cubicBezTo>
                        <a:cubicBezTo>
                          <a:pt x="1838" y="1169"/>
                          <a:pt x="1414" y="2139"/>
                          <a:pt x="1001" y="3115"/>
                        </a:cubicBezTo>
                        <a:cubicBezTo>
                          <a:pt x="804" y="3606"/>
                          <a:pt x="600" y="4091"/>
                          <a:pt x="417" y="4590"/>
                        </a:cubicBezTo>
                        <a:lnTo>
                          <a:pt x="137" y="5329"/>
                        </a:lnTo>
                        <a:cubicBezTo>
                          <a:pt x="44" y="5577"/>
                          <a:pt x="0" y="5843"/>
                          <a:pt x="173" y="6187"/>
                        </a:cubicBezTo>
                        <a:cubicBezTo>
                          <a:pt x="284" y="6404"/>
                          <a:pt x="505" y="6533"/>
                          <a:pt x="736" y="6533"/>
                        </a:cubicBezTo>
                        <a:cubicBezTo>
                          <a:pt x="819" y="6533"/>
                          <a:pt x="903" y="6516"/>
                          <a:pt x="983" y="6481"/>
                        </a:cubicBezTo>
                        <a:cubicBezTo>
                          <a:pt x="1339" y="6330"/>
                          <a:pt x="1475" y="6101"/>
                          <a:pt x="1561" y="5850"/>
                        </a:cubicBezTo>
                        <a:lnTo>
                          <a:pt x="1823" y="5103"/>
                        </a:lnTo>
                        <a:cubicBezTo>
                          <a:pt x="2007" y="4604"/>
                          <a:pt x="2161" y="4098"/>
                          <a:pt x="2326" y="3595"/>
                        </a:cubicBezTo>
                        <a:cubicBezTo>
                          <a:pt x="2638" y="2587"/>
                          <a:pt x="2936" y="1571"/>
                          <a:pt x="3155" y="523"/>
                        </a:cubicBezTo>
                        <a:cubicBezTo>
                          <a:pt x="3195" y="340"/>
                          <a:pt x="3108" y="146"/>
                          <a:pt x="2936" y="53"/>
                        </a:cubicBezTo>
                        <a:cubicBezTo>
                          <a:pt x="2870" y="17"/>
                          <a:pt x="2799" y="0"/>
                          <a:pt x="2729" y="0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6" name="Google Shape;734;p31">
                    <a:extLst>
                      <a:ext uri="{FF2B5EF4-FFF2-40B4-BE49-F238E27FC236}">
                        <a16:creationId xmlns:a16="http://schemas.microsoft.com/office/drawing/2014/main" id="{3E96BDE2-807D-409C-BCA2-3886107B8F22}"/>
                      </a:ext>
                    </a:extLst>
                  </p:cNvPr>
                  <p:cNvSpPr/>
                  <p:nvPr/>
                </p:nvSpPr>
                <p:spPr>
                  <a:xfrm>
                    <a:off x="5288021" y="2719557"/>
                    <a:ext cx="227950" cy="30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1" h="7847" extrusionOk="0">
                        <a:moveTo>
                          <a:pt x="2024" y="1"/>
                        </a:moveTo>
                        <a:cubicBezTo>
                          <a:pt x="1928" y="130"/>
                          <a:pt x="1863" y="223"/>
                          <a:pt x="1788" y="331"/>
                        </a:cubicBezTo>
                        <a:cubicBezTo>
                          <a:pt x="1716" y="438"/>
                          <a:pt x="1648" y="543"/>
                          <a:pt x="1579" y="650"/>
                        </a:cubicBezTo>
                        <a:cubicBezTo>
                          <a:pt x="1446" y="866"/>
                          <a:pt x="1321" y="1081"/>
                          <a:pt x="1203" y="1303"/>
                        </a:cubicBezTo>
                        <a:cubicBezTo>
                          <a:pt x="966" y="1745"/>
                          <a:pt x="761" y="2204"/>
                          <a:pt x="582" y="2678"/>
                        </a:cubicBezTo>
                        <a:cubicBezTo>
                          <a:pt x="227" y="3626"/>
                          <a:pt x="0" y="4652"/>
                          <a:pt x="15" y="5718"/>
                        </a:cubicBezTo>
                        <a:cubicBezTo>
                          <a:pt x="15" y="5822"/>
                          <a:pt x="18" y="6049"/>
                          <a:pt x="68" y="6256"/>
                        </a:cubicBezTo>
                        <a:cubicBezTo>
                          <a:pt x="115" y="6465"/>
                          <a:pt x="205" y="6680"/>
                          <a:pt x="330" y="6864"/>
                        </a:cubicBezTo>
                        <a:cubicBezTo>
                          <a:pt x="585" y="7240"/>
                          <a:pt x="933" y="7452"/>
                          <a:pt x="1235" y="7578"/>
                        </a:cubicBezTo>
                        <a:cubicBezTo>
                          <a:pt x="1544" y="7707"/>
                          <a:pt x="1831" y="7768"/>
                          <a:pt x="2104" y="7804"/>
                        </a:cubicBezTo>
                        <a:cubicBezTo>
                          <a:pt x="2380" y="7840"/>
                          <a:pt x="2642" y="7847"/>
                          <a:pt x="2901" y="7847"/>
                        </a:cubicBezTo>
                        <a:cubicBezTo>
                          <a:pt x="3927" y="7822"/>
                          <a:pt x="4860" y="7628"/>
                          <a:pt x="5800" y="7341"/>
                        </a:cubicBezTo>
                        <a:lnTo>
                          <a:pt x="5603" y="6397"/>
                        </a:lnTo>
                        <a:cubicBezTo>
                          <a:pt x="5166" y="6423"/>
                          <a:pt x="4720" y="6442"/>
                          <a:pt x="4281" y="6442"/>
                        </a:cubicBezTo>
                        <a:cubicBezTo>
                          <a:pt x="3831" y="6442"/>
                          <a:pt x="3389" y="6422"/>
                          <a:pt x="2972" y="6372"/>
                        </a:cubicBezTo>
                        <a:cubicBezTo>
                          <a:pt x="2563" y="6325"/>
                          <a:pt x="2161" y="6225"/>
                          <a:pt x="1928" y="6092"/>
                        </a:cubicBezTo>
                        <a:cubicBezTo>
                          <a:pt x="1809" y="6024"/>
                          <a:pt x="1763" y="5959"/>
                          <a:pt x="1769" y="5938"/>
                        </a:cubicBezTo>
                        <a:lnTo>
                          <a:pt x="1773" y="5905"/>
                        </a:lnTo>
                        <a:lnTo>
                          <a:pt x="1784" y="5754"/>
                        </a:lnTo>
                        <a:cubicBezTo>
                          <a:pt x="1834" y="4961"/>
                          <a:pt x="2061" y="4157"/>
                          <a:pt x="2376" y="3382"/>
                        </a:cubicBezTo>
                        <a:cubicBezTo>
                          <a:pt x="2538" y="2991"/>
                          <a:pt x="2728" y="2610"/>
                          <a:pt x="2929" y="2237"/>
                        </a:cubicBezTo>
                        <a:cubicBezTo>
                          <a:pt x="3030" y="2050"/>
                          <a:pt x="3137" y="1863"/>
                          <a:pt x="3249" y="1684"/>
                        </a:cubicBezTo>
                        <a:lnTo>
                          <a:pt x="3417" y="1419"/>
                        </a:lnTo>
                        <a:cubicBezTo>
                          <a:pt x="3471" y="1336"/>
                          <a:pt x="3539" y="1235"/>
                          <a:pt x="3578" y="1178"/>
                        </a:cubicBezTo>
                        <a:lnTo>
                          <a:pt x="202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7" name="Google Shape;735;p31">
                    <a:extLst>
                      <a:ext uri="{FF2B5EF4-FFF2-40B4-BE49-F238E27FC236}">
                        <a16:creationId xmlns:a16="http://schemas.microsoft.com/office/drawing/2014/main" id="{65310979-9F2E-4B11-ACE9-2FCA7CD16851}"/>
                      </a:ext>
                    </a:extLst>
                  </p:cNvPr>
                  <p:cNvSpPr/>
                  <p:nvPr/>
                </p:nvSpPr>
                <p:spPr>
                  <a:xfrm>
                    <a:off x="5297766" y="2639787"/>
                    <a:ext cx="193528" cy="1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5" h="5068" extrusionOk="0">
                        <a:moveTo>
                          <a:pt x="2971" y="1"/>
                        </a:moveTo>
                        <a:cubicBezTo>
                          <a:pt x="2873" y="1"/>
                          <a:pt x="2766" y="14"/>
                          <a:pt x="2649" y="43"/>
                        </a:cubicBezTo>
                        <a:cubicBezTo>
                          <a:pt x="1863" y="236"/>
                          <a:pt x="0" y="3338"/>
                          <a:pt x="0" y="3338"/>
                        </a:cubicBezTo>
                        <a:lnTo>
                          <a:pt x="4174" y="5067"/>
                        </a:lnTo>
                        <a:cubicBezTo>
                          <a:pt x="4174" y="5067"/>
                          <a:pt x="4924" y="2705"/>
                          <a:pt x="4454" y="1761"/>
                        </a:cubicBezTo>
                        <a:cubicBezTo>
                          <a:pt x="4017" y="883"/>
                          <a:pt x="3772" y="1"/>
                          <a:pt x="2971" y="1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8" name="Google Shape;736;p31">
                    <a:extLst>
                      <a:ext uri="{FF2B5EF4-FFF2-40B4-BE49-F238E27FC236}">
                        <a16:creationId xmlns:a16="http://schemas.microsoft.com/office/drawing/2014/main" id="{7A2B0900-53D8-4039-AB8B-97241D5A2CF6}"/>
                      </a:ext>
                    </a:extLst>
                  </p:cNvPr>
                  <p:cNvSpPr/>
                  <p:nvPr/>
                </p:nvSpPr>
                <p:spPr>
                  <a:xfrm>
                    <a:off x="5488310" y="2958906"/>
                    <a:ext cx="102442" cy="63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7" h="1605" extrusionOk="0">
                        <a:moveTo>
                          <a:pt x="2606" y="1"/>
                        </a:moveTo>
                        <a:lnTo>
                          <a:pt x="696" y="202"/>
                        </a:lnTo>
                        <a:lnTo>
                          <a:pt x="0" y="765"/>
                        </a:lnTo>
                        <a:cubicBezTo>
                          <a:pt x="312" y="1494"/>
                          <a:pt x="1533" y="1605"/>
                          <a:pt x="1533" y="1605"/>
                        </a:cubicBezTo>
                        <a:lnTo>
                          <a:pt x="2606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9" name="Google Shape;737;p31">
                    <a:extLst>
                      <a:ext uri="{FF2B5EF4-FFF2-40B4-BE49-F238E27FC236}">
                        <a16:creationId xmlns:a16="http://schemas.microsoft.com/office/drawing/2014/main" id="{2029C735-0C5F-4B0C-BDA4-1B1C39B1D990}"/>
                      </a:ext>
                    </a:extLst>
                  </p:cNvPr>
                  <p:cNvSpPr/>
                  <p:nvPr/>
                </p:nvSpPr>
                <p:spPr>
                  <a:xfrm>
                    <a:off x="5548510" y="2958906"/>
                    <a:ext cx="95801" cy="96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8" h="2445" extrusionOk="0">
                        <a:moveTo>
                          <a:pt x="1074" y="1"/>
                        </a:moveTo>
                        <a:lnTo>
                          <a:pt x="1" y="1605"/>
                        </a:lnTo>
                        <a:lnTo>
                          <a:pt x="970" y="2445"/>
                        </a:lnTo>
                        <a:lnTo>
                          <a:pt x="2438" y="851"/>
                        </a:lnTo>
                        <a:lnTo>
                          <a:pt x="107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0" name="Google Shape;738;p31">
                    <a:extLst>
                      <a:ext uri="{FF2B5EF4-FFF2-40B4-BE49-F238E27FC236}">
                        <a16:creationId xmlns:a16="http://schemas.microsoft.com/office/drawing/2014/main" id="{EB21299A-355C-4D56-B405-98D9D1734A06}"/>
                      </a:ext>
                    </a:extLst>
                  </p:cNvPr>
                  <p:cNvSpPr/>
                  <p:nvPr/>
                </p:nvSpPr>
                <p:spPr>
                  <a:xfrm>
                    <a:off x="5395494" y="4767365"/>
                    <a:ext cx="39099" cy="18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" h="482" extrusionOk="0">
                        <a:moveTo>
                          <a:pt x="796" y="88"/>
                        </a:moveTo>
                        <a:cubicBezTo>
                          <a:pt x="818" y="88"/>
                          <a:pt x="836" y="91"/>
                          <a:pt x="851" y="98"/>
                        </a:cubicBezTo>
                        <a:cubicBezTo>
                          <a:pt x="865" y="105"/>
                          <a:pt x="883" y="119"/>
                          <a:pt x="890" y="159"/>
                        </a:cubicBezTo>
                        <a:cubicBezTo>
                          <a:pt x="901" y="227"/>
                          <a:pt x="887" y="281"/>
                          <a:pt x="843" y="316"/>
                        </a:cubicBezTo>
                        <a:cubicBezTo>
                          <a:pt x="789" y="368"/>
                          <a:pt x="685" y="393"/>
                          <a:pt x="545" y="393"/>
                        </a:cubicBezTo>
                        <a:cubicBezTo>
                          <a:pt x="438" y="393"/>
                          <a:pt x="310" y="378"/>
                          <a:pt x="166" y="349"/>
                        </a:cubicBezTo>
                        <a:cubicBezTo>
                          <a:pt x="372" y="227"/>
                          <a:pt x="650" y="88"/>
                          <a:pt x="796" y="88"/>
                        </a:cubicBezTo>
                        <a:close/>
                        <a:moveTo>
                          <a:pt x="792" y="1"/>
                        </a:moveTo>
                        <a:cubicBezTo>
                          <a:pt x="533" y="1"/>
                          <a:pt x="82" y="297"/>
                          <a:pt x="25" y="334"/>
                        </a:cubicBezTo>
                        <a:cubicBezTo>
                          <a:pt x="11" y="342"/>
                          <a:pt x="0" y="359"/>
                          <a:pt x="4" y="378"/>
                        </a:cubicBezTo>
                        <a:cubicBezTo>
                          <a:pt x="7" y="396"/>
                          <a:pt x="22" y="410"/>
                          <a:pt x="40" y="414"/>
                        </a:cubicBezTo>
                        <a:cubicBezTo>
                          <a:pt x="172" y="446"/>
                          <a:pt x="366" y="482"/>
                          <a:pt x="542" y="482"/>
                        </a:cubicBezTo>
                        <a:cubicBezTo>
                          <a:pt x="689" y="482"/>
                          <a:pt x="825" y="457"/>
                          <a:pt x="905" y="385"/>
                        </a:cubicBezTo>
                        <a:cubicBezTo>
                          <a:pt x="969" y="328"/>
                          <a:pt x="994" y="245"/>
                          <a:pt x="980" y="144"/>
                        </a:cubicBezTo>
                        <a:cubicBezTo>
                          <a:pt x="969" y="69"/>
                          <a:pt x="923" y="33"/>
                          <a:pt x="887" y="19"/>
                        </a:cubicBezTo>
                        <a:cubicBezTo>
                          <a:pt x="860" y="7"/>
                          <a:pt x="828" y="1"/>
                          <a:pt x="792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1" name="Google Shape;739;p31">
                    <a:extLst>
                      <a:ext uri="{FF2B5EF4-FFF2-40B4-BE49-F238E27FC236}">
                        <a16:creationId xmlns:a16="http://schemas.microsoft.com/office/drawing/2014/main" id="{0F030C3D-6FAB-416D-9E29-B387296DB9CD}"/>
                      </a:ext>
                    </a:extLst>
                  </p:cNvPr>
                  <p:cNvSpPr/>
                  <p:nvPr/>
                </p:nvSpPr>
                <p:spPr>
                  <a:xfrm>
                    <a:off x="5395612" y="4749799"/>
                    <a:ext cx="23341" cy="33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4" h="865" extrusionOk="0">
                        <a:moveTo>
                          <a:pt x="385" y="92"/>
                        </a:moveTo>
                        <a:cubicBezTo>
                          <a:pt x="446" y="100"/>
                          <a:pt x="456" y="125"/>
                          <a:pt x="461" y="147"/>
                        </a:cubicBezTo>
                        <a:cubicBezTo>
                          <a:pt x="489" y="279"/>
                          <a:pt x="274" y="588"/>
                          <a:pt x="94" y="731"/>
                        </a:cubicBezTo>
                        <a:cubicBezTo>
                          <a:pt x="101" y="548"/>
                          <a:pt x="144" y="240"/>
                          <a:pt x="267" y="132"/>
                        </a:cubicBezTo>
                        <a:cubicBezTo>
                          <a:pt x="295" y="103"/>
                          <a:pt x="327" y="92"/>
                          <a:pt x="367" y="92"/>
                        </a:cubicBezTo>
                        <a:close/>
                        <a:moveTo>
                          <a:pt x="361" y="0"/>
                        </a:moveTo>
                        <a:cubicBezTo>
                          <a:pt x="303" y="0"/>
                          <a:pt x="250" y="22"/>
                          <a:pt x="206" y="64"/>
                        </a:cubicBezTo>
                        <a:cubicBezTo>
                          <a:pt x="1" y="246"/>
                          <a:pt x="1" y="796"/>
                          <a:pt x="1" y="818"/>
                        </a:cubicBezTo>
                        <a:cubicBezTo>
                          <a:pt x="1" y="836"/>
                          <a:pt x="12" y="849"/>
                          <a:pt x="22" y="857"/>
                        </a:cubicBezTo>
                        <a:cubicBezTo>
                          <a:pt x="30" y="861"/>
                          <a:pt x="37" y="864"/>
                          <a:pt x="47" y="864"/>
                        </a:cubicBezTo>
                        <a:cubicBezTo>
                          <a:pt x="55" y="864"/>
                          <a:pt x="62" y="861"/>
                          <a:pt x="69" y="857"/>
                        </a:cubicBezTo>
                        <a:cubicBezTo>
                          <a:pt x="249" y="756"/>
                          <a:pt x="593" y="344"/>
                          <a:pt x="550" y="128"/>
                        </a:cubicBezTo>
                        <a:cubicBezTo>
                          <a:pt x="542" y="89"/>
                          <a:pt x="511" y="17"/>
                          <a:pt x="396" y="3"/>
                        </a:cubicBezTo>
                        <a:cubicBezTo>
                          <a:pt x="384" y="1"/>
                          <a:pt x="373" y="0"/>
                          <a:pt x="3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2" name="Google Shape;740;p31">
                    <a:extLst>
                      <a:ext uri="{FF2B5EF4-FFF2-40B4-BE49-F238E27FC236}">
                        <a16:creationId xmlns:a16="http://schemas.microsoft.com/office/drawing/2014/main" id="{BF01DEBF-4202-4AC1-853E-E5D3B805F095}"/>
                      </a:ext>
                    </a:extLst>
                  </p:cNvPr>
                  <p:cNvSpPr/>
                  <p:nvPr/>
                </p:nvSpPr>
                <p:spPr>
                  <a:xfrm>
                    <a:off x="5732413" y="4767404"/>
                    <a:ext cx="46722" cy="1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9" h="485" extrusionOk="0">
                        <a:moveTo>
                          <a:pt x="977" y="88"/>
                        </a:moveTo>
                        <a:cubicBezTo>
                          <a:pt x="1011" y="88"/>
                          <a:pt x="1039" y="93"/>
                          <a:pt x="1060" y="104"/>
                        </a:cubicBezTo>
                        <a:cubicBezTo>
                          <a:pt x="1081" y="115"/>
                          <a:pt x="1089" y="129"/>
                          <a:pt x="1092" y="154"/>
                        </a:cubicBezTo>
                        <a:cubicBezTo>
                          <a:pt x="1099" y="215"/>
                          <a:pt x="1081" y="262"/>
                          <a:pt x="1042" y="298"/>
                        </a:cubicBezTo>
                        <a:cubicBezTo>
                          <a:pt x="973" y="361"/>
                          <a:pt x="830" y="392"/>
                          <a:pt x="634" y="392"/>
                        </a:cubicBezTo>
                        <a:cubicBezTo>
                          <a:pt x="506" y="392"/>
                          <a:pt x="356" y="378"/>
                          <a:pt x="188" y="352"/>
                        </a:cubicBezTo>
                        <a:cubicBezTo>
                          <a:pt x="449" y="225"/>
                          <a:pt x="798" y="88"/>
                          <a:pt x="977" y="88"/>
                        </a:cubicBezTo>
                        <a:close/>
                        <a:moveTo>
                          <a:pt x="979" y="0"/>
                        </a:moveTo>
                        <a:cubicBezTo>
                          <a:pt x="673" y="0"/>
                          <a:pt x="100" y="293"/>
                          <a:pt x="26" y="330"/>
                        </a:cubicBezTo>
                        <a:cubicBezTo>
                          <a:pt x="12" y="341"/>
                          <a:pt x="1" y="358"/>
                          <a:pt x="4" y="377"/>
                        </a:cubicBezTo>
                        <a:cubicBezTo>
                          <a:pt x="4" y="395"/>
                          <a:pt x="19" y="409"/>
                          <a:pt x="40" y="416"/>
                        </a:cubicBezTo>
                        <a:cubicBezTo>
                          <a:pt x="202" y="449"/>
                          <a:pt x="428" y="484"/>
                          <a:pt x="640" y="484"/>
                        </a:cubicBezTo>
                        <a:cubicBezTo>
                          <a:pt x="830" y="484"/>
                          <a:pt x="1003" y="452"/>
                          <a:pt x="1103" y="366"/>
                        </a:cubicBezTo>
                        <a:cubicBezTo>
                          <a:pt x="1164" y="308"/>
                          <a:pt x="1189" y="237"/>
                          <a:pt x="1182" y="143"/>
                        </a:cubicBezTo>
                        <a:cubicBezTo>
                          <a:pt x="1175" y="93"/>
                          <a:pt x="1150" y="50"/>
                          <a:pt x="1103" y="25"/>
                        </a:cubicBezTo>
                        <a:cubicBezTo>
                          <a:pt x="1070" y="8"/>
                          <a:pt x="1028" y="0"/>
                          <a:pt x="97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3" name="Google Shape;741;p31">
                    <a:extLst>
                      <a:ext uri="{FF2B5EF4-FFF2-40B4-BE49-F238E27FC236}">
                        <a16:creationId xmlns:a16="http://schemas.microsoft.com/office/drawing/2014/main" id="{2B89D5E2-D476-4473-BBC9-4D7D5A8A4C06}"/>
                      </a:ext>
                    </a:extLst>
                  </p:cNvPr>
                  <p:cNvSpPr/>
                  <p:nvPr/>
                </p:nvSpPr>
                <p:spPr>
                  <a:xfrm>
                    <a:off x="5732413" y="4749799"/>
                    <a:ext cx="29118" cy="33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1" h="865" extrusionOk="0">
                        <a:moveTo>
                          <a:pt x="525" y="92"/>
                        </a:moveTo>
                        <a:cubicBezTo>
                          <a:pt x="607" y="100"/>
                          <a:pt x="612" y="135"/>
                          <a:pt x="615" y="147"/>
                        </a:cubicBezTo>
                        <a:cubicBezTo>
                          <a:pt x="637" y="276"/>
                          <a:pt x="332" y="599"/>
                          <a:pt x="102" y="738"/>
                        </a:cubicBezTo>
                        <a:cubicBezTo>
                          <a:pt x="123" y="588"/>
                          <a:pt x="184" y="279"/>
                          <a:pt x="342" y="150"/>
                        </a:cubicBezTo>
                        <a:cubicBezTo>
                          <a:pt x="389" y="110"/>
                          <a:pt x="439" y="92"/>
                          <a:pt x="496" y="92"/>
                        </a:cubicBezTo>
                        <a:close/>
                        <a:moveTo>
                          <a:pt x="496" y="1"/>
                        </a:moveTo>
                        <a:cubicBezTo>
                          <a:pt x="420" y="1"/>
                          <a:pt x="347" y="29"/>
                          <a:pt x="284" y="82"/>
                        </a:cubicBezTo>
                        <a:cubicBezTo>
                          <a:pt x="44" y="279"/>
                          <a:pt x="4" y="793"/>
                          <a:pt x="4" y="814"/>
                        </a:cubicBezTo>
                        <a:cubicBezTo>
                          <a:pt x="1" y="832"/>
                          <a:pt x="9" y="846"/>
                          <a:pt x="22" y="857"/>
                        </a:cubicBezTo>
                        <a:cubicBezTo>
                          <a:pt x="30" y="861"/>
                          <a:pt x="40" y="864"/>
                          <a:pt x="47" y="864"/>
                        </a:cubicBezTo>
                        <a:cubicBezTo>
                          <a:pt x="55" y="864"/>
                          <a:pt x="62" y="861"/>
                          <a:pt x="65" y="861"/>
                        </a:cubicBezTo>
                        <a:cubicBezTo>
                          <a:pt x="299" y="753"/>
                          <a:pt x="741" y="351"/>
                          <a:pt x="705" y="132"/>
                        </a:cubicBezTo>
                        <a:cubicBezTo>
                          <a:pt x="693" y="78"/>
                          <a:pt x="658" y="14"/>
                          <a:pt x="532" y="3"/>
                        </a:cubicBezTo>
                        <a:cubicBezTo>
                          <a:pt x="520" y="1"/>
                          <a:pt x="508" y="1"/>
                          <a:pt x="49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4" name="Google Shape;742;p31">
                    <a:extLst>
                      <a:ext uri="{FF2B5EF4-FFF2-40B4-BE49-F238E27FC236}">
                        <a16:creationId xmlns:a16="http://schemas.microsoft.com/office/drawing/2014/main" id="{4CD9C43B-6917-4316-B4E7-33BF8655153E}"/>
                      </a:ext>
                    </a:extLst>
                  </p:cNvPr>
                  <p:cNvSpPr/>
                  <p:nvPr/>
                </p:nvSpPr>
                <p:spPr>
                  <a:xfrm>
                    <a:off x="5530867" y="2460324"/>
                    <a:ext cx="185944" cy="209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2" h="5324" extrusionOk="0">
                        <a:moveTo>
                          <a:pt x="44" y="1"/>
                        </a:moveTo>
                        <a:lnTo>
                          <a:pt x="44" y="1"/>
                        </a:lnTo>
                        <a:cubicBezTo>
                          <a:pt x="274" y="1131"/>
                          <a:pt x="787" y="3421"/>
                          <a:pt x="1" y="4179"/>
                        </a:cubicBezTo>
                        <a:cubicBezTo>
                          <a:pt x="1" y="4179"/>
                          <a:pt x="320" y="5324"/>
                          <a:pt x="2420" y="5324"/>
                        </a:cubicBezTo>
                        <a:cubicBezTo>
                          <a:pt x="4732" y="5324"/>
                          <a:pt x="3518" y="4179"/>
                          <a:pt x="3518" y="4179"/>
                        </a:cubicBezTo>
                        <a:cubicBezTo>
                          <a:pt x="2255" y="3877"/>
                          <a:pt x="2280" y="2940"/>
                          <a:pt x="2496" y="2061"/>
                        </a:cubicBezTo>
                        <a:lnTo>
                          <a:pt x="4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5" name="Google Shape;743;p31">
                    <a:extLst>
                      <a:ext uri="{FF2B5EF4-FFF2-40B4-BE49-F238E27FC236}">
                        <a16:creationId xmlns:a16="http://schemas.microsoft.com/office/drawing/2014/main" id="{7605B8D5-55D5-4501-8460-04CEEDB170A2}"/>
                      </a:ext>
                    </a:extLst>
                  </p:cNvPr>
                  <p:cNvSpPr/>
                  <p:nvPr/>
                </p:nvSpPr>
                <p:spPr>
                  <a:xfrm>
                    <a:off x="5716066" y="2364954"/>
                    <a:ext cx="35444" cy="16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" h="414" extrusionOk="0">
                        <a:moveTo>
                          <a:pt x="668" y="0"/>
                        </a:moveTo>
                        <a:cubicBezTo>
                          <a:pt x="514" y="0"/>
                          <a:pt x="268" y="41"/>
                          <a:pt x="37" y="256"/>
                        </a:cubicBezTo>
                        <a:cubicBezTo>
                          <a:pt x="1" y="291"/>
                          <a:pt x="1" y="349"/>
                          <a:pt x="33" y="385"/>
                        </a:cubicBezTo>
                        <a:cubicBezTo>
                          <a:pt x="51" y="403"/>
                          <a:pt x="76" y="414"/>
                          <a:pt x="102" y="414"/>
                        </a:cubicBezTo>
                        <a:cubicBezTo>
                          <a:pt x="123" y="414"/>
                          <a:pt x="145" y="407"/>
                          <a:pt x="162" y="389"/>
                        </a:cubicBezTo>
                        <a:cubicBezTo>
                          <a:pt x="349" y="213"/>
                          <a:pt x="548" y="181"/>
                          <a:pt x="669" y="181"/>
                        </a:cubicBezTo>
                        <a:cubicBezTo>
                          <a:pt x="733" y="181"/>
                          <a:pt x="774" y="190"/>
                          <a:pt x="780" y="192"/>
                        </a:cubicBezTo>
                        <a:cubicBezTo>
                          <a:pt x="786" y="193"/>
                          <a:pt x="793" y="194"/>
                          <a:pt x="800" y="194"/>
                        </a:cubicBezTo>
                        <a:cubicBezTo>
                          <a:pt x="842" y="194"/>
                          <a:pt x="879" y="167"/>
                          <a:pt x="891" y="127"/>
                        </a:cubicBezTo>
                        <a:cubicBezTo>
                          <a:pt x="902" y="76"/>
                          <a:pt x="873" y="26"/>
                          <a:pt x="823" y="16"/>
                        </a:cubicBezTo>
                        <a:cubicBezTo>
                          <a:pt x="817" y="14"/>
                          <a:pt x="758" y="0"/>
                          <a:pt x="668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6" name="Google Shape;744;p31">
                    <a:extLst>
                      <a:ext uri="{FF2B5EF4-FFF2-40B4-BE49-F238E27FC236}">
                        <a16:creationId xmlns:a16="http://schemas.microsoft.com/office/drawing/2014/main" id="{10CCA831-41C8-4CDD-A8CA-A5E41F82617E}"/>
                      </a:ext>
                    </a:extLst>
                  </p:cNvPr>
                  <p:cNvSpPr/>
                  <p:nvPr/>
                </p:nvSpPr>
                <p:spPr>
                  <a:xfrm>
                    <a:off x="5721292" y="2426884"/>
                    <a:ext cx="21887" cy="447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" h="1139" extrusionOk="0">
                        <a:moveTo>
                          <a:pt x="244" y="1"/>
                        </a:moveTo>
                        <a:lnTo>
                          <a:pt x="0" y="1056"/>
                        </a:lnTo>
                        <a:cubicBezTo>
                          <a:pt x="0" y="1056"/>
                          <a:pt x="159" y="1139"/>
                          <a:pt x="336" y="1139"/>
                        </a:cubicBezTo>
                        <a:cubicBezTo>
                          <a:pt x="410" y="1139"/>
                          <a:pt x="487" y="1125"/>
                          <a:pt x="557" y="1084"/>
                        </a:cubicBezTo>
                        <a:cubicBezTo>
                          <a:pt x="348" y="705"/>
                          <a:pt x="244" y="1"/>
                          <a:pt x="244" y="1"/>
                        </a:cubicBezTo>
                        <a:close/>
                      </a:path>
                    </a:pathLst>
                  </a:custGeom>
                  <a:solidFill>
                    <a:srgbClr val="DE575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7" name="Google Shape;745;p31">
                    <a:extLst>
                      <a:ext uri="{FF2B5EF4-FFF2-40B4-BE49-F238E27FC236}">
                        <a16:creationId xmlns:a16="http://schemas.microsoft.com/office/drawing/2014/main" id="{FADD53C4-CFA8-441A-AF38-6FA9957E0568}"/>
                      </a:ext>
                    </a:extLst>
                  </p:cNvPr>
                  <p:cNvSpPr/>
                  <p:nvPr/>
                </p:nvSpPr>
                <p:spPr>
                  <a:xfrm>
                    <a:off x="5726637" y="2406332"/>
                    <a:ext cx="16543" cy="21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" h="552" extrusionOk="0">
                        <a:moveTo>
                          <a:pt x="248" y="1"/>
                        </a:moveTo>
                        <a:cubicBezTo>
                          <a:pt x="159" y="1"/>
                          <a:pt x="66" y="99"/>
                          <a:pt x="33" y="233"/>
                        </a:cubicBezTo>
                        <a:cubicBezTo>
                          <a:pt x="1" y="384"/>
                          <a:pt x="51" y="524"/>
                          <a:pt x="148" y="549"/>
                        </a:cubicBezTo>
                        <a:cubicBezTo>
                          <a:pt x="156" y="551"/>
                          <a:pt x="165" y="552"/>
                          <a:pt x="174" y="552"/>
                        </a:cubicBezTo>
                        <a:cubicBezTo>
                          <a:pt x="264" y="552"/>
                          <a:pt x="356" y="453"/>
                          <a:pt x="388" y="320"/>
                        </a:cubicBezTo>
                        <a:cubicBezTo>
                          <a:pt x="421" y="169"/>
                          <a:pt x="371" y="28"/>
                          <a:pt x="274" y="3"/>
                        </a:cubicBezTo>
                        <a:cubicBezTo>
                          <a:pt x="265" y="2"/>
                          <a:pt x="257" y="1"/>
                          <a:pt x="248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8" name="Google Shape;746;p31">
                    <a:extLst>
                      <a:ext uri="{FF2B5EF4-FFF2-40B4-BE49-F238E27FC236}">
                        <a16:creationId xmlns:a16="http://schemas.microsoft.com/office/drawing/2014/main" id="{A55B17E8-660D-436D-868A-151915CA3364}"/>
                      </a:ext>
                    </a:extLst>
                  </p:cNvPr>
                  <p:cNvSpPr/>
                  <p:nvPr/>
                </p:nvSpPr>
                <p:spPr>
                  <a:xfrm>
                    <a:off x="5735557" y="2405743"/>
                    <a:ext cx="15129" cy="4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112" extrusionOk="0">
                        <a:moveTo>
                          <a:pt x="384" y="0"/>
                        </a:moveTo>
                        <a:lnTo>
                          <a:pt x="0" y="18"/>
                        </a:lnTo>
                        <a:cubicBezTo>
                          <a:pt x="43" y="88"/>
                          <a:pt x="97" y="111"/>
                          <a:pt x="151" y="111"/>
                        </a:cubicBezTo>
                        <a:cubicBezTo>
                          <a:pt x="268" y="111"/>
                          <a:pt x="384" y="0"/>
                          <a:pt x="384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29" name="Google Shape;747;p31">
                    <a:extLst>
                      <a:ext uri="{FF2B5EF4-FFF2-40B4-BE49-F238E27FC236}">
                        <a16:creationId xmlns:a16="http://schemas.microsoft.com/office/drawing/2014/main" id="{E44154EA-FE5F-4608-9E89-C204F567B7A9}"/>
                      </a:ext>
                    </a:extLst>
                  </p:cNvPr>
                  <p:cNvSpPr/>
                  <p:nvPr/>
                </p:nvSpPr>
                <p:spPr>
                  <a:xfrm>
                    <a:off x="5651897" y="4608414"/>
                    <a:ext cx="78865" cy="173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" h="4416" extrusionOk="0">
                        <a:moveTo>
                          <a:pt x="101" y="1"/>
                        </a:moveTo>
                        <a:lnTo>
                          <a:pt x="1" y="4416"/>
                        </a:lnTo>
                        <a:lnTo>
                          <a:pt x="1907" y="4416"/>
                        </a:lnTo>
                        <a:lnTo>
                          <a:pt x="2007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0" name="Google Shape;748;p31">
                    <a:extLst>
                      <a:ext uri="{FF2B5EF4-FFF2-40B4-BE49-F238E27FC236}">
                        <a16:creationId xmlns:a16="http://schemas.microsoft.com/office/drawing/2014/main" id="{C7E638B7-D648-4EEA-B57D-8B8744D1DF94}"/>
                      </a:ext>
                    </a:extLst>
                  </p:cNvPr>
                  <p:cNvSpPr/>
                  <p:nvPr/>
                </p:nvSpPr>
                <p:spPr>
                  <a:xfrm>
                    <a:off x="5311559" y="4608414"/>
                    <a:ext cx="97923" cy="173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2" h="4416" extrusionOk="0">
                        <a:moveTo>
                          <a:pt x="586" y="1"/>
                        </a:moveTo>
                        <a:lnTo>
                          <a:pt x="1" y="4416"/>
                        </a:lnTo>
                        <a:lnTo>
                          <a:pt x="1906" y="4416"/>
                        </a:lnTo>
                        <a:lnTo>
                          <a:pt x="2492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1" name="Google Shape;749;p31">
                    <a:extLst>
                      <a:ext uri="{FF2B5EF4-FFF2-40B4-BE49-F238E27FC236}">
                        <a16:creationId xmlns:a16="http://schemas.microsoft.com/office/drawing/2014/main" id="{2B66CE4E-3740-4E93-8B8C-BBE31C852E5C}"/>
                      </a:ext>
                    </a:extLst>
                  </p:cNvPr>
                  <p:cNvSpPr/>
                  <p:nvPr/>
                </p:nvSpPr>
                <p:spPr>
                  <a:xfrm>
                    <a:off x="5290811" y="4773298"/>
                    <a:ext cx="214001" cy="85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6" h="2165" extrusionOk="0">
                        <a:moveTo>
                          <a:pt x="410" y="1"/>
                        </a:moveTo>
                        <a:cubicBezTo>
                          <a:pt x="331" y="1"/>
                          <a:pt x="270" y="54"/>
                          <a:pt x="259" y="130"/>
                        </a:cubicBezTo>
                        <a:lnTo>
                          <a:pt x="26" y="1824"/>
                        </a:lnTo>
                        <a:cubicBezTo>
                          <a:pt x="1" y="1998"/>
                          <a:pt x="152" y="2161"/>
                          <a:pt x="329" y="2161"/>
                        </a:cubicBezTo>
                        <a:cubicBezTo>
                          <a:pt x="331" y="2161"/>
                          <a:pt x="333" y="2161"/>
                          <a:pt x="335" y="2161"/>
                        </a:cubicBezTo>
                        <a:cubicBezTo>
                          <a:pt x="1082" y="2151"/>
                          <a:pt x="1440" y="2108"/>
                          <a:pt x="2381" y="2108"/>
                        </a:cubicBezTo>
                        <a:cubicBezTo>
                          <a:pt x="2962" y="2108"/>
                          <a:pt x="3809" y="2165"/>
                          <a:pt x="4609" y="2165"/>
                        </a:cubicBezTo>
                        <a:cubicBezTo>
                          <a:pt x="5392" y="2165"/>
                          <a:pt x="5446" y="1376"/>
                          <a:pt x="5112" y="1303"/>
                        </a:cubicBezTo>
                        <a:cubicBezTo>
                          <a:pt x="3615" y="984"/>
                          <a:pt x="3378" y="539"/>
                          <a:pt x="2873" y="115"/>
                        </a:cubicBezTo>
                        <a:cubicBezTo>
                          <a:pt x="2779" y="40"/>
                          <a:pt x="2668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2" name="Google Shape;750;p31">
                    <a:extLst>
                      <a:ext uri="{FF2B5EF4-FFF2-40B4-BE49-F238E27FC236}">
                        <a16:creationId xmlns:a16="http://schemas.microsoft.com/office/drawing/2014/main" id="{7656B374-BB92-4E70-835A-C167E6A81318}"/>
                      </a:ext>
                    </a:extLst>
                  </p:cNvPr>
                  <p:cNvSpPr/>
                  <p:nvPr/>
                </p:nvSpPr>
                <p:spPr>
                  <a:xfrm>
                    <a:off x="5629184" y="4773298"/>
                    <a:ext cx="227675" cy="85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94" h="2165" extrusionOk="0">
                        <a:moveTo>
                          <a:pt x="406" y="1"/>
                        </a:moveTo>
                        <a:cubicBezTo>
                          <a:pt x="331" y="1"/>
                          <a:pt x="267" y="54"/>
                          <a:pt x="255" y="130"/>
                        </a:cubicBezTo>
                        <a:lnTo>
                          <a:pt x="22" y="1824"/>
                        </a:lnTo>
                        <a:cubicBezTo>
                          <a:pt x="1" y="1998"/>
                          <a:pt x="148" y="2161"/>
                          <a:pt x="326" y="2161"/>
                        </a:cubicBezTo>
                        <a:cubicBezTo>
                          <a:pt x="328" y="2161"/>
                          <a:pt x="329" y="2161"/>
                          <a:pt x="331" y="2161"/>
                        </a:cubicBezTo>
                        <a:cubicBezTo>
                          <a:pt x="1077" y="2151"/>
                          <a:pt x="1437" y="2108"/>
                          <a:pt x="2381" y="2108"/>
                        </a:cubicBezTo>
                        <a:cubicBezTo>
                          <a:pt x="2959" y="2108"/>
                          <a:pt x="4157" y="2165"/>
                          <a:pt x="4957" y="2165"/>
                        </a:cubicBezTo>
                        <a:cubicBezTo>
                          <a:pt x="5740" y="2165"/>
                          <a:pt x="5794" y="1376"/>
                          <a:pt x="5460" y="1303"/>
                        </a:cubicBezTo>
                        <a:cubicBezTo>
                          <a:pt x="3967" y="984"/>
                          <a:pt x="3375" y="539"/>
                          <a:pt x="2868" y="115"/>
                        </a:cubicBezTo>
                        <a:cubicBezTo>
                          <a:pt x="2779" y="40"/>
                          <a:pt x="2664" y="1"/>
                          <a:pt x="2549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133" name="Google Shape;751;p31">
                    <a:extLst>
                      <a:ext uri="{FF2B5EF4-FFF2-40B4-BE49-F238E27FC236}">
                        <a16:creationId xmlns:a16="http://schemas.microsoft.com/office/drawing/2014/main" id="{CB7DAE72-CF57-4873-8F17-C123A2BC6E8A}"/>
                      </a:ext>
                    </a:extLst>
                  </p:cNvPr>
                  <p:cNvSpPr/>
                  <p:nvPr/>
                </p:nvSpPr>
                <p:spPr>
                  <a:xfrm>
                    <a:off x="5653744" y="4608571"/>
                    <a:ext cx="77018" cy="8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" h="2277" extrusionOk="0">
                        <a:moveTo>
                          <a:pt x="51" y="0"/>
                        </a:moveTo>
                        <a:lnTo>
                          <a:pt x="0" y="2276"/>
                        </a:lnTo>
                        <a:lnTo>
                          <a:pt x="1910" y="2276"/>
                        </a:lnTo>
                        <a:lnTo>
                          <a:pt x="1960" y="0"/>
                        </a:lnTo>
                        <a:close/>
                      </a:path>
                    </a:pathLst>
                  </a:custGeom>
                  <a:solidFill>
                    <a:srgbClr val="CE6F6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4" name="Google Shape;752;p31">
                    <a:extLst>
                      <a:ext uri="{FF2B5EF4-FFF2-40B4-BE49-F238E27FC236}">
                        <a16:creationId xmlns:a16="http://schemas.microsoft.com/office/drawing/2014/main" id="{F2CC8374-71BC-456C-B390-A28EE17F8AEF}"/>
                      </a:ext>
                    </a:extLst>
                  </p:cNvPr>
                  <p:cNvSpPr/>
                  <p:nvPr/>
                </p:nvSpPr>
                <p:spPr>
                  <a:xfrm>
                    <a:off x="5322718" y="4608571"/>
                    <a:ext cx="86763" cy="8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8" h="2277" extrusionOk="0">
                        <a:moveTo>
                          <a:pt x="302" y="0"/>
                        </a:moveTo>
                        <a:lnTo>
                          <a:pt x="0" y="2276"/>
                        </a:lnTo>
                        <a:lnTo>
                          <a:pt x="1906" y="2276"/>
                        </a:lnTo>
                        <a:lnTo>
                          <a:pt x="2208" y="0"/>
                        </a:lnTo>
                        <a:close/>
                      </a:path>
                    </a:pathLst>
                  </a:custGeom>
                  <a:solidFill>
                    <a:srgbClr val="CE6F6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5" name="Google Shape;753;p31">
                    <a:extLst>
                      <a:ext uri="{FF2B5EF4-FFF2-40B4-BE49-F238E27FC236}">
                        <a16:creationId xmlns:a16="http://schemas.microsoft.com/office/drawing/2014/main" id="{57847CC1-7DFF-4931-A20A-F23BBBEFEE49}"/>
                      </a:ext>
                    </a:extLst>
                  </p:cNvPr>
                  <p:cNvSpPr/>
                  <p:nvPr/>
                </p:nvSpPr>
                <p:spPr>
                  <a:xfrm>
                    <a:off x="5401860" y="2621986"/>
                    <a:ext cx="429730" cy="473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6" h="12056" extrusionOk="0">
                        <a:moveTo>
                          <a:pt x="5294" y="1"/>
                        </a:moveTo>
                        <a:cubicBezTo>
                          <a:pt x="4661" y="1"/>
                          <a:pt x="4009" y="29"/>
                          <a:pt x="3284" y="65"/>
                        </a:cubicBezTo>
                        <a:cubicBezTo>
                          <a:pt x="1622" y="143"/>
                          <a:pt x="0" y="496"/>
                          <a:pt x="0" y="496"/>
                        </a:cubicBezTo>
                        <a:cubicBezTo>
                          <a:pt x="1551" y="6963"/>
                          <a:pt x="1558" y="8905"/>
                          <a:pt x="1450" y="12056"/>
                        </a:cubicBezTo>
                        <a:lnTo>
                          <a:pt x="9188" y="12056"/>
                        </a:lnTo>
                        <a:cubicBezTo>
                          <a:pt x="10936" y="872"/>
                          <a:pt x="10025" y="552"/>
                          <a:pt x="10025" y="552"/>
                        </a:cubicBezTo>
                        <a:cubicBezTo>
                          <a:pt x="10025" y="552"/>
                          <a:pt x="8313" y="201"/>
                          <a:pt x="6801" y="65"/>
                        </a:cubicBezTo>
                        <a:cubicBezTo>
                          <a:pt x="6292" y="19"/>
                          <a:pt x="5799" y="1"/>
                          <a:pt x="5294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136" name="Google Shape;754;p31">
                    <a:extLst>
                      <a:ext uri="{FF2B5EF4-FFF2-40B4-BE49-F238E27FC236}">
                        <a16:creationId xmlns:a16="http://schemas.microsoft.com/office/drawing/2014/main" id="{673531FF-3CA5-4159-8185-7E0DB3DE8C3E}"/>
                      </a:ext>
                    </a:extLst>
                  </p:cNvPr>
                  <p:cNvSpPr/>
                  <p:nvPr/>
                </p:nvSpPr>
                <p:spPr>
                  <a:xfrm>
                    <a:off x="5744595" y="2726905"/>
                    <a:ext cx="303515" cy="33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" h="8445" extrusionOk="0">
                        <a:moveTo>
                          <a:pt x="1927" y="1"/>
                        </a:moveTo>
                        <a:lnTo>
                          <a:pt x="0" y="284"/>
                        </a:lnTo>
                        <a:cubicBezTo>
                          <a:pt x="79" y="844"/>
                          <a:pt x="179" y="1364"/>
                          <a:pt x="290" y="1896"/>
                        </a:cubicBezTo>
                        <a:cubicBezTo>
                          <a:pt x="398" y="2426"/>
                          <a:pt x="534" y="2954"/>
                          <a:pt x="682" y="3478"/>
                        </a:cubicBezTo>
                        <a:cubicBezTo>
                          <a:pt x="980" y="4530"/>
                          <a:pt x="1331" y="5578"/>
                          <a:pt x="1895" y="6608"/>
                        </a:cubicBezTo>
                        <a:cubicBezTo>
                          <a:pt x="2038" y="6866"/>
                          <a:pt x="2200" y="7121"/>
                          <a:pt x="2391" y="7376"/>
                        </a:cubicBezTo>
                        <a:cubicBezTo>
                          <a:pt x="2484" y="7502"/>
                          <a:pt x="2595" y="7628"/>
                          <a:pt x="2706" y="7749"/>
                        </a:cubicBezTo>
                        <a:cubicBezTo>
                          <a:pt x="2839" y="7890"/>
                          <a:pt x="2997" y="8026"/>
                          <a:pt x="3180" y="8141"/>
                        </a:cubicBezTo>
                        <a:cubicBezTo>
                          <a:pt x="3481" y="8337"/>
                          <a:pt x="3873" y="8445"/>
                          <a:pt x="4235" y="8445"/>
                        </a:cubicBezTo>
                        <a:cubicBezTo>
                          <a:pt x="4317" y="8445"/>
                          <a:pt x="4398" y="8439"/>
                          <a:pt x="4475" y="8428"/>
                        </a:cubicBezTo>
                        <a:cubicBezTo>
                          <a:pt x="4903" y="8374"/>
                          <a:pt x="5240" y="8213"/>
                          <a:pt x="5524" y="8037"/>
                        </a:cubicBezTo>
                        <a:cubicBezTo>
                          <a:pt x="6087" y="7678"/>
                          <a:pt x="6475" y="7237"/>
                          <a:pt x="6830" y="6791"/>
                        </a:cubicBezTo>
                        <a:cubicBezTo>
                          <a:pt x="7006" y="6569"/>
                          <a:pt x="7167" y="6339"/>
                          <a:pt x="7311" y="6102"/>
                        </a:cubicBezTo>
                        <a:cubicBezTo>
                          <a:pt x="7462" y="5862"/>
                          <a:pt x="7595" y="5632"/>
                          <a:pt x="7724" y="5367"/>
                        </a:cubicBezTo>
                        <a:lnTo>
                          <a:pt x="6909" y="4850"/>
                        </a:lnTo>
                        <a:cubicBezTo>
                          <a:pt x="6755" y="5025"/>
                          <a:pt x="6579" y="5219"/>
                          <a:pt x="6407" y="5398"/>
                        </a:cubicBezTo>
                        <a:cubicBezTo>
                          <a:pt x="6231" y="5574"/>
                          <a:pt x="6052" y="5746"/>
                          <a:pt x="5872" y="5912"/>
                        </a:cubicBezTo>
                        <a:cubicBezTo>
                          <a:pt x="5517" y="6238"/>
                          <a:pt x="5121" y="6522"/>
                          <a:pt x="4770" y="6684"/>
                        </a:cubicBezTo>
                        <a:cubicBezTo>
                          <a:pt x="4608" y="6756"/>
                          <a:pt x="4459" y="6792"/>
                          <a:pt x="4358" y="6792"/>
                        </a:cubicBezTo>
                        <a:cubicBezTo>
                          <a:pt x="4349" y="6792"/>
                          <a:pt x="4340" y="6792"/>
                          <a:pt x="4332" y="6791"/>
                        </a:cubicBezTo>
                        <a:cubicBezTo>
                          <a:pt x="4231" y="6784"/>
                          <a:pt x="4200" y="6755"/>
                          <a:pt x="4131" y="6702"/>
                        </a:cubicBezTo>
                        <a:cubicBezTo>
                          <a:pt x="4095" y="6672"/>
                          <a:pt x="4056" y="6629"/>
                          <a:pt x="4013" y="6576"/>
                        </a:cubicBezTo>
                        <a:cubicBezTo>
                          <a:pt x="3955" y="6497"/>
                          <a:pt x="3894" y="6422"/>
                          <a:pt x="3837" y="6332"/>
                        </a:cubicBezTo>
                        <a:cubicBezTo>
                          <a:pt x="3722" y="6160"/>
                          <a:pt x="3610" y="5966"/>
                          <a:pt x="3514" y="5754"/>
                        </a:cubicBezTo>
                        <a:cubicBezTo>
                          <a:pt x="3305" y="5342"/>
                          <a:pt x="3133" y="4882"/>
                          <a:pt x="2979" y="4415"/>
                        </a:cubicBezTo>
                        <a:cubicBezTo>
                          <a:pt x="2821" y="3949"/>
                          <a:pt x="2681" y="3464"/>
                          <a:pt x="2555" y="2976"/>
                        </a:cubicBezTo>
                        <a:cubicBezTo>
                          <a:pt x="2311" y="1999"/>
                          <a:pt x="2096" y="980"/>
                          <a:pt x="1927" y="1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7" name="Google Shape;755;p31">
                    <a:extLst>
                      <a:ext uri="{FF2B5EF4-FFF2-40B4-BE49-F238E27FC236}">
                        <a16:creationId xmlns:a16="http://schemas.microsoft.com/office/drawing/2014/main" id="{3D7CC046-AC6F-4C9D-B28A-F3AABEAAB109}"/>
                      </a:ext>
                    </a:extLst>
                  </p:cNvPr>
                  <p:cNvSpPr/>
                  <p:nvPr/>
                </p:nvSpPr>
                <p:spPr>
                  <a:xfrm>
                    <a:off x="5682076" y="2638490"/>
                    <a:ext cx="167161" cy="2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4" h="5625" extrusionOk="0">
                        <a:moveTo>
                          <a:pt x="2031" y="1"/>
                        </a:moveTo>
                        <a:cubicBezTo>
                          <a:pt x="1432" y="1"/>
                          <a:pt x="1040" y="273"/>
                          <a:pt x="600" y="911"/>
                        </a:cubicBezTo>
                        <a:cubicBezTo>
                          <a:pt x="1" y="1777"/>
                          <a:pt x="1235" y="5624"/>
                          <a:pt x="1235" y="5624"/>
                        </a:cubicBezTo>
                        <a:lnTo>
                          <a:pt x="4254" y="3564"/>
                        </a:lnTo>
                        <a:cubicBezTo>
                          <a:pt x="4254" y="3564"/>
                          <a:pt x="3684" y="330"/>
                          <a:pt x="2894" y="132"/>
                        </a:cubicBezTo>
                        <a:cubicBezTo>
                          <a:pt x="2559" y="47"/>
                          <a:pt x="2278" y="1"/>
                          <a:pt x="2031" y="1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38" name="Google Shape;756;p31">
                    <a:extLst>
                      <a:ext uri="{FF2B5EF4-FFF2-40B4-BE49-F238E27FC236}">
                        <a16:creationId xmlns:a16="http://schemas.microsoft.com/office/drawing/2014/main" id="{521310DA-57E8-4AF5-8154-240323B5AE48}"/>
                      </a:ext>
                    </a:extLst>
                  </p:cNvPr>
                  <p:cNvSpPr/>
                  <p:nvPr/>
                </p:nvSpPr>
                <p:spPr>
                  <a:xfrm>
                    <a:off x="5997618" y="2884126"/>
                    <a:ext cx="87038" cy="626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5" h="1595" extrusionOk="0">
                        <a:moveTo>
                          <a:pt x="423" y="1"/>
                        </a:moveTo>
                        <a:cubicBezTo>
                          <a:pt x="423" y="1"/>
                          <a:pt x="0" y="856"/>
                          <a:pt x="287" y="1595"/>
                        </a:cubicBezTo>
                        <a:lnTo>
                          <a:pt x="1181" y="1513"/>
                        </a:lnTo>
                        <a:lnTo>
                          <a:pt x="2214" y="37"/>
                        </a:lnTo>
                        <a:lnTo>
                          <a:pt x="423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grpSp>
                <p:nvGrpSpPr>
                  <p:cNvPr id="139" name="Google Shape;757;p31">
                    <a:extLst>
                      <a:ext uri="{FF2B5EF4-FFF2-40B4-BE49-F238E27FC236}">
                        <a16:creationId xmlns:a16="http://schemas.microsoft.com/office/drawing/2014/main" id="{E334BD92-434B-416A-9F3C-929ED7CB293E}"/>
                      </a:ext>
                    </a:extLst>
                  </p:cNvPr>
                  <p:cNvGrpSpPr/>
                  <p:nvPr/>
                </p:nvGrpSpPr>
                <p:grpSpPr>
                  <a:xfrm>
                    <a:off x="5932859" y="2488224"/>
                    <a:ext cx="384109" cy="413192"/>
                    <a:chOff x="5932859" y="2488224"/>
                    <a:chExt cx="384109" cy="413192"/>
                  </a:xfrm>
                </p:grpSpPr>
                <p:sp>
                  <p:nvSpPr>
                    <p:cNvPr id="152" name="Google Shape;758;p31">
                      <a:extLst>
                        <a:ext uri="{FF2B5EF4-FFF2-40B4-BE49-F238E27FC236}">
                          <a16:creationId xmlns:a16="http://schemas.microsoft.com/office/drawing/2014/main" id="{B8A16FCC-D9F3-4C47-AEA6-AF0A54F38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8835" y="2512234"/>
                      <a:ext cx="274515" cy="2028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86" h="5163" extrusionOk="0">
                          <a:moveTo>
                            <a:pt x="3188" y="0"/>
                          </a:moveTo>
                          <a:cubicBezTo>
                            <a:pt x="1864" y="191"/>
                            <a:pt x="683" y="1088"/>
                            <a:pt x="191" y="2434"/>
                          </a:cubicBezTo>
                          <a:cubicBezTo>
                            <a:pt x="98" y="2689"/>
                            <a:pt x="36" y="2947"/>
                            <a:pt x="0" y="3209"/>
                          </a:cubicBezTo>
                          <a:lnTo>
                            <a:pt x="5718" y="542"/>
                          </a:lnTo>
                          <a:cubicBezTo>
                            <a:pt x="6085" y="772"/>
                            <a:pt x="6404" y="1063"/>
                            <a:pt x="6663" y="1393"/>
                          </a:cubicBezTo>
                          <a:lnTo>
                            <a:pt x="5632" y="1871"/>
                          </a:lnTo>
                          <a:lnTo>
                            <a:pt x="6986" y="1871"/>
                          </a:lnTo>
                          <a:cubicBezTo>
                            <a:pt x="6562" y="1120"/>
                            <a:pt x="5880" y="510"/>
                            <a:pt x="5004" y="194"/>
                          </a:cubicBezTo>
                          <a:cubicBezTo>
                            <a:pt x="4864" y="140"/>
                            <a:pt x="4724" y="101"/>
                            <a:pt x="4584" y="65"/>
                          </a:cubicBezTo>
                          <a:cubicBezTo>
                            <a:pt x="4251" y="40"/>
                            <a:pt x="3916" y="22"/>
                            <a:pt x="3580" y="11"/>
                          </a:cubicBezTo>
                          <a:cubicBezTo>
                            <a:pt x="3450" y="7"/>
                            <a:pt x="3321" y="4"/>
                            <a:pt x="3188" y="0"/>
                          </a:cubicBezTo>
                          <a:close/>
                          <a:moveTo>
                            <a:pt x="3623" y="2810"/>
                          </a:moveTo>
                          <a:lnTo>
                            <a:pt x="40" y="4476"/>
                          </a:lnTo>
                          <a:cubicBezTo>
                            <a:pt x="91" y="4713"/>
                            <a:pt x="162" y="4942"/>
                            <a:pt x="252" y="5162"/>
                          </a:cubicBezTo>
                          <a:lnTo>
                            <a:pt x="3623" y="3593"/>
                          </a:lnTo>
                          <a:lnTo>
                            <a:pt x="3623" y="2810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3" name="Google Shape;759;p31">
                      <a:extLst>
                        <a:ext uri="{FF2B5EF4-FFF2-40B4-BE49-F238E27FC236}">
                          <a16:creationId xmlns:a16="http://schemas.microsoft.com/office/drawing/2014/main" id="{BEE782F8-60F4-4CBC-AD2E-4B69CC1556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163" y="2585716"/>
                      <a:ext cx="134743" cy="67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29" h="1724" extrusionOk="0">
                          <a:moveTo>
                            <a:pt x="2010" y="1"/>
                          </a:moveTo>
                          <a:lnTo>
                            <a:pt x="1" y="940"/>
                          </a:lnTo>
                          <a:lnTo>
                            <a:pt x="1" y="1723"/>
                          </a:lnTo>
                          <a:lnTo>
                            <a:pt x="3428" y="126"/>
                          </a:lnTo>
                          <a:cubicBezTo>
                            <a:pt x="3407" y="83"/>
                            <a:pt x="3385" y="44"/>
                            <a:pt x="3364" y="1"/>
                          </a:cubicBez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4" name="Google Shape;760;p31">
                      <a:extLst>
                        <a:ext uri="{FF2B5EF4-FFF2-40B4-BE49-F238E27FC236}">
                          <a16:creationId xmlns:a16="http://schemas.microsoft.com/office/drawing/2014/main" id="{040BE4CA-FB5E-4908-8F3C-7E3C4088E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163" y="2618607"/>
                      <a:ext cx="151364" cy="187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52" h="4767" extrusionOk="0">
                          <a:moveTo>
                            <a:pt x="3712" y="0"/>
                          </a:moveTo>
                          <a:cubicBezTo>
                            <a:pt x="3731" y="72"/>
                            <a:pt x="3749" y="145"/>
                            <a:pt x="3765" y="218"/>
                          </a:cubicBezTo>
                          <a:lnTo>
                            <a:pt x="3765" y="218"/>
                          </a:lnTo>
                          <a:cubicBezTo>
                            <a:pt x="3749" y="145"/>
                            <a:pt x="3731" y="72"/>
                            <a:pt x="3712" y="0"/>
                          </a:cubicBezTo>
                          <a:close/>
                          <a:moveTo>
                            <a:pt x="3765" y="218"/>
                          </a:moveTo>
                          <a:lnTo>
                            <a:pt x="3765" y="218"/>
                          </a:lnTo>
                          <a:cubicBezTo>
                            <a:pt x="3779" y="286"/>
                            <a:pt x="3792" y="355"/>
                            <a:pt x="3804" y="425"/>
                          </a:cubicBezTo>
                          <a:lnTo>
                            <a:pt x="3804" y="425"/>
                          </a:lnTo>
                          <a:cubicBezTo>
                            <a:pt x="3792" y="355"/>
                            <a:pt x="3779" y="286"/>
                            <a:pt x="3765" y="218"/>
                          </a:cubicBezTo>
                          <a:close/>
                          <a:moveTo>
                            <a:pt x="3804" y="425"/>
                          </a:moveTo>
                          <a:cubicBezTo>
                            <a:pt x="3830" y="593"/>
                            <a:pt x="3846" y="764"/>
                            <a:pt x="3848" y="936"/>
                          </a:cubicBezTo>
                          <a:lnTo>
                            <a:pt x="1" y="2731"/>
                          </a:lnTo>
                          <a:lnTo>
                            <a:pt x="1" y="4763"/>
                          </a:lnTo>
                          <a:cubicBezTo>
                            <a:pt x="32" y="4763"/>
                            <a:pt x="69" y="4766"/>
                            <a:pt x="101" y="4766"/>
                          </a:cubicBezTo>
                          <a:cubicBezTo>
                            <a:pt x="1633" y="4766"/>
                            <a:pt x="3069" y="3819"/>
                            <a:pt x="3622" y="2297"/>
                          </a:cubicBezTo>
                          <a:cubicBezTo>
                            <a:pt x="3776" y="1874"/>
                            <a:pt x="3851" y="1439"/>
                            <a:pt x="3851" y="1012"/>
                          </a:cubicBezTo>
                          <a:cubicBezTo>
                            <a:pt x="3851" y="857"/>
                            <a:pt x="3841" y="706"/>
                            <a:pt x="3823" y="556"/>
                          </a:cubicBezTo>
                          <a:cubicBezTo>
                            <a:pt x="3817" y="512"/>
                            <a:pt x="3811" y="468"/>
                            <a:pt x="3804" y="425"/>
                          </a:cubicBez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5" name="Google Shape;761;p31">
                      <a:extLst>
                        <a:ext uri="{FF2B5EF4-FFF2-40B4-BE49-F238E27FC236}">
                          <a16:creationId xmlns:a16="http://schemas.microsoft.com/office/drawing/2014/main" id="{C7C0161E-A8B0-4263-ADDB-175617832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163" y="2585716"/>
                      <a:ext cx="79022" cy="369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1" h="941" extrusionOk="0">
                          <a:moveTo>
                            <a:pt x="1" y="1"/>
                          </a:moveTo>
                          <a:lnTo>
                            <a:pt x="1" y="940"/>
                          </a:lnTo>
                          <a:lnTo>
                            <a:pt x="2010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6" name="Google Shape;762;p31">
                      <a:extLst>
                        <a:ext uri="{FF2B5EF4-FFF2-40B4-BE49-F238E27FC236}">
                          <a16:creationId xmlns:a16="http://schemas.microsoft.com/office/drawing/2014/main" id="{54CBD77A-0394-40F3-A031-4059F0A44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21163" y="2590667"/>
                      <a:ext cx="151207" cy="1352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48" h="3442" extrusionOk="0">
                          <a:moveTo>
                            <a:pt x="3428" y="0"/>
                          </a:moveTo>
                          <a:lnTo>
                            <a:pt x="1" y="1597"/>
                          </a:lnTo>
                          <a:lnTo>
                            <a:pt x="1" y="3442"/>
                          </a:lnTo>
                          <a:lnTo>
                            <a:pt x="3848" y="1647"/>
                          </a:lnTo>
                          <a:cubicBezTo>
                            <a:pt x="3844" y="1328"/>
                            <a:pt x="3794" y="1016"/>
                            <a:pt x="3712" y="711"/>
                          </a:cubicBezTo>
                          <a:cubicBezTo>
                            <a:pt x="3712" y="711"/>
                            <a:pt x="3708" y="711"/>
                            <a:pt x="3708" y="707"/>
                          </a:cubicBezTo>
                          <a:cubicBezTo>
                            <a:pt x="3640" y="463"/>
                            <a:pt x="3546" y="226"/>
                            <a:pt x="3428" y="0"/>
                          </a:cubicBez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7" name="Google Shape;763;p31">
                      <a:extLst>
                        <a:ext uri="{FF2B5EF4-FFF2-40B4-BE49-F238E27FC236}">
                          <a16:creationId xmlns:a16="http://schemas.microsoft.com/office/drawing/2014/main" id="{597F0AD0-6676-4B32-9BB9-8773A1B2FE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7758" y="2725883"/>
                      <a:ext cx="93444" cy="798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78" h="2033" extrusionOk="0">
                          <a:moveTo>
                            <a:pt x="2378" y="1"/>
                          </a:moveTo>
                          <a:lnTo>
                            <a:pt x="1" y="1107"/>
                          </a:lnTo>
                          <a:cubicBezTo>
                            <a:pt x="342" y="1405"/>
                            <a:pt x="741" y="1645"/>
                            <a:pt x="1189" y="1806"/>
                          </a:cubicBezTo>
                          <a:cubicBezTo>
                            <a:pt x="1581" y="1950"/>
                            <a:pt x="1979" y="2025"/>
                            <a:pt x="2378" y="2033"/>
                          </a:cubicBezTo>
                          <a:lnTo>
                            <a:pt x="2378" y="1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8" name="Google Shape;764;p31">
                      <a:extLst>
                        <a:ext uri="{FF2B5EF4-FFF2-40B4-BE49-F238E27FC236}">
                          <a16:creationId xmlns:a16="http://schemas.microsoft.com/office/drawing/2014/main" id="{8C4BF119-92C6-49CA-B325-99A60ED96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6438" y="2533532"/>
                      <a:ext cx="264220" cy="154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24" h="3935" extrusionOk="0">
                          <a:moveTo>
                            <a:pt x="5779" y="0"/>
                          </a:moveTo>
                          <a:lnTo>
                            <a:pt x="61" y="2667"/>
                          </a:lnTo>
                          <a:cubicBezTo>
                            <a:pt x="1" y="3095"/>
                            <a:pt x="18" y="3525"/>
                            <a:pt x="101" y="3934"/>
                          </a:cubicBezTo>
                          <a:lnTo>
                            <a:pt x="3684" y="2268"/>
                          </a:lnTo>
                          <a:lnTo>
                            <a:pt x="3684" y="1329"/>
                          </a:lnTo>
                          <a:lnTo>
                            <a:pt x="5693" y="1329"/>
                          </a:lnTo>
                          <a:lnTo>
                            <a:pt x="6724" y="851"/>
                          </a:lnTo>
                          <a:cubicBezTo>
                            <a:pt x="6465" y="521"/>
                            <a:pt x="6146" y="230"/>
                            <a:pt x="5779" y="0"/>
                          </a:cubicBezTo>
                          <a:close/>
                        </a:path>
                      </a:pathLst>
                    </a:custGeom>
                    <a:solidFill>
                      <a:srgbClr val="EFEFEF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59" name="Google Shape;765;p31">
                      <a:extLst>
                        <a:ext uri="{FF2B5EF4-FFF2-40B4-BE49-F238E27FC236}">
                          <a16:creationId xmlns:a16="http://schemas.microsoft.com/office/drawing/2014/main" id="{3C7E4E9F-48FC-424C-844C-5CC2379CE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8698" y="2653422"/>
                      <a:ext cx="132503" cy="1159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2" h="2951" extrusionOk="0">
                          <a:moveTo>
                            <a:pt x="3372" y="0"/>
                          </a:moveTo>
                          <a:lnTo>
                            <a:pt x="1" y="1569"/>
                          </a:lnTo>
                          <a:cubicBezTo>
                            <a:pt x="220" y="2093"/>
                            <a:pt x="561" y="2570"/>
                            <a:pt x="995" y="2951"/>
                          </a:cubicBezTo>
                          <a:lnTo>
                            <a:pt x="3372" y="1845"/>
                          </a:lnTo>
                          <a:lnTo>
                            <a:pt x="3372" y="0"/>
                          </a:lnTo>
                          <a:close/>
                        </a:path>
                      </a:pathLst>
                    </a:custGeom>
                    <a:solidFill>
                      <a:srgbClr val="EFEFEF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160" name="Google Shape;766;p31">
                      <a:extLst>
                        <a:ext uri="{FF2B5EF4-FFF2-40B4-BE49-F238E27FC236}">
                          <a16:creationId xmlns:a16="http://schemas.microsoft.com/office/drawing/2014/main" id="{040F0607-9BF8-4AD8-8288-98F3E7CFC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2859" y="2488224"/>
                      <a:ext cx="384109" cy="3402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775" h="8660" extrusionOk="0">
                          <a:moveTo>
                            <a:pt x="4886" y="914"/>
                          </a:moveTo>
                          <a:cubicBezTo>
                            <a:pt x="5275" y="914"/>
                            <a:pt x="5670" y="981"/>
                            <a:pt x="6055" y="1121"/>
                          </a:cubicBezTo>
                          <a:cubicBezTo>
                            <a:pt x="7829" y="1767"/>
                            <a:pt x="8744" y="3727"/>
                            <a:pt x="8098" y="5500"/>
                          </a:cubicBezTo>
                          <a:cubicBezTo>
                            <a:pt x="7593" y="6887"/>
                            <a:pt x="6284" y="7747"/>
                            <a:pt x="4889" y="7747"/>
                          </a:cubicBezTo>
                          <a:cubicBezTo>
                            <a:pt x="4501" y="7747"/>
                            <a:pt x="4106" y="7680"/>
                            <a:pt x="3719" y="7539"/>
                          </a:cubicBezTo>
                          <a:cubicBezTo>
                            <a:pt x="1946" y="6893"/>
                            <a:pt x="1034" y="4933"/>
                            <a:pt x="1677" y="3160"/>
                          </a:cubicBezTo>
                          <a:cubicBezTo>
                            <a:pt x="2182" y="1773"/>
                            <a:pt x="3493" y="914"/>
                            <a:pt x="4886" y="914"/>
                          </a:cubicBezTo>
                          <a:close/>
                          <a:moveTo>
                            <a:pt x="4886" y="0"/>
                          </a:moveTo>
                          <a:cubicBezTo>
                            <a:pt x="3120" y="0"/>
                            <a:pt x="1459" y="1090"/>
                            <a:pt x="819" y="2848"/>
                          </a:cubicBezTo>
                          <a:cubicBezTo>
                            <a:pt x="0" y="5094"/>
                            <a:pt x="1160" y="7578"/>
                            <a:pt x="3407" y="8396"/>
                          </a:cubicBezTo>
                          <a:cubicBezTo>
                            <a:pt x="3896" y="8575"/>
                            <a:pt x="4397" y="8659"/>
                            <a:pt x="4890" y="8659"/>
                          </a:cubicBezTo>
                          <a:cubicBezTo>
                            <a:pt x="6657" y="8659"/>
                            <a:pt x="8316" y="7570"/>
                            <a:pt x="8956" y="5812"/>
                          </a:cubicBezTo>
                          <a:cubicBezTo>
                            <a:pt x="9774" y="3565"/>
                            <a:pt x="8615" y="1082"/>
                            <a:pt x="6368" y="263"/>
                          </a:cubicBezTo>
                          <a:cubicBezTo>
                            <a:pt x="5879" y="85"/>
                            <a:pt x="5379" y="0"/>
                            <a:pt x="4886" y="0"/>
                          </a:cubicBez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161" name="Google Shape;767;p31">
                      <a:extLst>
                        <a:ext uri="{FF2B5EF4-FFF2-40B4-BE49-F238E27FC236}">
                          <a16:creationId xmlns:a16="http://schemas.microsoft.com/office/drawing/2014/main" id="{8E669C78-D1EE-4003-8B1F-8A13EDB8E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8032" y="2844399"/>
                      <a:ext cx="85231" cy="570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9" h="1451" extrusionOk="0">
                          <a:moveTo>
                            <a:pt x="1854" y="1"/>
                          </a:moveTo>
                          <a:cubicBezTo>
                            <a:pt x="1808" y="1"/>
                            <a:pt x="1763" y="15"/>
                            <a:pt x="1724" y="47"/>
                          </a:cubicBezTo>
                          <a:lnTo>
                            <a:pt x="1217" y="452"/>
                          </a:lnTo>
                          <a:cubicBezTo>
                            <a:pt x="1134" y="519"/>
                            <a:pt x="1033" y="553"/>
                            <a:pt x="932" y="553"/>
                          </a:cubicBezTo>
                          <a:cubicBezTo>
                            <a:pt x="848" y="553"/>
                            <a:pt x="764" y="530"/>
                            <a:pt x="690" y="485"/>
                          </a:cubicBezTo>
                          <a:lnTo>
                            <a:pt x="532" y="309"/>
                          </a:lnTo>
                          <a:cubicBezTo>
                            <a:pt x="498" y="270"/>
                            <a:pt x="453" y="251"/>
                            <a:pt x="408" y="251"/>
                          </a:cubicBezTo>
                          <a:cubicBezTo>
                            <a:pt x="361" y="251"/>
                            <a:pt x="314" y="272"/>
                            <a:pt x="281" y="313"/>
                          </a:cubicBezTo>
                          <a:lnTo>
                            <a:pt x="241" y="359"/>
                          </a:lnTo>
                          <a:cubicBezTo>
                            <a:pt x="158" y="460"/>
                            <a:pt x="108" y="578"/>
                            <a:pt x="90" y="707"/>
                          </a:cubicBezTo>
                          <a:lnTo>
                            <a:pt x="1" y="1450"/>
                          </a:lnTo>
                          <a:lnTo>
                            <a:pt x="381" y="1152"/>
                          </a:lnTo>
                          <a:lnTo>
                            <a:pt x="1949" y="1048"/>
                          </a:lnTo>
                          <a:lnTo>
                            <a:pt x="2097" y="736"/>
                          </a:lnTo>
                          <a:cubicBezTo>
                            <a:pt x="2161" y="592"/>
                            <a:pt x="2169" y="427"/>
                            <a:pt x="2111" y="280"/>
                          </a:cubicBezTo>
                          <a:lnTo>
                            <a:pt x="2053" y="137"/>
                          </a:lnTo>
                          <a:cubicBezTo>
                            <a:pt x="2019" y="51"/>
                            <a:pt x="1937" y="1"/>
                            <a:pt x="1854" y="1"/>
                          </a:cubicBezTo>
                          <a:close/>
                        </a:path>
                      </a:pathLst>
                    </a:custGeom>
                    <a:solidFill>
                      <a:srgbClr val="E4897B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sp>
                <p:nvSpPr>
                  <p:cNvPr id="140" name="Google Shape;768;p31">
                    <a:extLst>
                      <a:ext uri="{FF2B5EF4-FFF2-40B4-BE49-F238E27FC236}">
                        <a16:creationId xmlns:a16="http://schemas.microsoft.com/office/drawing/2014/main" id="{4E6F53EE-76B8-47BA-962F-1C188E230C2A}"/>
                      </a:ext>
                    </a:extLst>
                  </p:cNvPr>
                  <p:cNvSpPr/>
                  <p:nvPr/>
                </p:nvSpPr>
                <p:spPr>
                  <a:xfrm>
                    <a:off x="5515934" y="2262864"/>
                    <a:ext cx="241782" cy="287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53" h="7304" extrusionOk="0">
                        <a:moveTo>
                          <a:pt x="3019" y="0"/>
                        </a:moveTo>
                        <a:cubicBezTo>
                          <a:pt x="1817" y="0"/>
                          <a:pt x="702" y="866"/>
                          <a:pt x="485" y="2179"/>
                        </a:cubicBezTo>
                        <a:cubicBezTo>
                          <a:pt x="172" y="4046"/>
                          <a:pt x="0" y="4828"/>
                          <a:pt x="711" y="5995"/>
                        </a:cubicBezTo>
                        <a:cubicBezTo>
                          <a:pt x="1245" y="6869"/>
                          <a:pt x="2100" y="7303"/>
                          <a:pt x="2930" y="7303"/>
                        </a:cubicBezTo>
                        <a:cubicBezTo>
                          <a:pt x="3762" y="7303"/>
                          <a:pt x="4569" y="6866"/>
                          <a:pt x="5001" y="5998"/>
                        </a:cubicBezTo>
                        <a:cubicBezTo>
                          <a:pt x="5776" y="4440"/>
                          <a:pt x="6152" y="1648"/>
                          <a:pt x="4523" y="492"/>
                        </a:cubicBezTo>
                        <a:cubicBezTo>
                          <a:pt x="4046" y="154"/>
                          <a:pt x="3525" y="0"/>
                          <a:pt x="3019" y="0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1" name="Google Shape;769;p31">
                    <a:extLst>
                      <a:ext uri="{FF2B5EF4-FFF2-40B4-BE49-F238E27FC236}">
                        <a16:creationId xmlns:a16="http://schemas.microsoft.com/office/drawing/2014/main" id="{7B36BB74-B6F6-49A7-9710-59B080A079E7}"/>
                      </a:ext>
                    </a:extLst>
                  </p:cNvPr>
                  <p:cNvSpPr/>
                  <p:nvPr/>
                </p:nvSpPr>
                <p:spPr>
                  <a:xfrm>
                    <a:off x="5262046" y="2236615"/>
                    <a:ext cx="531583" cy="693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8" h="17661" extrusionOk="0">
                        <a:moveTo>
                          <a:pt x="8819" y="1"/>
                        </a:moveTo>
                        <a:cubicBezTo>
                          <a:pt x="7000" y="1"/>
                          <a:pt x="5307" y="902"/>
                          <a:pt x="5374" y="2937"/>
                        </a:cubicBezTo>
                        <a:cubicBezTo>
                          <a:pt x="5464" y="5665"/>
                          <a:pt x="5374" y="5708"/>
                          <a:pt x="4143" y="7129"/>
                        </a:cubicBezTo>
                        <a:cubicBezTo>
                          <a:pt x="2908" y="8550"/>
                          <a:pt x="1128" y="9746"/>
                          <a:pt x="3156" y="11663"/>
                        </a:cubicBezTo>
                        <a:cubicBezTo>
                          <a:pt x="5184" y="13576"/>
                          <a:pt x="0" y="16217"/>
                          <a:pt x="6088" y="17491"/>
                        </a:cubicBezTo>
                        <a:cubicBezTo>
                          <a:pt x="6643" y="17607"/>
                          <a:pt x="7183" y="17661"/>
                          <a:pt x="7700" y="17661"/>
                        </a:cubicBezTo>
                        <a:cubicBezTo>
                          <a:pt x="11143" y="17661"/>
                          <a:pt x="13527" y="15291"/>
                          <a:pt x="11936" y="13349"/>
                        </a:cubicBezTo>
                        <a:cubicBezTo>
                          <a:pt x="10226" y="11264"/>
                          <a:pt x="11917" y="10578"/>
                          <a:pt x="12093" y="8759"/>
                        </a:cubicBezTo>
                        <a:cubicBezTo>
                          <a:pt x="12269" y="6939"/>
                          <a:pt x="9623" y="6125"/>
                          <a:pt x="10586" y="4793"/>
                        </a:cubicBezTo>
                        <a:cubicBezTo>
                          <a:pt x="11548" y="3461"/>
                          <a:pt x="12315" y="870"/>
                          <a:pt x="10647" y="302"/>
                        </a:cubicBezTo>
                        <a:cubicBezTo>
                          <a:pt x="10065" y="104"/>
                          <a:pt x="9435" y="1"/>
                          <a:pt x="8819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2" name="Google Shape;770;p31">
                    <a:extLst>
                      <a:ext uri="{FF2B5EF4-FFF2-40B4-BE49-F238E27FC236}">
                        <a16:creationId xmlns:a16="http://schemas.microsoft.com/office/drawing/2014/main" id="{70FD7E13-2A25-47E2-9D51-3DA57D5BB9A8}"/>
                      </a:ext>
                    </a:extLst>
                  </p:cNvPr>
                  <p:cNvSpPr/>
                  <p:nvPr/>
                </p:nvSpPr>
                <p:spPr>
                  <a:xfrm>
                    <a:off x="5622425" y="2234728"/>
                    <a:ext cx="139969" cy="1687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2" h="4295" extrusionOk="0">
                        <a:moveTo>
                          <a:pt x="1043" y="0"/>
                        </a:moveTo>
                        <a:cubicBezTo>
                          <a:pt x="721" y="0"/>
                          <a:pt x="372" y="24"/>
                          <a:pt x="0" y="63"/>
                        </a:cubicBezTo>
                        <a:lnTo>
                          <a:pt x="1167" y="4295"/>
                        </a:lnTo>
                        <a:cubicBezTo>
                          <a:pt x="1167" y="4295"/>
                          <a:pt x="3561" y="3347"/>
                          <a:pt x="3411" y="1728"/>
                        </a:cubicBezTo>
                        <a:cubicBezTo>
                          <a:pt x="3285" y="416"/>
                          <a:pt x="2408" y="0"/>
                          <a:pt x="104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3" name="Google Shape;771;p31">
                    <a:extLst>
                      <a:ext uri="{FF2B5EF4-FFF2-40B4-BE49-F238E27FC236}">
                        <a16:creationId xmlns:a16="http://schemas.microsoft.com/office/drawing/2014/main" id="{A4E79F83-63AA-4212-B1F3-9F59E1510849}"/>
                      </a:ext>
                    </a:extLst>
                  </p:cNvPr>
                  <p:cNvSpPr/>
                  <p:nvPr/>
                </p:nvSpPr>
                <p:spPr>
                  <a:xfrm>
                    <a:off x="5652761" y="2389278"/>
                    <a:ext cx="53756" cy="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8" h="1814" extrusionOk="0">
                        <a:moveTo>
                          <a:pt x="664" y="0"/>
                        </a:moveTo>
                        <a:cubicBezTo>
                          <a:pt x="357" y="0"/>
                          <a:pt x="94" y="250"/>
                          <a:pt x="50" y="592"/>
                        </a:cubicBezTo>
                        <a:cubicBezTo>
                          <a:pt x="0" y="979"/>
                          <a:pt x="133" y="1357"/>
                          <a:pt x="334" y="1611"/>
                        </a:cubicBezTo>
                        <a:cubicBezTo>
                          <a:pt x="446" y="1751"/>
                          <a:pt x="575" y="1813"/>
                          <a:pt x="702" y="1813"/>
                        </a:cubicBezTo>
                        <a:cubicBezTo>
                          <a:pt x="918" y="1813"/>
                          <a:pt x="1126" y="1634"/>
                          <a:pt x="1221" y="1360"/>
                        </a:cubicBezTo>
                        <a:cubicBezTo>
                          <a:pt x="1360" y="969"/>
                          <a:pt x="1368" y="301"/>
                          <a:pt x="951" y="75"/>
                        </a:cubicBezTo>
                        <a:cubicBezTo>
                          <a:pt x="855" y="24"/>
                          <a:pt x="757" y="0"/>
                          <a:pt x="664" y="0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4" name="Google Shape;772;p31">
                    <a:extLst>
                      <a:ext uri="{FF2B5EF4-FFF2-40B4-BE49-F238E27FC236}">
                        <a16:creationId xmlns:a16="http://schemas.microsoft.com/office/drawing/2014/main" id="{2F374D4B-95C7-4835-8C26-76B3BEA45FF9}"/>
                      </a:ext>
                    </a:extLst>
                  </p:cNvPr>
                  <p:cNvSpPr/>
                  <p:nvPr/>
                </p:nvSpPr>
                <p:spPr>
                  <a:xfrm>
                    <a:off x="5313405" y="3095694"/>
                    <a:ext cx="369137" cy="158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4" h="40335" extrusionOk="0">
                        <a:moveTo>
                          <a:pt x="3701" y="1"/>
                        </a:moveTo>
                        <a:cubicBezTo>
                          <a:pt x="1242" y="3458"/>
                          <a:pt x="2979" y="5726"/>
                          <a:pt x="1885" y="20632"/>
                        </a:cubicBezTo>
                        <a:cubicBezTo>
                          <a:pt x="1454" y="26523"/>
                          <a:pt x="0" y="40334"/>
                          <a:pt x="0" y="40334"/>
                        </a:cubicBezTo>
                        <a:lnTo>
                          <a:pt x="2599" y="40334"/>
                        </a:lnTo>
                        <a:cubicBezTo>
                          <a:pt x="2599" y="40334"/>
                          <a:pt x="6020" y="26046"/>
                          <a:pt x="6910" y="20090"/>
                        </a:cubicBezTo>
                        <a:cubicBezTo>
                          <a:pt x="7006" y="19426"/>
                          <a:pt x="7107" y="18723"/>
                          <a:pt x="7208" y="17991"/>
                        </a:cubicBezTo>
                        <a:cubicBezTo>
                          <a:pt x="7614" y="15087"/>
                          <a:pt x="8033" y="11716"/>
                          <a:pt x="8399" y="8684"/>
                        </a:cubicBezTo>
                        <a:cubicBezTo>
                          <a:pt x="8966" y="3932"/>
                          <a:pt x="9393" y="1"/>
                          <a:pt x="9393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5" name="Google Shape;773;p31">
                    <a:extLst>
                      <a:ext uri="{FF2B5EF4-FFF2-40B4-BE49-F238E27FC236}">
                        <a16:creationId xmlns:a16="http://schemas.microsoft.com/office/drawing/2014/main" id="{EFC37161-404B-4ADA-8A42-C27AEA2323F5}"/>
                      </a:ext>
                    </a:extLst>
                  </p:cNvPr>
                  <p:cNvSpPr/>
                  <p:nvPr/>
                </p:nvSpPr>
                <p:spPr>
                  <a:xfrm>
                    <a:off x="5296587" y="4630420"/>
                    <a:ext cx="147042" cy="51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2" h="1322" extrusionOk="0">
                        <a:moveTo>
                          <a:pt x="3741" y="1"/>
                        </a:moveTo>
                        <a:lnTo>
                          <a:pt x="62" y="94"/>
                        </a:lnTo>
                        <a:lnTo>
                          <a:pt x="1" y="1321"/>
                        </a:lnTo>
                        <a:lnTo>
                          <a:pt x="3454" y="1321"/>
                        </a:lnTo>
                        <a:lnTo>
                          <a:pt x="3741" y="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6" name="Google Shape;774;p31">
                    <a:extLst>
                      <a:ext uri="{FF2B5EF4-FFF2-40B4-BE49-F238E27FC236}">
                        <a16:creationId xmlns:a16="http://schemas.microsoft.com/office/drawing/2014/main" id="{B1C08F04-261D-4D97-AB78-60CE59BBD49F}"/>
                      </a:ext>
                    </a:extLst>
                  </p:cNvPr>
                  <p:cNvSpPr/>
                  <p:nvPr/>
                </p:nvSpPr>
                <p:spPr>
                  <a:xfrm>
                    <a:off x="5519157" y="3329738"/>
                    <a:ext cx="124329" cy="472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4" h="12036" extrusionOk="0">
                        <a:moveTo>
                          <a:pt x="2148" y="0"/>
                        </a:moveTo>
                        <a:cubicBezTo>
                          <a:pt x="1" y="1328"/>
                          <a:pt x="1365" y="8952"/>
                          <a:pt x="1972" y="12035"/>
                        </a:cubicBezTo>
                        <a:cubicBezTo>
                          <a:pt x="2378" y="9131"/>
                          <a:pt x="2797" y="5760"/>
                          <a:pt x="3163" y="2728"/>
                        </a:cubicBezTo>
                        <a:cubicBezTo>
                          <a:pt x="2984" y="1637"/>
                          <a:pt x="2664" y="682"/>
                          <a:pt x="21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7" name="Google Shape;775;p31">
                    <a:extLst>
                      <a:ext uri="{FF2B5EF4-FFF2-40B4-BE49-F238E27FC236}">
                        <a16:creationId xmlns:a16="http://schemas.microsoft.com/office/drawing/2014/main" id="{E92C9EE4-7FDA-474D-A66A-2D1C122F2EDB}"/>
                      </a:ext>
                    </a:extLst>
                  </p:cNvPr>
                  <p:cNvSpPr/>
                  <p:nvPr/>
                </p:nvSpPr>
                <p:spPr>
                  <a:xfrm>
                    <a:off x="5540180" y="3095694"/>
                    <a:ext cx="271293" cy="158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04" h="40335" extrusionOk="0">
                        <a:moveTo>
                          <a:pt x="1" y="1"/>
                        </a:moveTo>
                        <a:cubicBezTo>
                          <a:pt x="1" y="1"/>
                          <a:pt x="1785" y="14118"/>
                          <a:pt x="2075" y="20594"/>
                        </a:cubicBezTo>
                        <a:cubicBezTo>
                          <a:pt x="2341" y="26530"/>
                          <a:pt x="2621" y="40334"/>
                          <a:pt x="2621" y="40334"/>
                        </a:cubicBezTo>
                        <a:lnTo>
                          <a:pt x="5202" y="40334"/>
                        </a:lnTo>
                        <a:cubicBezTo>
                          <a:pt x="5202" y="40334"/>
                          <a:pt x="6723" y="26178"/>
                          <a:pt x="6813" y="20130"/>
                        </a:cubicBezTo>
                        <a:cubicBezTo>
                          <a:pt x="6903" y="14319"/>
                          <a:pt x="5668" y="1"/>
                          <a:pt x="5668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8" name="Google Shape;776;p31">
                    <a:extLst>
                      <a:ext uri="{FF2B5EF4-FFF2-40B4-BE49-F238E27FC236}">
                        <a16:creationId xmlns:a16="http://schemas.microsoft.com/office/drawing/2014/main" id="{4B6B44A3-AEB4-4FCB-BBB1-36BE706A96B2}"/>
                      </a:ext>
                    </a:extLst>
                  </p:cNvPr>
                  <p:cNvSpPr/>
                  <p:nvPr/>
                </p:nvSpPr>
                <p:spPr>
                  <a:xfrm>
                    <a:off x="5624115" y="4630420"/>
                    <a:ext cx="146885" cy="51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8" h="1322" extrusionOk="0">
                        <a:moveTo>
                          <a:pt x="3737" y="1"/>
                        </a:moveTo>
                        <a:lnTo>
                          <a:pt x="0" y="94"/>
                        </a:lnTo>
                        <a:lnTo>
                          <a:pt x="61" y="1321"/>
                        </a:lnTo>
                        <a:lnTo>
                          <a:pt x="3449" y="1321"/>
                        </a:lnTo>
                        <a:lnTo>
                          <a:pt x="3737" y="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9" name="Google Shape;777;p31">
                    <a:extLst>
                      <a:ext uri="{FF2B5EF4-FFF2-40B4-BE49-F238E27FC236}">
                        <a16:creationId xmlns:a16="http://schemas.microsoft.com/office/drawing/2014/main" id="{A30BA0FD-306A-46FA-95D9-82DFEF875E79}"/>
                      </a:ext>
                    </a:extLst>
                  </p:cNvPr>
                  <p:cNvSpPr/>
                  <p:nvPr/>
                </p:nvSpPr>
                <p:spPr>
                  <a:xfrm>
                    <a:off x="5439505" y="3075574"/>
                    <a:ext cx="333025" cy="33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5" h="862" extrusionOk="0">
                        <a:moveTo>
                          <a:pt x="495" y="0"/>
                        </a:moveTo>
                        <a:cubicBezTo>
                          <a:pt x="438" y="0"/>
                          <a:pt x="388" y="25"/>
                          <a:pt x="370" y="57"/>
                        </a:cubicBezTo>
                        <a:lnTo>
                          <a:pt x="25" y="750"/>
                        </a:lnTo>
                        <a:cubicBezTo>
                          <a:pt x="0" y="804"/>
                          <a:pt x="65" y="862"/>
                          <a:pt x="154" y="862"/>
                        </a:cubicBezTo>
                        <a:lnTo>
                          <a:pt x="8273" y="862"/>
                        </a:lnTo>
                        <a:cubicBezTo>
                          <a:pt x="8341" y="862"/>
                          <a:pt x="8399" y="826"/>
                          <a:pt x="8402" y="783"/>
                        </a:cubicBezTo>
                        <a:lnTo>
                          <a:pt x="8470" y="90"/>
                        </a:lnTo>
                        <a:cubicBezTo>
                          <a:pt x="8475" y="39"/>
                          <a:pt x="8414" y="0"/>
                          <a:pt x="8338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0" name="Google Shape;778;p31">
                    <a:extLst>
                      <a:ext uri="{FF2B5EF4-FFF2-40B4-BE49-F238E27FC236}">
                        <a16:creationId xmlns:a16="http://schemas.microsoft.com/office/drawing/2014/main" id="{F9438798-14AE-4AEB-931B-97811C2FC835}"/>
                      </a:ext>
                    </a:extLst>
                  </p:cNvPr>
                  <p:cNvSpPr/>
                  <p:nvPr/>
                </p:nvSpPr>
                <p:spPr>
                  <a:xfrm>
                    <a:off x="5484459" y="3073177"/>
                    <a:ext cx="18115" cy="39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" h="998" extrusionOk="0">
                        <a:moveTo>
                          <a:pt x="177" y="0"/>
                        </a:moveTo>
                        <a:cubicBezTo>
                          <a:pt x="138" y="0"/>
                          <a:pt x="102" y="22"/>
                          <a:pt x="98" y="47"/>
                        </a:cubicBezTo>
                        <a:lnTo>
                          <a:pt x="4" y="948"/>
                        </a:lnTo>
                        <a:cubicBezTo>
                          <a:pt x="1" y="976"/>
                          <a:pt x="34" y="998"/>
                          <a:pt x="77" y="998"/>
                        </a:cubicBezTo>
                        <a:lnTo>
                          <a:pt x="284" y="998"/>
                        </a:lnTo>
                        <a:cubicBezTo>
                          <a:pt x="327" y="998"/>
                          <a:pt x="364" y="976"/>
                          <a:pt x="367" y="948"/>
                        </a:cubicBezTo>
                        <a:lnTo>
                          <a:pt x="461" y="47"/>
                        </a:lnTo>
                        <a:cubicBezTo>
                          <a:pt x="461" y="22"/>
                          <a:pt x="432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1" name="Google Shape;779;p31">
                    <a:extLst>
                      <a:ext uri="{FF2B5EF4-FFF2-40B4-BE49-F238E27FC236}">
                        <a16:creationId xmlns:a16="http://schemas.microsoft.com/office/drawing/2014/main" id="{42DF20C3-F985-4A0D-946D-6450FF2E639B}"/>
                      </a:ext>
                    </a:extLst>
                  </p:cNvPr>
                  <p:cNvSpPr/>
                  <p:nvPr/>
                </p:nvSpPr>
                <p:spPr>
                  <a:xfrm>
                    <a:off x="5684512" y="3073177"/>
                    <a:ext cx="18076" cy="39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" h="998" extrusionOk="0">
                        <a:moveTo>
                          <a:pt x="176" y="0"/>
                        </a:moveTo>
                        <a:cubicBezTo>
                          <a:pt x="136" y="0"/>
                          <a:pt x="97" y="22"/>
                          <a:pt x="97" y="47"/>
                        </a:cubicBezTo>
                        <a:lnTo>
                          <a:pt x="4" y="948"/>
                        </a:lnTo>
                        <a:cubicBezTo>
                          <a:pt x="0" y="976"/>
                          <a:pt x="32" y="998"/>
                          <a:pt x="75" y="998"/>
                        </a:cubicBezTo>
                        <a:lnTo>
                          <a:pt x="283" y="998"/>
                        </a:lnTo>
                        <a:cubicBezTo>
                          <a:pt x="327" y="998"/>
                          <a:pt x="362" y="976"/>
                          <a:pt x="366" y="948"/>
                        </a:cubicBezTo>
                        <a:lnTo>
                          <a:pt x="459" y="47"/>
                        </a:lnTo>
                        <a:cubicBezTo>
                          <a:pt x="459" y="22"/>
                          <a:pt x="426" y="0"/>
                          <a:pt x="388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</p:grpSp>
        </p:grpSp>
      </p:grpSp>
      <p:grpSp>
        <p:nvGrpSpPr>
          <p:cNvPr id="198" name="Google Shape;1438;p35">
            <a:extLst>
              <a:ext uri="{FF2B5EF4-FFF2-40B4-BE49-F238E27FC236}">
                <a16:creationId xmlns:a16="http://schemas.microsoft.com/office/drawing/2014/main" id="{602B0D10-AC47-4311-8AF2-2284512E680A}"/>
              </a:ext>
            </a:extLst>
          </p:cNvPr>
          <p:cNvGrpSpPr/>
          <p:nvPr/>
        </p:nvGrpSpPr>
        <p:grpSpPr>
          <a:xfrm>
            <a:off x="11414729" y="-19509"/>
            <a:ext cx="279966" cy="2294987"/>
            <a:chOff x="8017432" y="-313900"/>
            <a:chExt cx="134070" cy="1891362"/>
          </a:xfrm>
          <a:solidFill>
            <a:srgbClr val="002060"/>
          </a:solidFill>
        </p:grpSpPr>
        <p:sp>
          <p:nvSpPr>
            <p:cNvPr id="199" name="Google Shape;1439;p35">
              <a:extLst>
                <a:ext uri="{FF2B5EF4-FFF2-40B4-BE49-F238E27FC236}">
                  <a16:creationId xmlns:a16="http://schemas.microsoft.com/office/drawing/2014/main" id="{385A54E9-88F4-4535-AC44-2B5BC672D7C0}"/>
                </a:ext>
              </a:extLst>
            </p:cNvPr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1440;p35">
              <a:extLst>
                <a:ext uri="{FF2B5EF4-FFF2-40B4-BE49-F238E27FC236}">
                  <a16:creationId xmlns:a16="http://schemas.microsoft.com/office/drawing/2014/main" id="{DF68E5D9-7718-4054-88C3-FA08E3679960}"/>
                </a:ext>
              </a:extLst>
            </p:cNvPr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1441;p35">
              <a:extLst>
                <a:ext uri="{FF2B5EF4-FFF2-40B4-BE49-F238E27FC236}">
                  <a16:creationId xmlns:a16="http://schemas.microsoft.com/office/drawing/2014/main" id="{CB629FC1-5997-4ECA-8FAB-0DF88D26BD04}"/>
                </a:ext>
              </a:extLst>
            </p:cNvPr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1442;p35">
            <a:extLst>
              <a:ext uri="{FF2B5EF4-FFF2-40B4-BE49-F238E27FC236}">
                <a16:creationId xmlns:a16="http://schemas.microsoft.com/office/drawing/2014/main" id="{36641968-E0B6-4D96-8358-58B455B73827}"/>
              </a:ext>
            </a:extLst>
          </p:cNvPr>
          <p:cNvGrpSpPr/>
          <p:nvPr/>
        </p:nvGrpSpPr>
        <p:grpSpPr>
          <a:xfrm>
            <a:off x="9518441" y="5249350"/>
            <a:ext cx="2762444" cy="3458707"/>
            <a:chOff x="6309526" y="836950"/>
            <a:chExt cx="3505720" cy="5119205"/>
          </a:xfrm>
        </p:grpSpPr>
        <p:sp>
          <p:nvSpPr>
            <p:cNvPr id="203" name="Google Shape;1443;p35">
              <a:extLst>
                <a:ext uri="{FF2B5EF4-FFF2-40B4-BE49-F238E27FC236}">
                  <a16:creationId xmlns:a16="http://schemas.microsoft.com/office/drawing/2014/main" id="{E010B163-E64A-42DF-92C5-29343699459E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4" name="Google Shape;1444;p35">
              <a:extLst>
                <a:ext uri="{FF2B5EF4-FFF2-40B4-BE49-F238E27FC236}">
                  <a16:creationId xmlns:a16="http://schemas.microsoft.com/office/drawing/2014/main" id="{0C341085-9ADC-4957-910A-F6D01642D634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12" name="Google Shape;1445;p35">
                <a:extLst>
                  <a:ext uri="{FF2B5EF4-FFF2-40B4-BE49-F238E27FC236}">
                    <a16:creationId xmlns:a16="http://schemas.microsoft.com/office/drawing/2014/main" id="{71AF4298-DD07-48F1-B3AF-7DA7A2B4291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446;p35">
                <a:extLst>
                  <a:ext uri="{FF2B5EF4-FFF2-40B4-BE49-F238E27FC236}">
                    <a16:creationId xmlns:a16="http://schemas.microsoft.com/office/drawing/2014/main" id="{7558D161-E413-4ED9-A745-681A56EB5F1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1447;p35">
              <a:extLst>
                <a:ext uri="{FF2B5EF4-FFF2-40B4-BE49-F238E27FC236}">
                  <a16:creationId xmlns:a16="http://schemas.microsoft.com/office/drawing/2014/main" id="{A3DAB227-82F7-4090-A761-D4987725706C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10" name="Google Shape;1448;p35">
                <a:extLst>
                  <a:ext uri="{FF2B5EF4-FFF2-40B4-BE49-F238E27FC236}">
                    <a16:creationId xmlns:a16="http://schemas.microsoft.com/office/drawing/2014/main" id="{17B0D32E-1DEF-422E-948C-82EA9F34C64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1449;p35">
                <a:extLst>
                  <a:ext uri="{FF2B5EF4-FFF2-40B4-BE49-F238E27FC236}">
                    <a16:creationId xmlns:a16="http://schemas.microsoft.com/office/drawing/2014/main" id="{91006EE5-B1BA-4E03-836A-D512227CFCC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6" name="Google Shape;1450;p35">
              <a:extLst>
                <a:ext uri="{FF2B5EF4-FFF2-40B4-BE49-F238E27FC236}">
                  <a16:creationId xmlns:a16="http://schemas.microsoft.com/office/drawing/2014/main" id="{92C4EA45-6E34-43CB-86DF-C473AB1396F5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08" name="Google Shape;1451;p35">
                <a:extLst>
                  <a:ext uri="{FF2B5EF4-FFF2-40B4-BE49-F238E27FC236}">
                    <a16:creationId xmlns:a16="http://schemas.microsoft.com/office/drawing/2014/main" id="{7EEAC28B-0E77-4F23-A9EA-4464B8BA0F0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452;p35">
                <a:extLst>
                  <a:ext uri="{FF2B5EF4-FFF2-40B4-BE49-F238E27FC236}">
                    <a16:creationId xmlns:a16="http://schemas.microsoft.com/office/drawing/2014/main" id="{CB8A5013-F90E-4D1B-8444-FAFE99675D9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" name="Google Shape;1453;p35">
              <a:extLst>
                <a:ext uri="{FF2B5EF4-FFF2-40B4-BE49-F238E27FC236}">
                  <a16:creationId xmlns:a16="http://schemas.microsoft.com/office/drawing/2014/main" id="{2084BD33-0CB8-41AD-A5EC-8C849302E16E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12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4F4A3783-872E-4B5A-B7CF-2E9A56151354}"/>
              </a:ext>
            </a:extLst>
          </p:cNvPr>
          <p:cNvGrpSpPr/>
          <p:nvPr/>
        </p:nvGrpSpPr>
        <p:grpSpPr>
          <a:xfrm>
            <a:off x="4932018" y="2178892"/>
            <a:ext cx="2046298" cy="1947939"/>
            <a:chOff x="5425313" y="2515777"/>
            <a:chExt cx="1155299" cy="1155149"/>
          </a:xfrm>
        </p:grpSpPr>
        <p:sp>
          <p:nvSpPr>
            <p:cNvPr id="60" name="Google Shape;2111;p53">
              <a:extLst>
                <a:ext uri="{FF2B5EF4-FFF2-40B4-BE49-F238E27FC236}">
                  <a16:creationId xmlns:a16="http://schemas.microsoft.com/office/drawing/2014/main" id="{331F7A62-BDAD-4E20-B5C2-E3FBE5769302}"/>
                </a:ext>
              </a:extLst>
            </p:cNvPr>
            <p:cNvSpPr/>
            <p:nvPr/>
          </p:nvSpPr>
          <p:spPr>
            <a:xfrm>
              <a:off x="5425313" y="2515777"/>
              <a:ext cx="1155299" cy="1155149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112;p53">
              <a:extLst>
                <a:ext uri="{FF2B5EF4-FFF2-40B4-BE49-F238E27FC236}">
                  <a16:creationId xmlns:a16="http://schemas.microsoft.com/office/drawing/2014/main" id="{2B3CEB3E-2FDA-4274-8E83-A9D76859492B}"/>
                </a:ext>
              </a:extLst>
            </p:cNvPr>
            <p:cNvSpPr/>
            <p:nvPr/>
          </p:nvSpPr>
          <p:spPr>
            <a:xfrm>
              <a:off x="5580313" y="2671526"/>
              <a:ext cx="844851" cy="844851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13;p53">
              <a:extLst>
                <a:ext uri="{FF2B5EF4-FFF2-40B4-BE49-F238E27FC236}">
                  <a16:creationId xmlns:a16="http://schemas.microsoft.com/office/drawing/2014/main" id="{C234C813-FAEE-41BB-BBD8-727F54D4F708}"/>
                </a:ext>
              </a:extLst>
            </p:cNvPr>
            <p:cNvSpPr/>
            <p:nvPr/>
          </p:nvSpPr>
          <p:spPr>
            <a:xfrm>
              <a:off x="5790926" y="2884088"/>
              <a:ext cx="422575" cy="418528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64" name="Google Shape;2115;p53">
            <a:extLst>
              <a:ext uri="{FF2B5EF4-FFF2-40B4-BE49-F238E27FC236}">
                <a16:creationId xmlns:a16="http://schemas.microsoft.com/office/drawing/2014/main" id="{F490FEE1-0161-4912-9514-A389FC56F214}"/>
              </a:ext>
            </a:extLst>
          </p:cNvPr>
          <p:cNvCxnSpPr>
            <a:cxnSpLocks/>
          </p:cNvCxnSpPr>
          <p:nvPr/>
        </p:nvCxnSpPr>
        <p:spPr>
          <a:xfrm>
            <a:off x="3294512" y="1856940"/>
            <a:ext cx="1636712" cy="10426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6" name="Google Shape;2115;p53">
            <a:extLst>
              <a:ext uri="{FF2B5EF4-FFF2-40B4-BE49-F238E27FC236}">
                <a16:creationId xmlns:a16="http://schemas.microsoft.com/office/drawing/2014/main" id="{968A824F-FE5F-421C-BA41-F74040C4FB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20636" y="4250181"/>
            <a:ext cx="2269891" cy="15019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9" name="Google Shape;2115;p53">
            <a:extLst>
              <a:ext uri="{FF2B5EF4-FFF2-40B4-BE49-F238E27FC236}">
                <a16:creationId xmlns:a16="http://schemas.microsoft.com/office/drawing/2014/main" id="{89A64564-C393-461F-8AE4-D18009014032}"/>
              </a:ext>
            </a:extLst>
          </p:cNvPr>
          <p:cNvCxnSpPr>
            <a:cxnSpLocks/>
          </p:cNvCxnSpPr>
          <p:nvPr/>
        </p:nvCxnSpPr>
        <p:spPr>
          <a:xfrm rot="5400000">
            <a:off x="6245191" y="1266482"/>
            <a:ext cx="2036309" cy="9358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1" name="Google Shape;2115;p53">
            <a:extLst>
              <a:ext uri="{FF2B5EF4-FFF2-40B4-BE49-F238E27FC236}">
                <a16:creationId xmlns:a16="http://schemas.microsoft.com/office/drawing/2014/main" id="{72A0EF8F-7040-4DCD-91A4-38835ED0299F}"/>
              </a:ext>
            </a:extLst>
          </p:cNvPr>
          <p:cNvCxnSpPr>
            <a:cxnSpLocks/>
          </p:cNvCxnSpPr>
          <p:nvPr/>
        </p:nvCxnSpPr>
        <p:spPr>
          <a:xfrm rot="10800000">
            <a:off x="6702982" y="3866214"/>
            <a:ext cx="2164292" cy="122977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206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6" name="Google Shape;2105;p53">
            <a:extLst>
              <a:ext uri="{FF2B5EF4-FFF2-40B4-BE49-F238E27FC236}">
                <a16:creationId xmlns:a16="http://schemas.microsoft.com/office/drawing/2014/main" id="{82E1F67D-9445-4E55-ABF7-3D88287518FB}"/>
              </a:ext>
            </a:extLst>
          </p:cNvPr>
          <p:cNvSpPr txBox="1"/>
          <p:nvPr/>
        </p:nvSpPr>
        <p:spPr>
          <a:xfrm>
            <a:off x="8527052" y="264412"/>
            <a:ext cx="3303871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00206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7" name="Google Shape;2105;p53">
            <a:extLst>
              <a:ext uri="{FF2B5EF4-FFF2-40B4-BE49-F238E27FC236}">
                <a16:creationId xmlns:a16="http://schemas.microsoft.com/office/drawing/2014/main" id="{18716429-01FE-4BDE-B9DE-EE8270BC271F}"/>
              </a:ext>
            </a:extLst>
          </p:cNvPr>
          <p:cNvSpPr txBox="1"/>
          <p:nvPr/>
        </p:nvSpPr>
        <p:spPr>
          <a:xfrm>
            <a:off x="8811208" y="4527582"/>
            <a:ext cx="3075143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rgbClr val="002060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Visualisation</a:t>
            </a:r>
            <a:endParaRPr lang="en-US" sz="2800" b="1" dirty="0">
              <a:solidFill>
                <a:srgbClr val="00206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79" name="Google Shape;1442;p35">
            <a:extLst>
              <a:ext uri="{FF2B5EF4-FFF2-40B4-BE49-F238E27FC236}">
                <a16:creationId xmlns:a16="http://schemas.microsoft.com/office/drawing/2014/main" id="{6899DCFC-A593-4C7A-B6AB-87FD866457A0}"/>
              </a:ext>
            </a:extLst>
          </p:cNvPr>
          <p:cNvGrpSpPr/>
          <p:nvPr/>
        </p:nvGrpSpPr>
        <p:grpSpPr>
          <a:xfrm>
            <a:off x="-527291" y="-576011"/>
            <a:ext cx="2762444" cy="3458707"/>
            <a:chOff x="6309526" y="836950"/>
            <a:chExt cx="3505720" cy="5119205"/>
          </a:xfrm>
        </p:grpSpPr>
        <p:sp>
          <p:nvSpPr>
            <p:cNvPr id="80" name="Google Shape;1443;p35">
              <a:extLst>
                <a:ext uri="{FF2B5EF4-FFF2-40B4-BE49-F238E27FC236}">
                  <a16:creationId xmlns:a16="http://schemas.microsoft.com/office/drawing/2014/main" id="{EE180B02-4121-49A1-A6DF-3EB36E379702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1" name="Google Shape;1444;p35">
              <a:extLst>
                <a:ext uri="{FF2B5EF4-FFF2-40B4-BE49-F238E27FC236}">
                  <a16:creationId xmlns:a16="http://schemas.microsoft.com/office/drawing/2014/main" id="{E3EE492D-3573-411B-8A8B-770CA681FB2C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89" name="Google Shape;1445;p35">
                <a:extLst>
                  <a:ext uri="{FF2B5EF4-FFF2-40B4-BE49-F238E27FC236}">
                    <a16:creationId xmlns:a16="http://schemas.microsoft.com/office/drawing/2014/main" id="{DDCCEEC3-E14A-4240-A7FC-08EA1CAF40C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446;p35">
                <a:extLst>
                  <a:ext uri="{FF2B5EF4-FFF2-40B4-BE49-F238E27FC236}">
                    <a16:creationId xmlns:a16="http://schemas.microsoft.com/office/drawing/2014/main" id="{359B717B-84D3-4EA7-8DCD-0627E23D72F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1447;p35">
              <a:extLst>
                <a:ext uri="{FF2B5EF4-FFF2-40B4-BE49-F238E27FC236}">
                  <a16:creationId xmlns:a16="http://schemas.microsoft.com/office/drawing/2014/main" id="{40E9B90F-E236-4CD4-98C4-824AD764951A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87" name="Google Shape;1448;p35">
                <a:extLst>
                  <a:ext uri="{FF2B5EF4-FFF2-40B4-BE49-F238E27FC236}">
                    <a16:creationId xmlns:a16="http://schemas.microsoft.com/office/drawing/2014/main" id="{32B8A6F2-864C-481C-BEB7-898E58161DC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1449;p35">
                <a:extLst>
                  <a:ext uri="{FF2B5EF4-FFF2-40B4-BE49-F238E27FC236}">
                    <a16:creationId xmlns:a16="http://schemas.microsoft.com/office/drawing/2014/main" id="{7EFC577A-9988-4E76-8B21-4B0DB0E192E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3" name="Google Shape;1450;p35">
              <a:extLst>
                <a:ext uri="{FF2B5EF4-FFF2-40B4-BE49-F238E27FC236}">
                  <a16:creationId xmlns:a16="http://schemas.microsoft.com/office/drawing/2014/main" id="{B44E5228-D581-4F87-93AB-9CA7DA11C2E8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85" name="Google Shape;1451;p35">
                <a:extLst>
                  <a:ext uri="{FF2B5EF4-FFF2-40B4-BE49-F238E27FC236}">
                    <a16:creationId xmlns:a16="http://schemas.microsoft.com/office/drawing/2014/main" id="{0C86A70A-3B66-482F-9952-BDE5A69B09C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452;p35">
                <a:extLst>
                  <a:ext uri="{FF2B5EF4-FFF2-40B4-BE49-F238E27FC236}">
                    <a16:creationId xmlns:a16="http://schemas.microsoft.com/office/drawing/2014/main" id="{F93A8F34-6CE0-4838-8526-2C598DDF2D4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1453;p35">
              <a:extLst>
                <a:ext uri="{FF2B5EF4-FFF2-40B4-BE49-F238E27FC236}">
                  <a16:creationId xmlns:a16="http://schemas.microsoft.com/office/drawing/2014/main" id="{57642FDF-6942-4785-9904-1AFB32C00B24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1442;p35">
            <a:extLst>
              <a:ext uri="{FF2B5EF4-FFF2-40B4-BE49-F238E27FC236}">
                <a16:creationId xmlns:a16="http://schemas.microsoft.com/office/drawing/2014/main" id="{677AF649-DA4B-4A6C-85CF-86A88FC66511}"/>
              </a:ext>
            </a:extLst>
          </p:cNvPr>
          <p:cNvGrpSpPr/>
          <p:nvPr/>
        </p:nvGrpSpPr>
        <p:grpSpPr>
          <a:xfrm>
            <a:off x="9518441" y="5249350"/>
            <a:ext cx="2762444" cy="3458707"/>
            <a:chOff x="6309526" y="836950"/>
            <a:chExt cx="3505720" cy="5119205"/>
          </a:xfrm>
        </p:grpSpPr>
        <p:sp>
          <p:nvSpPr>
            <p:cNvPr id="92" name="Google Shape;1443;p35">
              <a:extLst>
                <a:ext uri="{FF2B5EF4-FFF2-40B4-BE49-F238E27FC236}">
                  <a16:creationId xmlns:a16="http://schemas.microsoft.com/office/drawing/2014/main" id="{D8033D57-41B4-4398-9687-11E78441E19A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3" name="Google Shape;1444;p35">
              <a:extLst>
                <a:ext uri="{FF2B5EF4-FFF2-40B4-BE49-F238E27FC236}">
                  <a16:creationId xmlns:a16="http://schemas.microsoft.com/office/drawing/2014/main" id="{C0583DC1-72AF-4D50-88A7-381B2BB23720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01" name="Google Shape;1445;p35">
                <a:extLst>
                  <a:ext uri="{FF2B5EF4-FFF2-40B4-BE49-F238E27FC236}">
                    <a16:creationId xmlns:a16="http://schemas.microsoft.com/office/drawing/2014/main" id="{8F47DC82-FDF2-4EDE-A87D-4C28A51F2E3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446;p35">
                <a:extLst>
                  <a:ext uri="{FF2B5EF4-FFF2-40B4-BE49-F238E27FC236}">
                    <a16:creationId xmlns:a16="http://schemas.microsoft.com/office/drawing/2014/main" id="{5A600C05-3B6C-4FCB-8530-54A35414879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1447;p35">
              <a:extLst>
                <a:ext uri="{FF2B5EF4-FFF2-40B4-BE49-F238E27FC236}">
                  <a16:creationId xmlns:a16="http://schemas.microsoft.com/office/drawing/2014/main" id="{D47529AE-070B-452D-B8B3-EBBE83DF3CEC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99" name="Google Shape;1448;p35">
                <a:extLst>
                  <a:ext uri="{FF2B5EF4-FFF2-40B4-BE49-F238E27FC236}">
                    <a16:creationId xmlns:a16="http://schemas.microsoft.com/office/drawing/2014/main" id="{3E2CD985-3425-418B-8689-720E65006C0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1449;p35">
                <a:extLst>
                  <a:ext uri="{FF2B5EF4-FFF2-40B4-BE49-F238E27FC236}">
                    <a16:creationId xmlns:a16="http://schemas.microsoft.com/office/drawing/2014/main" id="{ED86809F-7FC6-4B45-863F-8B6A2D66F37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" name="Google Shape;1450;p35">
              <a:extLst>
                <a:ext uri="{FF2B5EF4-FFF2-40B4-BE49-F238E27FC236}">
                  <a16:creationId xmlns:a16="http://schemas.microsoft.com/office/drawing/2014/main" id="{DF76C3B7-FDA0-4EF9-942A-E3215AF2178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97" name="Google Shape;1451;p35">
                <a:extLst>
                  <a:ext uri="{FF2B5EF4-FFF2-40B4-BE49-F238E27FC236}">
                    <a16:creationId xmlns:a16="http://schemas.microsoft.com/office/drawing/2014/main" id="{5CBA3A17-C42D-406D-94B1-85F9F330EAC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452;p35">
                <a:extLst>
                  <a:ext uri="{FF2B5EF4-FFF2-40B4-BE49-F238E27FC236}">
                    <a16:creationId xmlns:a16="http://schemas.microsoft.com/office/drawing/2014/main" id="{4AB7B5E2-4D20-4566-B72B-B0DB9D832B5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1453;p35">
              <a:extLst>
                <a:ext uri="{FF2B5EF4-FFF2-40B4-BE49-F238E27FC236}">
                  <a16:creationId xmlns:a16="http://schemas.microsoft.com/office/drawing/2014/main" id="{21F73BC5-B8A6-463C-8C90-840B52B47DD4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2105;p53">
            <a:extLst>
              <a:ext uri="{FF2B5EF4-FFF2-40B4-BE49-F238E27FC236}">
                <a16:creationId xmlns:a16="http://schemas.microsoft.com/office/drawing/2014/main" id="{8A124B03-12B7-45D6-BA96-F576C4AEFA41}"/>
              </a:ext>
            </a:extLst>
          </p:cNvPr>
          <p:cNvSpPr txBox="1"/>
          <p:nvPr/>
        </p:nvSpPr>
        <p:spPr>
          <a:xfrm>
            <a:off x="590784" y="1317280"/>
            <a:ext cx="2731558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IBM Plex Mono"/>
                <a:ea typeface="IBM Plex Mono"/>
                <a:cs typeface="IBM Plex Mono"/>
                <a:sym typeface="IBM Plex Mono"/>
              </a:rPr>
              <a:t>Collection data</a:t>
            </a:r>
          </a:p>
        </p:txBody>
      </p:sp>
      <p:sp>
        <p:nvSpPr>
          <p:cNvPr id="107" name="Google Shape;2105;p53">
            <a:extLst>
              <a:ext uri="{FF2B5EF4-FFF2-40B4-BE49-F238E27FC236}">
                <a16:creationId xmlns:a16="http://schemas.microsoft.com/office/drawing/2014/main" id="{86DA19BB-85B9-4EBA-9CBF-7B7B9621E06B}"/>
              </a:ext>
            </a:extLst>
          </p:cNvPr>
          <p:cNvSpPr txBox="1"/>
          <p:nvPr/>
        </p:nvSpPr>
        <p:spPr>
          <a:xfrm>
            <a:off x="1470991" y="5662528"/>
            <a:ext cx="2218724" cy="77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IBM Plex Mono"/>
                <a:ea typeface="IBM Plex Mono"/>
                <a:cs typeface="IBM Plex Mono"/>
                <a:sym typeface="IBM Plex Mono"/>
              </a:rPr>
              <a:t>Evaluation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72490E-3CB3-4E07-AD71-99167182F06E}"/>
              </a:ext>
            </a:extLst>
          </p:cNvPr>
          <p:cNvSpPr txBox="1"/>
          <p:nvPr/>
        </p:nvSpPr>
        <p:spPr>
          <a:xfrm>
            <a:off x="4939933" y="226384"/>
            <a:ext cx="6407150" cy="62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 smtClean="0">
                <a:solidFill>
                  <a:srgbClr val="002060"/>
                </a:solidFill>
                <a:latin typeface="IBM Plex Mono"/>
                <a:ea typeface="IBM Plex Mono"/>
                <a:cs typeface="IBM Plex Mono"/>
                <a:sym typeface="IBM Plex Mono"/>
              </a:rPr>
              <a:t>Prétraitement</a:t>
            </a:r>
            <a:endParaRPr lang="en-US" sz="3200" b="1" dirty="0">
              <a:solidFill>
                <a:srgbClr val="00206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4854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61;p86">
            <a:extLst>
              <a:ext uri="{FF2B5EF4-FFF2-40B4-BE49-F238E27FC236}">
                <a16:creationId xmlns:a16="http://schemas.microsoft.com/office/drawing/2014/main" id="{FE489C49-A5CA-4F78-9948-12E6CA415DD8}"/>
              </a:ext>
            </a:extLst>
          </p:cNvPr>
          <p:cNvSpPr txBox="1">
            <a:spLocks/>
          </p:cNvSpPr>
          <p:nvPr/>
        </p:nvSpPr>
        <p:spPr>
          <a:xfrm>
            <a:off x="2477198" y="2615669"/>
            <a:ext cx="6483922" cy="61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3200" b="0" kern="1200">
                <a:solidFill>
                  <a:schemeClr val="tx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b="0">
                <a:solidFill>
                  <a:srgbClr val="F3F3F3"/>
                </a:solidFill>
              </a:defRPr>
            </a:lvl9pPr>
          </a:lstStyle>
          <a:p>
            <a:pPr algn="ctr"/>
            <a:r>
              <a:rPr lang="en" sz="11500" b="1" dirty="0">
                <a:solidFill>
                  <a:srgbClr val="002060"/>
                </a:solidFill>
                <a:latin typeface="Josefin Sans" pitchFamily="2" charset="0"/>
              </a:rPr>
              <a:t>29,102</a:t>
            </a:r>
          </a:p>
        </p:txBody>
      </p:sp>
      <p:sp>
        <p:nvSpPr>
          <p:cNvPr id="14" name="Google Shape;1285;p94">
            <a:extLst>
              <a:ext uri="{FF2B5EF4-FFF2-40B4-BE49-F238E27FC236}">
                <a16:creationId xmlns:a16="http://schemas.microsoft.com/office/drawing/2014/main" id="{30A57EE9-CE7F-44A1-90D9-6139417776BD}"/>
              </a:ext>
            </a:extLst>
          </p:cNvPr>
          <p:cNvSpPr txBox="1">
            <a:spLocks/>
          </p:cNvSpPr>
          <p:nvPr/>
        </p:nvSpPr>
        <p:spPr>
          <a:xfrm>
            <a:off x="2816059" y="3651724"/>
            <a:ext cx="5806200" cy="45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Font typeface="Arial" panose="020B0604020202020204" pitchFamily="34" charset="0"/>
              <a:buNone/>
              <a:defRPr sz="1333" kern="1200">
                <a:solidFill>
                  <a:srgbClr val="F3F3F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fr-FR" sz="2000" dirty="0" err="1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TotalSales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5" name="Google Shape;1442;p35">
            <a:extLst>
              <a:ext uri="{FF2B5EF4-FFF2-40B4-BE49-F238E27FC236}">
                <a16:creationId xmlns:a16="http://schemas.microsoft.com/office/drawing/2014/main" id="{3383A72F-7C3A-4E23-ADB5-584D724D9541}"/>
              </a:ext>
            </a:extLst>
          </p:cNvPr>
          <p:cNvGrpSpPr/>
          <p:nvPr/>
        </p:nvGrpSpPr>
        <p:grpSpPr>
          <a:xfrm>
            <a:off x="-527291" y="-576011"/>
            <a:ext cx="2762444" cy="3458707"/>
            <a:chOff x="6309526" y="836950"/>
            <a:chExt cx="3505720" cy="5119205"/>
          </a:xfrm>
        </p:grpSpPr>
        <p:sp>
          <p:nvSpPr>
            <p:cNvPr id="16" name="Google Shape;1443;p35">
              <a:extLst>
                <a:ext uri="{FF2B5EF4-FFF2-40B4-BE49-F238E27FC236}">
                  <a16:creationId xmlns:a16="http://schemas.microsoft.com/office/drawing/2014/main" id="{F96C65E9-29E1-4572-9CAC-15D7775486DF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1444;p35">
              <a:extLst>
                <a:ext uri="{FF2B5EF4-FFF2-40B4-BE49-F238E27FC236}">
                  <a16:creationId xmlns:a16="http://schemas.microsoft.com/office/drawing/2014/main" id="{62F3C2BE-3C03-424A-8122-8A93494DEFBD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5" name="Google Shape;1445;p35">
                <a:extLst>
                  <a:ext uri="{FF2B5EF4-FFF2-40B4-BE49-F238E27FC236}">
                    <a16:creationId xmlns:a16="http://schemas.microsoft.com/office/drawing/2014/main" id="{A5CC6E5D-88D8-4F0C-B616-02F16D13979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46;p35">
                <a:extLst>
                  <a:ext uri="{FF2B5EF4-FFF2-40B4-BE49-F238E27FC236}">
                    <a16:creationId xmlns:a16="http://schemas.microsoft.com/office/drawing/2014/main" id="{1EE8D225-9861-45B5-9572-E5CBAF01B63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447;p35">
              <a:extLst>
                <a:ext uri="{FF2B5EF4-FFF2-40B4-BE49-F238E27FC236}">
                  <a16:creationId xmlns:a16="http://schemas.microsoft.com/office/drawing/2014/main" id="{DE38D537-72D1-436A-A97C-12B0B688CA70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3" name="Google Shape;1448;p35">
                <a:extLst>
                  <a:ext uri="{FF2B5EF4-FFF2-40B4-BE49-F238E27FC236}">
                    <a16:creationId xmlns:a16="http://schemas.microsoft.com/office/drawing/2014/main" id="{F2F68D76-186A-4913-82A4-94E16111BD0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1449;p35">
                <a:extLst>
                  <a:ext uri="{FF2B5EF4-FFF2-40B4-BE49-F238E27FC236}">
                    <a16:creationId xmlns:a16="http://schemas.microsoft.com/office/drawing/2014/main" id="{B88FC120-45EA-431D-90FF-06EB1CD2489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" name="Google Shape;1450;p35">
              <a:extLst>
                <a:ext uri="{FF2B5EF4-FFF2-40B4-BE49-F238E27FC236}">
                  <a16:creationId xmlns:a16="http://schemas.microsoft.com/office/drawing/2014/main" id="{E48A0560-EEFA-4FD1-A9AB-77357D16F90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1" name="Google Shape;1451;p35">
                <a:extLst>
                  <a:ext uri="{FF2B5EF4-FFF2-40B4-BE49-F238E27FC236}">
                    <a16:creationId xmlns:a16="http://schemas.microsoft.com/office/drawing/2014/main" id="{A17C4014-ACD2-461A-98DC-8C4E6755541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52;p35">
                <a:extLst>
                  <a:ext uri="{FF2B5EF4-FFF2-40B4-BE49-F238E27FC236}">
                    <a16:creationId xmlns:a16="http://schemas.microsoft.com/office/drawing/2014/main" id="{34906795-2485-4DCE-AE1F-5E9D323BBC4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1453;p35">
              <a:extLst>
                <a:ext uri="{FF2B5EF4-FFF2-40B4-BE49-F238E27FC236}">
                  <a16:creationId xmlns:a16="http://schemas.microsoft.com/office/drawing/2014/main" id="{6CC4B514-2F4B-4EAE-83AA-52A1FF122EFB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442;p35">
            <a:extLst>
              <a:ext uri="{FF2B5EF4-FFF2-40B4-BE49-F238E27FC236}">
                <a16:creationId xmlns:a16="http://schemas.microsoft.com/office/drawing/2014/main" id="{27708322-4DEB-4022-915B-5FDBEA15DE14}"/>
              </a:ext>
            </a:extLst>
          </p:cNvPr>
          <p:cNvGrpSpPr/>
          <p:nvPr/>
        </p:nvGrpSpPr>
        <p:grpSpPr>
          <a:xfrm>
            <a:off x="9429556" y="5307102"/>
            <a:ext cx="2762444" cy="3458707"/>
            <a:chOff x="6309526" y="836950"/>
            <a:chExt cx="3505720" cy="5119205"/>
          </a:xfrm>
        </p:grpSpPr>
        <p:sp>
          <p:nvSpPr>
            <p:cNvPr id="28" name="Google Shape;1443;p35">
              <a:extLst>
                <a:ext uri="{FF2B5EF4-FFF2-40B4-BE49-F238E27FC236}">
                  <a16:creationId xmlns:a16="http://schemas.microsoft.com/office/drawing/2014/main" id="{A3565931-FAD6-40E3-A6DB-1AFB4692893E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" name="Google Shape;1444;p35">
              <a:extLst>
                <a:ext uri="{FF2B5EF4-FFF2-40B4-BE49-F238E27FC236}">
                  <a16:creationId xmlns:a16="http://schemas.microsoft.com/office/drawing/2014/main" id="{A4521215-5B60-4DE3-B401-51F39CBA6C50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37" name="Google Shape;1445;p35">
                <a:extLst>
                  <a:ext uri="{FF2B5EF4-FFF2-40B4-BE49-F238E27FC236}">
                    <a16:creationId xmlns:a16="http://schemas.microsoft.com/office/drawing/2014/main" id="{14A17EAC-9370-424B-9E3B-86071F39EA6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46;p35">
                <a:extLst>
                  <a:ext uri="{FF2B5EF4-FFF2-40B4-BE49-F238E27FC236}">
                    <a16:creationId xmlns:a16="http://schemas.microsoft.com/office/drawing/2014/main" id="{3CF87278-10F1-49A9-9691-F65C9EBF6D2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447;p35">
              <a:extLst>
                <a:ext uri="{FF2B5EF4-FFF2-40B4-BE49-F238E27FC236}">
                  <a16:creationId xmlns:a16="http://schemas.microsoft.com/office/drawing/2014/main" id="{01714AFD-BD34-4EF6-B973-5CDB098A737F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35" name="Google Shape;1448;p35">
                <a:extLst>
                  <a:ext uri="{FF2B5EF4-FFF2-40B4-BE49-F238E27FC236}">
                    <a16:creationId xmlns:a16="http://schemas.microsoft.com/office/drawing/2014/main" id="{20486960-5030-4F12-B0B9-53170892564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449;p35">
                <a:extLst>
                  <a:ext uri="{FF2B5EF4-FFF2-40B4-BE49-F238E27FC236}">
                    <a16:creationId xmlns:a16="http://schemas.microsoft.com/office/drawing/2014/main" id="{7CD382C9-D124-4604-9A6B-2AFB153559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" name="Google Shape;1450;p35">
              <a:extLst>
                <a:ext uri="{FF2B5EF4-FFF2-40B4-BE49-F238E27FC236}">
                  <a16:creationId xmlns:a16="http://schemas.microsoft.com/office/drawing/2014/main" id="{086F0076-9FBA-4DAC-8095-109322AB2CD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33" name="Google Shape;1451;p35">
                <a:extLst>
                  <a:ext uri="{FF2B5EF4-FFF2-40B4-BE49-F238E27FC236}">
                    <a16:creationId xmlns:a16="http://schemas.microsoft.com/office/drawing/2014/main" id="{A8C49C4C-8D11-4C84-844D-49926AC38E9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52;p35">
                <a:extLst>
                  <a:ext uri="{FF2B5EF4-FFF2-40B4-BE49-F238E27FC236}">
                    <a16:creationId xmlns:a16="http://schemas.microsoft.com/office/drawing/2014/main" id="{3535FC48-E757-4E44-9D5F-318511D4B7E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453;p35">
              <a:extLst>
                <a:ext uri="{FF2B5EF4-FFF2-40B4-BE49-F238E27FC236}">
                  <a16:creationId xmlns:a16="http://schemas.microsoft.com/office/drawing/2014/main" id="{368FC293-EA1C-459E-A9E9-5646186843AF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8C58EC-12F9-4681-B0A7-CE2B4E89D618}"/>
              </a:ext>
            </a:extLst>
          </p:cNvPr>
          <p:cNvSpPr/>
          <p:nvPr/>
        </p:nvSpPr>
        <p:spPr>
          <a:xfrm>
            <a:off x="7892716" y="154004"/>
            <a:ext cx="4296766" cy="5659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41" name="Google Shape;2105;p53">
            <a:extLst>
              <a:ext uri="{FF2B5EF4-FFF2-40B4-BE49-F238E27FC236}">
                <a16:creationId xmlns:a16="http://schemas.microsoft.com/office/drawing/2014/main" id="{FCFDAF5E-9B21-40E7-B7C9-BD9AFA8EA520}"/>
              </a:ext>
            </a:extLst>
          </p:cNvPr>
          <p:cNvSpPr txBox="1"/>
          <p:nvPr/>
        </p:nvSpPr>
        <p:spPr>
          <a:xfrm>
            <a:off x="6409095" y="-36619"/>
            <a:ext cx="5505216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Collection data</a:t>
            </a:r>
          </a:p>
        </p:txBody>
      </p:sp>
    </p:spTree>
    <p:extLst>
      <p:ext uri="{BB962C8B-B14F-4D97-AF65-F5344CB8AC3E}">
        <p14:creationId xmlns:p14="http://schemas.microsoft.com/office/powerpoint/2010/main" val="118455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442;p35">
            <a:extLst>
              <a:ext uri="{FF2B5EF4-FFF2-40B4-BE49-F238E27FC236}">
                <a16:creationId xmlns:a16="http://schemas.microsoft.com/office/drawing/2014/main" id="{3383A72F-7C3A-4E23-ADB5-584D724D9541}"/>
              </a:ext>
            </a:extLst>
          </p:cNvPr>
          <p:cNvGrpSpPr/>
          <p:nvPr/>
        </p:nvGrpSpPr>
        <p:grpSpPr>
          <a:xfrm>
            <a:off x="-527291" y="-576011"/>
            <a:ext cx="2762444" cy="3458707"/>
            <a:chOff x="6309526" y="836950"/>
            <a:chExt cx="3505720" cy="5119205"/>
          </a:xfrm>
        </p:grpSpPr>
        <p:sp>
          <p:nvSpPr>
            <p:cNvPr id="16" name="Google Shape;1443;p35">
              <a:extLst>
                <a:ext uri="{FF2B5EF4-FFF2-40B4-BE49-F238E27FC236}">
                  <a16:creationId xmlns:a16="http://schemas.microsoft.com/office/drawing/2014/main" id="{F96C65E9-29E1-4572-9CAC-15D7775486DF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1444;p35">
              <a:extLst>
                <a:ext uri="{FF2B5EF4-FFF2-40B4-BE49-F238E27FC236}">
                  <a16:creationId xmlns:a16="http://schemas.microsoft.com/office/drawing/2014/main" id="{62F3C2BE-3C03-424A-8122-8A93494DEFBD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5" name="Google Shape;1445;p35">
                <a:extLst>
                  <a:ext uri="{FF2B5EF4-FFF2-40B4-BE49-F238E27FC236}">
                    <a16:creationId xmlns:a16="http://schemas.microsoft.com/office/drawing/2014/main" id="{A5CC6E5D-88D8-4F0C-B616-02F16D13979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46;p35">
                <a:extLst>
                  <a:ext uri="{FF2B5EF4-FFF2-40B4-BE49-F238E27FC236}">
                    <a16:creationId xmlns:a16="http://schemas.microsoft.com/office/drawing/2014/main" id="{1EE8D225-9861-45B5-9572-E5CBAF01B63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447;p35">
              <a:extLst>
                <a:ext uri="{FF2B5EF4-FFF2-40B4-BE49-F238E27FC236}">
                  <a16:creationId xmlns:a16="http://schemas.microsoft.com/office/drawing/2014/main" id="{DE38D537-72D1-436A-A97C-12B0B688CA70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3" name="Google Shape;1448;p35">
                <a:extLst>
                  <a:ext uri="{FF2B5EF4-FFF2-40B4-BE49-F238E27FC236}">
                    <a16:creationId xmlns:a16="http://schemas.microsoft.com/office/drawing/2014/main" id="{F2F68D76-186A-4913-82A4-94E16111BD0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1449;p35">
                <a:extLst>
                  <a:ext uri="{FF2B5EF4-FFF2-40B4-BE49-F238E27FC236}">
                    <a16:creationId xmlns:a16="http://schemas.microsoft.com/office/drawing/2014/main" id="{B88FC120-45EA-431D-90FF-06EB1CD2489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" name="Google Shape;1450;p35">
              <a:extLst>
                <a:ext uri="{FF2B5EF4-FFF2-40B4-BE49-F238E27FC236}">
                  <a16:creationId xmlns:a16="http://schemas.microsoft.com/office/drawing/2014/main" id="{E48A0560-EEFA-4FD1-A9AB-77357D16F90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1" name="Google Shape;1451;p35">
                <a:extLst>
                  <a:ext uri="{FF2B5EF4-FFF2-40B4-BE49-F238E27FC236}">
                    <a16:creationId xmlns:a16="http://schemas.microsoft.com/office/drawing/2014/main" id="{A17C4014-ACD2-461A-98DC-8C4E6755541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52;p35">
                <a:extLst>
                  <a:ext uri="{FF2B5EF4-FFF2-40B4-BE49-F238E27FC236}">
                    <a16:creationId xmlns:a16="http://schemas.microsoft.com/office/drawing/2014/main" id="{34906795-2485-4DCE-AE1F-5E9D323BBC4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1453;p35">
              <a:extLst>
                <a:ext uri="{FF2B5EF4-FFF2-40B4-BE49-F238E27FC236}">
                  <a16:creationId xmlns:a16="http://schemas.microsoft.com/office/drawing/2014/main" id="{6CC4B514-2F4B-4EAE-83AA-52A1FF122EFB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442;p35">
            <a:extLst>
              <a:ext uri="{FF2B5EF4-FFF2-40B4-BE49-F238E27FC236}">
                <a16:creationId xmlns:a16="http://schemas.microsoft.com/office/drawing/2014/main" id="{27708322-4DEB-4022-915B-5FDBEA15DE14}"/>
              </a:ext>
            </a:extLst>
          </p:cNvPr>
          <p:cNvGrpSpPr/>
          <p:nvPr/>
        </p:nvGrpSpPr>
        <p:grpSpPr>
          <a:xfrm>
            <a:off x="9429556" y="5307102"/>
            <a:ext cx="2762444" cy="3458707"/>
            <a:chOff x="6309526" y="836950"/>
            <a:chExt cx="3505720" cy="5119205"/>
          </a:xfrm>
        </p:grpSpPr>
        <p:sp>
          <p:nvSpPr>
            <p:cNvPr id="28" name="Google Shape;1443;p35">
              <a:extLst>
                <a:ext uri="{FF2B5EF4-FFF2-40B4-BE49-F238E27FC236}">
                  <a16:creationId xmlns:a16="http://schemas.microsoft.com/office/drawing/2014/main" id="{A3565931-FAD6-40E3-A6DB-1AFB4692893E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" name="Google Shape;1444;p35">
              <a:extLst>
                <a:ext uri="{FF2B5EF4-FFF2-40B4-BE49-F238E27FC236}">
                  <a16:creationId xmlns:a16="http://schemas.microsoft.com/office/drawing/2014/main" id="{A4521215-5B60-4DE3-B401-51F39CBA6C50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37" name="Google Shape;1445;p35">
                <a:extLst>
                  <a:ext uri="{FF2B5EF4-FFF2-40B4-BE49-F238E27FC236}">
                    <a16:creationId xmlns:a16="http://schemas.microsoft.com/office/drawing/2014/main" id="{14A17EAC-9370-424B-9E3B-86071F39EA6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46;p35">
                <a:extLst>
                  <a:ext uri="{FF2B5EF4-FFF2-40B4-BE49-F238E27FC236}">
                    <a16:creationId xmlns:a16="http://schemas.microsoft.com/office/drawing/2014/main" id="{3CF87278-10F1-49A9-9691-F65C9EBF6D2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447;p35">
              <a:extLst>
                <a:ext uri="{FF2B5EF4-FFF2-40B4-BE49-F238E27FC236}">
                  <a16:creationId xmlns:a16="http://schemas.microsoft.com/office/drawing/2014/main" id="{01714AFD-BD34-4EF6-B973-5CDB098A737F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35" name="Google Shape;1448;p35">
                <a:extLst>
                  <a:ext uri="{FF2B5EF4-FFF2-40B4-BE49-F238E27FC236}">
                    <a16:creationId xmlns:a16="http://schemas.microsoft.com/office/drawing/2014/main" id="{20486960-5030-4F12-B0B9-53170892564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449;p35">
                <a:extLst>
                  <a:ext uri="{FF2B5EF4-FFF2-40B4-BE49-F238E27FC236}">
                    <a16:creationId xmlns:a16="http://schemas.microsoft.com/office/drawing/2014/main" id="{7CD382C9-D124-4604-9A6B-2AFB153559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" name="Google Shape;1450;p35">
              <a:extLst>
                <a:ext uri="{FF2B5EF4-FFF2-40B4-BE49-F238E27FC236}">
                  <a16:creationId xmlns:a16="http://schemas.microsoft.com/office/drawing/2014/main" id="{086F0076-9FBA-4DAC-8095-109322AB2CD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33" name="Google Shape;1451;p35">
                <a:extLst>
                  <a:ext uri="{FF2B5EF4-FFF2-40B4-BE49-F238E27FC236}">
                    <a16:creationId xmlns:a16="http://schemas.microsoft.com/office/drawing/2014/main" id="{A8C49C4C-8D11-4C84-844D-49926AC38E9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52;p35">
                <a:extLst>
                  <a:ext uri="{FF2B5EF4-FFF2-40B4-BE49-F238E27FC236}">
                    <a16:creationId xmlns:a16="http://schemas.microsoft.com/office/drawing/2014/main" id="{3535FC48-E757-4E44-9D5F-318511D4B7E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453;p35">
              <a:extLst>
                <a:ext uri="{FF2B5EF4-FFF2-40B4-BE49-F238E27FC236}">
                  <a16:creationId xmlns:a16="http://schemas.microsoft.com/office/drawing/2014/main" id="{368FC293-EA1C-459E-A9E9-5646186843AF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8C58EC-12F9-4681-B0A7-CE2B4E89D618}"/>
              </a:ext>
            </a:extLst>
          </p:cNvPr>
          <p:cNvSpPr/>
          <p:nvPr/>
        </p:nvSpPr>
        <p:spPr>
          <a:xfrm>
            <a:off x="7892716" y="154004"/>
            <a:ext cx="4296766" cy="5659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41" name="Google Shape;2105;p53">
            <a:extLst>
              <a:ext uri="{FF2B5EF4-FFF2-40B4-BE49-F238E27FC236}">
                <a16:creationId xmlns:a16="http://schemas.microsoft.com/office/drawing/2014/main" id="{FCFDAF5E-9B21-40E7-B7C9-BD9AFA8EA520}"/>
              </a:ext>
            </a:extLst>
          </p:cNvPr>
          <p:cNvSpPr txBox="1"/>
          <p:nvPr/>
        </p:nvSpPr>
        <p:spPr>
          <a:xfrm>
            <a:off x="6409095" y="-36619"/>
            <a:ext cx="5505216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Collection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54" y="999722"/>
            <a:ext cx="8864545" cy="49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442;p35">
            <a:extLst>
              <a:ext uri="{FF2B5EF4-FFF2-40B4-BE49-F238E27FC236}">
                <a16:creationId xmlns:a16="http://schemas.microsoft.com/office/drawing/2014/main" id="{3383A72F-7C3A-4E23-ADB5-584D724D9541}"/>
              </a:ext>
            </a:extLst>
          </p:cNvPr>
          <p:cNvGrpSpPr/>
          <p:nvPr/>
        </p:nvGrpSpPr>
        <p:grpSpPr>
          <a:xfrm>
            <a:off x="-1019323" y="-827511"/>
            <a:ext cx="2762444" cy="3458707"/>
            <a:chOff x="6309526" y="836950"/>
            <a:chExt cx="3505720" cy="5119205"/>
          </a:xfrm>
        </p:grpSpPr>
        <p:sp>
          <p:nvSpPr>
            <p:cNvPr id="16" name="Google Shape;1443;p35">
              <a:extLst>
                <a:ext uri="{FF2B5EF4-FFF2-40B4-BE49-F238E27FC236}">
                  <a16:creationId xmlns:a16="http://schemas.microsoft.com/office/drawing/2014/main" id="{F96C65E9-29E1-4572-9CAC-15D7775486DF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1444;p35">
              <a:extLst>
                <a:ext uri="{FF2B5EF4-FFF2-40B4-BE49-F238E27FC236}">
                  <a16:creationId xmlns:a16="http://schemas.microsoft.com/office/drawing/2014/main" id="{62F3C2BE-3C03-424A-8122-8A93494DEFBD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5" name="Google Shape;1445;p35">
                <a:extLst>
                  <a:ext uri="{FF2B5EF4-FFF2-40B4-BE49-F238E27FC236}">
                    <a16:creationId xmlns:a16="http://schemas.microsoft.com/office/drawing/2014/main" id="{A5CC6E5D-88D8-4F0C-B616-02F16D13979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46;p35">
                <a:extLst>
                  <a:ext uri="{FF2B5EF4-FFF2-40B4-BE49-F238E27FC236}">
                    <a16:creationId xmlns:a16="http://schemas.microsoft.com/office/drawing/2014/main" id="{1EE8D225-9861-45B5-9572-E5CBAF01B63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447;p35">
              <a:extLst>
                <a:ext uri="{FF2B5EF4-FFF2-40B4-BE49-F238E27FC236}">
                  <a16:creationId xmlns:a16="http://schemas.microsoft.com/office/drawing/2014/main" id="{DE38D537-72D1-436A-A97C-12B0B688CA70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3" name="Google Shape;1448;p35">
                <a:extLst>
                  <a:ext uri="{FF2B5EF4-FFF2-40B4-BE49-F238E27FC236}">
                    <a16:creationId xmlns:a16="http://schemas.microsoft.com/office/drawing/2014/main" id="{F2F68D76-186A-4913-82A4-94E16111BD0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1449;p35">
                <a:extLst>
                  <a:ext uri="{FF2B5EF4-FFF2-40B4-BE49-F238E27FC236}">
                    <a16:creationId xmlns:a16="http://schemas.microsoft.com/office/drawing/2014/main" id="{B88FC120-45EA-431D-90FF-06EB1CD2489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" name="Google Shape;1450;p35">
              <a:extLst>
                <a:ext uri="{FF2B5EF4-FFF2-40B4-BE49-F238E27FC236}">
                  <a16:creationId xmlns:a16="http://schemas.microsoft.com/office/drawing/2014/main" id="{E48A0560-EEFA-4FD1-A9AB-77357D16F90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1" name="Google Shape;1451;p35">
                <a:extLst>
                  <a:ext uri="{FF2B5EF4-FFF2-40B4-BE49-F238E27FC236}">
                    <a16:creationId xmlns:a16="http://schemas.microsoft.com/office/drawing/2014/main" id="{A17C4014-ACD2-461A-98DC-8C4E6755541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52;p35">
                <a:extLst>
                  <a:ext uri="{FF2B5EF4-FFF2-40B4-BE49-F238E27FC236}">
                    <a16:creationId xmlns:a16="http://schemas.microsoft.com/office/drawing/2014/main" id="{34906795-2485-4DCE-AE1F-5E9D323BBC4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1453;p35">
              <a:extLst>
                <a:ext uri="{FF2B5EF4-FFF2-40B4-BE49-F238E27FC236}">
                  <a16:creationId xmlns:a16="http://schemas.microsoft.com/office/drawing/2014/main" id="{6CC4B514-2F4B-4EAE-83AA-52A1FF122EFB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442;p35">
            <a:extLst>
              <a:ext uri="{FF2B5EF4-FFF2-40B4-BE49-F238E27FC236}">
                <a16:creationId xmlns:a16="http://schemas.microsoft.com/office/drawing/2014/main" id="{27708322-4DEB-4022-915B-5FDBEA15DE14}"/>
              </a:ext>
            </a:extLst>
          </p:cNvPr>
          <p:cNvGrpSpPr/>
          <p:nvPr/>
        </p:nvGrpSpPr>
        <p:grpSpPr>
          <a:xfrm>
            <a:off x="9429556" y="5307102"/>
            <a:ext cx="2762444" cy="3458707"/>
            <a:chOff x="6309526" y="836950"/>
            <a:chExt cx="3505720" cy="5119205"/>
          </a:xfrm>
        </p:grpSpPr>
        <p:sp>
          <p:nvSpPr>
            <p:cNvPr id="28" name="Google Shape;1443;p35">
              <a:extLst>
                <a:ext uri="{FF2B5EF4-FFF2-40B4-BE49-F238E27FC236}">
                  <a16:creationId xmlns:a16="http://schemas.microsoft.com/office/drawing/2014/main" id="{A3565931-FAD6-40E3-A6DB-1AFB4692893E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" name="Google Shape;1444;p35">
              <a:extLst>
                <a:ext uri="{FF2B5EF4-FFF2-40B4-BE49-F238E27FC236}">
                  <a16:creationId xmlns:a16="http://schemas.microsoft.com/office/drawing/2014/main" id="{A4521215-5B60-4DE3-B401-51F39CBA6C50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37" name="Google Shape;1445;p35">
                <a:extLst>
                  <a:ext uri="{FF2B5EF4-FFF2-40B4-BE49-F238E27FC236}">
                    <a16:creationId xmlns:a16="http://schemas.microsoft.com/office/drawing/2014/main" id="{14A17EAC-9370-424B-9E3B-86071F39EA6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46;p35">
                <a:extLst>
                  <a:ext uri="{FF2B5EF4-FFF2-40B4-BE49-F238E27FC236}">
                    <a16:creationId xmlns:a16="http://schemas.microsoft.com/office/drawing/2014/main" id="{3CF87278-10F1-49A9-9691-F65C9EBF6D2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447;p35">
              <a:extLst>
                <a:ext uri="{FF2B5EF4-FFF2-40B4-BE49-F238E27FC236}">
                  <a16:creationId xmlns:a16="http://schemas.microsoft.com/office/drawing/2014/main" id="{01714AFD-BD34-4EF6-B973-5CDB098A737F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35" name="Google Shape;1448;p35">
                <a:extLst>
                  <a:ext uri="{FF2B5EF4-FFF2-40B4-BE49-F238E27FC236}">
                    <a16:creationId xmlns:a16="http://schemas.microsoft.com/office/drawing/2014/main" id="{20486960-5030-4F12-B0B9-53170892564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449;p35">
                <a:extLst>
                  <a:ext uri="{FF2B5EF4-FFF2-40B4-BE49-F238E27FC236}">
                    <a16:creationId xmlns:a16="http://schemas.microsoft.com/office/drawing/2014/main" id="{7CD382C9-D124-4604-9A6B-2AFB153559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" name="Google Shape;1450;p35">
              <a:extLst>
                <a:ext uri="{FF2B5EF4-FFF2-40B4-BE49-F238E27FC236}">
                  <a16:creationId xmlns:a16="http://schemas.microsoft.com/office/drawing/2014/main" id="{086F0076-9FBA-4DAC-8095-109322AB2CD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33" name="Google Shape;1451;p35">
                <a:extLst>
                  <a:ext uri="{FF2B5EF4-FFF2-40B4-BE49-F238E27FC236}">
                    <a16:creationId xmlns:a16="http://schemas.microsoft.com/office/drawing/2014/main" id="{A8C49C4C-8D11-4C84-844D-49926AC38E9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52;p35">
                <a:extLst>
                  <a:ext uri="{FF2B5EF4-FFF2-40B4-BE49-F238E27FC236}">
                    <a16:creationId xmlns:a16="http://schemas.microsoft.com/office/drawing/2014/main" id="{3535FC48-E757-4E44-9D5F-318511D4B7E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453;p35">
              <a:extLst>
                <a:ext uri="{FF2B5EF4-FFF2-40B4-BE49-F238E27FC236}">
                  <a16:creationId xmlns:a16="http://schemas.microsoft.com/office/drawing/2014/main" id="{368FC293-EA1C-459E-A9E9-5646186843AF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8C58EC-12F9-4681-B0A7-CE2B4E89D618}"/>
              </a:ext>
            </a:extLst>
          </p:cNvPr>
          <p:cNvSpPr/>
          <p:nvPr/>
        </p:nvSpPr>
        <p:spPr>
          <a:xfrm>
            <a:off x="7892716" y="154004"/>
            <a:ext cx="4296766" cy="5659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41" name="Google Shape;2105;p53">
            <a:extLst>
              <a:ext uri="{FF2B5EF4-FFF2-40B4-BE49-F238E27FC236}">
                <a16:creationId xmlns:a16="http://schemas.microsoft.com/office/drawing/2014/main" id="{FCFDAF5E-9B21-40E7-B7C9-BD9AFA8EA520}"/>
              </a:ext>
            </a:extLst>
          </p:cNvPr>
          <p:cNvSpPr txBox="1"/>
          <p:nvPr/>
        </p:nvSpPr>
        <p:spPr>
          <a:xfrm>
            <a:off x="6281797" y="-53472"/>
            <a:ext cx="5505216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 smtClean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Prétraitement</a:t>
            </a:r>
            <a:endParaRPr lang="en-US" sz="3200" b="1" dirty="0">
              <a:solidFill>
                <a:schemeClr val="bg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72" name="Google Shape;2444;p41">
            <a:extLst>
              <a:ext uri="{FF2B5EF4-FFF2-40B4-BE49-F238E27FC236}">
                <a16:creationId xmlns:a16="http://schemas.microsoft.com/office/drawing/2014/main" id="{3D64B418-7D85-48A7-A8D5-A18D009DDD5A}"/>
              </a:ext>
            </a:extLst>
          </p:cNvPr>
          <p:cNvCxnSpPr>
            <a:cxnSpLocks/>
          </p:cNvCxnSpPr>
          <p:nvPr/>
        </p:nvCxnSpPr>
        <p:spPr>
          <a:xfrm>
            <a:off x="6281897" y="1990795"/>
            <a:ext cx="0" cy="3492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2439;p41">
            <a:extLst>
              <a:ext uri="{FF2B5EF4-FFF2-40B4-BE49-F238E27FC236}">
                <a16:creationId xmlns:a16="http://schemas.microsoft.com/office/drawing/2014/main" id="{1D01A27D-FD9D-4D24-81BA-AD91DE8A846D}"/>
              </a:ext>
            </a:extLst>
          </p:cNvPr>
          <p:cNvSpPr/>
          <p:nvPr/>
        </p:nvSpPr>
        <p:spPr>
          <a:xfrm>
            <a:off x="4816391" y="2392396"/>
            <a:ext cx="2796406" cy="2571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NETTOYER TWEETS</a:t>
            </a:r>
            <a:endParaRPr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75" name="Google Shape;2440;p41">
            <a:extLst>
              <a:ext uri="{FF2B5EF4-FFF2-40B4-BE49-F238E27FC236}">
                <a16:creationId xmlns:a16="http://schemas.microsoft.com/office/drawing/2014/main" id="{B13A257C-0109-4291-9BB0-49F4C102F856}"/>
              </a:ext>
            </a:extLst>
          </p:cNvPr>
          <p:cNvSpPr/>
          <p:nvPr/>
        </p:nvSpPr>
        <p:spPr>
          <a:xfrm>
            <a:off x="4950797" y="2339828"/>
            <a:ext cx="2662000" cy="2571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" name="Group 2"/>
          <p:cNvGrpSpPr/>
          <p:nvPr/>
        </p:nvGrpSpPr>
        <p:grpSpPr>
          <a:xfrm>
            <a:off x="364930" y="2043363"/>
            <a:ext cx="3109453" cy="3182025"/>
            <a:chOff x="364930" y="2043363"/>
            <a:chExt cx="3109453" cy="3182025"/>
          </a:xfrm>
        </p:grpSpPr>
        <p:cxnSp>
          <p:nvCxnSpPr>
            <p:cNvPr id="80" name="Google Shape;2444;p41">
              <a:extLst>
                <a:ext uri="{FF2B5EF4-FFF2-40B4-BE49-F238E27FC236}">
                  <a16:creationId xmlns:a16="http://schemas.microsoft.com/office/drawing/2014/main" id="{E7372536-BC54-4181-B852-F406026ACFDA}"/>
                </a:ext>
              </a:extLst>
            </p:cNvPr>
            <p:cNvCxnSpPr>
              <a:cxnSpLocks/>
            </p:cNvCxnSpPr>
            <p:nvPr/>
          </p:nvCxnSpPr>
          <p:spPr>
            <a:xfrm>
              <a:off x="2132374" y="2043363"/>
              <a:ext cx="0" cy="3492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A8164A-1C9D-4E6C-BD38-D5E09688D000}"/>
                </a:ext>
              </a:extLst>
            </p:cNvPr>
            <p:cNvGrpSpPr/>
            <p:nvPr/>
          </p:nvGrpSpPr>
          <p:grpSpPr>
            <a:xfrm>
              <a:off x="364930" y="2362420"/>
              <a:ext cx="3109453" cy="2862968"/>
              <a:chOff x="353821" y="2392396"/>
              <a:chExt cx="3109453" cy="2862968"/>
            </a:xfrm>
          </p:grpSpPr>
          <p:sp>
            <p:nvSpPr>
              <p:cNvPr id="81" name="Google Shape;2439;p41">
                <a:extLst>
                  <a:ext uri="{FF2B5EF4-FFF2-40B4-BE49-F238E27FC236}">
                    <a16:creationId xmlns:a16="http://schemas.microsoft.com/office/drawing/2014/main" id="{330293C1-058E-4A16-B39A-010FA74A5056}"/>
                  </a:ext>
                </a:extLst>
              </p:cNvPr>
              <p:cNvSpPr/>
              <p:nvPr/>
            </p:nvSpPr>
            <p:spPr>
              <a:xfrm>
                <a:off x="353821" y="2683764"/>
                <a:ext cx="2662000" cy="2571600"/>
              </a:xfrm>
              <a:prstGeom prst="roundRect">
                <a:avLst>
                  <a:gd name="adj" fmla="val 4313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82" name="Google Shape;2439;p41">
                <a:extLst>
                  <a:ext uri="{FF2B5EF4-FFF2-40B4-BE49-F238E27FC236}">
                    <a16:creationId xmlns:a16="http://schemas.microsoft.com/office/drawing/2014/main" id="{1EC3FF01-EAEE-4087-84B4-34A76860D824}"/>
                  </a:ext>
                </a:extLst>
              </p:cNvPr>
              <p:cNvSpPr/>
              <p:nvPr/>
            </p:nvSpPr>
            <p:spPr>
              <a:xfrm>
                <a:off x="666868" y="2444964"/>
                <a:ext cx="2662000" cy="25716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  <a:latin typeface="Bahnschrift" panose="020B0502040204020203" pitchFamily="34" charset="0"/>
                  </a:rPr>
                  <a:t>EXPLORER DATA</a:t>
                </a:r>
                <a:endParaRPr sz="2400" dirty="0">
                  <a:solidFill>
                    <a:srgbClr val="00206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83" name="Google Shape;2440;p41">
                <a:extLst>
                  <a:ext uri="{FF2B5EF4-FFF2-40B4-BE49-F238E27FC236}">
                    <a16:creationId xmlns:a16="http://schemas.microsoft.com/office/drawing/2014/main" id="{B78AA593-B6BC-41BF-95DA-91C52B1B0729}"/>
                  </a:ext>
                </a:extLst>
              </p:cNvPr>
              <p:cNvSpPr/>
              <p:nvPr/>
            </p:nvSpPr>
            <p:spPr>
              <a:xfrm>
                <a:off x="801274" y="2392396"/>
                <a:ext cx="2662000" cy="2571600"/>
              </a:xfrm>
              <a:prstGeom prst="roundRect">
                <a:avLst>
                  <a:gd name="adj" fmla="val 4313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cxnSp>
        <p:nvCxnSpPr>
          <p:cNvPr id="84" name="Google Shape;2444;p41">
            <a:extLst>
              <a:ext uri="{FF2B5EF4-FFF2-40B4-BE49-F238E27FC236}">
                <a16:creationId xmlns:a16="http://schemas.microsoft.com/office/drawing/2014/main" id="{92CBD1DA-2EBD-4FDC-8CAF-5B858A35A16D}"/>
              </a:ext>
            </a:extLst>
          </p:cNvPr>
          <p:cNvCxnSpPr>
            <a:cxnSpLocks/>
          </p:cNvCxnSpPr>
          <p:nvPr/>
        </p:nvCxnSpPr>
        <p:spPr>
          <a:xfrm>
            <a:off x="10169173" y="1960819"/>
            <a:ext cx="0" cy="3492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88CF090-A953-4C16-BD5A-41109B06C88C}"/>
              </a:ext>
            </a:extLst>
          </p:cNvPr>
          <p:cNvGrpSpPr/>
          <p:nvPr/>
        </p:nvGrpSpPr>
        <p:grpSpPr>
          <a:xfrm>
            <a:off x="8390620" y="2309852"/>
            <a:ext cx="3109453" cy="2862968"/>
            <a:chOff x="8390620" y="2309852"/>
            <a:chExt cx="3109453" cy="2862968"/>
          </a:xfrm>
        </p:grpSpPr>
        <p:sp>
          <p:nvSpPr>
            <p:cNvPr id="85" name="Google Shape;2439;p41">
              <a:extLst>
                <a:ext uri="{FF2B5EF4-FFF2-40B4-BE49-F238E27FC236}">
                  <a16:creationId xmlns:a16="http://schemas.microsoft.com/office/drawing/2014/main" id="{9B977BFE-6178-4E1C-8773-6D0AB87A1DF8}"/>
                </a:ext>
              </a:extLst>
            </p:cNvPr>
            <p:cNvSpPr/>
            <p:nvPr/>
          </p:nvSpPr>
          <p:spPr>
            <a:xfrm>
              <a:off x="8390620" y="2601220"/>
              <a:ext cx="2662000" cy="2571600"/>
            </a:xfrm>
            <a:prstGeom prst="roundRect">
              <a:avLst>
                <a:gd name="adj" fmla="val 4313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6" name="Google Shape;2439;p41">
              <a:extLst>
                <a:ext uri="{FF2B5EF4-FFF2-40B4-BE49-F238E27FC236}">
                  <a16:creationId xmlns:a16="http://schemas.microsoft.com/office/drawing/2014/main" id="{5368F6CC-E506-4C9A-80EC-D92B801DB93A}"/>
                </a:ext>
              </a:extLst>
            </p:cNvPr>
            <p:cNvSpPr/>
            <p:nvPr/>
          </p:nvSpPr>
          <p:spPr>
            <a:xfrm>
              <a:off x="8703667" y="2362420"/>
              <a:ext cx="2662000" cy="2571600"/>
            </a:xfrm>
            <a:prstGeom prst="roundRect">
              <a:avLst>
                <a:gd name="adj" fmla="val 4313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  <a:latin typeface="Bahnschrift" panose="020B0502040204020203" pitchFamily="34" charset="0"/>
                </a:rPr>
                <a:t>SAUVEGARDER LES DONNEES NETTOYEES</a:t>
              </a:r>
              <a:endParaRPr sz="2400" dirty="0">
                <a:solidFill>
                  <a:srgbClr val="002060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87" name="Google Shape;2440;p41">
              <a:extLst>
                <a:ext uri="{FF2B5EF4-FFF2-40B4-BE49-F238E27FC236}">
                  <a16:creationId xmlns:a16="http://schemas.microsoft.com/office/drawing/2014/main" id="{1919F91E-3F08-47D2-AE14-516342FC8B12}"/>
                </a:ext>
              </a:extLst>
            </p:cNvPr>
            <p:cNvSpPr/>
            <p:nvPr/>
          </p:nvSpPr>
          <p:spPr>
            <a:xfrm>
              <a:off x="8838073" y="2309852"/>
              <a:ext cx="2662000" cy="25716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3" name="Google Shape;2439;p41">
            <a:extLst>
              <a:ext uri="{FF2B5EF4-FFF2-40B4-BE49-F238E27FC236}">
                <a16:creationId xmlns:a16="http://schemas.microsoft.com/office/drawing/2014/main" id="{6C6AD41D-B215-46C4-879B-D4496144FF02}"/>
              </a:ext>
            </a:extLst>
          </p:cNvPr>
          <p:cNvSpPr/>
          <p:nvPr/>
        </p:nvSpPr>
        <p:spPr>
          <a:xfrm>
            <a:off x="4503344" y="2631196"/>
            <a:ext cx="2662000" cy="2571600"/>
          </a:xfrm>
          <a:prstGeom prst="roundRect">
            <a:avLst>
              <a:gd name="adj" fmla="val 4313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42" name="Google Shape;2439;p41">
            <a:extLst>
              <a:ext uri="{FF2B5EF4-FFF2-40B4-BE49-F238E27FC236}">
                <a16:creationId xmlns:a16="http://schemas.microsoft.com/office/drawing/2014/main" id="{58B6366B-C918-4B02-86B3-845AAEF5F00B}"/>
              </a:ext>
            </a:extLst>
          </p:cNvPr>
          <p:cNvSpPr/>
          <p:nvPr/>
        </p:nvSpPr>
        <p:spPr>
          <a:xfrm>
            <a:off x="4816391" y="2392396"/>
            <a:ext cx="2796406" cy="2571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" panose="020B0502040204020203" pitchFamily="34" charset="0"/>
              </a:rPr>
              <a:t>NETTOYER LES DONNEES</a:t>
            </a:r>
            <a:endParaRPr sz="240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43" name="Google Shape;2440;p41">
            <a:extLst>
              <a:ext uri="{FF2B5EF4-FFF2-40B4-BE49-F238E27FC236}">
                <a16:creationId xmlns:a16="http://schemas.microsoft.com/office/drawing/2014/main" id="{E009120B-AC01-49D9-86AF-6960BAA6ED78}"/>
              </a:ext>
            </a:extLst>
          </p:cNvPr>
          <p:cNvSpPr/>
          <p:nvPr/>
        </p:nvSpPr>
        <p:spPr>
          <a:xfrm>
            <a:off x="4950797" y="2339828"/>
            <a:ext cx="2662000" cy="2571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464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E86057-B1DE-4D99-9379-C7AF45C774E4}"/>
              </a:ext>
            </a:extLst>
          </p:cNvPr>
          <p:cNvSpPr/>
          <p:nvPr/>
        </p:nvSpPr>
        <p:spPr>
          <a:xfrm>
            <a:off x="7892716" y="154004"/>
            <a:ext cx="4296766" cy="5659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2" name="Google Shape;2105;p53">
            <a:extLst>
              <a:ext uri="{FF2B5EF4-FFF2-40B4-BE49-F238E27FC236}">
                <a16:creationId xmlns:a16="http://schemas.microsoft.com/office/drawing/2014/main" id="{EDD471B3-1B4F-4133-B5DB-CA132F6BFB27}"/>
              </a:ext>
            </a:extLst>
          </p:cNvPr>
          <p:cNvSpPr txBox="1"/>
          <p:nvPr/>
        </p:nvSpPr>
        <p:spPr>
          <a:xfrm>
            <a:off x="6281797" y="-53472"/>
            <a:ext cx="5505216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 smtClean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Évaluation</a:t>
            </a:r>
            <a:r>
              <a:rPr lang="en-US" sz="3200" b="1" dirty="0" smtClean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lang="en-US" sz="3200" b="1" dirty="0">
              <a:solidFill>
                <a:schemeClr val="bg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5" name="Google Shape;1442;p35">
            <a:extLst>
              <a:ext uri="{FF2B5EF4-FFF2-40B4-BE49-F238E27FC236}">
                <a16:creationId xmlns:a16="http://schemas.microsoft.com/office/drawing/2014/main" id="{EDE44B7E-AD15-4509-AC2D-41E3C7454C32}"/>
              </a:ext>
            </a:extLst>
          </p:cNvPr>
          <p:cNvGrpSpPr/>
          <p:nvPr/>
        </p:nvGrpSpPr>
        <p:grpSpPr>
          <a:xfrm>
            <a:off x="-1019323" y="-827511"/>
            <a:ext cx="2762444" cy="3458707"/>
            <a:chOff x="6309526" y="836950"/>
            <a:chExt cx="3505720" cy="5119205"/>
          </a:xfrm>
        </p:grpSpPr>
        <p:sp>
          <p:nvSpPr>
            <p:cNvPr id="26" name="Google Shape;1443;p35">
              <a:extLst>
                <a:ext uri="{FF2B5EF4-FFF2-40B4-BE49-F238E27FC236}">
                  <a16:creationId xmlns:a16="http://schemas.microsoft.com/office/drawing/2014/main" id="{4822813A-4FE7-4DAD-BCB5-92F2A926B812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" name="Google Shape;1444;p35">
              <a:extLst>
                <a:ext uri="{FF2B5EF4-FFF2-40B4-BE49-F238E27FC236}">
                  <a16:creationId xmlns:a16="http://schemas.microsoft.com/office/drawing/2014/main" id="{6F072619-C639-4132-A108-78D24F9D5FE7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35" name="Google Shape;1445;p35">
                <a:extLst>
                  <a:ext uri="{FF2B5EF4-FFF2-40B4-BE49-F238E27FC236}">
                    <a16:creationId xmlns:a16="http://schemas.microsoft.com/office/drawing/2014/main" id="{17274A34-68F9-401D-BDA6-BB7D09042A3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446;p35">
                <a:extLst>
                  <a:ext uri="{FF2B5EF4-FFF2-40B4-BE49-F238E27FC236}">
                    <a16:creationId xmlns:a16="http://schemas.microsoft.com/office/drawing/2014/main" id="{D629A295-5667-4364-AAC5-90267CB501F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447;p35">
              <a:extLst>
                <a:ext uri="{FF2B5EF4-FFF2-40B4-BE49-F238E27FC236}">
                  <a16:creationId xmlns:a16="http://schemas.microsoft.com/office/drawing/2014/main" id="{AD28E231-2530-47DC-AB5D-5BD7EE119145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33" name="Google Shape;1448;p35">
                <a:extLst>
                  <a:ext uri="{FF2B5EF4-FFF2-40B4-BE49-F238E27FC236}">
                    <a16:creationId xmlns:a16="http://schemas.microsoft.com/office/drawing/2014/main" id="{83831A93-08E6-471A-BA68-2FDEAB50FBD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1449;p35">
                <a:extLst>
                  <a:ext uri="{FF2B5EF4-FFF2-40B4-BE49-F238E27FC236}">
                    <a16:creationId xmlns:a16="http://schemas.microsoft.com/office/drawing/2014/main" id="{FD9123E4-C2A9-4B65-B883-6D317E81236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" name="Google Shape;1450;p35">
              <a:extLst>
                <a:ext uri="{FF2B5EF4-FFF2-40B4-BE49-F238E27FC236}">
                  <a16:creationId xmlns:a16="http://schemas.microsoft.com/office/drawing/2014/main" id="{59F3C080-FE59-44FB-9804-70D4C0E2CC07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31" name="Google Shape;1451;p35">
                <a:extLst>
                  <a:ext uri="{FF2B5EF4-FFF2-40B4-BE49-F238E27FC236}">
                    <a16:creationId xmlns:a16="http://schemas.microsoft.com/office/drawing/2014/main" id="{D93D5A55-C794-4AA1-85D4-ACFDC20AAA8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52;p35">
                <a:extLst>
                  <a:ext uri="{FF2B5EF4-FFF2-40B4-BE49-F238E27FC236}">
                    <a16:creationId xmlns:a16="http://schemas.microsoft.com/office/drawing/2014/main" id="{75D469B7-EFF2-4B67-9C77-0C3CB85D105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1453;p35">
              <a:extLst>
                <a:ext uri="{FF2B5EF4-FFF2-40B4-BE49-F238E27FC236}">
                  <a16:creationId xmlns:a16="http://schemas.microsoft.com/office/drawing/2014/main" id="{9A9FAFD4-B024-4475-A239-8EDBA679F73A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4930" y="2043363"/>
            <a:ext cx="3109453" cy="3182025"/>
            <a:chOff x="364930" y="2043363"/>
            <a:chExt cx="3109453" cy="3182025"/>
          </a:xfrm>
        </p:grpSpPr>
        <p:cxnSp>
          <p:nvCxnSpPr>
            <p:cNvPr id="17" name="Google Shape;2444;p41">
              <a:extLst>
                <a:ext uri="{FF2B5EF4-FFF2-40B4-BE49-F238E27FC236}">
                  <a16:creationId xmlns:a16="http://schemas.microsoft.com/office/drawing/2014/main" id="{E7372536-BC54-4181-B852-F406026ACFDA}"/>
                </a:ext>
              </a:extLst>
            </p:cNvPr>
            <p:cNvCxnSpPr>
              <a:cxnSpLocks/>
            </p:cNvCxnSpPr>
            <p:nvPr/>
          </p:nvCxnSpPr>
          <p:spPr>
            <a:xfrm>
              <a:off x="2132374" y="2043363"/>
              <a:ext cx="0" cy="3492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3A8164A-1C9D-4E6C-BD38-D5E09688D000}"/>
                </a:ext>
              </a:extLst>
            </p:cNvPr>
            <p:cNvGrpSpPr/>
            <p:nvPr/>
          </p:nvGrpSpPr>
          <p:grpSpPr>
            <a:xfrm>
              <a:off x="364930" y="2362420"/>
              <a:ext cx="3109453" cy="2862968"/>
              <a:chOff x="353821" y="2392396"/>
              <a:chExt cx="3109453" cy="2862968"/>
            </a:xfrm>
          </p:grpSpPr>
          <p:sp>
            <p:nvSpPr>
              <p:cNvPr id="19" name="Google Shape;2439;p41">
                <a:extLst>
                  <a:ext uri="{FF2B5EF4-FFF2-40B4-BE49-F238E27FC236}">
                    <a16:creationId xmlns:a16="http://schemas.microsoft.com/office/drawing/2014/main" id="{330293C1-058E-4A16-B39A-010FA74A5056}"/>
                  </a:ext>
                </a:extLst>
              </p:cNvPr>
              <p:cNvSpPr/>
              <p:nvPr/>
            </p:nvSpPr>
            <p:spPr>
              <a:xfrm>
                <a:off x="353821" y="2683764"/>
                <a:ext cx="2662000" cy="2571600"/>
              </a:xfrm>
              <a:prstGeom prst="roundRect">
                <a:avLst>
                  <a:gd name="adj" fmla="val 4313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0" name="Google Shape;2439;p41">
                <a:extLst>
                  <a:ext uri="{FF2B5EF4-FFF2-40B4-BE49-F238E27FC236}">
                    <a16:creationId xmlns:a16="http://schemas.microsoft.com/office/drawing/2014/main" id="{1EC3FF01-EAEE-4087-84B4-34A76860D824}"/>
                  </a:ext>
                </a:extLst>
              </p:cNvPr>
              <p:cNvSpPr/>
              <p:nvPr/>
            </p:nvSpPr>
            <p:spPr>
              <a:xfrm>
                <a:off x="666868" y="2444964"/>
                <a:ext cx="2662000" cy="25716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00206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21" name="Google Shape;2440;p41">
                <a:extLst>
                  <a:ext uri="{FF2B5EF4-FFF2-40B4-BE49-F238E27FC236}">
                    <a16:creationId xmlns:a16="http://schemas.microsoft.com/office/drawing/2014/main" id="{B78AA593-B6BC-41BF-95DA-91C52B1B0729}"/>
                  </a:ext>
                </a:extLst>
              </p:cNvPr>
              <p:cNvSpPr/>
              <p:nvPr/>
            </p:nvSpPr>
            <p:spPr>
              <a:xfrm>
                <a:off x="801274" y="2392396"/>
                <a:ext cx="2662000" cy="2571600"/>
              </a:xfrm>
              <a:prstGeom prst="roundRect">
                <a:avLst>
                  <a:gd name="adj" fmla="val 4313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179141" y="2112079"/>
            <a:ext cx="3109453" cy="3182025"/>
            <a:chOff x="364930" y="2043363"/>
            <a:chExt cx="3109453" cy="3182025"/>
          </a:xfrm>
        </p:grpSpPr>
        <p:cxnSp>
          <p:nvCxnSpPr>
            <p:cNvPr id="23" name="Google Shape;2444;p41">
              <a:extLst>
                <a:ext uri="{FF2B5EF4-FFF2-40B4-BE49-F238E27FC236}">
                  <a16:creationId xmlns:a16="http://schemas.microsoft.com/office/drawing/2014/main" id="{E7372536-BC54-4181-B852-F406026ACFDA}"/>
                </a:ext>
              </a:extLst>
            </p:cNvPr>
            <p:cNvCxnSpPr>
              <a:cxnSpLocks/>
            </p:cNvCxnSpPr>
            <p:nvPr/>
          </p:nvCxnSpPr>
          <p:spPr>
            <a:xfrm>
              <a:off x="2132374" y="2043363"/>
              <a:ext cx="0" cy="3492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3A8164A-1C9D-4E6C-BD38-D5E09688D000}"/>
                </a:ext>
              </a:extLst>
            </p:cNvPr>
            <p:cNvGrpSpPr/>
            <p:nvPr/>
          </p:nvGrpSpPr>
          <p:grpSpPr>
            <a:xfrm>
              <a:off x="364930" y="2362420"/>
              <a:ext cx="3109453" cy="2862968"/>
              <a:chOff x="353821" y="2392396"/>
              <a:chExt cx="3109453" cy="2862968"/>
            </a:xfrm>
          </p:grpSpPr>
          <p:sp>
            <p:nvSpPr>
              <p:cNvPr id="37" name="Google Shape;2439;p41">
                <a:extLst>
                  <a:ext uri="{FF2B5EF4-FFF2-40B4-BE49-F238E27FC236}">
                    <a16:creationId xmlns:a16="http://schemas.microsoft.com/office/drawing/2014/main" id="{330293C1-058E-4A16-B39A-010FA74A5056}"/>
                  </a:ext>
                </a:extLst>
              </p:cNvPr>
              <p:cNvSpPr/>
              <p:nvPr/>
            </p:nvSpPr>
            <p:spPr>
              <a:xfrm>
                <a:off x="353821" y="2683764"/>
                <a:ext cx="2662000" cy="2571600"/>
              </a:xfrm>
              <a:prstGeom prst="roundRect">
                <a:avLst>
                  <a:gd name="adj" fmla="val 4313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38" name="Google Shape;2439;p41">
                <a:extLst>
                  <a:ext uri="{FF2B5EF4-FFF2-40B4-BE49-F238E27FC236}">
                    <a16:creationId xmlns:a16="http://schemas.microsoft.com/office/drawing/2014/main" id="{1EC3FF01-EAEE-4087-84B4-34A76860D824}"/>
                  </a:ext>
                </a:extLst>
              </p:cNvPr>
              <p:cNvSpPr/>
              <p:nvPr/>
            </p:nvSpPr>
            <p:spPr>
              <a:xfrm>
                <a:off x="666868" y="2444964"/>
                <a:ext cx="2662000" cy="25716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altLang="en-US" sz="2400" dirty="0">
                    <a:solidFill>
                      <a:srgbClr val="000000"/>
                    </a:solidFill>
                    <a:latin typeface="Arial Rounded MT Bold" panose="020F0704030504030204" pitchFamily="34" charset="0"/>
                    <a:cs typeface="Courier New" panose="02070309020205020404" pitchFamily="49" charset="0"/>
                  </a:rPr>
                  <a:t>RMSE: 12.32 MAE: 9.57 MAPE: 4.81%</a:t>
                </a:r>
                <a:r>
                  <a:rPr lang="en-US" altLang="en-US" sz="3200" dirty="0">
                    <a:latin typeface="Arial Rounded MT Bold" panose="020F0704030504030204" pitchFamily="34" charset="0"/>
                  </a:rPr>
                  <a:t> </a:t>
                </a:r>
                <a:endParaRPr lang="en-US" altLang="en-US" sz="4800" dirty="0">
                  <a:latin typeface="Arial Rounded MT Bold" panose="020F0704030504030204" pitchFamily="34" charset="0"/>
                </a:endParaRPr>
              </a:p>
              <a:p>
                <a:endParaRPr sz="2400" dirty="0">
                  <a:solidFill>
                    <a:srgbClr val="00206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39" name="Google Shape;2440;p41">
                <a:extLst>
                  <a:ext uri="{FF2B5EF4-FFF2-40B4-BE49-F238E27FC236}">
                    <a16:creationId xmlns:a16="http://schemas.microsoft.com/office/drawing/2014/main" id="{B78AA593-B6BC-41BF-95DA-91C52B1B0729}"/>
                  </a:ext>
                </a:extLst>
              </p:cNvPr>
              <p:cNvSpPr/>
              <p:nvPr/>
            </p:nvSpPr>
            <p:spPr>
              <a:xfrm>
                <a:off x="801274" y="2392396"/>
                <a:ext cx="2662000" cy="2571600"/>
              </a:xfrm>
              <a:prstGeom prst="roundRect">
                <a:avLst>
                  <a:gd name="adj" fmla="val 4313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7980540" y="1937479"/>
            <a:ext cx="3109453" cy="3182025"/>
            <a:chOff x="364930" y="2043363"/>
            <a:chExt cx="3109453" cy="3182025"/>
          </a:xfrm>
        </p:grpSpPr>
        <p:cxnSp>
          <p:nvCxnSpPr>
            <p:cNvPr id="41" name="Google Shape;2444;p41">
              <a:extLst>
                <a:ext uri="{FF2B5EF4-FFF2-40B4-BE49-F238E27FC236}">
                  <a16:creationId xmlns:a16="http://schemas.microsoft.com/office/drawing/2014/main" id="{E7372536-BC54-4181-B852-F406026ACFDA}"/>
                </a:ext>
              </a:extLst>
            </p:cNvPr>
            <p:cNvCxnSpPr>
              <a:cxnSpLocks/>
            </p:cNvCxnSpPr>
            <p:nvPr/>
          </p:nvCxnSpPr>
          <p:spPr>
            <a:xfrm>
              <a:off x="2132374" y="2043363"/>
              <a:ext cx="0" cy="3492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3A8164A-1C9D-4E6C-BD38-D5E09688D000}"/>
                </a:ext>
              </a:extLst>
            </p:cNvPr>
            <p:cNvGrpSpPr/>
            <p:nvPr/>
          </p:nvGrpSpPr>
          <p:grpSpPr>
            <a:xfrm>
              <a:off x="364930" y="2362420"/>
              <a:ext cx="3109453" cy="2862968"/>
              <a:chOff x="353821" y="2392396"/>
              <a:chExt cx="3109453" cy="2862968"/>
            </a:xfrm>
          </p:grpSpPr>
          <p:sp>
            <p:nvSpPr>
              <p:cNvPr id="43" name="Google Shape;2439;p41">
                <a:extLst>
                  <a:ext uri="{FF2B5EF4-FFF2-40B4-BE49-F238E27FC236}">
                    <a16:creationId xmlns:a16="http://schemas.microsoft.com/office/drawing/2014/main" id="{330293C1-058E-4A16-B39A-010FA74A5056}"/>
                  </a:ext>
                </a:extLst>
              </p:cNvPr>
              <p:cNvSpPr/>
              <p:nvPr/>
            </p:nvSpPr>
            <p:spPr>
              <a:xfrm>
                <a:off x="353821" y="2683764"/>
                <a:ext cx="2662000" cy="2571600"/>
              </a:xfrm>
              <a:prstGeom prst="roundRect">
                <a:avLst>
                  <a:gd name="adj" fmla="val 4313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44" name="Google Shape;2439;p41">
                <a:extLst>
                  <a:ext uri="{FF2B5EF4-FFF2-40B4-BE49-F238E27FC236}">
                    <a16:creationId xmlns:a16="http://schemas.microsoft.com/office/drawing/2014/main" id="{1EC3FF01-EAEE-4087-84B4-34A76860D824}"/>
                  </a:ext>
                </a:extLst>
              </p:cNvPr>
              <p:cNvSpPr/>
              <p:nvPr/>
            </p:nvSpPr>
            <p:spPr>
              <a:xfrm>
                <a:off x="666868" y="2444964"/>
                <a:ext cx="2662000" cy="25716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002060"/>
                  </a:solidFill>
                  <a:latin typeface="Bahnschrift" panose="020B0502040204020203" pitchFamily="34" charset="0"/>
                </a:endParaRPr>
              </a:p>
            </p:txBody>
          </p:sp>
          <p:sp>
            <p:nvSpPr>
              <p:cNvPr id="45" name="Google Shape;2440;p41">
                <a:extLst>
                  <a:ext uri="{FF2B5EF4-FFF2-40B4-BE49-F238E27FC236}">
                    <a16:creationId xmlns:a16="http://schemas.microsoft.com/office/drawing/2014/main" id="{B78AA593-B6BC-41BF-95DA-91C52B1B0729}"/>
                  </a:ext>
                </a:extLst>
              </p:cNvPr>
              <p:cNvSpPr/>
              <p:nvPr/>
            </p:nvSpPr>
            <p:spPr>
              <a:xfrm>
                <a:off x="801274" y="2392396"/>
                <a:ext cx="2662000" cy="2571600"/>
              </a:xfrm>
              <a:prstGeom prst="roundRect">
                <a:avLst>
                  <a:gd name="adj" fmla="val 4313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502112" y="1632736"/>
            <a:ext cx="1357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</a:t>
            </a:r>
            <a:r>
              <a:rPr lang="fr-FR" sz="2800" dirty="0" smtClean="0"/>
              <a:t>ARIMA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241259" y="1621751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ARIMA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9084956" y="1566857"/>
            <a:ext cx="1559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PROPHET</a:t>
            </a:r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88984" y="52126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832" y="2928328"/>
            <a:ext cx="22300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RMSE: 11.74 </a:t>
            </a:r>
            <a:endParaRPr lang="en-US" altLang="en-US" sz="2400" dirty="0" smtClean="0">
              <a:solidFill>
                <a:srgbClr val="000000"/>
              </a:solidFill>
              <a:latin typeface="Arial Rounded MT Bold" panose="020F07040305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MAE</a:t>
            </a: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: 8.34 </a:t>
            </a:r>
            <a:endParaRPr lang="en-US" altLang="en-US" sz="2400" dirty="0" smtClean="0">
              <a:solidFill>
                <a:srgbClr val="000000"/>
              </a:solidFill>
              <a:latin typeface="Arial Rounded MT Bold" panose="020F07040305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MAPE</a:t>
            </a: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: 4.22%</a:t>
            </a:r>
            <a:r>
              <a:rPr lang="en-US" altLang="en-US" sz="24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2231" y="32392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7993" y="2852766"/>
            <a:ext cx="26981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RMSE: 33730.89 </a:t>
            </a:r>
            <a:endParaRPr lang="en-US" altLang="en-US" sz="2400" dirty="0" smtClean="0">
              <a:solidFill>
                <a:srgbClr val="000000"/>
              </a:solidFill>
              <a:latin typeface="Arial Rounded MT Bold" panose="020F07040305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MAE</a:t>
            </a: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: 29268.00 </a:t>
            </a:r>
            <a:endParaRPr lang="en-US" altLang="en-US" sz="2400" dirty="0" smtClean="0">
              <a:solidFill>
                <a:srgbClr val="000000"/>
              </a:solidFill>
              <a:latin typeface="Arial Rounded MT Bold" panose="020F0704030504030204" pitchFamily="34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MAPE</a:t>
            </a: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: </a:t>
            </a:r>
            <a:r>
              <a:rPr lang="en-US" altLang="en-US" sz="2400" dirty="0" err="1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inf</a:t>
            </a: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  <a:cs typeface="Courier New" panose="02070309020205020404" pitchFamily="49" charset="0"/>
              </a:rPr>
              <a:t>%</a:t>
            </a:r>
            <a:r>
              <a:rPr lang="en-US" altLang="en-US" sz="24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48" name="Google Shape;2439;p41">
            <a:extLst>
              <a:ext uri="{FF2B5EF4-FFF2-40B4-BE49-F238E27FC236}">
                <a16:creationId xmlns:a16="http://schemas.microsoft.com/office/drawing/2014/main" id="{1EC3FF01-EAEE-4087-84B4-34A76860D824}"/>
              </a:ext>
            </a:extLst>
          </p:cNvPr>
          <p:cNvSpPr/>
          <p:nvPr/>
        </p:nvSpPr>
        <p:spPr>
          <a:xfrm>
            <a:off x="853777" y="5582818"/>
            <a:ext cx="10236216" cy="439206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2400" b="1"/>
              <a:t>SARIMA</a:t>
            </a:r>
            <a:r>
              <a:rPr lang="fr-FR" sz="2400"/>
              <a:t>. Il offre les meilleures performances en termes de précision et d'erreur.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92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1442;p35">
            <a:extLst>
              <a:ext uri="{FF2B5EF4-FFF2-40B4-BE49-F238E27FC236}">
                <a16:creationId xmlns:a16="http://schemas.microsoft.com/office/drawing/2014/main" id="{A0E47B70-FB6E-4266-9BE1-E9B4D006D698}"/>
              </a:ext>
            </a:extLst>
          </p:cNvPr>
          <p:cNvGrpSpPr/>
          <p:nvPr/>
        </p:nvGrpSpPr>
        <p:grpSpPr>
          <a:xfrm>
            <a:off x="-544022" y="-606381"/>
            <a:ext cx="2921121" cy="3458707"/>
            <a:chOff x="6309526" y="836950"/>
            <a:chExt cx="3505720" cy="5119205"/>
          </a:xfrm>
        </p:grpSpPr>
        <p:sp>
          <p:nvSpPr>
            <p:cNvPr id="23" name="Google Shape;1443;p35">
              <a:extLst>
                <a:ext uri="{FF2B5EF4-FFF2-40B4-BE49-F238E27FC236}">
                  <a16:creationId xmlns:a16="http://schemas.microsoft.com/office/drawing/2014/main" id="{3CC075DD-BBE2-4708-B82D-4C31504C47E9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" name="Google Shape;1444;p35">
              <a:extLst>
                <a:ext uri="{FF2B5EF4-FFF2-40B4-BE49-F238E27FC236}">
                  <a16:creationId xmlns:a16="http://schemas.microsoft.com/office/drawing/2014/main" id="{58D43CA8-5854-4777-9A75-B8BCDEE828C2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32" name="Google Shape;1445;p35">
                <a:extLst>
                  <a:ext uri="{FF2B5EF4-FFF2-40B4-BE49-F238E27FC236}">
                    <a16:creationId xmlns:a16="http://schemas.microsoft.com/office/drawing/2014/main" id="{E11A61B3-3FFE-4250-9B82-D9D12746F48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46;p35">
                <a:extLst>
                  <a:ext uri="{FF2B5EF4-FFF2-40B4-BE49-F238E27FC236}">
                    <a16:creationId xmlns:a16="http://schemas.microsoft.com/office/drawing/2014/main" id="{DD751A21-EBBA-4142-8D59-C7DDD3DE57E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447;p35">
              <a:extLst>
                <a:ext uri="{FF2B5EF4-FFF2-40B4-BE49-F238E27FC236}">
                  <a16:creationId xmlns:a16="http://schemas.microsoft.com/office/drawing/2014/main" id="{99AA86AC-508E-4D23-9849-E4668592AD85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30" name="Google Shape;1448;p35">
                <a:extLst>
                  <a:ext uri="{FF2B5EF4-FFF2-40B4-BE49-F238E27FC236}">
                    <a16:creationId xmlns:a16="http://schemas.microsoft.com/office/drawing/2014/main" id="{6DEFE2A1-A83A-4321-8803-4A247289CB9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1449;p35">
                <a:extLst>
                  <a:ext uri="{FF2B5EF4-FFF2-40B4-BE49-F238E27FC236}">
                    <a16:creationId xmlns:a16="http://schemas.microsoft.com/office/drawing/2014/main" id="{0D4D3DC7-851E-40C5-B39D-37B9DFA6739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" name="Google Shape;1450;p35">
              <a:extLst>
                <a:ext uri="{FF2B5EF4-FFF2-40B4-BE49-F238E27FC236}">
                  <a16:creationId xmlns:a16="http://schemas.microsoft.com/office/drawing/2014/main" id="{5BAE2DEF-8789-48E1-A057-DDCCE26C08ED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8" name="Google Shape;1451;p35">
                <a:extLst>
                  <a:ext uri="{FF2B5EF4-FFF2-40B4-BE49-F238E27FC236}">
                    <a16:creationId xmlns:a16="http://schemas.microsoft.com/office/drawing/2014/main" id="{30F058F3-4860-4ADD-8850-CC5634110DA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52;p35">
                <a:extLst>
                  <a:ext uri="{FF2B5EF4-FFF2-40B4-BE49-F238E27FC236}">
                    <a16:creationId xmlns:a16="http://schemas.microsoft.com/office/drawing/2014/main" id="{2508C928-6DD6-46BC-B470-D119B774363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1453;p35">
              <a:extLst>
                <a:ext uri="{FF2B5EF4-FFF2-40B4-BE49-F238E27FC236}">
                  <a16:creationId xmlns:a16="http://schemas.microsoft.com/office/drawing/2014/main" id="{E60CF0D7-43A2-4F36-B7A1-431CE82421A8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442;p35">
            <a:extLst>
              <a:ext uri="{FF2B5EF4-FFF2-40B4-BE49-F238E27FC236}">
                <a16:creationId xmlns:a16="http://schemas.microsoft.com/office/drawing/2014/main" id="{35344CDE-1BA9-45C1-86EF-F72D29C87B1C}"/>
              </a:ext>
            </a:extLst>
          </p:cNvPr>
          <p:cNvGrpSpPr/>
          <p:nvPr/>
        </p:nvGrpSpPr>
        <p:grpSpPr>
          <a:xfrm>
            <a:off x="9429556" y="5307102"/>
            <a:ext cx="2762444" cy="3458707"/>
            <a:chOff x="6309526" y="836950"/>
            <a:chExt cx="3505720" cy="5119205"/>
          </a:xfrm>
        </p:grpSpPr>
        <p:sp>
          <p:nvSpPr>
            <p:cNvPr id="35" name="Google Shape;1443;p35">
              <a:extLst>
                <a:ext uri="{FF2B5EF4-FFF2-40B4-BE49-F238E27FC236}">
                  <a16:creationId xmlns:a16="http://schemas.microsoft.com/office/drawing/2014/main" id="{E6B46F13-5FB8-4A4C-921D-015EFF76F4D4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" name="Google Shape;1444;p35">
              <a:extLst>
                <a:ext uri="{FF2B5EF4-FFF2-40B4-BE49-F238E27FC236}">
                  <a16:creationId xmlns:a16="http://schemas.microsoft.com/office/drawing/2014/main" id="{8DB850FD-E1A2-4631-974F-1F273DA559F7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44" name="Google Shape;1445;p35">
                <a:extLst>
                  <a:ext uri="{FF2B5EF4-FFF2-40B4-BE49-F238E27FC236}">
                    <a16:creationId xmlns:a16="http://schemas.microsoft.com/office/drawing/2014/main" id="{EFD50198-6341-460C-8AE2-392BBCCD21B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446;p35">
                <a:extLst>
                  <a:ext uri="{FF2B5EF4-FFF2-40B4-BE49-F238E27FC236}">
                    <a16:creationId xmlns:a16="http://schemas.microsoft.com/office/drawing/2014/main" id="{0B9ABF95-3C36-4065-9988-2D02995348C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447;p35">
              <a:extLst>
                <a:ext uri="{FF2B5EF4-FFF2-40B4-BE49-F238E27FC236}">
                  <a16:creationId xmlns:a16="http://schemas.microsoft.com/office/drawing/2014/main" id="{683F9D1F-B109-4E00-A1DF-1919EB6FA1B1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42" name="Google Shape;1448;p35">
                <a:extLst>
                  <a:ext uri="{FF2B5EF4-FFF2-40B4-BE49-F238E27FC236}">
                    <a16:creationId xmlns:a16="http://schemas.microsoft.com/office/drawing/2014/main" id="{D38E32BB-8B41-4CA6-A246-7CED2C71B96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1449;p35">
                <a:extLst>
                  <a:ext uri="{FF2B5EF4-FFF2-40B4-BE49-F238E27FC236}">
                    <a16:creationId xmlns:a16="http://schemas.microsoft.com/office/drawing/2014/main" id="{C0B1E0B9-77E0-4D07-A178-2AC78655514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" name="Google Shape;1450;p35">
              <a:extLst>
                <a:ext uri="{FF2B5EF4-FFF2-40B4-BE49-F238E27FC236}">
                  <a16:creationId xmlns:a16="http://schemas.microsoft.com/office/drawing/2014/main" id="{35E152DD-6D68-49CD-AC00-0F073AA05F5D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40" name="Google Shape;1451;p35">
                <a:extLst>
                  <a:ext uri="{FF2B5EF4-FFF2-40B4-BE49-F238E27FC236}">
                    <a16:creationId xmlns:a16="http://schemas.microsoft.com/office/drawing/2014/main" id="{9C875AD5-F89B-43AE-A736-78345BF4BBA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452;p35">
                <a:extLst>
                  <a:ext uri="{FF2B5EF4-FFF2-40B4-BE49-F238E27FC236}">
                    <a16:creationId xmlns:a16="http://schemas.microsoft.com/office/drawing/2014/main" id="{C5E1996D-C876-4096-BEB4-C7C22E1C0AB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1453;p35">
              <a:extLst>
                <a:ext uri="{FF2B5EF4-FFF2-40B4-BE49-F238E27FC236}">
                  <a16:creationId xmlns:a16="http://schemas.microsoft.com/office/drawing/2014/main" id="{A6FEF1A0-9714-40CC-ABBD-0ADD182B4E3A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C94F05C4-734F-4C26-8340-68C4925E48A1}"/>
              </a:ext>
            </a:extLst>
          </p:cNvPr>
          <p:cNvSpPr txBox="1"/>
          <p:nvPr/>
        </p:nvSpPr>
        <p:spPr>
          <a:xfrm>
            <a:off x="3886481" y="1599034"/>
            <a:ext cx="6661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18051D7-D24C-4D2A-B74E-2CC07EF58D0C}"/>
              </a:ext>
            </a:extLst>
          </p:cNvPr>
          <p:cNvSpPr/>
          <p:nvPr/>
        </p:nvSpPr>
        <p:spPr>
          <a:xfrm>
            <a:off x="7892716" y="154004"/>
            <a:ext cx="4296766" cy="5659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69" name="Google Shape;2105;p53">
            <a:extLst>
              <a:ext uri="{FF2B5EF4-FFF2-40B4-BE49-F238E27FC236}">
                <a16:creationId xmlns:a16="http://schemas.microsoft.com/office/drawing/2014/main" id="{4D6A57E9-7003-4F0D-AF04-CA84891E2B8F}"/>
              </a:ext>
            </a:extLst>
          </p:cNvPr>
          <p:cNvSpPr txBox="1"/>
          <p:nvPr/>
        </p:nvSpPr>
        <p:spPr>
          <a:xfrm>
            <a:off x="6684266" y="-23769"/>
            <a:ext cx="5505216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V</a:t>
            </a:r>
            <a:r>
              <a:rPr lang="en-US" sz="2400" b="1" dirty="0" err="1" smtClean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isualisation</a:t>
            </a:r>
            <a:endParaRPr lang="en-US" sz="2400" b="1" dirty="0">
              <a:solidFill>
                <a:schemeClr val="bg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923385"/>
            <a:ext cx="11860696" cy="5573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55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442;p35">
            <a:extLst>
              <a:ext uri="{FF2B5EF4-FFF2-40B4-BE49-F238E27FC236}">
                <a16:creationId xmlns:a16="http://schemas.microsoft.com/office/drawing/2014/main" id="{3383A72F-7C3A-4E23-ADB5-584D724D9541}"/>
              </a:ext>
            </a:extLst>
          </p:cNvPr>
          <p:cNvGrpSpPr/>
          <p:nvPr/>
        </p:nvGrpSpPr>
        <p:grpSpPr>
          <a:xfrm>
            <a:off x="-527291" y="-576011"/>
            <a:ext cx="2762444" cy="3458707"/>
            <a:chOff x="6309526" y="836950"/>
            <a:chExt cx="3505720" cy="5119205"/>
          </a:xfrm>
        </p:grpSpPr>
        <p:sp>
          <p:nvSpPr>
            <p:cNvPr id="16" name="Google Shape;1443;p35">
              <a:extLst>
                <a:ext uri="{FF2B5EF4-FFF2-40B4-BE49-F238E27FC236}">
                  <a16:creationId xmlns:a16="http://schemas.microsoft.com/office/drawing/2014/main" id="{F96C65E9-29E1-4572-9CAC-15D7775486DF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1444;p35">
              <a:extLst>
                <a:ext uri="{FF2B5EF4-FFF2-40B4-BE49-F238E27FC236}">
                  <a16:creationId xmlns:a16="http://schemas.microsoft.com/office/drawing/2014/main" id="{62F3C2BE-3C03-424A-8122-8A93494DEFBD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5" name="Google Shape;1445;p35">
                <a:extLst>
                  <a:ext uri="{FF2B5EF4-FFF2-40B4-BE49-F238E27FC236}">
                    <a16:creationId xmlns:a16="http://schemas.microsoft.com/office/drawing/2014/main" id="{A5CC6E5D-88D8-4F0C-B616-02F16D13979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46;p35">
                <a:extLst>
                  <a:ext uri="{FF2B5EF4-FFF2-40B4-BE49-F238E27FC236}">
                    <a16:creationId xmlns:a16="http://schemas.microsoft.com/office/drawing/2014/main" id="{1EE8D225-9861-45B5-9572-E5CBAF01B63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447;p35">
              <a:extLst>
                <a:ext uri="{FF2B5EF4-FFF2-40B4-BE49-F238E27FC236}">
                  <a16:creationId xmlns:a16="http://schemas.microsoft.com/office/drawing/2014/main" id="{DE38D537-72D1-436A-A97C-12B0B688CA70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3" name="Google Shape;1448;p35">
                <a:extLst>
                  <a:ext uri="{FF2B5EF4-FFF2-40B4-BE49-F238E27FC236}">
                    <a16:creationId xmlns:a16="http://schemas.microsoft.com/office/drawing/2014/main" id="{F2F68D76-186A-4913-82A4-94E16111BD0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1449;p35">
                <a:extLst>
                  <a:ext uri="{FF2B5EF4-FFF2-40B4-BE49-F238E27FC236}">
                    <a16:creationId xmlns:a16="http://schemas.microsoft.com/office/drawing/2014/main" id="{B88FC120-45EA-431D-90FF-06EB1CD2489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" name="Google Shape;1450;p35">
              <a:extLst>
                <a:ext uri="{FF2B5EF4-FFF2-40B4-BE49-F238E27FC236}">
                  <a16:creationId xmlns:a16="http://schemas.microsoft.com/office/drawing/2014/main" id="{E48A0560-EEFA-4FD1-A9AB-77357D16F90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1" name="Google Shape;1451;p35">
                <a:extLst>
                  <a:ext uri="{FF2B5EF4-FFF2-40B4-BE49-F238E27FC236}">
                    <a16:creationId xmlns:a16="http://schemas.microsoft.com/office/drawing/2014/main" id="{A17C4014-ACD2-461A-98DC-8C4E6755541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52;p35">
                <a:extLst>
                  <a:ext uri="{FF2B5EF4-FFF2-40B4-BE49-F238E27FC236}">
                    <a16:creationId xmlns:a16="http://schemas.microsoft.com/office/drawing/2014/main" id="{34906795-2485-4DCE-AE1F-5E9D323BBC4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1453;p35">
              <a:extLst>
                <a:ext uri="{FF2B5EF4-FFF2-40B4-BE49-F238E27FC236}">
                  <a16:creationId xmlns:a16="http://schemas.microsoft.com/office/drawing/2014/main" id="{6CC4B514-2F4B-4EAE-83AA-52A1FF122EFB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442;p35">
            <a:extLst>
              <a:ext uri="{FF2B5EF4-FFF2-40B4-BE49-F238E27FC236}">
                <a16:creationId xmlns:a16="http://schemas.microsoft.com/office/drawing/2014/main" id="{27708322-4DEB-4022-915B-5FDBEA15DE14}"/>
              </a:ext>
            </a:extLst>
          </p:cNvPr>
          <p:cNvGrpSpPr/>
          <p:nvPr/>
        </p:nvGrpSpPr>
        <p:grpSpPr>
          <a:xfrm>
            <a:off x="9429556" y="5307102"/>
            <a:ext cx="2762444" cy="3458707"/>
            <a:chOff x="6309526" y="836950"/>
            <a:chExt cx="3505720" cy="5119205"/>
          </a:xfrm>
        </p:grpSpPr>
        <p:sp>
          <p:nvSpPr>
            <p:cNvPr id="28" name="Google Shape;1443;p35">
              <a:extLst>
                <a:ext uri="{FF2B5EF4-FFF2-40B4-BE49-F238E27FC236}">
                  <a16:creationId xmlns:a16="http://schemas.microsoft.com/office/drawing/2014/main" id="{A3565931-FAD6-40E3-A6DB-1AFB4692893E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" name="Google Shape;1444;p35">
              <a:extLst>
                <a:ext uri="{FF2B5EF4-FFF2-40B4-BE49-F238E27FC236}">
                  <a16:creationId xmlns:a16="http://schemas.microsoft.com/office/drawing/2014/main" id="{A4521215-5B60-4DE3-B401-51F39CBA6C50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37" name="Google Shape;1445;p35">
                <a:extLst>
                  <a:ext uri="{FF2B5EF4-FFF2-40B4-BE49-F238E27FC236}">
                    <a16:creationId xmlns:a16="http://schemas.microsoft.com/office/drawing/2014/main" id="{14A17EAC-9370-424B-9E3B-86071F39EA6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46;p35">
                <a:extLst>
                  <a:ext uri="{FF2B5EF4-FFF2-40B4-BE49-F238E27FC236}">
                    <a16:creationId xmlns:a16="http://schemas.microsoft.com/office/drawing/2014/main" id="{3CF87278-10F1-49A9-9691-F65C9EBF6D2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447;p35">
              <a:extLst>
                <a:ext uri="{FF2B5EF4-FFF2-40B4-BE49-F238E27FC236}">
                  <a16:creationId xmlns:a16="http://schemas.microsoft.com/office/drawing/2014/main" id="{01714AFD-BD34-4EF6-B973-5CDB098A737F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35" name="Google Shape;1448;p35">
                <a:extLst>
                  <a:ext uri="{FF2B5EF4-FFF2-40B4-BE49-F238E27FC236}">
                    <a16:creationId xmlns:a16="http://schemas.microsoft.com/office/drawing/2014/main" id="{20486960-5030-4F12-B0B9-53170892564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449;p35">
                <a:extLst>
                  <a:ext uri="{FF2B5EF4-FFF2-40B4-BE49-F238E27FC236}">
                    <a16:creationId xmlns:a16="http://schemas.microsoft.com/office/drawing/2014/main" id="{7CD382C9-D124-4604-9A6B-2AFB153559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" name="Google Shape;1450;p35">
              <a:extLst>
                <a:ext uri="{FF2B5EF4-FFF2-40B4-BE49-F238E27FC236}">
                  <a16:creationId xmlns:a16="http://schemas.microsoft.com/office/drawing/2014/main" id="{086F0076-9FBA-4DAC-8095-109322AB2CD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33" name="Google Shape;1451;p35">
                <a:extLst>
                  <a:ext uri="{FF2B5EF4-FFF2-40B4-BE49-F238E27FC236}">
                    <a16:creationId xmlns:a16="http://schemas.microsoft.com/office/drawing/2014/main" id="{A8C49C4C-8D11-4C84-844D-49926AC38E9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52;p35">
                <a:extLst>
                  <a:ext uri="{FF2B5EF4-FFF2-40B4-BE49-F238E27FC236}">
                    <a16:creationId xmlns:a16="http://schemas.microsoft.com/office/drawing/2014/main" id="{3535FC48-E757-4E44-9D5F-318511D4B7E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453;p35">
              <a:extLst>
                <a:ext uri="{FF2B5EF4-FFF2-40B4-BE49-F238E27FC236}">
                  <a16:creationId xmlns:a16="http://schemas.microsoft.com/office/drawing/2014/main" id="{368FC293-EA1C-459E-A9E9-5646186843AF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8C58EC-12F9-4681-B0A7-CE2B4E89D618}"/>
              </a:ext>
            </a:extLst>
          </p:cNvPr>
          <p:cNvSpPr/>
          <p:nvPr/>
        </p:nvSpPr>
        <p:spPr>
          <a:xfrm>
            <a:off x="7892716" y="154004"/>
            <a:ext cx="4296766" cy="5659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41" name="Google Shape;2105;p53">
            <a:extLst>
              <a:ext uri="{FF2B5EF4-FFF2-40B4-BE49-F238E27FC236}">
                <a16:creationId xmlns:a16="http://schemas.microsoft.com/office/drawing/2014/main" id="{FCFDAF5E-9B21-40E7-B7C9-BD9AFA8EA520}"/>
              </a:ext>
            </a:extLst>
          </p:cNvPr>
          <p:cNvSpPr txBox="1"/>
          <p:nvPr/>
        </p:nvSpPr>
        <p:spPr>
          <a:xfrm>
            <a:off x="7003477" y="-12700"/>
            <a:ext cx="5186005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chemeClr val="bg1"/>
                </a:solidFill>
                <a:latin typeface="IBM Plex Mono"/>
                <a:ea typeface="IBM Plex Mono"/>
                <a:cs typeface="IBM Plex Mono"/>
                <a:sym typeface="IBM Plex Mono"/>
              </a:rPr>
              <a:t>Visualisation</a:t>
            </a:r>
            <a:endParaRPr lang="en-US" sz="2800" b="1" dirty="0">
              <a:solidFill>
                <a:schemeClr val="bg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" y="318052"/>
            <a:ext cx="5647178" cy="33224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7" y="1784747"/>
            <a:ext cx="5653473" cy="3431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" y="3769924"/>
            <a:ext cx="5647178" cy="319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147438" y="2205268"/>
            <a:ext cx="4125432" cy="20207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5333" dirty="0" smtClean="0">
                <a:solidFill>
                  <a:srgbClr val="002060"/>
                </a:solidFill>
              </a:rPr>
              <a:t>04. </a:t>
            </a:r>
            <a:r>
              <a:rPr lang="en" sz="5333" dirty="0">
                <a:solidFill>
                  <a:srgbClr val="002060"/>
                </a:solidFill>
              </a:rPr>
              <a:t>conclusion</a:t>
            </a:r>
            <a:endParaRPr sz="5333" dirty="0">
              <a:solidFill>
                <a:srgbClr val="00206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D32948-D608-4F9B-BE2F-06D8E9CD1C03}"/>
              </a:ext>
            </a:extLst>
          </p:cNvPr>
          <p:cNvGrpSpPr/>
          <p:nvPr/>
        </p:nvGrpSpPr>
        <p:grpSpPr>
          <a:xfrm>
            <a:off x="5858784" y="1772791"/>
            <a:ext cx="6321301" cy="4505671"/>
            <a:chOff x="5858784" y="1772791"/>
            <a:chExt cx="6321301" cy="4505671"/>
          </a:xfrm>
        </p:grpSpPr>
        <p:grpSp>
          <p:nvGrpSpPr>
            <p:cNvPr id="700" name="Google Shape;700;p31"/>
            <p:cNvGrpSpPr/>
            <p:nvPr/>
          </p:nvGrpSpPr>
          <p:grpSpPr>
            <a:xfrm>
              <a:off x="5858784" y="4199993"/>
              <a:ext cx="1628080" cy="1626929"/>
              <a:chOff x="4394088" y="3299519"/>
              <a:chExt cx="1221060" cy="1220197"/>
            </a:xfrm>
          </p:grpSpPr>
          <p:sp>
            <p:nvSpPr>
              <p:cNvPr id="701" name="Google Shape;701;p31"/>
              <p:cNvSpPr/>
              <p:nvPr/>
            </p:nvSpPr>
            <p:spPr>
              <a:xfrm>
                <a:off x="5004504" y="3380350"/>
                <a:ext cx="610644" cy="1139359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28995" extrusionOk="0">
                    <a:moveTo>
                      <a:pt x="7768" y="1"/>
                    </a:moveTo>
                    <a:lnTo>
                      <a:pt x="5740" y="3515"/>
                    </a:lnTo>
                    <a:cubicBezTo>
                      <a:pt x="9175" y="5492"/>
                      <a:pt x="11486" y="9203"/>
                      <a:pt x="11486" y="13457"/>
                    </a:cubicBezTo>
                    <a:cubicBezTo>
                      <a:pt x="11486" y="19799"/>
                      <a:pt x="6343" y="24939"/>
                      <a:pt x="1" y="24939"/>
                    </a:cubicBezTo>
                    <a:lnTo>
                      <a:pt x="1" y="28995"/>
                    </a:lnTo>
                    <a:cubicBezTo>
                      <a:pt x="8579" y="28995"/>
                      <a:pt x="15539" y="22035"/>
                      <a:pt x="15539" y="13457"/>
                    </a:cubicBezTo>
                    <a:cubicBezTo>
                      <a:pt x="15539" y="7707"/>
                      <a:pt x="12412" y="2685"/>
                      <a:pt x="776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4394088" y="3909150"/>
                <a:ext cx="610448" cy="610566"/>
              </a:xfrm>
              <a:custGeom>
                <a:avLst/>
                <a:gdLst/>
                <a:ahLst/>
                <a:cxnLst/>
                <a:rect l="l" t="t" r="r" b="b"/>
                <a:pathLst>
                  <a:path w="15535" h="15538" extrusionOk="0">
                    <a:moveTo>
                      <a:pt x="0" y="0"/>
                    </a:moveTo>
                    <a:cubicBezTo>
                      <a:pt x="0" y="4117"/>
                      <a:pt x="1641" y="8076"/>
                      <a:pt x="4551" y="10984"/>
                    </a:cubicBezTo>
                    <a:cubicBezTo>
                      <a:pt x="7462" y="13894"/>
                      <a:pt x="11418" y="15538"/>
                      <a:pt x="15535" y="15538"/>
                    </a:cubicBezTo>
                    <a:lnTo>
                      <a:pt x="15535" y="11482"/>
                    </a:lnTo>
                    <a:cubicBezTo>
                      <a:pt x="9196" y="11482"/>
                      <a:pt x="4053" y="6342"/>
                      <a:pt x="4053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4394088" y="3299519"/>
                <a:ext cx="915691" cy="609662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5515" extrusionOk="0">
                    <a:moveTo>
                      <a:pt x="15601" y="0"/>
                    </a:moveTo>
                    <a:cubicBezTo>
                      <a:pt x="10214" y="0"/>
                      <a:pt x="4947" y="2787"/>
                      <a:pt x="2078" y="7750"/>
                    </a:cubicBezTo>
                    <a:cubicBezTo>
                      <a:pt x="721" y="10104"/>
                      <a:pt x="0" y="12790"/>
                      <a:pt x="0" y="15514"/>
                    </a:cubicBezTo>
                    <a:lnTo>
                      <a:pt x="4053" y="15514"/>
                    </a:lnTo>
                    <a:cubicBezTo>
                      <a:pt x="4053" y="9168"/>
                      <a:pt x="9196" y="4031"/>
                      <a:pt x="15535" y="4031"/>
                    </a:cubicBezTo>
                    <a:cubicBezTo>
                      <a:pt x="17627" y="4031"/>
                      <a:pt x="19590" y="4588"/>
                      <a:pt x="21274" y="5572"/>
                    </a:cubicBezTo>
                    <a:lnTo>
                      <a:pt x="23302" y="2058"/>
                    </a:lnTo>
                    <a:cubicBezTo>
                      <a:pt x="20882" y="662"/>
                      <a:pt x="18227" y="0"/>
                      <a:pt x="1560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5D3B07-600A-42BB-A794-551D31255C69}"/>
                </a:ext>
              </a:extLst>
            </p:cNvPr>
            <p:cNvGrpSpPr/>
            <p:nvPr/>
          </p:nvGrpSpPr>
          <p:grpSpPr>
            <a:xfrm>
              <a:off x="6045801" y="1772791"/>
              <a:ext cx="6134284" cy="4505671"/>
              <a:chOff x="6045801" y="1772791"/>
              <a:chExt cx="6134284" cy="4505671"/>
            </a:xfrm>
          </p:grpSpPr>
          <p:grpSp>
            <p:nvGrpSpPr>
              <p:cNvPr id="682" name="Google Shape;682;p31"/>
              <p:cNvGrpSpPr/>
              <p:nvPr/>
            </p:nvGrpSpPr>
            <p:grpSpPr>
              <a:xfrm>
                <a:off x="6045801" y="5751199"/>
                <a:ext cx="6134284" cy="200600"/>
                <a:chOff x="0" y="4397412"/>
                <a:chExt cx="4600713" cy="150450"/>
              </a:xfrm>
            </p:grpSpPr>
            <p:sp>
              <p:nvSpPr>
                <p:cNvPr id="683" name="Google Shape;683;p31"/>
                <p:cNvSpPr/>
                <p:nvPr/>
              </p:nvSpPr>
              <p:spPr>
                <a:xfrm>
                  <a:off x="0" y="4397412"/>
                  <a:ext cx="4600713" cy="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02" h="69" extrusionOk="0">
                      <a:moveTo>
                        <a:pt x="0" y="1"/>
                      </a:moveTo>
                      <a:lnTo>
                        <a:pt x="0" y="69"/>
                      </a:lnTo>
                      <a:lnTo>
                        <a:pt x="131401" y="69"/>
                      </a:lnTo>
                      <a:lnTo>
                        <a:pt x="13140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4" name="Google Shape;684;p31"/>
                <p:cNvSpPr/>
                <p:nvPr/>
              </p:nvSpPr>
              <p:spPr>
                <a:xfrm>
                  <a:off x="755786" y="4545586"/>
                  <a:ext cx="305519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6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8726" y="65"/>
                      </a:lnTo>
                      <a:lnTo>
                        <a:pt x="872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5" name="Google Shape;685;p31"/>
                <p:cNvSpPr/>
                <p:nvPr/>
              </p:nvSpPr>
              <p:spPr>
                <a:xfrm>
                  <a:off x="1619552" y="4536412"/>
                  <a:ext cx="497808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8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14217" y="65"/>
                      </a:lnTo>
                      <a:lnTo>
                        <a:pt x="14217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6" name="Google Shape;686;p31"/>
                <p:cNvSpPr/>
                <p:nvPr/>
              </p:nvSpPr>
              <p:spPr>
                <a:xfrm>
                  <a:off x="1070481" y="4460119"/>
                  <a:ext cx="175833" cy="2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2" h="66" extrusionOk="0">
                      <a:moveTo>
                        <a:pt x="1" y="1"/>
                      </a:moveTo>
                      <a:lnTo>
                        <a:pt x="1" y="65"/>
                      </a:lnTo>
                      <a:lnTo>
                        <a:pt x="5022" y="65"/>
                      </a:lnTo>
                      <a:lnTo>
                        <a:pt x="502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7" name="Google Shape;687;p31"/>
                <p:cNvSpPr/>
                <p:nvPr/>
              </p:nvSpPr>
              <p:spPr>
                <a:xfrm>
                  <a:off x="2732853" y="4514424"/>
                  <a:ext cx="418259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6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11946" y="65"/>
                      </a:lnTo>
                      <a:lnTo>
                        <a:pt x="11946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BBC2FC9-E3C4-4F49-9089-96CB9B5C1655}"/>
                  </a:ext>
                </a:extLst>
              </p:cNvPr>
              <p:cNvGrpSpPr/>
              <p:nvPr/>
            </p:nvGrpSpPr>
            <p:grpSpPr>
              <a:xfrm>
                <a:off x="6226800" y="1772791"/>
                <a:ext cx="4836435" cy="4505671"/>
                <a:chOff x="6226800" y="1772791"/>
                <a:chExt cx="4836435" cy="4505671"/>
              </a:xfrm>
            </p:grpSpPr>
            <p:grpSp>
              <p:nvGrpSpPr>
                <p:cNvPr id="688" name="Google Shape;688;p31"/>
                <p:cNvGrpSpPr/>
                <p:nvPr/>
              </p:nvGrpSpPr>
              <p:grpSpPr>
                <a:xfrm>
                  <a:off x="6954298" y="1772791"/>
                  <a:ext cx="4108937" cy="3676764"/>
                  <a:chOff x="5215723" y="1479118"/>
                  <a:chExt cx="3081703" cy="2757573"/>
                </a:xfrm>
              </p:grpSpPr>
              <p:grpSp>
                <p:nvGrpSpPr>
                  <p:cNvPr id="689" name="Google Shape;689;p31"/>
                  <p:cNvGrpSpPr/>
                  <p:nvPr/>
                </p:nvGrpSpPr>
                <p:grpSpPr>
                  <a:xfrm>
                    <a:off x="5215723" y="1707350"/>
                    <a:ext cx="3081703" cy="2529341"/>
                    <a:chOff x="5150194" y="1591500"/>
                    <a:chExt cx="3081703" cy="2529341"/>
                  </a:xfrm>
                </p:grpSpPr>
                <p:sp>
                  <p:nvSpPr>
                    <p:cNvPr id="690" name="Google Shape;690;p31"/>
                    <p:cNvSpPr/>
                    <p:nvPr/>
                  </p:nvSpPr>
                  <p:spPr>
                    <a:xfrm>
                      <a:off x="5150194" y="1591500"/>
                      <a:ext cx="1147444" cy="2529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40" h="64368" extrusionOk="0">
                          <a:moveTo>
                            <a:pt x="45240" y="58"/>
                          </a:moveTo>
                          <a:cubicBezTo>
                            <a:pt x="45926" y="58"/>
                            <a:pt x="46482" y="614"/>
                            <a:pt x="46482" y="1299"/>
                          </a:cubicBezTo>
                          <a:lnTo>
                            <a:pt x="46482" y="63068"/>
                          </a:lnTo>
                          <a:cubicBezTo>
                            <a:pt x="46482" y="63753"/>
                            <a:pt x="45926" y="64310"/>
                            <a:pt x="45240" y="64310"/>
                          </a:cubicBezTo>
                          <a:lnTo>
                            <a:pt x="1299" y="64310"/>
                          </a:lnTo>
                          <a:cubicBezTo>
                            <a:pt x="615" y="64310"/>
                            <a:pt x="58" y="63753"/>
                            <a:pt x="58" y="63068"/>
                          </a:cubicBezTo>
                          <a:lnTo>
                            <a:pt x="58" y="1299"/>
                          </a:lnTo>
                          <a:cubicBezTo>
                            <a:pt x="58" y="614"/>
                            <a:pt x="615" y="58"/>
                            <a:pt x="1299" y="58"/>
                          </a:cubicBezTo>
                          <a:close/>
                          <a:moveTo>
                            <a:pt x="1299" y="0"/>
                          </a:moveTo>
                          <a:cubicBezTo>
                            <a:pt x="582" y="0"/>
                            <a:pt x="0" y="582"/>
                            <a:pt x="0" y="1299"/>
                          </a:cubicBezTo>
                          <a:lnTo>
                            <a:pt x="0" y="63068"/>
                          </a:lnTo>
                          <a:cubicBezTo>
                            <a:pt x="0" y="63786"/>
                            <a:pt x="582" y="64368"/>
                            <a:pt x="1299" y="64368"/>
                          </a:cubicBezTo>
                          <a:lnTo>
                            <a:pt x="45240" y="64368"/>
                          </a:lnTo>
                          <a:cubicBezTo>
                            <a:pt x="45958" y="64368"/>
                            <a:pt x="46539" y="63786"/>
                            <a:pt x="46539" y="63068"/>
                          </a:cubicBezTo>
                          <a:lnTo>
                            <a:pt x="46539" y="1299"/>
                          </a:lnTo>
                          <a:cubicBezTo>
                            <a:pt x="46539" y="582"/>
                            <a:pt x="45958" y="0"/>
                            <a:pt x="45240" y="0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1" name="Google Shape;691;p31"/>
                    <p:cNvSpPr/>
                    <p:nvPr/>
                  </p:nvSpPr>
                  <p:spPr>
                    <a:xfrm>
                      <a:off x="6402990" y="1591500"/>
                      <a:ext cx="1828907" cy="2529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43" h="64368" extrusionOk="0">
                          <a:moveTo>
                            <a:pt x="45243" y="58"/>
                          </a:moveTo>
                          <a:cubicBezTo>
                            <a:pt x="45928" y="58"/>
                            <a:pt x="46485" y="614"/>
                            <a:pt x="46485" y="1299"/>
                          </a:cubicBezTo>
                          <a:lnTo>
                            <a:pt x="46485" y="63068"/>
                          </a:lnTo>
                          <a:cubicBezTo>
                            <a:pt x="46485" y="63753"/>
                            <a:pt x="45928" y="64310"/>
                            <a:pt x="45243" y="64310"/>
                          </a:cubicBezTo>
                          <a:lnTo>
                            <a:pt x="1299" y="64310"/>
                          </a:lnTo>
                          <a:cubicBezTo>
                            <a:pt x="617" y="64310"/>
                            <a:pt x="57" y="63753"/>
                            <a:pt x="57" y="63068"/>
                          </a:cubicBezTo>
                          <a:lnTo>
                            <a:pt x="57" y="1299"/>
                          </a:lnTo>
                          <a:cubicBezTo>
                            <a:pt x="57" y="614"/>
                            <a:pt x="617" y="58"/>
                            <a:pt x="1299" y="58"/>
                          </a:cubicBezTo>
                          <a:close/>
                          <a:moveTo>
                            <a:pt x="1299" y="0"/>
                          </a:moveTo>
                          <a:cubicBezTo>
                            <a:pt x="585" y="0"/>
                            <a:pt x="0" y="582"/>
                            <a:pt x="0" y="1299"/>
                          </a:cubicBezTo>
                          <a:lnTo>
                            <a:pt x="0" y="63068"/>
                          </a:lnTo>
                          <a:cubicBezTo>
                            <a:pt x="0" y="63786"/>
                            <a:pt x="585" y="64368"/>
                            <a:pt x="1299" y="64368"/>
                          </a:cubicBezTo>
                          <a:lnTo>
                            <a:pt x="45243" y="64368"/>
                          </a:lnTo>
                          <a:cubicBezTo>
                            <a:pt x="45961" y="64368"/>
                            <a:pt x="46542" y="63786"/>
                            <a:pt x="46542" y="63068"/>
                          </a:cubicBezTo>
                          <a:lnTo>
                            <a:pt x="46542" y="1299"/>
                          </a:lnTo>
                          <a:cubicBezTo>
                            <a:pt x="46542" y="582"/>
                            <a:pt x="45961" y="0"/>
                            <a:pt x="45243" y="0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grpSp>
                <p:nvGrpSpPr>
                  <p:cNvPr id="692" name="Google Shape;692;p31"/>
                  <p:cNvGrpSpPr/>
                  <p:nvPr/>
                </p:nvGrpSpPr>
                <p:grpSpPr>
                  <a:xfrm>
                    <a:off x="5723516" y="1479118"/>
                    <a:ext cx="2288423" cy="1787926"/>
                    <a:chOff x="5723516" y="1479118"/>
                    <a:chExt cx="2288423" cy="1787926"/>
                  </a:xfrm>
                </p:grpSpPr>
                <p:sp>
                  <p:nvSpPr>
                    <p:cNvPr id="693" name="Google Shape;693;p31"/>
                    <p:cNvSpPr/>
                    <p:nvPr/>
                  </p:nvSpPr>
                  <p:spPr>
                    <a:xfrm>
                      <a:off x="5723516" y="1479118"/>
                      <a:ext cx="2288423" cy="291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237" h="7413" extrusionOk="0">
                          <a:moveTo>
                            <a:pt x="1756" y="1"/>
                          </a:moveTo>
                          <a:cubicBezTo>
                            <a:pt x="791" y="1"/>
                            <a:pt x="1" y="794"/>
                            <a:pt x="1" y="1760"/>
                          </a:cubicBezTo>
                          <a:lnTo>
                            <a:pt x="1" y="7413"/>
                          </a:lnTo>
                          <a:lnTo>
                            <a:pt x="58237" y="7413"/>
                          </a:lnTo>
                          <a:lnTo>
                            <a:pt x="58237" y="1760"/>
                          </a:lnTo>
                          <a:cubicBezTo>
                            <a:pt x="58237" y="794"/>
                            <a:pt x="57448" y="1"/>
                            <a:pt x="56482" y="1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4" name="Google Shape;694;p31"/>
                    <p:cNvSpPr/>
                    <p:nvPr/>
                  </p:nvSpPr>
                  <p:spPr>
                    <a:xfrm>
                      <a:off x="6229445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9" y="0"/>
                          </a:moveTo>
                          <a:cubicBezTo>
                            <a:pt x="597" y="0"/>
                            <a:pt x="1" y="595"/>
                            <a:pt x="1" y="1328"/>
                          </a:cubicBezTo>
                          <a:cubicBezTo>
                            <a:pt x="1" y="2060"/>
                            <a:pt x="597" y="2656"/>
                            <a:pt x="1329" y="2656"/>
                          </a:cubicBezTo>
                          <a:cubicBezTo>
                            <a:pt x="2065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5" y="0"/>
                            <a:pt x="132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5" name="Google Shape;695;p31"/>
                    <p:cNvSpPr/>
                    <p:nvPr/>
                  </p:nvSpPr>
                  <p:spPr>
                    <a:xfrm>
                      <a:off x="6044560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8" y="0"/>
                          </a:moveTo>
                          <a:cubicBezTo>
                            <a:pt x="596" y="0"/>
                            <a:pt x="0" y="595"/>
                            <a:pt x="0" y="1328"/>
                          </a:cubicBezTo>
                          <a:cubicBezTo>
                            <a:pt x="0" y="2060"/>
                            <a:pt x="596" y="2656"/>
                            <a:pt x="1328" y="2656"/>
                          </a:cubicBezTo>
                          <a:cubicBezTo>
                            <a:pt x="2060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0" y="0"/>
                            <a:pt x="132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6" name="Google Shape;696;p31"/>
                    <p:cNvSpPr/>
                    <p:nvPr/>
                  </p:nvSpPr>
                  <p:spPr>
                    <a:xfrm>
                      <a:off x="5859635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9" y="0"/>
                          </a:moveTo>
                          <a:cubicBezTo>
                            <a:pt x="593" y="0"/>
                            <a:pt x="0" y="595"/>
                            <a:pt x="0" y="1328"/>
                          </a:cubicBezTo>
                          <a:cubicBezTo>
                            <a:pt x="0" y="2060"/>
                            <a:pt x="593" y="2656"/>
                            <a:pt x="1329" y="2656"/>
                          </a:cubicBezTo>
                          <a:cubicBezTo>
                            <a:pt x="2061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1" y="0"/>
                            <a:pt x="1329" y="0"/>
                          </a:cubicBez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7" name="Google Shape;697;p31"/>
                    <p:cNvSpPr/>
                    <p:nvPr/>
                  </p:nvSpPr>
                  <p:spPr>
                    <a:xfrm>
                      <a:off x="5723516" y="1770377"/>
                      <a:ext cx="2288423" cy="14966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237" h="38088" extrusionOk="0">
                          <a:moveTo>
                            <a:pt x="1" y="1"/>
                          </a:moveTo>
                          <a:lnTo>
                            <a:pt x="1" y="36332"/>
                          </a:lnTo>
                          <a:cubicBezTo>
                            <a:pt x="1" y="37297"/>
                            <a:pt x="791" y="38087"/>
                            <a:pt x="1756" y="38087"/>
                          </a:cubicBezTo>
                          <a:lnTo>
                            <a:pt x="56482" y="38087"/>
                          </a:lnTo>
                          <a:cubicBezTo>
                            <a:pt x="57448" y="38087"/>
                            <a:pt x="58237" y="37297"/>
                            <a:pt x="58237" y="36332"/>
                          </a:cubicBezTo>
                          <a:lnTo>
                            <a:pt x="58237" y="1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</p:grpSp>
            <p:sp>
              <p:nvSpPr>
                <p:cNvPr id="704" name="Google Shape;704;p31"/>
                <p:cNvSpPr/>
                <p:nvPr/>
              </p:nvSpPr>
              <p:spPr>
                <a:xfrm>
                  <a:off x="6226800" y="4316203"/>
                  <a:ext cx="3457" cy="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52" extrusionOk="0">
                      <a:moveTo>
                        <a:pt x="65" y="1"/>
                      </a:moveTo>
                      <a:cubicBezTo>
                        <a:pt x="54" y="1"/>
                        <a:pt x="40" y="4"/>
                        <a:pt x="29" y="12"/>
                      </a:cubicBezTo>
                      <a:cubicBezTo>
                        <a:pt x="4" y="30"/>
                        <a:pt x="0" y="65"/>
                        <a:pt x="19" y="90"/>
                      </a:cubicBezTo>
                      <a:cubicBezTo>
                        <a:pt x="32" y="112"/>
                        <a:pt x="50" y="130"/>
                        <a:pt x="65" y="152"/>
                      </a:cubicBezTo>
                      <a:lnTo>
                        <a:pt x="6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5" name="Google Shape;705;p31"/>
                <p:cNvSpPr/>
                <p:nvPr/>
              </p:nvSpPr>
              <p:spPr>
                <a:xfrm>
                  <a:off x="10737187" y="4169553"/>
                  <a:ext cx="3405" cy="6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26" extrusionOk="0">
                      <a:moveTo>
                        <a:pt x="0" y="0"/>
                      </a:moveTo>
                      <a:lnTo>
                        <a:pt x="0" y="126"/>
                      </a:lnTo>
                      <a:cubicBezTo>
                        <a:pt x="18" y="126"/>
                        <a:pt x="36" y="116"/>
                        <a:pt x="47" y="98"/>
                      </a:cubicBezTo>
                      <a:cubicBezTo>
                        <a:pt x="65" y="73"/>
                        <a:pt x="58" y="36"/>
                        <a:pt x="29" y="18"/>
                      </a:cubicBezTo>
                      <a:cubicBezTo>
                        <a:pt x="18" y="15"/>
                        <a:pt x="11" y="8"/>
                        <a:pt x="0" y="0"/>
                      </a:cubicBezTo>
                      <a:close/>
                    </a:path>
                  </a:pathLst>
                </a:custGeom>
                <a:solidFill>
                  <a:srgbClr val="FEFE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6" name="Google Shape;706;p31"/>
                <p:cNvSpPr/>
                <p:nvPr/>
              </p:nvSpPr>
              <p:spPr>
                <a:xfrm>
                  <a:off x="6226800" y="2890771"/>
                  <a:ext cx="3457" cy="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23" extrusionOk="0">
                      <a:moveTo>
                        <a:pt x="65" y="0"/>
                      </a:moveTo>
                      <a:cubicBezTo>
                        <a:pt x="54" y="4"/>
                        <a:pt x="47" y="7"/>
                        <a:pt x="37" y="15"/>
                      </a:cubicBezTo>
                      <a:cubicBezTo>
                        <a:pt x="11" y="29"/>
                        <a:pt x="0" y="65"/>
                        <a:pt x="15" y="90"/>
                      </a:cubicBezTo>
                      <a:cubicBezTo>
                        <a:pt x="25" y="111"/>
                        <a:pt x="44" y="122"/>
                        <a:pt x="65" y="122"/>
                      </a:cubicBez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D6E4F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7" name="Google Shape;707;p31"/>
                <p:cNvSpPr/>
                <p:nvPr/>
              </p:nvSpPr>
              <p:spPr>
                <a:xfrm>
                  <a:off x="10737187" y="3358441"/>
                  <a:ext cx="3405" cy="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52" extrusionOk="0">
                      <a:moveTo>
                        <a:pt x="0" y="0"/>
                      </a:moveTo>
                      <a:lnTo>
                        <a:pt x="0" y="151"/>
                      </a:lnTo>
                      <a:cubicBezTo>
                        <a:pt x="15" y="134"/>
                        <a:pt x="29" y="112"/>
                        <a:pt x="43" y="94"/>
                      </a:cubicBezTo>
                      <a:cubicBezTo>
                        <a:pt x="65" y="69"/>
                        <a:pt x="58" y="33"/>
                        <a:pt x="36" y="15"/>
                      </a:cubicBezTo>
                      <a:cubicBezTo>
                        <a:pt x="25" y="8"/>
                        <a:pt x="1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CDDF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708" name="Google Shape;708;p31"/>
                <p:cNvGrpSpPr/>
                <p:nvPr/>
              </p:nvGrpSpPr>
              <p:grpSpPr>
                <a:xfrm>
                  <a:off x="6280541" y="2221280"/>
                  <a:ext cx="4507219" cy="3084133"/>
                  <a:chOff x="4710406" y="1815485"/>
                  <a:chExt cx="3380414" cy="2313100"/>
                </a:xfrm>
              </p:grpSpPr>
              <p:sp>
                <p:nvSpPr>
                  <p:cNvPr id="709" name="Google Shape;709;p31"/>
                  <p:cNvSpPr/>
                  <p:nvPr/>
                </p:nvSpPr>
                <p:spPr>
                  <a:xfrm>
                    <a:off x="4710406" y="1815485"/>
                    <a:ext cx="3380234" cy="231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22" h="58865" extrusionOk="0">
                        <a:moveTo>
                          <a:pt x="2190" y="1"/>
                        </a:moveTo>
                        <a:cubicBezTo>
                          <a:pt x="987" y="1"/>
                          <a:pt x="0" y="983"/>
                          <a:pt x="0" y="2186"/>
                        </a:cubicBezTo>
                        <a:lnTo>
                          <a:pt x="0" y="56679"/>
                        </a:lnTo>
                        <a:cubicBezTo>
                          <a:pt x="0" y="57881"/>
                          <a:pt x="987" y="58865"/>
                          <a:pt x="2190" y="58865"/>
                        </a:cubicBezTo>
                        <a:lnTo>
                          <a:pt x="83832" y="58865"/>
                        </a:lnTo>
                        <a:cubicBezTo>
                          <a:pt x="85034" y="58865"/>
                          <a:pt x="86021" y="57881"/>
                          <a:pt x="86021" y="56679"/>
                        </a:cubicBezTo>
                        <a:lnTo>
                          <a:pt x="86021" y="2186"/>
                        </a:lnTo>
                        <a:cubicBezTo>
                          <a:pt x="86021" y="983"/>
                          <a:pt x="85034" y="1"/>
                          <a:pt x="83832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 w="9525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10" name="Google Shape;710;p31"/>
                  <p:cNvSpPr/>
                  <p:nvPr/>
                </p:nvSpPr>
                <p:spPr>
                  <a:xfrm>
                    <a:off x="4710425" y="2037750"/>
                    <a:ext cx="3380234" cy="1927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22" h="49060" extrusionOk="0">
                        <a:moveTo>
                          <a:pt x="0" y="1"/>
                        </a:moveTo>
                        <a:lnTo>
                          <a:pt x="0" y="49059"/>
                        </a:lnTo>
                        <a:lnTo>
                          <a:pt x="86021" y="49059"/>
                        </a:lnTo>
                        <a:lnTo>
                          <a:pt x="86021" y="1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grpSp>
                <p:nvGrpSpPr>
                  <p:cNvPr id="711" name="Google Shape;711;p31"/>
                  <p:cNvGrpSpPr/>
                  <p:nvPr/>
                </p:nvGrpSpPr>
                <p:grpSpPr>
                  <a:xfrm>
                    <a:off x="4710585" y="2281922"/>
                    <a:ext cx="3380235" cy="1683652"/>
                    <a:chOff x="4710585" y="2281922"/>
                    <a:chExt cx="3380235" cy="1683652"/>
                  </a:xfrm>
                </p:grpSpPr>
                <p:sp>
                  <p:nvSpPr>
                    <p:cNvPr id="712" name="Google Shape;712;p31"/>
                    <p:cNvSpPr/>
                    <p:nvPr/>
                  </p:nvSpPr>
                  <p:spPr>
                    <a:xfrm>
                      <a:off x="4710585" y="3230006"/>
                      <a:ext cx="3380234" cy="4472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022" h="11383" extrusionOk="0">
                          <a:moveTo>
                            <a:pt x="84485" y="464"/>
                          </a:moveTo>
                          <a:lnTo>
                            <a:pt x="84485" y="582"/>
                          </a:lnTo>
                          <a:cubicBezTo>
                            <a:pt x="85006" y="769"/>
                            <a:pt x="85512" y="1009"/>
                            <a:pt x="85989" y="1304"/>
                          </a:cubicBezTo>
                          <a:cubicBezTo>
                            <a:pt x="86000" y="1311"/>
                            <a:pt x="86011" y="1314"/>
                            <a:pt x="86021" y="1314"/>
                          </a:cubicBezTo>
                          <a:lnTo>
                            <a:pt x="86021" y="1188"/>
                          </a:lnTo>
                          <a:cubicBezTo>
                            <a:pt x="85534" y="890"/>
                            <a:pt x="85017" y="650"/>
                            <a:pt x="84485" y="464"/>
                          </a:cubicBezTo>
                          <a:close/>
                          <a:moveTo>
                            <a:pt x="0" y="3988"/>
                          </a:moveTo>
                          <a:lnTo>
                            <a:pt x="0" y="4139"/>
                          </a:lnTo>
                          <a:cubicBezTo>
                            <a:pt x="467" y="4760"/>
                            <a:pt x="980" y="5348"/>
                            <a:pt x="1536" y="5898"/>
                          </a:cubicBezTo>
                          <a:lnTo>
                            <a:pt x="1536" y="5740"/>
                          </a:lnTo>
                          <a:cubicBezTo>
                            <a:pt x="994" y="5194"/>
                            <a:pt x="499" y="4620"/>
                            <a:pt x="47" y="4009"/>
                          </a:cubicBezTo>
                          <a:cubicBezTo>
                            <a:pt x="36" y="3996"/>
                            <a:pt x="18" y="3988"/>
                            <a:pt x="0" y="3988"/>
                          </a:cubicBezTo>
                          <a:close/>
                          <a:moveTo>
                            <a:pt x="81772" y="0"/>
                          </a:moveTo>
                          <a:cubicBezTo>
                            <a:pt x="80738" y="0"/>
                            <a:pt x="79708" y="201"/>
                            <a:pt x="78764" y="603"/>
                          </a:cubicBezTo>
                          <a:cubicBezTo>
                            <a:pt x="77540" y="1131"/>
                            <a:pt x="76470" y="1971"/>
                            <a:pt x="75437" y="2785"/>
                          </a:cubicBezTo>
                          <a:cubicBezTo>
                            <a:pt x="74690" y="3375"/>
                            <a:pt x="73918" y="3984"/>
                            <a:pt x="73093" y="4469"/>
                          </a:cubicBezTo>
                          <a:cubicBezTo>
                            <a:pt x="71201" y="5578"/>
                            <a:pt x="68918" y="6128"/>
                            <a:pt x="66183" y="6128"/>
                          </a:cubicBezTo>
                          <a:cubicBezTo>
                            <a:pt x="64687" y="6128"/>
                            <a:pt x="63054" y="5966"/>
                            <a:pt x="61276" y="5636"/>
                          </a:cubicBezTo>
                          <a:cubicBezTo>
                            <a:pt x="59949" y="5388"/>
                            <a:pt x="58603" y="5076"/>
                            <a:pt x="57304" y="4774"/>
                          </a:cubicBezTo>
                          <a:cubicBezTo>
                            <a:pt x="54662" y="4160"/>
                            <a:pt x="51930" y="3525"/>
                            <a:pt x="49203" y="3418"/>
                          </a:cubicBezTo>
                          <a:cubicBezTo>
                            <a:pt x="48911" y="3406"/>
                            <a:pt x="48625" y="3399"/>
                            <a:pt x="48337" y="3399"/>
                          </a:cubicBezTo>
                          <a:cubicBezTo>
                            <a:pt x="46183" y="3399"/>
                            <a:pt x="44066" y="3711"/>
                            <a:pt x="41980" y="4207"/>
                          </a:cubicBezTo>
                          <a:lnTo>
                            <a:pt x="41980" y="4326"/>
                          </a:lnTo>
                          <a:cubicBezTo>
                            <a:pt x="44066" y="3827"/>
                            <a:pt x="46183" y="3514"/>
                            <a:pt x="48337" y="3514"/>
                          </a:cubicBezTo>
                          <a:cubicBezTo>
                            <a:pt x="48625" y="3514"/>
                            <a:pt x="48911" y="3518"/>
                            <a:pt x="49195" y="3532"/>
                          </a:cubicBezTo>
                          <a:cubicBezTo>
                            <a:pt x="51916" y="3636"/>
                            <a:pt x="54640" y="4271"/>
                            <a:pt x="57274" y="4885"/>
                          </a:cubicBezTo>
                          <a:cubicBezTo>
                            <a:pt x="58578" y="5187"/>
                            <a:pt x="59927" y="5499"/>
                            <a:pt x="61255" y="5747"/>
                          </a:cubicBezTo>
                          <a:cubicBezTo>
                            <a:pt x="63039" y="6077"/>
                            <a:pt x="64679" y="6242"/>
                            <a:pt x="66183" y="6242"/>
                          </a:cubicBezTo>
                          <a:cubicBezTo>
                            <a:pt x="68940" y="6242"/>
                            <a:pt x="71241" y="5686"/>
                            <a:pt x="73151" y="4566"/>
                          </a:cubicBezTo>
                          <a:cubicBezTo>
                            <a:pt x="73983" y="4077"/>
                            <a:pt x="74758" y="3468"/>
                            <a:pt x="75508" y="2876"/>
                          </a:cubicBezTo>
                          <a:cubicBezTo>
                            <a:pt x="76535" y="2064"/>
                            <a:pt x="77597" y="1228"/>
                            <a:pt x="78810" y="708"/>
                          </a:cubicBezTo>
                          <a:cubicBezTo>
                            <a:pt x="79740" y="309"/>
                            <a:pt x="80753" y="115"/>
                            <a:pt x="81772" y="115"/>
                          </a:cubicBezTo>
                          <a:cubicBezTo>
                            <a:pt x="82648" y="115"/>
                            <a:pt x="83531" y="259"/>
                            <a:pt x="84371" y="542"/>
                          </a:cubicBezTo>
                          <a:lnTo>
                            <a:pt x="84371" y="424"/>
                          </a:lnTo>
                          <a:cubicBezTo>
                            <a:pt x="83531" y="144"/>
                            <a:pt x="82648" y="0"/>
                            <a:pt x="81772" y="0"/>
                          </a:cubicBezTo>
                          <a:close/>
                          <a:moveTo>
                            <a:pt x="37756" y="5439"/>
                          </a:moveTo>
                          <a:cubicBezTo>
                            <a:pt x="36091" y="5994"/>
                            <a:pt x="34446" y="6619"/>
                            <a:pt x="32817" y="7233"/>
                          </a:cubicBezTo>
                          <a:cubicBezTo>
                            <a:pt x="31177" y="7854"/>
                            <a:pt x="29483" y="8497"/>
                            <a:pt x="27806" y="9057"/>
                          </a:cubicBezTo>
                          <a:cubicBezTo>
                            <a:pt x="23360" y="10546"/>
                            <a:pt x="19530" y="11267"/>
                            <a:pt x="15983" y="11267"/>
                          </a:cubicBezTo>
                          <a:cubicBezTo>
                            <a:pt x="15014" y="11267"/>
                            <a:pt x="14066" y="11214"/>
                            <a:pt x="13137" y="11106"/>
                          </a:cubicBezTo>
                          <a:cubicBezTo>
                            <a:pt x="8614" y="10589"/>
                            <a:pt x="4551" y="8708"/>
                            <a:pt x="1651" y="5851"/>
                          </a:cubicBezTo>
                          <a:lnTo>
                            <a:pt x="1651" y="6009"/>
                          </a:lnTo>
                          <a:cubicBezTo>
                            <a:pt x="4562" y="8841"/>
                            <a:pt x="8618" y="10704"/>
                            <a:pt x="13122" y="11220"/>
                          </a:cubicBezTo>
                          <a:cubicBezTo>
                            <a:pt x="14060" y="11328"/>
                            <a:pt x="15011" y="11382"/>
                            <a:pt x="15983" y="11382"/>
                          </a:cubicBezTo>
                          <a:cubicBezTo>
                            <a:pt x="19540" y="11382"/>
                            <a:pt x="23381" y="10657"/>
                            <a:pt x="27843" y="9164"/>
                          </a:cubicBezTo>
                          <a:cubicBezTo>
                            <a:pt x="29522" y="8604"/>
                            <a:pt x="31216" y="7962"/>
                            <a:pt x="32860" y="7341"/>
                          </a:cubicBezTo>
                          <a:cubicBezTo>
                            <a:pt x="34472" y="6731"/>
                            <a:pt x="36105" y="6113"/>
                            <a:pt x="37756" y="5557"/>
                          </a:cubicBezTo>
                          <a:lnTo>
                            <a:pt x="37756" y="5439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grpSp>
                  <p:nvGrpSpPr>
                    <p:cNvPr id="713" name="Google Shape;713;p31"/>
                    <p:cNvGrpSpPr/>
                    <p:nvPr/>
                  </p:nvGrpSpPr>
                  <p:grpSpPr>
                    <a:xfrm>
                      <a:off x="4710585" y="2281922"/>
                      <a:ext cx="3380235" cy="634850"/>
                      <a:chOff x="4672653" y="2281922"/>
                      <a:chExt cx="3380235" cy="634850"/>
                    </a:xfrm>
                  </p:grpSpPr>
                  <p:sp>
                    <p:nvSpPr>
                      <p:cNvPr id="714" name="Google Shape;714;p31"/>
                      <p:cNvSpPr/>
                      <p:nvPr/>
                    </p:nvSpPr>
                    <p:spPr>
                      <a:xfrm>
                        <a:off x="4672653" y="2293200"/>
                        <a:ext cx="60514" cy="292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0" h="744" extrusionOk="0">
                            <a:moveTo>
                              <a:pt x="1539" y="0"/>
                            </a:moveTo>
                            <a:lnTo>
                              <a:pt x="1539" y="0"/>
                            </a:lnTo>
                            <a:cubicBezTo>
                              <a:pt x="1005" y="151"/>
                              <a:pt x="489" y="356"/>
                              <a:pt x="0" y="621"/>
                            </a:cubicBezTo>
                            <a:lnTo>
                              <a:pt x="0" y="743"/>
                            </a:lnTo>
                            <a:cubicBezTo>
                              <a:pt x="7" y="743"/>
                              <a:pt x="18" y="739"/>
                              <a:pt x="25" y="736"/>
                            </a:cubicBezTo>
                            <a:cubicBezTo>
                              <a:pt x="506" y="474"/>
                              <a:pt x="1012" y="270"/>
                              <a:pt x="1536" y="119"/>
                            </a:cubicBezTo>
                            <a:cubicBezTo>
                              <a:pt x="1536" y="79"/>
                              <a:pt x="1539" y="40"/>
                              <a:pt x="1539" y="0"/>
                            </a:cubicBezTo>
                            <a:close/>
                          </a:path>
                        </a:pathLst>
                      </a:custGeom>
                      <a:solidFill>
                        <a:srgbClr val="434343"/>
                      </a:solidFill>
                      <a:ln w="952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  <p:sp>
                    <p:nvSpPr>
                      <p:cNvPr id="715" name="Google Shape;715;p31"/>
                      <p:cNvSpPr/>
                      <p:nvPr/>
                    </p:nvSpPr>
                    <p:spPr>
                      <a:xfrm>
                        <a:off x="4737530" y="2281922"/>
                        <a:ext cx="3315358" cy="634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371" h="16156" extrusionOk="0">
                            <a:moveTo>
                              <a:pt x="84370" y="9834"/>
                            </a:moveTo>
                            <a:cubicBezTo>
                              <a:pt x="84352" y="9834"/>
                              <a:pt x="84335" y="9842"/>
                              <a:pt x="84324" y="9856"/>
                            </a:cubicBezTo>
                            <a:cubicBezTo>
                              <a:pt x="83871" y="10434"/>
                              <a:pt x="83373" y="10976"/>
                              <a:pt x="82834" y="11482"/>
                            </a:cubicBezTo>
                            <a:lnTo>
                              <a:pt x="82834" y="11636"/>
                            </a:lnTo>
                            <a:cubicBezTo>
                              <a:pt x="83391" y="11123"/>
                              <a:pt x="83904" y="10574"/>
                              <a:pt x="84370" y="9985"/>
                            </a:cubicBezTo>
                            <a:lnTo>
                              <a:pt x="84370" y="9834"/>
                            </a:lnTo>
                            <a:close/>
                            <a:moveTo>
                              <a:pt x="2021" y="0"/>
                            </a:moveTo>
                            <a:cubicBezTo>
                              <a:pt x="1339" y="0"/>
                              <a:pt x="660" y="86"/>
                              <a:pt x="4" y="255"/>
                            </a:cubicBezTo>
                            <a:cubicBezTo>
                              <a:pt x="4" y="298"/>
                              <a:pt x="0" y="334"/>
                              <a:pt x="0" y="377"/>
                            </a:cubicBezTo>
                            <a:cubicBezTo>
                              <a:pt x="657" y="201"/>
                              <a:pt x="1339" y="111"/>
                              <a:pt x="2025" y="111"/>
                            </a:cubicBezTo>
                            <a:cubicBezTo>
                              <a:pt x="3234" y="111"/>
                              <a:pt x="4454" y="388"/>
                              <a:pt x="5557" y="940"/>
                            </a:cubicBezTo>
                            <a:cubicBezTo>
                              <a:pt x="6770" y="1547"/>
                              <a:pt x="7832" y="2459"/>
                              <a:pt x="8862" y="3342"/>
                            </a:cubicBezTo>
                            <a:cubicBezTo>
                              <a:pt x="9609" y="3988"/>
                              <a:pt x="10388" y="4652"/>
                              <a:pt x="11216" y="5201"/>
                            </a:cubicBezTo>
                            <a:cubicBezTo>
                              <a:pt x="13482" y="6690"/>
                              <a:pt x="16307" y="7427"/>
                              <a:pt x="19784" y="7427"/>
                            </a:cubicBezTo>
                            <a:cubicBezTo>
                              <a:pt x="20833" y="7427"/>
                              <a:pt x="21938" y="7362"/>
                              <a:pt x="23108" y="7229"/>
                            </a:cubicBezTo>
                            <a:cubicBezTo>
                              <a:pt x="24439" y="7078"/>
                              <a:pt x="25786" y="6859"/>
                              <a:pt x="27088" y="6651"/>
                            </a:cubicBezTo>
                            <a:cubicBezTo>
                              <a:pt x="29497" y="6259"/>
                              <a:pt x="31977" y="5861"/>
                              <a:pt x="34461" y="5861"/>
                            </a:cubicBezTo>
                            <a:lnTo>
                              <a:pt x="34777" y="5861"/>
                            </a:lnTo>
                            <a:cubicBezTo>
                              <a:pt x="34953" y="5840"/>
                              <a:pt x="35129" y="5825"/>
                              <a:pt x="35305" y="5825"/>
                            </a:cubicBezTo>
                            <a:cubicBezTo>
                              <a:pt x="35595" y="5825"/>
                              <a:pt x="35883" y="5858"/>
                              <a:pt x="36173" y="5926"/>
                            </a:cubicBezTo>
                            <a:cubicBezTo>
                              <a:pt x="41485" y="6342"/>
                              <a:pt x="46575" y="8628"/>
                              <a:pt x="51506" y="10847"/>
                            </a:cubicBezTo>
                            <a:cubicBezTo>
                              <a:pt x="53147" y="11587"/>
                              <a:pt x="54845" y="12347"/>
                              <a:pt x="56521" y="13029"/>
                            </a:cubicBezTo>
                            <a:cubicBezTo>
                              <a:pt x="61751" y="15150"/>
                              <a:pt x="66126" y="16156"/>
                              <a:pt x="70189" y="16156"/>
                            </a:cubicBezTo>
                            <a:cubicBezTo>
                              <a:pt x="70544" y="16156"/>
                              <a:pt x="70892" y="16149"/>
                              <a:pt x="71245" y="16134"/>
                            </a:cubicBezTo>
                            <a:cubicBezTo>
                              <a:pt x="75749" y="15937"/>
                              <a:pt x="79805" y="14365"/>
                              <a:pt x="82720" y="11741"/>
                            </a:cubicBezTo>
                            <a:lnTo>
                              <a:pt x="82720" y="11587"/>
                            </a:lnTo>
                            <a:cubicBezTo>
                              <a:pt x="79819" y="14235"/>
                              <a:pt x="75759" y="15826"/>
                              <a:pt x="71237" y="16019"/>
                            </a:cubicBezTo>
                            <a:cubicBezTo>
                              <a:pt x="70889" y="16033"/>
                              <a:pt x="70541" y="16041"/>
                              <a:pt x="70189" y="16041"/>
                            </a:cubicBezTo>
                            <a:cubicBezTo>
                              <a:pt x="66141" y="16041"/>
                              <a:pt x="61776" y="15039"/>
                              <a:pt x="56564" y="12925"/>
                            </a:cubicBezTo>
                            <a:cubicBezTo>
                              <a:pt x="54891" y="12243"/>
                              <a:pt x="53194" y="11482"/>
                              <a:pt x="51553" y="10743"/>
                            </a:cubicBezTo>
                            <a:cubicBezTo>
                              <a:pt x="46303" y="8381"/>
                              <a:pt x="40871" y="5941"/>
                              <a:pt x="35172" y="5757"/>
                            </a:cubicBezTo>
                            <a:cubicBezTo>
                              <a:pt x="34935" y="5750"/>
                              <a:pt x="34698" y="5747"/>
                              <a:pt x="34461" y="5747"/>
                            </a:cubicBezTo>
                            <a:cubicBezTo>
                              <a:pt x="31970" y="5747"/>
                              <a:pt x="29483" y="6148"/>
                              <a:pt x="27071" y="6536"/>
                            </a:cubicBezTo>
                            <a:cubicBezTo>
                              <a:pt x="25771" y="6748"/>
                              <a:pt x="24426" y="6963"/>
                              <a:pt x="23097" y="7114"/>
                            </a:cubicBezTo>
                            <a:cubicBezTo>
                              <a:pt x="21931" y="7247"/>
                              <a:pt x="20829" y="7315"/>
                              <a:pt x="19784" y="7315"/>
                            </a:cubicBezTo>
                            <a:cubicBezTo>
                              <a:pt x="16328" y="7315"/>
                              <a:pt x="13525" y="6582"/>
                              <a:pt x="11281" y="5104"/>
                            </a:cubicBezTo>
                            <a:cubicBezTo>
                              <a:pt x="10456" y="4562"/>
                              <a:pt x="9680" y="3898"/>
                              <a:pt x="8934" y="3256"/>
                            </a:cubicBezTo>
                            <a:cubicBezTo>
                              <a:pt x="7900" y="2369"/>
                              <a:pt x="6831" y="1450"/>
                              <a:pt x="5607" y="837"/>
                            </a:cubicBezTo>
                            <a:cubicBezTo>
                              <a:pt x="4487" y="277"/>
                              <a:pt x="3252" y="0"/>
                              <a:pt x="2021" y="0"/>
                            </a:cubicBezTo>
                            <a:close/>
                          </a:path>
                        </a:pathLst>
                      </a:custGeom>
                      <a:solidFill>
                        <a:srgbClr val="434343"/>
                      </a:solidFill>
                      <a:ln w="952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</p:grpSp>
                <p:sp>
                  <p:nvSpPr>
                    <p:cNvPr id="716" name="Google Shape;716;p31"/>
                    <p:cNvSpPr/>
                    <p:nvPr/>
                  </p:nvSpPr>
                  <p:spPr>
                    <a:xfrm>
                      <a:off x="4921590" y="3223954"/>
                      <a:ext cx="166021" cy="7416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5" h="18873" extrusionOk="0">
                          <a:moveTo>
                            <a:pt x="0" y="0"/>
                          </a:moveTo>
                          <a:lnTo>
                            <a:pt x="0" y="18872"/>
                          </a:lnTo>
                          <a:lnTo>
                            <a:pt x="4225" y="18872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17" name="Google Shape;717;p31"/>
                    <p:cNvSpPr/>
                    <p:nvPr/>
                  </p:nvSpPr>
                  <p:spPr>
                    <a:xfrm>
                      <a:off x="5168405" y="3072588"/>
                      <a:ext cx="166179" cy="8929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2725" extrusionOk="0">
                          <a:moveTo>
                            <a:pt x="1" y="1"/>
                          </a:moveTo>
                          <a:lnTo>
                            <a:pt x="1" y="22724"/>
                          </a:lnTo>
                          <a:lnTo>
                            <a:pt x="4229" y="22724"/>
                          </a:lnTo>
                          <a:lnTo>
                            <a:pt x="4229" y="1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718" name="Google Shape;718;p31"/>
                    <p:cNvSpPr/>
                    <p:nvPr/>
                  </p:nvSpPr>
                  <p:spPr>
                    <a:xfrm>
                      <a:off x="5415377" y="2923933"/>
                      <a:ext cx="166179" cy="10416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6508" extrusionOk="0">
                          <a:moveTo>
                            <a:pt x="1" y="0"/>
                          </a:moveTo>
                          <a:lnTo>
                            <a:pt x="1" y="26507"/>
                          </a:lnTo>
                          <a:lnTo>
                            <a:pt x="4229" y="26507"/>
                          </a:lnTo>
                          <a:lnTo>
                            <a:pt x="4229" y="0"/>
                          </a:lnTo>
                          <a:close/>
                        </a:path>
                      </a:pathLst>
                    </a:custGeom>
                    <a:solidFill>
                      <a:srgbClr val="FFD966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19" name="Google Shape;719;p31"/>
                    <p:cNvSpPr/>
                    <p:nvPr/>
                  </p:nvSpPr>
                  <p:spPr>
                    <a:xfrm>
                      <a:off x="5662310" y="2741719"/>
                      <a:ext cx="166100" cy="12238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7" h="31145" extrusionOk="0">
                          <a:moveTo>
                            <a:pt x="1" y="0"/>
                          </a:moveTo>
                          <a:lnTo>
                            <a:pt x="1" y="31144"/>
                          </a:lnTo>
                          <a:lnTo>
                            <a:pt x="4226" y="31144"/>
                          </a:lnTo>
                          <a:lnTo>
                            <a:pt x="4226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0" name="Google Shape;720;p31"/>
                    <p:cNvSpPr/>
                    <p:nvPr/>
                  </p:nvSpPr>
                  <p:spPr>
                    <a:xfrm>
                      <a:off x="5909282" y="3001659"/>
                      <a:ext cx="166061" cy="9639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4530" extrusionOk="0">
                          <a:moveTo>
                            <a:pt x="1" y="0"/>
                          </a:moveTo>
                          <a:lnTo>
                            <a:pt x="1" y="24529"/>
                          </a:lnTo>
                          <a:lnTo>
                            <a:pt x="4225" y="24529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1" name="Google Shape;721;p31"/>
                    <p:cNvSpPr/>
                    <p:nvPr/>
                  </p:nvSpPr>
                  <p:spPr>
                    <a:xfrm>
                      <a:off x="6156254" y="2640416"/>
                      <a:ext cx="166061" cy="1325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33723" extrusionOk="0">
                          <a:moveTo>
                            <a:pt x="1" y="1"/>
                          </a:moveTo>
                          <a:lnTo>
                            <a:pt x="1" y="33722"/>
                          </a:lnTo>
                          <a:lnTo>
                            <a:pt x="4225" y="33722"/>
                          </a:lnTo>
                          <a:lnTo>
                            <a:pt x="4225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2" name="Google Shape;722;p31"/>
                    <p:cNvSpPr/>
                    <p:nvPr/>
                  </p:nvSpPr>
                  <p:spPr>
                    <a:xfrm>
                      <a:off x="6403226" y="3091489"/>
                      <a:ext cx="166061" cy="874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2244" extrusionOk="0">
                          <a:moveTo>
                            <a:pt x="1" y="0"/>
                          </a:moveTo>
                          <a:lnTo>
                            <a:pt x="1" y="22243"/>
                          </a:lnTo>
                          <a:lnTo>
                            <a:pt x="4225" y="22243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3" name="Google Shape;723;p31"/>
                    <p:cNvSpPr/>
                    <p:nvPr/>
                  </p:nvSpPr>
                  <p:spPr>
                    <a:xfrm>
                      <a:off x="6650080" y="2798266"/>
                      <a:ext cx="166179" cy="11672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9706" extrusionOk="0">
                          <a:moveTo>
                            <a:pt x="0" y="1"/>
                          </a:moveTo>
                          <a:lnTo>
                            <a:pt x="0" y="29705"/>
                          </a:lnTo>
                          <a:lnTo>
                            <a:pt x="4228" y="29705"/>
                          </a:lnTo>
                          <a:lnTo>
                            <a:pt x="4228" y="1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4" name="Google Shape;724;p31"/>
                    <p:cNvSpPr/>
                    <p:nvPr/>
                  </p:nvSpPr>
                  <p:spPr>
                    <a:xfrm>
                      <a:off x="6897013" y="3673574"/>
                      <a:ext cx="166218" cy="292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30" h="7431" extrusionOk="0">
                          <a:moveTo>
                            <a:pt x="1" y="1"/>
                          </a:moveTo>
                          <a:lnTo>
                            <a:pt x="1" y="7430"/>
                          </a:lnTo>
                          <a:lnTo>
                            <a:pt x="4229" y="7430"/>
                          </a:lnTo>
                          <a:lnTo>
                            <a:pt x="4229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5" name="Google Shape;725;p31"/>
                    <p:cNvSpPr/>
                    <p:nvPr/>
                  </p:nvSpPr>
                  <p:spPr>
                    <a:xfrm>
                      <a:off x="7143985" y="2724901"/>
                      <a:ext cx="166061" cy="12406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31573" extrusionOk="0">
                          <a:moveTo>
                            <a:pt x="1" y="1"/>
                          </a:moveTo>
                          <a:lnTo>
                            <a:pt x="1" y="31572"/>
                          </a:lnTo>
                          <a:lnTo>
                            <a:pt x="4225" y="31572"/>
                          </a:lnTo>
                          <a:lnTo>
                            <a:pt x="4225" y="1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6" name="Google Shape;726;p31"/>
                    <p:cNvSpPr/>
                    <p:nvPr/>
                  </p:nvSpPr>
                  <p:spPr>
                    <a:xfrm>
                      <a:off x="7390957" y="2381065"/>
                      <a:ext cx="166061" cy="15844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40323" extrusionOk="0">
                          <a:moveTo>
                            <a:pt x="1" y="0"/>
                          </a:moveTo>
                          <a:lnTo>
                            <a:pt x="1" y="40322"/>
                          </a:lnTo>
                          <a:lnTo>
                            <a:pt x="4225" y="40322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7" name="Google Shape;727;p31"/>
                    <p:cNvSpPr/>
                    <p:nvPr/>
                  </p:nvSpPr>
                  <p:spPr>
                    <a:xfrm>
                      <a:off x="7637929" y="3115184"/>
                      <a:ext cx="166061" cy="850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1641" extrusionOk="0">
                          <a:moveTo>
                            <a:pt x="1" y="0"/>
                          </a:moveTo>
                          <a:lnTo>
                            <a:pt x="1" y="21640"/>
                          </a:lnTo>
                          <a:lnTo>
                            <a:pt x="4225" y="21640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</p:grpSp>
            <p:grpSp>
              <p:nvGrpSpPr>
                <p:cNvPr id="728" name="Google Shape;728;p31"/>
                <p:cNvGrpSpPr/>
                <p:nvPr/>
              </p:nvGrpSpPr>
              <p:grpSpPr>
                <a:xfrm>
                  <a:off x="7016061" y="2780271"/>
                  <a:ext cx="1406563" cy="3498191"/>
                  <a:chOff x="5262046" y="2234728"/>
                  <a:chExt cx="1054922" cy="2623643"/>
                </a:xfrm>
              </p:grpSpPr>
              <p:sp>
                <p:nvSpPr>
                  <p:cNvPr id="729" name="Google Shape;729;p31"/>
                  <p:cNvSpPr/>
                  <p:nvPr/>
                </p:nvSpPr>
                <p:spPr>
                  <a:xfrm>
                    <a:off x="6104070" y="2510819"/>
                    <a:ext cx="54895" cy="4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7" h="102" extrusionOk="0">
                        <a:moveTo>
                          <a:pt x="529" y="0"/>
                        </a:moveTo>
                        <a:cubicBezTo>
                          <a:pt x="353" y="0"/>
                          <a:pt x="177" y="15"/>
                          <a:pt x="1" y="36"/>
                        </a:cubicBezTo>
                        <a:cubicBezTo>
                          <a:pt x="134" y="40"/>
                          <a:pt x="263" y="43"/>
                          <a:pt x="393" y="47"/>
                        </a:cubicBezTo>
                        <a:cubicBezTo>
                          <a:pt x="729" y="58"/>
                          <a:pt x="1064" y="76"/>
                          <a:pt x="1397" y="101"/>
                        </a:cubicBezTo>
                        <a:cubicBezTo>
                          <a:pt x="1107" y="33"/>
                          <a:pt x="819" y="0"/>
                          <a:pt x="529" y="0"/>
                        </a:cubicBezTo>
                        <a:close/>
                      </a:path>
                    </a:pathLst>
                  </a:custGeom>
                  <a:solidFill>
                    <a:srgbClr val="C2D6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0" name="Google Shape;730;p31"/>
                  <p:cNvSpPr/>
                  <p:nvPr/>
                </p:nvSpPr>
                <p:spPr>
                  <a:xfrm>
                    <a:off x="6266871" y="2618410"/>
                    <a:ext cx="157" cy="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" h="6" extrusionOk="0">
                        <a:moveTo>
                          <a:pt x="0" y="1"/>
                        </a:moveTo>
                        <a:cubicBezTo>
                          <a:pt x="0" y="5"/>
                          <a:pt x="4" y="5"/>
                          <a:pt x="4" y="5"/>
                        </a:cubicBezTo>
                        <a:cubicBezTo>
                          <a:pt x="4" y="5"/>
                          <a:pt x="0" y="5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99BDF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1" name="Google Shape;731;p31"/>
                  <p:cNvSpPr/>
                  <p:nvPr/>
                </p:nvSpPr>
                <p:spPr>
                  <a:xfrm>
                    <a:off x="5977067" y="2638333"/>
                    <a:ext cx="3340" cy="49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68" extrusionOk="0">
                        <a:moveTo>
                          <a:pt x="42" y="0"/>
                        </a:moveTo>
                        <a:cubicBezTo>
                          <a:pt x="9" y="244"/>
                          <a:pt x="1" y="487"/>
                          <a:pt x="15" y="728"/>
                        </a:cubicBezTo>
                        <a:lnTo>
                          <a:pt x="15" y="728"/>
                        </a:lnTo>
                        <a:cubicBezTo>
                          <a:pt x="2" y="487"/>
                          <a:pt x="11" y="243"/>
                          <a:pt x="45" y="0"/>
                        </a:cubicBezTo>
                        <a:close/>
                        <a:moveTo>
                          <a:pt x="15" y="728"/>
                        </a:moveTo>
                        <a:lnTo>
                          <a:pt x="15" y="728"/>
                        </a:lnTo>
                        <a:cubicBezTo>
                          <a:pt x="26" y="910"/>
                          <a:pt x="49" y="1091"/>
                          <a:pt x="85" y="1267"/>
                        </a:cubicBezTo>
                        <a:cubicBezTo>
                          <a:pt x="75" y="1213"/>
                          <a:pt x="63" y="1156"/>
                          <a:pt x="56" y="1099"/>
                        </a:cubicBezTo>
                        <a:cubicBezTo>
                          <a:pt x="37" y="976"/>
                          <a:pt x="23" y="852"/>
                          <a:pt x="15" y="728"/>
                        </a:cubicBezTo>
                        <a:close/>
                      </a:path>
                    </a:pathLst>
                  </a:custGeom>
                  <a:solidFill>
                    <a:srgbClr val="E6EFF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2" name="Google Shape;732;p31"/>
                  <p:cNvSpPr/>
                  <p:nvPr/>
                </p:nvSpPr>
                <p:spPr>
                  <a:xfrm>
                    <a:off x="5988698" y="2715077"/>
                    <a:ext cx="39099" cy="54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" h="1382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220" y="527"/>
                          <a:pt x="557" y="1001"/>
                          <a:pt x="995" y="1382"/>
                        </a:cubicBezTo>
                        <a:cubicBezTo>
                          <a:pt x="561" y="1001"/>
                          <a:pt x="220" y="524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E6EFF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3" name="Google Shape;733;p31"/>
                  <p:cNvSpPr/>
                  <p:nvPr/>
                </p:nvSpPr>
                <p:spPr>
                  <a:xfrm>
                    <a:off x="5965592" y="2784355"/>
                    <a:ext cx="125548" cy="256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5" h="6533" extrusionOk="0">
                        <a:moveTo>
                          <a:pt x="2729" y="0"/>
                        </a:moveTo>
                        <a:cubicBezTo>
                          <a:pt x="2573" y="0"/>
                          <a:pt x="2423" y="83"/>
                          <a:pt x="2344" y="229"/>
                        </a:cubicBezTo>
                        <a:cubicBezTo>
                          <a:pt x="1838" y="1169"/>
                          <a:pt x="1414" y="2139"/>
                          <a:pt x="1001" y="3115"/>
                        </a:cubicBezTo>
                        <a:cubicBezTo>
                          <a:pt x="804" y="3606"/>
                          <a:pt x="600" y="4091"/>
                          <a:pt x="417" y="4590"/>
                        </a:cubicBezTo>
                        <a:lnTo>
                          <a:pt x="137" y="5329"/>
                        </a:lnTo>
                        <a:cubicBezTo>
                          <a:pt x="44" y="5577"/>
                          <a:pt x="0" y="5843"/>
                          <a:pt x="173" y="6187"/>
                        </a:cubicBezTo>
                        <a:cubicBezTo>
                          <a:pt x="284" y="6404"/>
                          <a:pt x="505" y="6533"/>
                          <a:pt x="736" y="6533"/>
                        </a:cubicBezTo>
                        <a:cubicBezTo>
                          <a:pt x="819" y="6533"/>
                          <a:pt x="903" y="6516"/>
                          <a:pt x="983" y="6481"/>
                        </a:cubicBezTo>
                        <a:cubicBezTo>
                          <a:pt x="1339" y="6330"/>
                          <a:pt x="1475" y="6101"/>
                          <a:pt x="1561" y="5850"/>
                        </a:cubicBezTo>
                        <a:lnTo>
                          <a:pt x="1823" y="5103"/>
                        </a:lnTo>
                        <a:cubicBezTo>
                          <a:pt x="2007" y="4604"/>
                          <a:pt x="2161" y="4098"/>
                          <a:pt x="2326" y="3595"/>
                        </a:cubicBezTo>
                        <a:cubicBezTo>
                          <a:pt x="2638" y="2587"/>
                          <a:pt x="2936" y="1571"/>
                          <a:pt x="3155" y="523"/>
                        </a:cubicBezTo>
                        <a:cubicBezTo>
                          <a:pt x="3195" y="340"/>
                          <a:pt x="3108" y="146"/>
                          <a:pt x="2936" y="53"/>
                        </a:cubicBezTo>
                        <a:cubicBezTo>
                          <a:pt x="2870" y="17"/>
                          <a:pt x="2799" y="0"/>
                          <a:pt x="2729" y="0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4" name="Google Shape;734;p31"/>
                  <p:cNvSpPr/>
                  <p:nvPr/>
                </p:nvSpPr>
                <p:spPr>
                  <a:xfrm>
                    <a:off x="5288021" y="2719557"/>
                    <a:ext cx="227950" cy="30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1" h="7847" extrusionOk="0">
                        <a:moveTo>
                          <a:pt x="2024" y="1"/>
                        </a:moveTo>
                        <a:cubicBezTo>
                          <a:pt x="1928" y="130"/>
                          <a:pt x="1863" y="223"/>
                          <a:pt x="1788" y="331"/>
                        </a:cubicBezTo>
                        <a:cubicBezTo>
                          <a:pt x="1716" y="438"/>
                          <a:pt x="1648" y="543"/>
                          <a:pt x="1579" y="650"/>
                        </a:cubicBezTo>
                        <a:cubicBezTo>
                          <a:pt x="1446" y="866"/>
                          <a:pt x="1321" y="1081"/>
                          <a:pt x="1203" y="1303"/>
                        </a:cubicBezTo>
                        <a:cubicBezTo>
                          <a:pt x="966" y="1745"/>
                          <a:pt x="761" y="2204"/>
                          <a:pt x="582" y="2678"/>
                        </a:cubicBezTo>
                        <a:cubicBezTo>
                          <a:pt x="227" y="3626"/>
                          <a:pt x="0" y="4652"/>
                          <a:pt x="15" y="5718"/>
                        </a:cubicBezTo>
                        <a:cubicBezTo>
                          <a:pt x="15" y="5822"/>
                          <a:pt x="18" y="6049"/>
                          <a:pt x="68" y="6256"/>
                        </a:cubicBezTo>
                        <a:cubicBezTo>
                          <a:pt x="115" y="6465"/>
                          <a:pt x="205" y="6680"/>
                          <a:pt x="330" y="6864"/>
                        </a:cubicBezTo>
                        <a:cubicBezTo>
                          <a:pt x="585" y="7240"/>
                          <a:pt x="933" y="7452"/>
                          <a:pt x="1235" y="7578"/>
                        </a:cubicBezTo>
                        <a:cubicBezTo>
                          <a:pt x="1544" y="7707"/>
                          <a:pt x="1831" y="7768"/>
                          <a:pt x="2104" y="7804"/>
                        </a:cubicBezTo>
                        <a:cubicBezTo>
                          <a:pt x="2380" y="7840"/>
                          <a:pt x="2642" y="7847"/>
                          <a:pt x="2901" y="7847"/>
                        </a:cubicBezTo>
                        <a:cubicBezTo>
                          <a:pt x="3927" y="7822"/>
                          <a:pt x="4860" y="7628"/>
                          <a:pt x="5800" y="7341"/>
                        </a:cubicBezTo>
                        <a:lnTo>
                          <a:pt x="5603" y="6397"/>
                        </a:lnTo>
                        <a:cubicBezTo>
                          <a:pt x="5166" y="6423"/>
                          <a:pt x="4720" y="6442"/>
                          <a:pt x="4281" y="6442"/>
                        </a:cubicBezTo>
                        <a:cubicBezTo>
                          <a:pt x="3831" y="6442"/>
                          <a:pt x="3389" y="6422"/>
                          <a:pt x="2972" y="6372"/>
                        </a:cubicBezTo>
                        <a:cubicBezTo>
                          <a:pt x="2563" y="6325"/>
                          <a:pt x="2161" y="6225"/>
                          <a:pt x="1928" y="6092"/>
                        </a:cubicBezTo>
                        <a:cubicBezTo>
                          <a:pt x="1809" y="6024"/>
                          <a:pt x="1763" y="5959"/>
                          <a:pt x="1769" y="5938"/>
                        </a:cubicBezTo>
                        <a:lnTo>
                          <a:pt x="1773" y="5905"/>
                        </a:lnTo>
                        <a:lnTo>
                          <a:pt x="1784" y="5754"/>
                        </a:lnTo>
                        <a:cubicBezTo>
                          <a:pt x="1834" y="4961"/>
                          <a:pt x="2061" y="4157"/>
                          <a:pt x="2376" y="3382"/>
                        </a:cubicBezTo>
                        <a:cubicBezTo>
                          <a:pt x="2538" y="2991"/>
                          <a:pt x="2728" y="2610"/>
                          <a:pt x="2929" y="2237"/>
                        </a:cubicBezTo>
                        <a:cubicBezTo>
                          <a:pt x="3030" y="2050"/>
                          <a:pt x="3137" y="1863"/>
                          <a:pt x="3249" y="1684"/>
                        </a:cubicBezTo>
                        <a:lnTo>
                          <a:pt x="3417" y="1419"/>
                        </a:lnTo>
                        <a:cubicBezTo>
                          <a:pt x="3471" y="1336"/>
                          <a:pt x="3539" y="1235"/>
                          <a:pt x="3578" y="1178"/>
                        </a:cubicBezTo>
                        <a:lnTo>
                          <a:pt x="202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5" name="Google Shape;735;p31"/>
                  <p:cNvSpPr/>
                  <p:nvPr/>
                </p:nvSpPr>
                <p:spPr>
                  <a:xfrm>
                    <a:off x="5297766" y="2639787"/>
                    <a:ext cx="193528" cy="1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5" h="5068" extrusionOk="0">
                        <a:moveTo>
                          <a:pt x="2971" y="1"/>
                        </a:moveTo>
                        <a:cubicBezTo>
                          <a:pt x="2873" y="1"/>
                          <a:pt x="2766" y="14"/>
                          <a:pt x="2649" y="43"/>
                        </a:cubicBezTo>
                        <a:cubicBezTo>
                          <a:pt x="1863" y="236"/>
                          <a:pt x="0" y="3338"/>
                          <a:pt x="0" y="3338"/>
                        </a:cubicBezTo>
                        <a:lnTo>
                          <a:pt x="4174" y="5067"/>
                        </a:lnTo>
                        <a:cubicBezTo>
                          <a:pt x="4174" y="5067"/>
                          <a:pt x="4924" y="2705"/>
                          <a:pt x="4454" y="1761"/>
                        </a:cubicBezTo>
                        <a:cubicBezTo>
                          <a:pt x="4017" y="883"/>
                          <a:pt x="3772" y="1"/>
                          <a:pt x="2971" y="1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6" name="Google Shape;736;p31"/>
                  <p:cNvSpPr/>
                  <p:nvPr/>
                </p:nvSpPr>
                <p:spPr>
                  <a:xfrm>
                    <a:off x="5488310" y="2958906"/>
                    <a:ext cx="102442" cy="63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7" h="1605" extrusionOk="0">
                        <a:moveTo>
                          <a:pt x="2606" y="1"/>
                        </a:moveTo>
                        <a:lnTo>
                          <a:pt x="696" y="202"/>
                        </a:lnTo>
                        <a:lnTo>
                          <a:pt x="0" y="765"/>
                        </a:lnTo>
                        <a:cubicBezTo>
                          <a:pt x="312" y="1494"/>
                          <a:pt x="1533" y="1605"/>
                          <a:pt x="1533" y="1605"/>
                        </a:cubicBezTo>
                        <a:lnTo>
                          <a:pt x="2606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7" name="Google Shape;737;p31"/>
                  <p:cNvSpPr/>
                  <p:nvPr/>
                </p:nvSpPr>
                <p:spPr>
                  <a:xfrm>
                    <a:off x="5548510" y="2958906"/>
                    <a:ext cx="95801" cy="96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8" h="2445" extrusionOk="0">
                        <a:moveTo>
                          <a:pt x="1074" y="1"/>
                        </a:moveTo>
                        <a:lnTo>
                          <a:pt x="1" y="1605"/>
                        </a:lnTo>
                        <a:lnTo>
                          <a:pt x="970" y="2445"/>
                        </a:lnTo>
                        <a:lnTo>
                          <a:pt x="2438" y="851"/>
                        </a:lnTo>
                        <a:lnTo>
                          <a:pt x="107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8" name="Google Shape;738;p31"/>
                  <p:cNvSpPr/>
                  <p:nvPr/>
                </p:nvSpPr>
                <p:spPr>
                  <a:xfrm>
                    <a:off x="5395494" y="4767365"/>
                    <a:ext cx="39099" cy="18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" h="482" extrusionOk="0">
                        <a:moveTo>
                          <a:pt x="796" y="88"/>
                        </a:moveTo>
                        <a:cubicBezTo>
                          <a:pt x="818" y="88"/>
                          <a:pt x="836" y="91"/>
                          <a:pt x="851" y="98"/>
                        </a:cubicBezTo>
                        <a:cubicBezTo>
                          <a:pt x="865" y="105"/>
                          <a:pt x="883" y="119"/>
                          <a:pt x="890" y="159"/>
                        </a:cubicBezTo>
                        <a:cubicBezTo>
                          <a:pt x="901" y="227"/>
                          <a:pt x="887" y="281"/>
                          <a:pt x="843" y="316"/>
                        </a:cubicBezTo>
                        <a:cubicBezTo>
                          <a:pt x="789" y="368"/>
                          <a:pt x="685" y="393"/>
                          <a:pt x="545" y="393"/>
                        </a:cubicBezTo>
                        <a:cubicBezTo>
                          <a:pt x="438" y="393"/>
                          <a:pt x="310" y="378"/>
                          <a:pt x="166" y="349"/>
                        </a:cubicBezTo>
                        <a:cubicBezTo>
                          <a:pt x="372" y="227"/>
                          <a:pt x="650" y="88"/>
                          <a:pt x="796" y="88"/>
                        </a:cubicBezTo>
                        <a:close/>
                        <a:moveTo>
                          <a:pt x="792" y="1"/>
                        </a:moveTo>
                        <a:cubicBezTo>
                          <a:pt x="533" y="1"/>
                          <a:pt x="82" y="297"/>
                          <a:pt x="25" y="334"/>
                        </a:cubicBezTo>
                        <a:cubicBezTo>
                          <a:pt x="11" y="342"/>
                          <a:pt x="0" y="359"/>
                          <a:pt x="4" y="378"/>
                        </a:cubicBezTo>
                        <a:cubicBezTo>
                          <a:pt x="7" y="396"/>
                          <a:pt x="22" y="410"/>
                          <a:pt x="40" y="414"/>
                        </a:cubicBezTo>
                        <a:cubicBezTo>
                          <a:pt x="172" y="446"/>
                          <a:pt x="366" y="482"/>
                          <a:pt x="542" y="482"/>
                        </a:cubicBezTo>
                        <a:cubicBezTo>
                          <a:pt x="689" y="482"/>
                          <a:pt x="825" y="457"/>
                          <a:pt x="905" y="385"/>
                        </a:cubicBezTo>
                        <a:cubicBezTo>
                          <a:pt x="969" y="328"/>
                          <a:pt x="994" y="245"/>
                          <a:pt x="980" y="144"/>
                        </a:cubicBezTo>
                        <a:cubicBezTo>
                          <a:pt x="969" y="69"/>
                          <a:pt x="923" y="33"/>
                          <a:pt x="887" y="19"/>
                        </a:cubicBezTo>
                        <a:cubicBezTo>
                          <a:pt x="860" y="7"/>
                          <a:pt x="828" y="1"/>
                          <a:pt x="792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9" name="Google Shape;739;p31"/>
                  <p:cNvSpPr/>
                  <p:nvPr/>
                </p:nvSpPr>
                <p:spPr>
                  <a:xfrm>
                    <a:off x="5395612" y="4749799"/>
                    <a:ext cx="23341" cy="33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4" h="865" extrusionOk="0">
                        <a:moveTo>
                          <a:pt x="385" y="92"/>
                        </a:moveTo>
                        <a:cubicBezTo>
                          <a:pt x="446" y="100"/>
                          <a:pt x="456" y="125"/>
                          <a:pt x="461" y="147"/>
                        </a:cubicBezTo>
                        <a:cubicBezTo>
                          <a:pt x="489" y="279"/>
                          <a:pt x="274" y="588"/>
                          <a:pt x="94" y="731"/>
                        </a:cubicBezTo>
                        <a:cubicBezTo>
                          <a:pt x="101" y="548"/>
                          <a:pt x="144" y="240"/>
                          <a:pt x="267" y="132"/>
                        </a:cubicBezTo>
                        <a:cubicBezTo>
                          <a:pt x="295" y="103"/>
                          <a:pt x="327" y="92"/>
                          <a:pt x="367" y="92"/>
                        </a:cubicBezTo>
                        <a:close/>
                        <a:moveTo>
                          <a:pt x="361" y="0"/>
                        </a:moveTo>
                        <a:cubicBezTo>
                          <a:pt x="303" y="0"/>
                          <a:pt x="250" y="22"/>
                          <a:pt x="206" y="64"/>
                        </a:cubicBezTo>
                        <a:cubicBezTo>
                          <a:pt x="1" y="246"/>
                          <a:pt x="1" y="796"/>
                          <a:pt x="1" y="818"/>
                        </a:cubicBezTo>
                        <a:cubicBezTo>
                          <a:pt x="1" y="836"/>
                          <a:pt x="12" y="849"/>
                          <a:pt x="22" y="857"/>
                        </a:cubicBezTo>
                        <a:cubicBezTo>
                          <a:pt x="30" y="861"/>
                          <a:pt x="37" y="864"/>
                          <a:pt x="47" y="864"/>
                        </a:cubicBezTo>
                        <a:cubicBezTo>
                          <a:pt x="55" y="864"/>
                          <a:pt x="62" y="861"/>
                          <a:pt x="69" y="857"/>
                        </a:cubicBezTo>
                        <a:cubicBezTo>
                          <a:pt x="249" y="756"/>
                          <a:pt x="593" y="344"/>
                          <a:pt x="550" y="128"/>
                        </a:cubicBezTo>
                        <a:cubicBezTo>
                          <a:pt x="542" y="89"/>
                          <a:pt x="511" y="17"/>
                          <a:pt x="396" y="3"/>
                        </a:cubicBezTo>
                        <a:cubicBezTo>
                          <a:pt x="384" y="1"/>
                          <a:pt x="373" y="0"/>
                          <a:pt x="3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0" name="Google Shape;740;p31"/>
                  <p:cNvSpPr/>
                  <p:nvPr/>
                </p:nvSpPr>
                <p:spPr>
                  <a:xfrm>
                    <a:off x="5732413" y="4767404"/>
                    <a:ext cx="46722" cy="1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9" h="485" extrusionOk="0">
                        <a:moveTo>
                          <a:pt x="977" y="88"/>
                        </a:moveTo>
                        <a:cubicBezTo>
                          <a:pt x="1011" y="88"/>
                          <a:pt x="1039" y="93"/>
                          <a:pt x="1060" y="104"/>
                        </a:cubicBezTo>
                        <a:cubicBezTo>
                          <a:pt x="1081" y="115"/>
                          <a:pt x="1089" y="129"/>
                          <a:pt x="1092" y="154"/>
                        </a:cubicBezTo>
                        <a:cubicBezTo>
                          <a:pt x="1099" y="215"/>
                          <a:pt x="1081" y="262"/>
                          <a:pt x="1042" y="298"/>
                        </a:cubicBezTo>
                        <a:cubicBezTo>
                          <a:pt x="973" y="361"/>
                          <a:pt x="830" y="392"/>
                          <a:pt x="634" y="392"/>
                        </a:cubicBezTo>
                        <a:cubicBezTo>
                          <a:pt x="506" y="392"/>
                          <a:pt x="356" y="378"/>
                          <a:pt x="188" y="352"/>
                        </a:cubicBezTo>
                        <a:cubicBezTo>
                          <a:pt x="449" y="225"/>
                          <a:pt x="798" y="88"/>
                          <a:pt x="977" y="88"/>
                        </a:cubicBezTo>
                        <a:close/>
                        <a:moveTo>
                          <a:pt x="979" y="0"/>
                        </a:moveTo>
                        <a:cubicBezTo>
                          <a:pt x="673" y="0"/>
                          <a:pt x="100" y="293"/>
                          <a:pt x="26" y="330"/>
                        </a:cubicBezTo>
                        <a:cubicBezTo>
                          <a:pt x="12" y="341"/>
                          <a:pt x="1" y="358"/>
                          <a:pt x="4" y="377"/>
                        </a:cubicBezTo>
                        <a:cubicBezTo>
                          <a:pt x="4" y="395"/>
                          <a:pt x="19" y="409"/>
                          <a:pt x="40" y="416"/>
                        </a:cubicBezTo>
                        <a:cubicBezTo>
                          <a:pt x="202" y="449"/>
                          <a:pt x="428" y="484"/>
                          <a:pt x="640" y="484"/>
                        </a:cubicBezTo>
                        <a:cubicBezTo>
                          <a:pt x="830" y="484"/>
                          <a:pt x="1003" y="452"/>
                          <a:pt x="1103" y="366"/>
                        </a:cubicBezTo>
                        <a:cubicBezTo>
                          <a:pt x="1164" y="308"/>
                          <a:pt x="1189" y="237"/>
                          <a:pt x="1182" y="143"/>
                        </a:cubicBezTo>
                        <a:cubicBezTo>
                          <a:pt x="1175" y="93"/>
                          <a:pt x="1150" y="50"/>
                          <a:pt x="1103" y="25"/>
                        </a:cubicBezTo>
                        <a:cubicBezTo>
                          <a:pt x="1070" y="8"/>
                          <a:pt x="1028" y="0"/>
                          <a:pt x="97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1" name="Google Shape;741;p31"/>
                  <p:cNvSpPr/>
                  <p:nvPr/>
                </p:nvSpPr>
                <p:spPr>
                  <a:xfrm>
                    <a:off x="5732413" y="4749799"/>
                    <a:ext cx="29118" cy="33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1" h="865" extrusionOk="0">
                        <a:moveTo>
                          <a:pt x="525" y="92"/>
                        </a:moveTo>
                        <a:cubicBezTo>
                          <a:pt x="607" y="100"/>
                          <a:pt x="612" y="135"/>
                          <a:pt x="615" y="147"/>
                        </a:cubicBezTo>
                        <a:cubicBezTo>
                          <a:pt x="637" y="276"/>
                          <a:pt x="332" y="599"/>
                          <a:pt x="102" y="738"/>
                        </a:cubicBezTo>
                        <a:cubicBezTo>
                          <a:pt x="123" y="588"/>
                          <a:pt x="184" y="279"/>
                          <a:pt x="342" y="150"/>
                        </a:cubicBezTo>
                        <a:cubicBezTo>
                          <a:pt x="389" y="110"/>
                          <a:pt x="439" y="92"/>
                          <a:pt x="496" y="92"/>
                        </a:cubicBezTo>
                        <a:close/>
                        <a:moveTo>
                          <a:pt x="496" y="1"/>
                        </a:moveTo>
                        <a:cubicBezTo>
                          <a:pt x="420" y="1"/>
                          <a:pt x="347" y="29"/>
                          <a:pt x="284" y="82"/>
                        </a:cubicBezTo>
                        <a:cubicBezTo>
                          <a:pt x="44" y="279"/>
                          <a:pt x="4" y="793"/>
                          <a:pt x="4" y="814"/>
                        </a:cubicBezTo>
                        <a:cubicBezTo>
                          <a:pt x="1" y="832"/>
                          <a:pt x="9" y="846"/>
                          <a:pt x="22" y="857"/>
                        </a:cubicBezTo>
                        <a:cubicBezTo>
                          <a:pt x="30" y="861"/>
                          <a:pt x="40" y="864"/>
                          <a:pt x="47" y="864"/>
                        </a:cubicBezTo>
                        <a:cubicBezTo>
                          <a:pt x="55" y="864"/>
                          <a:pt x="62" y="861"/>
                          <a:pt x="65" y="861"/>
                        </a:cubicBezTo>
                        <a:cubicBezTo>
                          <a:pt x="299" y="753"/>
                          <a:pt x="741" y="351"/>
                          <a:pt x="705" y="132"/>
                        </a:cubicBezTo>
                        <a:cubicBezTo>
                          <a:pt x="693" y="78"/>
                          <a:pt x="658" y="14"/>
                          <a:pt x="532" y="3"/>
                        </a:cubicBezTo>
                        <a:cubicBezTo>
                          <a:pt x="520" y="1"/>
                          <a:pt x="508" y="1"/>
                          <a:pt x="49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2" name="Google Shape;742;p31"/>
                  <p:cNvSpPr/>
                  <p:nvPr/>
                </p:nvSpPr>
                <p:spPr>
                  <a:xfrm>
                    <a:off x="5530867" y="2460324"/>
                    <a:ext cx="185944" cy="209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2" h="5324" extrusionOk="0">
                        <a:moveTo>
                          <a:pt x="44" y="1"/>
                        </a:moveTo>
                        <a:lnTo>
                          <a:pt x="44" y="1"/>
                        </a:lnTo>
                        <a:cubicBezTo>
                          <a:pt x="274" y="1131"/>
                          <a:pt x="787" y="3421"/>
                          <a:pt x="1" y="4179"/>
                        </a:cubicBezTo>
                        <a:cubicBezTo>
                          <a:pt x="1" y="4179"/>
                          <a:pt x="320" y="5324"/>
                          <a:pt x="2420" y="5324"/>
                        </a:cubicBezTo>
                        <a:cubicBezTo>
                          <a:pt x="4732" y="5324"/>
                          <a:pt x="3518" y="4179"/>
                          <a:pt x="3518" y="4179"/>
                        </a:cubicBezTo>
                        <a:cubicBezTo>
                          <a:pt x="2255" y="3877"/>
                          <a:pt x="2280" y="2940"/>
                          <a:pt x="2496" y="2061"/>
                        </a:cubicBezTo>
                        <a:lnTo>
                          <a:pt x="4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3" name="Google Shape;743;p31"/>
                  <p:cNvSpPr/>
                  <p:nvPr/>
                </p:nvSpPr>
                <p:spPr>
                  <a:xfrm>
                    <a:off x="5716066" y="2364954"/>
                    <a:ext cx="35444" cy="16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" h="414" extrusionOk="0">
                        <a:moveTo>
                          <a:pt x="668" y="0"/>
                        </a:moveTo>
                        <a:cubicBezTo>
                          <a:pt x="514" y="0"/>
                          <a:pt x="268" y="41"/>
                          <a:pt x="37" y="256"/>
                        </a:cubicBezTo>
                        <a:cubicBezTo>
                          <a:pt x="1" y="291"/>
                          <a:pt x="1" y="349"/>
                          <a:pt x="33" y="385"/>
                        </a:cubicBezTo>
                        <a:cubicBezTo>
                          <a:pt x="51" y="403"/>
                          <a:pt x="76" y="414"/>
                          <a:pt x="102" y="414"/>
                        </a:cubicBezTo>
                        <a:cubicBezTo>
                          <a:pt x="123" y="414"/>
                          <a:pt x="145" y="407"/>
                          <a:pt x="162" y="389"/>
                        </a:cubicBezTo>
                        <a:cubicBezTo>
                          <a:pt x="349" y="213"/>
                          <a:pt x="548" y="181"/>
                          <a:pt x="669" y="181"/>
                        </a:cubicBezTo>
                        <a:cubicBezTo>
                          <a:pt x="733" y="181"/>
                          <a:pt x="774" y="190"/>
                          <a:pt x="780" y="192"/>
                        </a:cubicBezTo>
                        <a:cubicBezTo>
                          <a:pt x="786" y="193"/>
                          <a:pt x="793" y="194"/>
                          <a:pt x="800" y="194"/>
                        </a:cubicBezTo>
                        <a:cubicBezTo>
                          <a:pt x="842" y="194"/>
                          <a:pt x="879" y="167"/>
                          <a:pt x="891" y="127"/>
                        </a:cubicBezTo>
                        <a:cubicBezTo>
                          <a:pt x="902" y="76"/>
                          <a:pt x="873" y="26"/>
                          <a:pt x="823" y="16"/>
                        </a:cubicBezTo>
                        <a:cubicBezTo>
                          <a:pt x="817" y="14"/>
                          <a:pt x="758" y="0"/>
                          <a:pt x="668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4" name="Google Shape;744;p31"/>
                  <p:cNvSpPr/>
                  <p:nvPr/>
                </p:nvSpPr>
                <p:spPr>
                  <a:xfrm>
                    <a:off x="5721292" y="2426884"/>
                    <a:ext cx="21887" cy="447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" h="1139" extrusionOk="0">
                        <a:moveTo>
                          <a:pt x="244" y="1"/>
                        </a:moveTo>
                        <a:lnTo>
                          <a:pt x="0" y="1056"/>
                        </a:lnTo>
                        <a:cubicBezTo>
                          <a:pt x="0" y="1056"/>
                          <a:pt x="159" y="1139"/>
                          <a:pt x="336" y="1139"/>
                        </a:cubicBezTo>
                        <a:cubicBezTo>
                          <a:pt x="410" y="1139"/>
                          <a:pt x="487" y="1125"/>
                          <a:pt x="557" y="1084"/>
                        </a:cubicBezTo>
                        <a:cubicBezTo>
                          <a:pt x="348" y="705"/>
                          <a:pt x="244" y="1"/>
                          <a:pt x="244" y="1"/>
                        </a:cubicBezTo>
                        <a:close/>
                      </a:path>
                    </a:pathLst>
                  </a:custGeom>
                  <a:solidFill>
                    <a:srgbClr val="DE575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5" name="Google Shape;745;p31"/>
                  <p:cNvSpPr/>
                  <p:nvPr/>
                </p:nvSpPr>
                <p:spPr>
                  <a:xfrm>
                    <a:off x="5726637" y="2406332"/>
                    <a:ext cx="16543" cy="21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" h="552" extrusionOk="0">
                        <a:moveTo>
                          <a:pt x="248" y="1"/>
                        </a:moveTo>
                        <a:cubicBezTo>
                          <a:pt x="159" y="1"/>
                          <a:pt x="66" y="99"/>
                          <a:pt x="33" y="233"/>
                        </a:cubicBezTo>
                        <a:cubicBezTo>
                          <a:pt x="1" y="384"/>
                          <a:pt x="51" y="524"/>
                          <a:pt x="148" y="549"/>
                        </a:cubicBezTo>
                        <a:cubicBezTo>
                          <a:pt x="156" y="551"/>
                          <a:pt x="165" y="552"/>
                          <a:pt x="174" y="552"/>
                        </a:cubicBezTo>
                        <a:cubicBezTo>
                          <a:pt x="264" y="552"/>
                          <a:pt x="356" y="453"/>
                          <a:pt x="388" y="320"/>
                        </a:cubicBezTo>
                        <a:cubicBezTo>
                          <a:pt x="421" y="169"/>
                          <a:pt x="371" y="28"/>
                          <a:pt x="274" y="3"/>
                        </a:cubicBezTo>
                        <a:cubicBezTo>
                          <a:pt x="265" y="2"/>
                          <a:pt x="257" y="1"/>
                          <a:pt x="248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6" name="Google Shape;746;p31"/>
                  <p:cNvSpPr/>
                  <p:nvPr/>
                </p:nvSpPr>
                <p:spPr>
                  <a:xfrm>
                    <a:off x="5735557" y="2405743"/>
                    <a:ext cx="15129" cy="4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112" extrusionOk="0">
                        <a:moveTo>
                          <a:pt x="384" y="0"/>
                        </a:moveTo>
                        <a:lnTo>
                          <a:pt x="0" y="18"/>
                        </a:lnTo>
                        <a:cubicBezTo>
                          <a:pt x="43" y="88"/>
                          <a:pt x="97" y="111"/>
                          <a:pt x="151" y="111"/>
                        </a:cubicBezTo>
                        <a:cubicBezTo>
                          <a:pt x="268" y="111"/>
                          <a:pt x="384" y="0"/>
                          <a:pt x="384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7" name="Google Shape;747;p31"/>
                  <p:cNvSpPr/>
                  <p:nvPr/>
                </p:nvSpPr>
                <p:spPr>
                  <a:xfrm>
                    <a:off x="5651897" y="4608414"/>
                    <a:ext cx="78865" cy="173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" h="4416" extrusionOk="0">
                        <a:moveTo>
                          <a:pt x="101" y="1"/>
                        </a:moveTo>
                        <a:lnTo>
                          <a:pt x="1" y="4416"/>
                        </a:lnTo>
                        <a:lnTo>
                          <a:pt x="1907" y="4416"/>
                        </a:lnTo>
                        <a:lnTo>
                          <a:pt x="2007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8" name="Google Shape;748;p31"/>
                  <p:cNvSpPr/>
                  <p:nvPr/>
                </p:nvSpPr>
                <p:spPr>
                  <a:xfrm>
                    <a:off x="5311559" y="4608414"/>
                    <a:ext cx="97923" cy="173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2" h="4416" extrusionOk="0">
                        <a:moveTo>
                          <a:pt x="586" y="1"/>
                        </a:moveTo>
                        <a:lnTo>
                          <a:pt x="1" y="4416"/>
                        </a:lnTo>
                        <a:lnTo>
                          <a:pt x="1906" y="4416"/>
                        </a:lnTo>
                        <a:lnTo>
                          <a:pt x="2492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9" name="Google Shape;749;p31"/>
                  <p:cNvSpPr/>
                  <p:nvPr/>
                </p:nvSpPr>
                <p:spPr>
                  <a:xfrm>
                    <a:off x="5290811" y="4773298"/>
                    <a:ext cx="214001" cy="85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6" h="2165" extrusionOk="0">
                        <a:moveTo>
                          <a:pt x="410" y="1"/>
                        </a:moveTo>
                        <a:cubicBezTo>
                          <a:pt x="331" y="1"/>
                          <a:pt x="270" y="54"/>
                          <a:pt x="259" y="130"/>
                        </a:cubicBezTo>
                        <a:lnTo>
                          <a:pt x="26" y="1824"/>
                        </a:lnTo>
                        <a:cubicBezTo>
                          <a:pt x="1" y="1998"/>
                          <a:pt x="152" y="2161"/>
                          <a:pt x="329" y="2161"/>
                        </a:cubicBezTo>
                        <a:cubicBezTo>
                          <a:pt x="331" y="2161"/>
                          <a:pt x="333" y="2161"/>
                          <a:pt x="335" y="2161"/>
                        </a:cubicBezTo>
                        <a:cubicBezTo>
                          <a:pt x="1082" y="2151"/>
                          <a:pt x="1440" y="2108"/>
                          <a:pt x="2381" y="2108"/>
                        </a:cubicBezTo>
                        <a:cubicBezTo>
                          <a:pt x="2962" y="2108"/>
                          <a:pt x="3809" y="2165"/>
                          <a:pt x="4609" y="2165"/>
                        </a:cubicBezTo>
                        <a:cubicBezTo>
                          <a:pt x="5392" y="2165"/>
                          <a:pt x="5446" y="1376"/>
                          <a:pt x="5112" y="1303"/>
                        </a:cubicBezTo>
                        <a:cubicBezTo>
                          <a:pt x="3615" y="984"/>
                          <a:pt x="3378" y="539"/>
                          <a:pt x="2873" y="115"/>
                        </a:cubicBezTo>
                        <a:cubicBezTo>
                          <a:pt x="2779" y="40"/>
                          <a:pt x="2668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0" name="Google Shape;750;p31"/>
                  <p:cNvSpPr/>
                  <p:nvPr/>
                </p:nvSpPr>
                <p:spPr>
                  <a:xfrm>
                    <a:off x="5629184" y="4773298"/>
                    <a:ext cx="227675" cy="85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94" h="2165" extrusionOk="0">
                        <a:moveTo>
                          <a:pt x="406" y="1"/>
                        </a:moveTo>
                        <a:cubicBezTo>
                          <a:pt x="331" y="1"/>
                          <a:pt x="267" y="54"/>
                          <a:pt x="255" y="130"/>
                        </a:cubicBezTo>
                        <a:lnTo>
                          <a:pt x="22" y="1824"/>
                        </a:lnTo>
                        <a:cubicBezTo>
                          <a:pt x="1" y="1998"/>
                          <a:pt x="148" y="2161"/>
                          <a:pt x="326" y="2161"/>
                        </a:cubicBezTo>
                        <a:cubicBezTo>
                          <a:pt x="328" y="2161"/>
                          <a:pt x="329" y="2161"/>
                          <a:pt x="331" y="2161"/>
                        </a:cubicBezTo>
                        <a:cubicBezTo>
                          <a:pt x="1077" y="2151"/>
                          <a:pt x="1437" y="2108"/>
                          <a:pt x="2381" y="2108"/>
                        </a:cubicBezTo>
                        <a:cubicBezTo>
                          <a:pt x="2959" y="2108"/>
                          <a:pt x="4157" y="2165"/>
                          <a:pt x="4957" y="2165"/>
                        </a:cubicBezTo>
                        <a:cubicBezTo>
                          <a:pt x="5740" y="2165"/>
                          <a:pt x="5794" y="1376"/>
                          <a:pt x="5460" y="1303"/>
                        </a:cubicBezTo>
                        <a:cubicBezTo>
                          <a:pt x="3967" y="984"/>
                          <a:pt x="3375" y="539"/>
                          <a:pt x="2868" y="115"/>
                        </a:cubicBezTo>
                        <a:cubicBezTo>
                          <a:pt x="2779" y="40"/>
                          <a:pt x="2664" y="1"/>
                          <a:pt x="2549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751" name="Google Shape;751;p31"/>
                  <p:cNvSpPr/>
                  <p:nvPr/>
                </p:nvSpPr>
                <p:spPr>
                  <a:xfrm>
                    <a:off x="5653744" y="4608571"/>
                    <a:ext cx="77018" cy="8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" h="2277" extrusionOk="0">
                        <a:moveTo>
                          <a:pt x="51" y="0"/>
                        </a:moveTo>
                        <a:lnTo>
                          <a:pt x="0" y="2276"/>
                        </a:lnTo>
                        <a:lnTo>
                          <a:pt x="1910" y="2276"/>
                        </a:lnTo>
                        <a:lnTo>
                          <a:pt x="1960" y="0"/>
                        </a:lnTo>
                        <a:close/>
                      </a:path>
                    </a:pathLst>
                  </a:custGeom>
                  <a:solidFill>
                    <a:srgbClr val="CE6F6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2" name="Google Shape;752;p31"/>
                  <p:cNvSpPr/>
                  <p:nvPr/>
                </p:nvSpPr>
                <p:spPr>
                  <a:xfrm>
                    <a:off x="5322718" y="4608571"/>
                    <a:ext cx="86763" cy="8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8" h="2277" extrusionOk="0">
                        <a:moveTo>
                          <a:pt x="302" y="0"/>
                        </a:moveTo>
                        <a:lnTo>
                          <a:pt x="0" y="2276"/>
                        </a:lnTo>
                        <a:lnTo>
                          <a:pt x="1906" y="2276"/>
                        </a:lnTo>
                        <a:lnTo>
                          <a:pt x="2208" y="0"/>
                        </a:lnTo>
                        <a:close/>
                      </a:path>
                    </a:pathLst>
                  </a:custGeom>
                  <a:solidFill>
                    <a:srgbClr val="CE6F6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3" name="Google Shape;753;p31"/>
                  <p:cNvSpPr/>
                  <p:nvPr/>
                </p:nvSpPr>
                <p:spPr>
                  <a:xfrm>
                    <a:off x="5401860" y="2621986"/>
                    <a:ext cx="429730" cy="473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6" h="12056" extrusionOk="0">
                        <a:moveTo>
                          <a:pt x="5294" y="1"/>
                        </a:moveTo>
                        <a:cubicBezTo>
                          <a:pt x="4661" y="1"/>
                          <a:pt x="4009" y="29"/>
                          <a:pt x="3284" y="65"/>
                        </a:cubicBezTo>
                        <a:cubicBezTo>
                          <a:pt x="1622" y="143"/>
                          <a:pt x="0" y="496"/>
                          <a:pt x="0" y="496"/>
                        </a:cubicBezTo>
                        <a:cubicBezTo>
                          <a:pt x="1551" y="6963"/>
                          <a:pt x="1558" y="8905"/>
                          <a:pt x="1450" y="12056"/>
                        </a:cubicBezTo>
                        <a:lnTo>
                          <a:pt x="9188" y="12056"/>
                        </a:lnTo>
                        <a:cubicBezTo>
                          <a:pt x="10936" y="872"/>
                          <a:pt x="10025" y="552"/>
                          <a:pt x="10025" y="552"/>
                        </a:cubicBezTo>
                        <a:cubicBezTo>
                          <a:pt x="10025" y="552"/>
                          <a:pt x="8313" y="201"/>
                          <a:pt x="6801" y="65"/>
                        </a:cubicBezTo>
                        <a:cubicBezTo>
                          <a:pt x="6292" y="19"/>
                          <a:pt x="5799" y="1"/>
                          <a:pt x="5294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754" name="Google Shape;754;p31"/>
                  <p:cNvSpPr/>
                  <p:nvPr/>
                </p:nvSpPr>
                <p:spPr>
                  <a:xfrm>
                    <a:off x="5744595" y="2726905"/>
                    <a:ext cx="303515" cy="33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" h="8445" extrusionOk="0">
                        <a:moveTo>
                          <a:pt x="1927" y="1"/>
                        </a:moveTo>
                        <a:lnTo>
                          <a:pt x="0" y="284"/>
                        </a:lnTo>
                        <a:cubicBezTo>
                          <a:pt x="79" y="844"/>
                          <a:pt x="179" y="1364"/>
                          <a:pt x="290" y="1896"/>
                        </a:cubicBezTo>
                        <a:cubicBezTo>
                          <a:pt x="398" y="2426"/>
                          <a:pt x="534" y="2954"/>
                          <a:pt x="682" y="3478"/>
                        </a:cubicBezTo>
                        <a:cubicBezTo>
                          <a:pt x="980" y="4530"/>
                          <a:pt x="1331" y="5578"/>
                          <a:pt x="1895" y="6608"/>
                        </a:cubicBezTo>
                        <a:cubicBezTo>
                          <a:pt x="2038" y="6866"/>
                          <a:pt x="2200" y="7121"/>
                          <a:pt x="2391" y="7376"/>
                        </a:cubicBezTo>
                        <a:cubicBezTo>
                          <a:pt x="2484" y="7502"/>
                          <a:pt x="2595" y="7628"/>
                          <a:pt x="2706" y="7749"/>
                        </a:cubicBezTo>
                        <a:cubicBezTo>
                          <a:pt x="2839" y="7890"/>
                          <a:pt x="2997" y="8026"/>
                          <a:pt x="3180" y="8141"/>
                        </a:cubicBezTo>
                        <a:cubicBezTo>
                          <a:pt x="3481" y="8337"/>
                          <a:pt x="3873" y="8445"/>
                          <a:pt x="4235" y="8445"/>
                        </a:cubicBezTo>
                        <a:cubicBezTo>
                          <a:pt x="4317" y="8445"/>
                          <a:pt x="4398" y="8439"/>
                          <a:pt x="4475" y="8428"/>
                        </a:cubicBezTo>
                        <a:cubicBezTo>
                          <a:pt x="4903" y="8374"/>
                          <a:pt x="5240" y="8213"/>
                          <a:pt x="5524" y="8037"/>
                        </a:cubicBezTo>
                        <a:cubicBezTo>
                          <a:pt x="6087" y="7678"/>
                          <a:pt x="6475" y="7237"/>
                          <a:pt x="6830" y="6791"/>
                        </a:cubicBezTo>
                        <a:cubicBezTo>
                          <a:pt x="7006" y="6569"/>
                          <a:pt x="7167" y="6339"/>
                          <a:pt x="7311" y="6102"/>
                        </a:cubicBezTo>
                        <a:cubicBezTo>
                          <a:pt x="7462" y="5862"/>
                          <a:pt x="7595" y="5632"/>
                          <a:pt x="7724" y="5367"/>
                        </a:cubicBezTo>
                        <a:lnTo>
                          <a:pt x="6909" y="4850"/>
                        </a:lnTo>
                        <a:cubicBezTo>
                          <a:pt x="6755" y="5025"/>
                          <a:pt x="6579" y="5219"/>
                          <a:pt x="6407" y="5398"/>
                        </a:cubicBezTo>
                        <a:cubicBezTo>
                          <a:pt x="6231" y="5574"/>
                          <a:pt x="6052" y="5746"/>
                          <a:pt x="5872" y="5912"/>
                        </a:cubicBezTo>
                        <a:cubicBezTo>
                          <a:pt x="5517" y="6238"/>
                          <a:pt x="5121" y="6522"/>
                          <a:pt x="4770" y="6684"/>
                        </a:cubicBezTo>
                        <a:cubicBezTo>
                          <a:pt x="4608" y="6756"/>
                          <a:pt x="4459" y="6792"/>
                          <a:pt x="4358" y="6792"/>
                        </a:cubicBezTo>
                        <a:cubicBezTo>
                          <a:pt x="4349" y="6792"/>
                          <a:pt x="4340" y="6792"/>
                          <a:pt x="4332" y="6791"/>
                        </a:cubicBezTo>
                        <a:cubicBezTo>
                          <a:pt x="4231" y="6784"/>
                          <a:pt x="4200" y="6755"/>
                          <a:pt x="4131" y="6702"/>
                        </a:cubicBezTo>
                        <a:cubicBezTo>
                          <a:pt x="4095" y="6672"/>
                          <a:pt x="4056" y="6629"/>
                          <a:pt x="4013" y="6576"/>
                        </a:cubicBezTo>
                        <a:cubicBezTo>
                          <a:pt x="3955" y="6497"/>
                          <a:pt x="3894" y="6422"/>
                          <a:pt x="3837" y="6332"/>
                        </a:cubicBezTo>
                        <a:cubicBezTo>
                          <a:pt x="3722" y="6160"/>
                          <a:pt x="3610" y="5966"/>
                          <a:pt x="3514" y="5754"/>
                        </a:cubicBezTo>
                        <a:cubicBezTo>
                          <a:pt x="3305" y="5342"/>
                          <a:pt x="3133" y="4882"/>
                          <a:pt x="2979" y="4415"/>
                        </a:cubicBezTo>
                        <a:cubicBezTo>
                          <a:pt x="2821" y="3949"/>
                          <a:pt x="2681" y="3464"/>
                          <a:pt x="2555" y="2976"/>
                        </a:cubicBezTo>
                        <a:cubicBezTo>
                          <a:pt x="2311" y="1999"/>
                          <a:pt x="2096" y="980"/>
                          <a:pt x="1927" y="1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5" name="Google Shape;755;p31"/>
                  <p:cNvSpPr/>
                  <p:nvPr/>
                </p:nvSpPr>
                <p:spPr>
                  <a:xfrm>
                    <a:off x="5682076" y="2638490"/>
                    <a:ext cx="167161" cy="2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4" h="5625" extrusionOk="0">
                        <a:moveTo>
                          <a:pt x="2031" y="1"/>
                        </a:moveTo>
                        <a:cubicBezTo>
                          <a:pt x="1432" y="1"/>
                          <a:pt x="1040" y="273"/>
                          <a:pt x="600" y="911"/>
                        </a:cubicBezTo>
                        <a:cubicBezTo>
                          <a:pt x="1" y="1777"/>
                          <a:pt x="1235" y="5624"/>
                          <a:pt x="1235" y="5624"/>
                        </a:cubicBezTo>
                        <a:lnTo>
                          <a:pt x="4254" y="3564"/>
                        </a:lnTo>
                        <a:cubicBezTo>
                          <a:pt x="4254" y="3564"/>
                          <a:pt x="3684" y="330"/>
                          <a:pt x="2894" y="132"/>
                        </a:cubicBezTo>
                        <a:cubicBezTo>
                          <a:pt x="2559" y="47"/>
                          <a:pt x="2278" y="1"/>
                          <a:pt x="2031" y="1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6" name="Google Shape;756;p31"/>
                  <p:cNvSpPr/>
                  <p:nvPr/>
                </p:nvSpPr>
                <p:spPr>
                  <a:xfrm>
                    <a:off x="5997618" y="2884126"/>
                    <a:ext cx="87038" cy="626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5" h="1595" extrusionOk="0">
                        <a:moveTo>
                          <a:pt x="423" y="1"/>
                        </a:moveTo>
                        <a:cubicBezTo>
                          <a:pt x="423" y="1"/>
                          <a:pt x="0" y="856"/>
                          <a:pt x="287" y="1595"/>
                        </a:cubicBezTo>
                        <a:lnTo>
                          <a:pt x="1181" y="1513"/>
                        </a:lnTo>
                        <a:lnTo>
                          <a:pt x="2214" y="37"/>
                        </a:lnTo>
                        <a:lnTo>
                          <a:pt x="423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grpSp>
                <p:nvGrpSpPr>
                  <p:cNvPr id="757" name="Google Shape;757;p31"/>
                  <p:cNvGrpSpPr/>
                  <p:nvPr/>
                </p:nvGrpSpPr>
                <p:grpSpPr>
                  <a:xfrm>
                    <a:off x="5932859" y="2488224"/>
                    <a:ext cx="384109" cy="413192"/>
                    <a:chOff x="5932859" y="2488224"/>
                    <a:chExt cx="384109" cy="413192"/>
                  </a:xfrm>
                </p:grpSpPr>
                <p:sp>
                  <p:nvSpPr>
                    <p:cNvPr id="758" name="Google Shape;758;p31"/>
                    <p:cNvSpPr/>
                    <p:nvPr/>
                  </p:nvSpPr>
                  <p:spPr>
                    <a:xfrm>
                      <a:off x="5978835" y="2512234"/>
                      <a:ext cx="274515" cy="2028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86" h="5163" extrusionOk="0">
                          <a:moveTo>
                            <a:pt x="3188" y="0"/>
                          </a:moveTo>
                          <a:cubicBezTo>
                            <a:pt x="1864" y="191"/>
                            <a:pt x="683" y="1088"/>
                            <a:pt x="191" y="2434"/>
                          </a:cubicBezTo>
                          <a:cubicBezTo>
                            <a:pt x="98" y="2689"/>
                            <a:pt x="36" y="2947"/>
                            <a:pt x="0" y="3209"/>
                          </a:cubicBezTo>
                          <a:lnTo>
                            <a:pt x="5718" y="542"/>
                          </a:lnTo>
                          <a:cubicBezTo>
                            <a:pt x="6085" y="772"/>
                            <a:pt x="6404" y="1063"/>
                            <a:pt x="6663" y="1393"/>
                          </a:cubicBezTo>
                          <a:lnTo>
                            <a:pt x="5632" y="1871"/>
                          </a:lnTo>
                          <a:lnTo>
                            <a:pt x="6986" y="1871"/>
                          </a:lnTo>
                          <a:cubicBezTo>
                            <a:pt x="6562" y="1120"/>
                            <a:pt x="5880" y="510"/>
                            <a:pt x="5004" y="194"/>
                          </a:cubicBezTo>
                          <a:cubicBezTo>
                            <a:pt x="4864" y="140"/>
                            <a:pt x="4724" y="101"/>
                            <a:pt x="4584" y="65"/>
                          </a:cubicBezTo>
                          <a:cubicBezTo>
                            <a:pt x="4251" y="40"/>
                            <a:pt x="3916" y="22"/>
                            <a:pt x="3580" y="11"/>
                          </a:cubicBezTo>
                          <a:cubicBezTo>
                            <a:pt x="3450" y="7"/>
                            <a:pt x="3321" y="4"/>
                            <a:pt x="3188" y="0"/>
                          </a:cubicBezTo>
                          <a:close/>
                          <a:moveTo>
                            <a:pt x="3623" y="2810"/>
                          </a:moveTo>
                          <a:lnTo>
                            <a:pt x="40" y="4476"/>
                          </a:lnTo>
                          <a:cubicBezTo>
                            <a:pt x="91" y="4713"/>
                            <a:pt x="162" y="4942"/>
                            <a:pt x="252" y="5162"/>
                          </a:cubicBezTo>
                          <a:lnTo>
                            <a:pt x="3623" y="3593"/>
                          </a:lnTo>
                          <a:lnTo>
                            <a:pt x="3623" y="2810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59" name="Google Shape;759;p31"/>
                    <p:cNvSpPr/>
                    <p:nvPr/>
                  </p:nvSpPr>
                  <p:spPr>
                    <a:xfrm>
                      <a:off x="6121163" y="2585716"/>
                      <a:ext cx="134743" cy="67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29" h="1724" extrusionOk="0">
                          <a:moveTo>
                            <a:pt x="2010" y="1"/>
                          </a:moveTo>
                          <a:lnTo>
                            <a:pt x="1" y="940"/>
                          </a:lnTo>
                          <a:lnTo>
                            <a:pt x="1" y="1723"/>
                          </a:lnTo>
                          <a:lnTo>
                            <a:pt x="3428" y="126"/>
                          </a:lnTo>
                          <a:cubicBezTo>
                            <a:pt x="3407" y="83"/>
                            <a:pt x="3385" y="44"/>
                            <a:pt x="3364" y="1"/>
                          </a:cubicBez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0" name="Google Shape;760;p31"/>
                    <p:cNvSpPr/>
                    <p:nvPr/>
                  </p:nvSpPr>
                  <p:spPr>
                    <a:xfrm>
                      <a:off x="6121163" y="2618607"/>
                      <a:ext cx="151364" cy="187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52" h="4767" extrusionOk="0">
                          <a:moveTo>
                            <a:pt x="3712" y="0"/>
                          </a:moveTo>
                          <a:cubicBezTo>
                            <a:pt x="3731" y="72"/>
                            <a:pt x="3749" y="145"/>
                            <a:pt x="3765" y="218"/>
                          </a:cubicBezTo>
                          <a:lnTo>
                            <a:pt x="3765" y="218"/>
                          </a:lnTo>
                          <a:cubicBezTo>
                            <a:pt x="3749" y="145"/>
                            <a:pt x="3731" y="72"/>
                            <a:pt x="3712" y="0"/>
                          </a:cubicBezTo>
                          <a:close/>
                          <a:moveTo>
                            <a:pt x="3765" y="218"/>
                          </a:moveTo>
                          <a:lnTo>
                            <a:pt x="3765" y="218"/>
                          </a:lnTo>
                          <a:cubicBezTo>
                            <a:pt x="3779" y="286"/>
                            <a:pt x="3792" y="355"/>
                            <a:pt x="3804" y="425"/>
                          </a:cubicBezTo>
                          <a:lnTo>
                            <a:pt x="3804" y="425"/>
                          </a:lnTo>
                          <a:cubicBezTo>
                            <a:pt x="3792" y="355"/>
                            <a:pt x="3779" y="286"/>
                            <a:pt x="3765" y="218"/>
                          </a:cubicBezTo>
                          <a:close/>
                          <a:moveTo>
                            <a:pt x="3804" y="425"/>
                          </a:moveTo>
                          <a:cubicBezTo>
                            <a:pt x="3830" y="593"/>
                            <a:pt x="3846" y="764"/>
                            <a:pt x="3848" y="936"/>
                          </a:cubicBezTo>
                          <a:lnTo>
                            <a:pt x="1" y="2731"/>
                          </a:lnTo>
                          <a:lnTo>
                            <a:pt x="1" y="4763"/>
                          </a:lnTo>
                          <a:cubicBezTo>
                            <a:pt x="32" y="4763"/>
                            <a:pt x="69" y="4766"/>
                            <a:pt x="101" y="4766"/>
                          </a:cubicBezTo>
                          <a:cubicBezTo>
                            <a:pt x="1633" y="4766"/>
                            <a:pt x="3069" y="3819"/>
                            <a:pt x="3622" y="2297"/>
                          </a:cubicBezTo>
                          <a:cubicBezTo>
                            <a:pt x="3776" y="1874"/>
                            <a:pt x="3851" y="1439"/>
                            <a:pt x="3851" y="1012"/>
                          </a:cubicBezTo>
                          <a:cubicBezTo>
                            <a:pt x="3851" y="857"/>
                            <a:pt x="3841" y="706"/>
                            <a:pt x="3823" y="556"/>
                          </a:cubicBezTo>
                          <a:cubicBezTo>
                            <a:pt x="3817" y="512"/>
                            <a:pt x="3811" y="468"/>
                            <a:pt x="3804" y="425"/>
                          </a:cubicBez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1" name="Google Shape;761;p31"/>
                    <p:cNvSpPr/>
                    <p:nvPr/>
                  </p:nvSpPr>
                  <p:spPr>
                    <a:xfrm>
                      <a:off x="6121163" y="2585716"/>
                      <a:ext cx="79022" cy="369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1" h="941" extrusionOk="0">
                          <a:moveTo>
                            <a:pt x="1" y="1"/>
                          </a:moveTo>
                          <a:lnTo>
                            <a:pt x="1" y="940"/>
                          </a:lnTo>
                          <a:lnTo>
                            <a:pt x="2010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2" name="Google Shape;762;p31"/>
                    <p:cNvSpPr/>
                    <p:nvPr/>
                  </p:nvSpPr>
                  <p:spPr>
                    <a:xfrm>
                      <a:off x="6121163" y="2590667"/>
                      <a:ext cx="151207" cy="1352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48" h="3442" extrusionOk="0">
                          <a:moveTo>
                            <a:pt x="3428" y="0"/>
                          </a:moveTo>
                          <a:lnTo>
                            <a:pt x="1" y="1597"/>
                          </a:lnTo>
                          <a:lnTo>
                            <a:pt x="1" y="3442"/>
                          </a:lnTo>
                          <a:lnTo>
                            <a:pt x="3848" y="1647"/>
                          </a:lnTo>
                          <a:cubicBezTo>
                            <a:pt x="3844" y="1328"/>
                            <a:pt x="3794" y="1016"/>
                            <a:pt x="3712" y="711"/>
                          </a:cubicBezTo>
                          <a:cubicBezTo>
                            <a:pt x="3712" y="711"/>
                            <a:pt x="3708" y="711"/>
                            <a:pt x="3708" y="707"/>
                          </a:cubicBezTo>
                          <a:cubicBezTo>
                            <a:pt x="3640" y="463"/>
                            <a:pt x="3546" y="226"/>
                            <a:pt x="3428" y="0"/>
                          </a:cubicBez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3" name="Google Shape;763;p31"/>
                    <p:cNvSpPr/>
                    <p:nvPr/>
                  </p:nvSpPr>
                  <p:spPr>
                    <a:xfrm>
                      <a:off x="6027758" y="2725883"/>
                      <a:ext cx="93444" cy="798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78" h="2033" extrusionOk="0">
                          <a:moveTo>
                            <a:pt x="2378" y="1"/>
                          </a:moveTo>
                          <a:lnTo>
                            <a:pt x="1" y="1107"/>
                          </a:lnTo>
                          <a:cubicBezTo>
                            <a:pt x="342" y="1405"/>
                            <a:pt x="741" y="1645"/>
                            <a:pt x="1189" y="1806"/>
                          </a:cubicBezTo>
                          <a:cubicBezTo>
                            <a:pt x="1581" y="1950"/>
                            <a:pt x="1979" y="2025"/>
                            <a:pt x="2378" y="2033"/>
                          </a:cubicBezTo>
                          <a:lnTo>
                            <a:pt x="2378" y="1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4" name="Google Shape;764;p31"/>
                    <p:cNvSpPr/>
                    <p:nvPr/>
                  </p:nvSpPr>
                  <p:spPr>
                    <a:xfrm>
                      <a:off x="5976438" y="2533532"/>
                      <a:ext cx="264220" cy="154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24" h="3935" extrusionOk="0">
                          <a:moveTo>
                            <a:pt x="5779" y="0"/>
                          </a:moveTo>
                          <a:lnTo>
                            <a:pt x="61" y="2667"/>
                          </a:lnTo>
                          <a:cubicBezTo>
                            <a:pt x="1" y="3095"/>
                            <a:pt x="18" y="3525"/>
                            <a:pt x="101" y="3934"/>
                          </a:cubicBezTo>
                          <a:lnTo>
                            <a:pt x="3684" y="2268"/>
                          </a:lnTo>
                          <a:lnTo>
                            <a:pt x="3684" y="1329"/>
                          </a:lnTo>
                          <a:lnTo>
                            <a:pt x="5693" y="1329"/>
                          </a:lnTo>
                          <a:lnTo>
                            <a:pt x="6724" y="851"/>
                          </a:lnTo>
                          <a:cubicBezTo>
                            <a:pt x="6465" y="521"/>
                            <a:pt x="6146" y="230"/>
                            <a:pt x="5779" y="0"/>
                          </a:cubicBezTo>
                          <a:close/>
                        </a:path>
                      </a:pathLst>
                    </a:custGeom>
                    <a:solidFill>
                      <a:srgbClr val="EFEFEF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5" name="Google Shape;765;p31"/>
                    <p:cNvSpPr/>
                    <p:nvPr/>
                  </p:nvSpPr>
                  <p:spPr>
                    <a:xfrm>
                      <a:off x="5988698" y="2653422"/>
                      <a:ext cx="132503" cy="1159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2" h="2951" extrusionOk="0">
                          <a:moveTo>
                            <a:pt x="3372" y="0"/>
                          </a:moveTo>
                          <a:lnTo>
                            <a:pt x="1" y="1569"/>
                          </a:lnTo>
                          <a:cubicBezTo>
                            <a:pt x="220" y="2093"/>
                            <a:pt x="561" y="2570"/>
                            <a:pt x="995" y="2951"/>
                          </a:cubicBezTo>
                          <a:lnTo>
                            <a:pt x="3372" y="1845"/>
                          </a:lnTo>
                          <a:lnTo>
                            <a:pt x="3372" y="0"/>
                          </a:lnTo>
                          <a:close/>
                        </a:path>
                      </a:pathLst>
                    </a:custGeom>
                    <a:solidFill>
                      <a:srgbClr val="EFEFEF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6" name="Google Shape;766;p31"/>
                    <p:cNvSpPr/>
                    <p:nvPr/>
                  </p:nvSpPr>
                  <p:spPr>
                    <a:xfrm>
                      <a:off x="5932859" y="2488224"/>
                      <a:ext cx="384109" cy="3402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775" h="8660" extrusionOk="0">
                          <a:moveTo>
                            <a:pt x="4886" y="914"/>
                          </a:moveTo>
                          <a:cubicBezTo>
                            <a:pt x="5275" y="914"/>
                            <a:pt x="5670" y="981"/>
                            <a:pt x="6055" y="1121"/>
                          </a:cubicBezTo>
                          <a:cubicBezTo>
                            <a:pt x="7829" y="1767"/>
                            <a:pt x="8744" y="3727"/>
                            <a:pt x="8098" y="5500"/>
                          </a:cubicBezTo>
                          <a:cubicBezTo>
                            <a:pt x="7593" y="6887"/>
                            <a:pt x="6284" y="7747"/>
                            <a:pt x="4889" y="7747"/>
                          </a:cubicBezTo>
                          <a:cubicBezTo>
                            <a:pt x="4501" y="7747"/>
                            <a:pt x="4106" y="7680"/>
                            <a:pt x="3719" y="7539"/>
                          </a:cubicBezTo>
                          <a:cubicBezTo>
                            <a:pt x="1946" y="6893"/>
                            <a:pt x="1034" y="4933"/>
                            <a:pt x="1677" y="3160"/>
                          </a:cubicBezTo>
                          <a:cubicBezTo>
                            <a:pt x="2182" y="1773"/>
                            <a:pt x="3493" y="914"/>
                            <a:pt x="4886" y="914"/>
                          </a:cubicBezTo>
                          <a:close/>
                          <a:moveTo>
                            <a:pt x="4886" y="0"/>
                          </a:moveTo>
                          <a:cubicBezTo>
                            <a:pt x="3120" y="0"/>
                            <a:pt x="1459" y="1090"/>
                            <a:pt x="819" y="2848"/>
                          </a:cubicBezTo>
                          <a:cubicBezTo>
                            <a:pt x="0" y="5094"/>
                            <a:pt x="1160" y="7578"/>
                            <a:pt x="3407" y="8396"/>
                          </a:cubicBezTo>
                          <a:cubicBezTo>
                            <a:pt x="3896" y="8575"/>
                            <a:pt x="4397" y="8659"/>
                            <a:pt x="4890" y="8659"/>
                          </a:cubicBezTo>
                          <a:cubicBezTo>
                            <a:pt x="6657" y="8659"/>
                            <a:pt x="8316" y="7570"/>
                            <a:pt x="8956" y="5812"/>
                          </a:cubicBezTo>
                          <a:cubicBezTo>
                            <a:pt x="9774" y="3565"/>
                            <a:pt x="8615" y="1082"/>
                            <a:pt x="6368" y="263"/>
                          </a:cubicBezTo>
                          <a:cubicBezTo>
                            <a:pt x="5879" y="85"/>
                            <a:pt x="5379" y="0"/>
                            <a:pt x="4886" y="0"/>
                          </a:cubicBez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767" name="Google Shape;767;p31"/>
                    <p:cNvSpPr/>
                    <p:nvPr/>
                  </p:nvSpPr>
                  <p:spPr>
                    <a:xfrm>
                      <a:off x="6008032" y="2844399"/>
                      <a:ext cx="85231" cy="570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9" h="1451" extrusionOk="0">
                          <a:moveTo>
                            <a:pt x="1854" y="1"/>
                          </a:moveTo>
                          <a:cubicBezTo>
                            <a:pt x="1808" y="1"/>
                            <a:pt x="1763" y="15"/>
                            <a:pt x="1724" y="47"/>
                          </a:cubicBezTo>
                          <a:lnTo>
                            <a:pt x="1217" y="452"/>
                          </a:lnTo>
                          <a:cubicBezTo>
                            <a:pt x="1134" y="519"/>
                            <a:pt x="1033" y="553"/>
                            <a:pt x="932" y="553"/>
                          </a:cubicBezTo>
                          <a:cubicBezTo>
                            <a:pt x="848" y="553"/>
                            <a:pt x="764" y="530"/>
                            <a:pt x="690" y="485"/>
                          </a:cubicBezTo>
                          <a:lnTo>
                            <a:pt x="532" y="309"/>
                          </a:lnTo>
                          <a:cubicBezTo>
                            <a:pt x="498" y="270"/>
                            <a:pt x="453" y="251"/>
                            <a:pt x="408" y="251"/>
                          </a:cubicBezTo>
                          <a:cubicBezTo>
                            <a:pt x="361" y="251"/>
                            <a:pt x="314" y="272"/>
                            <a:pt x="281" y="313"/>
                          </a:cubicBezTo>
                          <a:lnTo>
                            <a:pt x="241" y="359"/>
                          </a:lnTo>
                          <a:cubicBezTo>
                            <a:pt x="158" y="460"/>
                            <a:pt x="108" y="578"/>
                            <a:pt x="90" y="707"/>
                          </a:cubicBezTo>
                          <a:lnTo>
                            <a:pt x="1" y="1450"/>
                          </a:lnTo>
                          <a:lnTo>
                            <a:pt x="381" y="1152"/>
                          </a:lnTo>
                          <a:lnTo>
                            <a:pt x="1949" y="1048"/>
                          </a:lnTo>
                          <a:lnTo>
                            <a:pt x="2097" y="736"/>
                          </a:lnTo>
                          <a:cubicBezTo>
                            <a:pt x="2161" y="592"/>
                            <a:pt x="2169" y="427"/>
                            <a:pt x="2111" y="280"/>
                          </a:cubicBezTo>
                          <a:lnTo>
                            <a:pt x="2053" y="137"/>
                          </a:lnTo>
                          <a:cubicBezTo>
                            <a:pt x="2019" y="51"/>
                            <a:pt x="1937" y="1"/>
                            <a:pt x="1854" y="1"/>
                          </a:cubicBezTo>
                          <a:close/>
                        </a:path>
                      </a:pathLst>
                    </a:custGeom>
                    <a:solidFill>
                      <a:srgbClr val="E4897B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sp>
                <p:nvSpPr>
                  <p:cNvPr id="768" name="Google Shape;768;p31"/>
                  <p:cNvSpPr/>
                  <p:nvPr/>
                </p:nvSpPr>
                <p:spPr>
                  <a:xfrm>
                    <a:off x="5515934" y="2262864"/>
                    <a:ext cx="241782" cy="287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53" h="7304" extrusionOk="0">
                        <a:moveTo>
                          <a:pt x="3019" y="0"/>
                        </a:moveTo>
                        <a:cubicBezTo>
                          <a:pt x="1817" y="0"/>
                          <a:pt x="702" y="866"/>
                          <a:pt x="485" y="2179"/>
                        </a:cubicBezTo>
                        <a:cubicBezTo>
                          <a:pt x="172" y="4046"/>
                          <a:pt x="0" y="4828"/>
                          <a:pt x="711" y="5995"/>
                        </a:cubicBezTo>
                        <a:cubicBezTo>
                          <a:pt x="1245" y="6869"/>
                          <a:pt x="2100" y="7303"/>
                          <a:pt x="2930" y="7303"/>
                        </a:cubicBezTo>
                        <a:cubicBezTo>
                          <a:pt x="3762" y="7303"/>
                          <a:pt x="4569" y="6866"/>
                          <a:pt x="5001" y="5998"/>
                        </a:cubicBezTo>
                        <a:cubicBezTo>
                          <a:pt x="5776" y="4440"/>
                          <a:pt x="6152" y="1648"/>
                          <a:pt x="4523" y="492"/>
                        </a:cubicBezTo>
                        <a:cubicBezTo>
                          <a:pt x="4046" y="154"/>
                          <a:pt x="3525" y="0"/>
                          <a:pt x="3019" y="0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69" name="Google Shape;769;p31"/>
                  <p:cNvSpPr/>
                  <p:nvPr/>
                </p:nvSpPr>
                <p:spPr>
                  <a:xfrm>
                    <a:off x="5262046" y="2236615"/>
                    <a:ext cx="531583" cy="693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8" h="17661" extrusionOk="0">
                        <a:moveTo>
                          <a:pt x="8819" y="1"/>
                        </a:moveTo>
                        <a:cubicBezTo>
                          <a:pt x="7000" y="1"/>
                          <a:pt x="5307" y="902"/>
                          <a:pt x="5374" y="2937"/>
                        </a:cubicBezTo>
                        <a:cubicBezTo>
                          <a:pt x="5464" y="5665"/>
                          <a:pt x="5374" y="5708"/>
                          <a:pt x="4143" y="7129"/>
                        </a:cubicBezTo>
                        <a:cubicBezTo>
                          <a:pt x="2908" y="8550"/>
                          <a:pt x="1128" y="9746"/>
                          <a:pt x="3156" y="11663"/>
                        </a:cubicBezTo>
                        <a:cubicBezTo>
                          <a:pt x="5184" y="13576"/>
                          <a:pt x="0" y="16217"/>
                          <a:pt x="6088" y="17491"/>
                        </a:cubicBezTo>
                        <a:cubicBezTo>
                          <a:pt x="6643" y="17607"/>
                          <a:pt x="7183" y="17661"/>
                          <a:pt x="7700" y="17661"/>
                        </a:cubicBezTo>
                        <a:cubicBezTo>
                          <a:pt x="11143" y="17661"/>
                          <a:pt x="13527" y="15291"/>
                          <a:pt x="11936" y="13349"/>
                        </a:cubicBezTo>
                        <a:cubicBezTo>
                          <a:pt x="10226" y="11264"/>
                          <a:pt x="11917" y="10578"/>
                          <a:pt x="12093" y="8759"/>
                        </a:cubicBezTo>
                        <a:cubicBezTo>
                          <a:pt x="12269" y="6939"/>
                          <a:pt x="9623" y="6125"/>
                          <a:pt x="10586" y="4793"/>
                        </a:cubicBezTo>
                        <a:cubicBezTo>
                          <a:pt x="11548" y="3461"/>
                          <a:pt x="12315" y="870"/>
                          <a:pt x="10647" y="302"/>
                        </a:cubicBezTo>
                        <a:cubicBezTo>
                          <a:pt x="10065" y="104"/>
                          <a:pt x="9435" y="1"/>
                          <a:pt x="8819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0" name="Google Shape;770;p31"/>
                  <p:cNvSpPr/>
                  <p:nvPr/>
                </p:nvSpPr>
                <p:spPr>
                  <a:xfrm>
                    <a:off x="5622425" y="2234728"/>
                    <a:ext cx="139969" cy="1687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2" h="4295" extrusionOk="0">
                        <a:moveTo>
                          <a:pt x="1043" y="0"/>
                        </a:moveTo>
                        <a:cubicBezTo>
                          <a:pt x="721" y="0"/>
                          <a:pt x="372" y="24"/>
                          <a:pt x="0" y="63"/>
                        </a:cubicBezTo>
                        <a:lnTo>
                          <a:pt x="1167" y="4295"/>
                        </a:lnTo>
                        <a:cubicBezTo>
                          <a:pt x="1167" y="4295"/>
                          <a:pt x="3561" y="3347"/>
                          <a:pt x="3411" y="1728"/>
                        </a:cubicBezTo>
                        <a:cubicBezTo>
                          <a:pt x="3285" y="416"/>
                          <a:pt x="2408" y="0"/>
                          <a:pt x="104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1" name="Google Shape;771;p31"/>
                  <p:cNvSpPr/>
                  <p:nvPr/>
                </p:nvSpPr>
                <p:spPr>
                  <a:xfrm>
                    <a:off x="5652761" y="2389278"/>
                    <a:ext cx="53756" cy="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8" h="1814" extrusionOk="0">
                        <a:moveTo>
                          <a:pt x="664" y="0"/>
                        </a:moveTo>
                        <a:cubicBezTo>
                          <a:pt x="357" y="0"/>
                          <a:pt x="94" y="250"/>
                          <a:pt x="50" y="592"/>
                        </a:cubicBezTo>
                        <a:cubicBezTo>
                          <a:pt x="0" y="979"/>
                          <a:pt x="133" y="1357"/>
                          <a:pt x="334" y="1611"/>
                        </a:cubicBezTo>
                        <a:cubicBezTo>
                          <a:pt x="446" y="1751"/>
                          <a:pt x="575" y="1813"/>
                          <a:pt x="702" y="1813"/>
                        </a:cubicBezTo>
                        <a:cubicBezTo>
                          <a:pt x="918" y="1813"/>
                          <a:pt x="1126" y="1634"/>
                          <a:pt x="1221" y="1360"/>
                        </a:cubicBezTo>
                        <a:cubicBezTo>
                          <a:pt x="1360" y="969"/>
                          <a:pt x="1368" y="301"/>
                          <a:pt x="951" y="75"/>
                        </a:cubicBezTo>
                        <a:cubicBezTo>
                          <a:pt x="855" y="24"/>
                          <a:pt x="757" y="0"/>
                          <a:pt x="664" y="0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2" name="Google Shape;772;p31"/>
                  <p:cNvSpPr/>
                  <p:nvPr/>
                </p:nvSpPr>
                <p:spPr>
                  <a:xfrm>
                    <a:off x="5313405" y="3095694"/>
                    <a:ext cx="369137" cy="158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4" h="40335" extrusionOk="0">
                        <a:moveTo>
                          <a:pt x="3701" y="1"/>
                        </a:moveTo>
                        <a:cubicBezTo>
                          <a:pt x="1242" y="3458"/>
                          <a:pt x="2979" y="5726"/>
                          <a:pt x="1885" y="20632"/>
                        </a:cubicBezTo>
                        <a:cubicBezTo>
                          <a:pt x="1454" y="26523"/>
                          <a:pt x="0" y="40334"/>
                          <a:pt x="0" y="40334"/>
                        </a:cubicBezTo>
                        <a:lnTo>
                          <a:pt x="2599" y="40334"/>
                        </a:lnTo>
                        <a:cubicBezTo>
                          <a:pt x="2599" y="40334"/>
                          <a:pt x="6020" y="26046"/>
                          <a:pt x="6910" y="20090"/>
                        </a:cubicBezTo>
                        <a:cubicBezTo>
                          <a:pt x="7006" y="19426"/>
                          <a:pt x="7107" y="18723"/>
                          <a:pt x="7208" y="17991"/>
                        </a:cubicBezTo>
                        <a:cubicBezTo>
                          <a:pt x="7614" y="15087"/>
                          <a:pt x="8033" y="11716"/>
                          <a:pt x="8399" y="8684"/>
                        </a:cubicBezTo>
                        <a:cubicBezTo>
                          <a:pt x="8966" y="3932"/>
                          <a:pt x="9393" y="1"/>
                          <a:pt x="9393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3" name="Google Shape;773;p31"/>
                  <p:cNvSpPr/>
                  <p:nvPr/>
                </p:nvSpPr>
                <p:spPr>
                  <a:xfrm>
                    <a:off x="5296587" y="4630420"/>
                    <a:ext cx="147042" cy="51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2" h="1322" extrusionOk="0">
                        <a:moveTo>
                          <a:pt x="3741" y="1"/>
                        </a:moveTo>
                        <a:lnTo>
                          <a:pt x="62" y="94"/>
                        </a:lnTo>
                        <a:lnTo>
                          <a:pt x="1" y="1321"/>
                        </a:lnTo>
                        <a:lnTo>
                          <a:pt x="3454" y="1321"/>
                        </a:lnTo>
                        <a:lnTo>
                          <a:pt x="3741" y="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4" name="Google Shape;774;p31"/>
                  <p:cNvSpPr/>
                  <p:nvPr/>
                </p:nvSpPr>
                <p:spPr>
                  <a:xfrm>
                    <a:off x="5519157" y="3329738"/>
                    <a:ext cx="124329" cy="472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4" h="12036" extrusionOk="0">
                        <a:moveTo>
                          <a:pt x="2148" y="0"/>
                        </a:moveTo>
                        <a:cubicBezTo>
                          <a:pt x="1" y="1328"/>
                          <a:pt x="1365" y="8952"/>
                          <a:pt x="1972" y="12035"/>
                        </a:cubicBezTo>
                        <a:cubicBezTo>
                          <a:pt x="2378" y="9131"/>
                          <a:pt x="2797" y="5760"/>
                          <a:pt x="3163" y="2728"/>
                        </a:cubicBezTo>
                        <a:cubicBezTo>
                          <a:pt x="2984" y="1637"/>
                          <a:pt x="2664" y="682"/>
                          <a:pt x="21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5" name="Google Shape;775;p31"/>
                  <p:cNvSpPr/>
                  <p:nvPr/>
                </p:nvSpPr>
                <p:spPr>
                  <a:xfrm>
                    <a:off x="5540180" y="3095694"/>
                    <a:ext cx="271293" cy="158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04" h="40335" extrusionOk="0">
                        <a:moveTo>
                          <a:pt x="1" y="1"/>
                        </a:moveTo>
                        <a:cubicBezTo>
                          <a:pt x="1" y="1"/>
                          <a:pt x="1785" y="14118"/>
                          <a:pt x="2075" y="20594"/>
                        </a:cubicBezTo>
                        <a:cubicBezTo>
                          <a:pt x="2341" y="26530"/>
                          <a:pt x="2621" y="40334"/>
                          <a:pt x="2621" y="40334"/>
                        </a:cubicBezTo>
                        <a:lnTo>
                          <a:pt x="5202" y="40334"/>
                        </a:lnTo>
                        <a:cubicBezTo>
                          <a:pt x="5202" y="40334"/>
                          <a:pt x="6723" y="26178"/>
                          <a:pt x="6813" y="20130"/>
                        </a:cubicBezTo>
                        <a:cubicBezTo>
                          <a:pt x="6903" y="14319"/>
                          <a:pt x="5668" y="1"/>
                          <a:pt x="5668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6" name="Google Shape;776;p31"/>
                  <p:cNvSpPr/>
                  <p:nvPr/>
                </p:nvSpPr>
                <p:spPr>
                  <a:xfrm>
                    <a:off x="5624115" y="4630420"/>
                    <a:ext cx="146885" cy="51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8" h="1322" extrusionOk="0">
                        <a:moveTo>
                          <a:pt x="3737" y="1"/>
                        </a:moveTo>
                        <a:lnTo>
                          <a:pt x="0" y="94"/>
                        </a:lnTo>
                        <a:lnTo>
                          <a:pt x="61" y="1321"/>
                        </a:lnTo>
                        <a:lnTo>
                          <a:pt x="3449" y="1321"/>
                        </a:lnTo>
                        <a:lnTo>
                          <a:pt x="3737" y="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7" name="Google Shape;777;p31"/>
                  <p:cNvSpPr/>
                  <p:nvPr/>
                </p:nvSpPr>
                <p:spPr>
                  <a:xfrm>
                    <a:off x="5439505" y="3075574"/>
                    <a:ext cx="333025" cy="33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5" h="862" extrusionOk="0">
                        <a:moveTo>
                          <a:pt x="495" y="0"/>
                        </a:moveTo>
                        <a:cubicBezTo>
                          <a:pt x="438" y="0"/>
                          <a:pt x="388" y="25"/>
                          <a:pt x="370" y="57"/>
                        </a:cubicBezTo>
                        <a:lnTo>
                          <a:pt x="25" y="750"/>
                        </a:lnTo>
                        <a:cubicBezTo>
                          <a:pt x="0" y="804"/>
                          <a:pt x="65" y="862"/>
                          <a:pt x="154" y="862"/>
                        </a:cubicBezTo>
                        <a:lnTo>
                          <a:pt x="8273" y="862"/>
                        </a:lnTo>
                        <a:cubicBezTo>
                          <a:pt x="8341" y="862"/>
                          <a:pt x="8399" y="826"/>
                          <a:pt x="8402" y="783"/>
                        </a:cubicBezTo>
                        <a:lnTo>
                          <a:pt x="8470" y="90"/>
                        </a:lnTo>
                        <a:cubicBezTo>
                          <a:pt x="8475" y="39"/>
                          <a:pt x="8414" y="0"/>
                          <a:pt x="8338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8" name="Google Shape;778;p31"/>
                  <p:cNvSpPr/>
                  <p:nvPr/>
                </p:nvSpPr>
                <p:spPr>
                  <a:xfrm>
                    <a:off x="5484459" y="3073177"/>
                    <a:ext cx="18115" cy="39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" h="998" extrusionOk="0">
                        <a:moveTo>
                          <a:pt x="177" y="0"/>
                        </a:moveTo>
                        <a:cubicBezTo>
                          <a:pt x="138" y="0"/>
                          <a:pt x="102" y="22"/>
                          <a:pt x="98" y="47"/>
                        </a:cubicBezTo>
                        <a:lnTo>
                          <a:pt x="4" y="948"/>
                        </a:lnTo>
                        <a:cubicBezTo>
                          <a:pt x="1" y="976"/>
                          <a:pt x="34" y="998"/>
                          <a:pt x="77" y="998"/>
                        </a:cubicBezTo>
                        <a:lnTo>
                          <a:pt x="284" y="998"/>
                        </a:lnTo>
                        <a:cubicBezTo>
                          <a:pt x="327" y="998"/>
                          <a:pt x="364" y="976"/>
                          <a:pt x="367" y="948"/>
                        </a:cubicBezTo>
                        <a:lnTo>
                          <a:pt x="461" y="47"/>
                        </a:lnTo>
                        <a:cubicBezTo>
                          <a:pt x="461" y="22"/>
                          <a:pt x="432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9" name="Google Shape;779;p31"/>
                  <p:cNvSpPr/>
                  <p:nvPr/>
                </p:nvSpPr>
                <p:spPr>
                  <a:xfrm>
                    <a:off x="5684512" y="3073177"/>
                    <a:ext cx="18076" cy="39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" h="998" extrusionOk="0">
                        <a:moveTo>
                          <a:pt x="176" y="0"/>
                        </a:moveTo>
                        <a:cubicBezTo>
                          <a:pt x="136" y="0"/>
                          <a:pt x="97" y="22"/>
                          <a:pt x="97" y="47"/>
                        </a:cubicBezTo>
                        <a:lnTo>
                          <a:pt x="4" y="948"/>
                        </a:lnTo>
                        <a:cubicBezTo>
                          <a:pt x="0" y="976"/>
                          <a:pt x="32" y="998"/>
                          <a:pt x="75" y="998"/>
                        </a:cubicBezTo>
                        <a:lnTo>
                          <a:pt x="283" y="998"/>
                        </a:lnTo>
                        <a:cubicBezTo>
                          <a:pt x="327" y="998"/>
                          <a:pt x="362" y="976"/>
                          <a:pt x="366" y="948"/>
                        </a:cubicBezTo>
                        <a:lnTo>
                          <a:pt x="459" y="47"/>
                        </a:lnTo>
                        <a:cubicBezTo>
                          <a:pt x="459" y="22"/>
                          <a:pt x="426" y="0"/>
                          <a:pt x="388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</p:grpSp>
        </p:grpSp>
      </p:grpSp>
      <p:grpSp>
        <p:nvGrpSpPr>
          <p:cNvPr id="109" name="Google Shape;1438;p35">
            <a:extLst>
              <a:ext uri="{FF2B5EF4-FFF2-40B4-BE49-F238E27FC236}">
                <a16:creationId xmlns:a16="http://schemas.microsoft.com/office/drawing/2014/main" id="{1C67341D-21A2-46DD-B7EC-DB945EFCD82F}"/>
              </a:ext>
            </a:extLst>
          </p:cNvPr>
          <p:cNvGrpSpPr/>
          <p:nvPr/>
        </p:nvGrpSpPr>
        <p:grpSpPr>
          <a:xfrm>
            <a:off x="11414729" y="-55604"/>
            <a:ext cx="279966" cy="2294987"/>
            <a:chOff x="8017432" y="-313900"/>
            <a:chExt cx="134070" cy="1891362"/>
          </a:xfrm>
          <a:solidFill>
            <a:srgbClr val="002060"/>
          </a:solidFill>
        </p:grpSpPr>
        <p:sp>
          <p:nvSpPr>
            <p:cNvPr id="110" name="Google Shape;1439;p35">
              <a:extLst>
                <a:ext uri="{FF2B5EF4-FFF2-40B4-BE49-F238E27FC236}">
                  <a16:creationId xmlns:a16="http://schemas.microsoft.com/office/drawing/2014/main" id="{132CAFEF-A87C-44AC-BB62-2C4D63640350}"/>
                </a:ext>
              </a:extLst>
            </p:cNvPr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440;p35">
              <a:extLst>
                <a:ext uri="{FF2B5EF4-FFF2-40B4-BE49-F238E27FC236}">
                  <a16:creationId xmlns:a16="http://schemas.microsoft.com/office/drawing/2014/main" id="{11C54121-6003-4C44-B863-7A850F4B53AE}"/>
                </a:ext>
              </a:extLst>
            </p:cNvPr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441;p35">
              <a:extLst>
                <a:ext uri="{FF2B5EF4-FFF2-40B4-BE49-F238E27FC236}">
                  <a16:creationId xmlns:a16="http://schemas.microsoft.com/office/drawing/2014/main" id="{42A837E3-5DAB-4BE5-860E-BA7C572707D2}"/>
                </a:ext>
              </a:extLst>
            </p:cNvPr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442;p35">
            <a:extLst>
              <a:ext uri="{FF2B5EF4-FFF2-40B4-BE49-F238E27FC236}">
                <a16:creationId xmlns:a16="http://schemas.microsoft.com/office/drawing/2014/main" id="{ED530DE8-89D9-4A44-B31C-4A925E26BA7A}"/>
              </a:ext>
            </a:extLst>
          </p:cNvPr>
          <p:cNvGrpSpPr/>
          <p:nvPr/>
        </p:nvGrpSpPr>
        <p:grpSpPr>
          <a:xfrm>
            <a:off x="9670841" y="5401750"/>
            <a:ext cx="2762444" cy="3458707"/>
            <a:chOff x="6309526" y="836950"/>
            <a:chExt cx="3505720" cy="5119205"/>
          </a:xfrm>
        </p:grpSpPr>
        <p:sp>
          <p:nvSpPr>
            <p:cNvPr id="126" name="Google Shape;1443;p35">
              <a:extLst>
                <a:ext uri="{FF2B5EF4-FFF2-40B4-BE49-F238E27FC236}">
                  <a16:creationId xmlns:a16="http://schemas.microsoft.com/office/drawing/2014/main" id="{4CAEEC43-DE8F-4C95-978B-A6BEB160528C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7" name="Google Shape;1444;p35">
              <a:extLst>
                <a:ext uri="{FF2B5EF4-FFF2-40B4-BE49-F238E27FC236}">
                  <a16:creationId xmlns:a16="http://schemas.microsoft.com/office/drawing/2014/main" id="{3E0D1B9F-E9EA-45C9-8F99-DC58D5C22B7B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35" name="Google Shape;1445;p35">
                <a:extLst>
                  <a:ext uri="{FF2B5EF4-FFF2-40B4-BE49-F238E27FC236}">
                    <a16:creationId xmlns:a16="http://schemas.microsoft.com/office/drawing/2014/main" id="{782C9E8C-7F53-426E-8680-C933A1B719D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446;p35">
                <a:extLst>
                  <a:ext uri="{FF2B5EF4-FFF2-40B4-BE49-F238E27FC236}">
                    <a16:creationId xmlns:a16="http://schemas.microsoft.com/office/drawing/2014/main" id="{655E80E5-07DE-480C-BD73-51B36A11C2A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447;p35">
              <a:extLst>
                <a:ext uri="{FF2B5EF4-FFF2-40B4-BE49-F238E27FC236}">
                  <a16:creationId xmlns:a16="http://schemas.microsoft.com/office/drawing/2014/main" id="{033332EB-B067-4AA6-9373-A8C24296B198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33" name="Google Shape;1448;p35">
                <a:extLst>
                  <a:ext uri="{FF2B5EF4-FFF2-40B4-BE49-F238E27FC236}">
                    <a16:creationId xmlns:a16="http://schemas.microsoft.com/office/drawing/2014/main" id="{2CB0919F-ACDE-43BE-9A5C-2A788F00C05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1449;p35">
                <a:extLst>
                  <a:ext uri="{FF2B5EF4-FFF2-40B4-BE49-F238E27FC236}">
                    <a16:creationId xmlns:a16="http://schemas.microsoft.com/office/drawing/2014/main" id="{68D91447-7EE6-45B4-9BCC-B3356D012C0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9" name="Google Shape;1450;p35">
              <a:extLst>
                <a:ext uri="{FF2B5EF4-FFF2-40B4-BE49-F238E27FC236}">
                  <a16:creationId xmlns:a16="http://schemas.microsoft.com/office/drawing/2014/main" id="{351D8C6C-098A-4C5C-99D7-347DF7067C3A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31" name="Google Shape;1451;p35">
                <a:extLst>
                  <a:ext uri="{FF2B5EF4-FFF2-40B4-BE49-F238E27FC236}">
                    <a16:creationId xmlns:a16="http://schemas.microsoft.com/office/drawing/2014/main" id="{B93E4B5F-9F1D-4D7E-8C14-02949007325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452;p35">
                <a:extLst>
                  <a:ext uri="{FF2B5EF4-FFF2-40B4-BE49-F238E27FC236}">
                    <a16:creationId xmlns:a16="http://schemas.microsoft.com/office/drawing/2014/main" id="{5CF4C520-1F34-4720-9C90-E19E74460F6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453;p35">
              <a:extLst>
                <a:ext uri="{FF2B5EF4-FFF2-40B4-BE49-F238E27FC236}">
                  <a16:creationId xmlns:a16="http://schemas.microsoft.com/office/drawing/2014/main" id="{F65A9FB4-46E8-4B94-B36A-338E88C61B45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54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442;p35">
            <a:extLst>
              <a:ext uri="{FF2B5EF4-FFF2-40B4-BE49-F238E27FC236}">
                <a16:creationId xmlns:a16="http://schemas.microsoft.com/office/drawing/2014/main" id="{3383A72F-7C3A-4E23-ADB5-584D724D9541}"/>
              </a:ext>
            </a:extLst>
          </p:cNvPr>
          <p:cNvGrpSpPr/>
          <p:nvPr/>
        </p:nvGrpSpPr>
        <p:grpSpPr>
          <a:xfrm>
            <a:off x="-527291" y="-576011"/>
            <a:ext cx="2762444" cy="3458707"/>
            <a:chOff x="6309526" y="836950"/>
            <a:chExt cx="3505720" cy="5119205"/>
          </a:xfrm>
        </p:grpSpPr>
        <p:sp>
          <p:nvSpPr>
            <p:cNvPr id="16" name="Google Shape;1443;p35">
              <a:extLst>
                <a:ext uri="{FF2B5EF4-FFF2-40B4-BE49-F238E27FC236}">
                  <a16:creationId xmlns:a16="http://schemas.microsoft.com/office/drawing/2014/main" id="{F96C65E9-29E1-4572-9CAC-15D7775486DF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1444;p35">
              <a:extLst>
                <a:ext uri="{FF2B5EF4-FFF2-40B4-BE49-F238E27FC236}">
                  <a16:creationId xmlns:a16="http://schemas.microsoft.com/office/drawing/2014/main" id="{62F3C2BE-3C03-424A-8122-8A93494DEFBD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5" name="Google Shape;1445;p35">
                <a:extLst>
                  <a:ext uri="{FF2B5EF4-FFF2-40B4-BE49-F238E27FC236}">
                    <a16:creationId xmlns:a16="http://schemas.microsoft.com/office/drawing/2014/main" id="{A5CC6E5D-88D8-4F0C-B616-02F16D13979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46;p35">
                <a:extLst>
                  <a:ext uri="{FF2B5EF4-FFF2-40B4-BE49-F238E27FC236}">
                    <a16:creationId xmlns:a16="http://schemas.microsoft.com/office/drawing/2014/main" id="{1EE8D225-9861-45B5-9572-E5CBAF01B63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447;p35">
              <a:extLst>
                <a:ext uri="{FF2B5EF4-FFF2-40B4-BE49-F238E27FC236}">
                  <a16:creationId xmlns:a16="http://schemas.microsoft.com/office/drawing/2014/main" id="{DE38D537-72D1-436A-A97C-12B0B688CA70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3" name="Google Shape;1448;p35">
                <a:extLst>
                  <a:ext uri="{FF2B5EF4-FFF2-40B4-BE49-F238E27FC236}">
                    <a16:creationId xmlns:a16="http://schemas.microsoft.com/office/drawing/2014/main" id="{F2F68D76-186A-4913-82A4-94E16111BD0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1449;p35">
                <a:extLst>
                  <a:ext uri="{FF2B5EF4-FFF2-40B4-BE49-F238E27FC236}">
                    <a16:creationId xmlns:a16="http://schemas.microsoft.com/office/drawing/2014/main" id="{B88FC120-45EA-431D-90FF-06EB1CD2489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" name="Google Shape;1450;p35">
              <a:extLst>
                <a:ext uri="{FF2B5EF4-FFF2-40B4-BE49-F238E27FC236}">
                  <a16:creationId xmlns:a16="http://schemas.microsoft.com/office/drawing/2014/main" id="{E48A0560-EEFA-4FD1-A9AB-77357D16F90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1" name="Google Shape;1451;p35">
                <a:extLst>
                  <a:ext uri="{FF2B5EF4-FFF2-40B4-BE49-F238E27FC236}">
                    <a16:creationId xmlns:a16="http://schemas.microsoft.com/office/drawing/2014/main" id="{A17C4014-ACD2-461A-98DC-8C4E6755541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52;p35">
                <a:extLst>
                  <a:ext uri="{FF2B5EF4-FFF2-40B4-BE49-F238E27FC236}">
                    <a16:creationId xmlns:a16="http://schemas.microsoft.com/office/drawing/2014/main" id="{34906795-2485-4DCE-AE1F-5E9D323BBC4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1453;p35">
              <a:extLst>
                <a:ext uri="{FF2B5EF4-FFF2-40B4-BE49-F238E27FC236}">
                  <a16:creationId xmlns:a16="http://schemas.microsoft.com/office/drawing/2014/main" id="{6CC4B514-2F4B-4EAE-83AA-52A1FF122EFB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442;p35">
            <a:extLst>
              <a:ext uri="{FF2B5EF4-FFF2-40B4-BE49-F238E27FC236}">
                <a16:creationId xmlns:a16="http://schemas.microsoft.com/office/drawing/2014/main" id="{27708322-4DEB-4022-915B-5FDBEA15DE14}"/>
              </a:ext>
            </a:extLst>
          </p:cNvPr>
          <p:cNvGrpSpPr/>
          <p:nvPr/>
        </p:nvGrpSpPr>
        <p:grpSpPr>
          <a:xfrm>
            <a:off x="9429556" y="5307102"/>
            <a:ext cx="2762444" cy="3458707"/>
            <a:chOff x="6309526" y="836950"/>
            <a:chExt cx="3505720" cy="5119205"/>
          </a:xfrm>
        </p:grpSpPr>
        <p:sp>
          <p:nvSpPr>
            <p:cNvPr id="28" name="Google Shape;1443;p35">
              <a:extLst>
                <a:ext uri="{FF2B5EF4-FFF2-40B4-BE49-F238E27FC236}">
                  <a16:creationId xmlns:a16="http://schemas.microsoft.com/office/drawing/2014/main" id="{A3565931-FAD6-40E3-A6DB-1AFB4692893E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" name="Google Shape;1444;p35">
              <a:extLst>
                <a:ext uri="{FF2B5EF4-FFF2-40B4-BE49-F238E27FC236}">
                  <a16:creationId xmlns:a16="http://schemas.microsoft.com/office/drawing/2014/main" id="{A4521215-5B60-4DE3-B401-51F39CBA6C50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37" name="Google Shape;1445;p35">
                <a:extLst>
                  <a:ext uri="{FF2B5EF4-FFF2-40B4-BE49-F238E27FC236}">
                    <a16:creationId xmlns:a16="http://schemas.microsoft.com/office/drawing/2014/main" id="{14A17EAC-9370-424B-9E3B-86071F39EA6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46;p35">
                <a:extLst>
                  <a:ext uri="{FF2B5EF4-FFF2-40B4-BE49-F238E27FC236}">
                    <a16:creationId xmlns:a16="http://schemas.microsoft.com/office/drawing/2014/main" id="{3CF87278-10F1-49A9-9691-F65C9EBF6D2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447;p35">
              <a:extLst>
                <a:ext uri="{FF2B5EF4-FFF2-40B4-BE49-F238E27FC236}">
                  <a16:creationId xmlns:a16="http://schemas.microsoft.com/office/drawing/2014/main" id="{01714AFD-BD34-4EF6-B973-5CDB098A737F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35" name="Google Shape;1448;p35">
                <a:extLst>
                  <a:ext uri="{FF2B5EF4-FFF2-40B4-BE49-F238E27FC236}">
                    <a16:creationId xmlns:a16="http://schemas.microsoft.com/office/drawing/2014/main" id="{20486960-5030-4F12-B0B9-53170892564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449;p35">
                <a:extLst>
                  <a:ext uri="{FF2B5EF4-FFF2-40B4-BE49-F238E27FC236}">
                    <a16:creationId xmlns:a16="http://schemas.microsoft.com/office/drawing/2014/main" id="{7CD382C9-D124-4604-9A6B-2AFB153559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" name="Google Shape;1450;p35">
              <a:extLst>
                <a:ext uri="{FF2B5EF4-FFF2-40B4-BE49-F238E27FC236}">
                  <a16:creationId xmlns:a16="http://schemas.microsoft.com/office/drawing/2014/main" id="{086F0076-9FBA-4DAC-8095-109322AB2CD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33" name="Google Shape;1451;p35">
                <a:extLst>
                  <a:ext uri="{FF2B5EF4-FFF2-40B4-BE49-F238E27FC236}">
                    <a16:creationId xmlns:a16="http://schemas.microsoft.com/office/drawing/2014/main" id="{A8C49C4C-8D11-4C84-844D-49926AC38E9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52;p35">
                <a:extLst>
                  <a:ext uri="{FF2B5EF4-FFF2-40B4-BE49-F238E27FC236}">
                    <a16:creationId xmlns:a16="http://schemas.microsoft.com/office/drawing/2014/main" id="{3535FC48-E757-4E44-9D5F-318511D4B7E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453;p35">
              <a:extLst>
                <a:ext uri="{FF2B5EF4-FFF2-40B4-BE49-F238E27FC236}">
                  <a16:creationId xmlns:a16="http://schemas.microsoft.com/office/drawing/2014/main" id="{368FC293-EA1C-459E-A9E9-5646186843AF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8C58EC-12F9-4681-B0A7-CE2B4E89D618}"/>
              </a:ext>
            </a:extLst>
          </p:cNvPr>
          <p:cNvSpPr/>
          <p:nvPr/>
        </p:nvSpPr>
        <p:spPr>
          <a:xfrm>
            <a:off x="7892716" y="154004"/>
            <a:ext cx="4296766" cy="5659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41" name="Google Shape;2105;p53">
            <a:extLst>
              <a:ext uri="{FF2B5EF4-FFF2-40B4-BE49-F238E27FC236}">
                <a16:creationId xmlns:a16="http://schemas.microsoft.com/office/drawing/2014/main" id="{FCFDAF5E-9B21-40E7-B7C9-BD9AFA8EA520}"/>
              </a:ext>
            </a:extLst>
          </p:cNvPr>
          <p:cNvSpPr txBox="1"/>
          <p:nvPr/>
        </p:nvSpPr>
        <p:spPr>
          <a:xfrm>
            <a:off x="9010077" y="-36619"/>
            <a:ext cx="5186005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A089DC-BBF9-4D92-80D4-7D9C000FAE13}"/>
              </a:ext>
            </a:extLst>
          </p:cNvPr>
          <p:cNvSpPr/>
          <p:nvPr/>
        </p:nvSpPr>
        <p:spPr>
          <a:xfrm>
            <a:off x="1070961" y="1407023"/>
            <a:ext cx="10344082" cy="2246769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sz="2800" dirty="0"/>
              <a:t>Parmi les modèles évalués, SARIMA a montré les meilleures performances pour la prévision de la demande dans le secteur du </a:t>
            </a:r>
            <a:r>
              <a:rPr lang="fr-FR" sz="2800" dirty="0" err="1"/>
              <a:t>retail</a:t>
            </a:r>
            <a:r>
              <a:rPr lang="fr-FR" sz="2800" dirty="0"/>
              <a:t>. Avec les erreurs les plus faibles en RMSE, MAE et MAPE, SARIMA s'avère être le choix optimal pour optimiser les stocks et améliorer la gestion des </a:t>
            </a:r>
            <a:r>
              <a:rPr lang="fr-FR" sz="2800" dirty="0" smtClean="0"/>
              <a:t>ventes.</a:t>
            </a:r>
            <a:endParaRPr lang="fr-FR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28"/>
          <p:cNvGrpSpPr/>
          <p:nvPr/>
        </p:nvGrpSpPr>
        <p:grpSpPr>
          <a:xfrm>
            <a:off x="140022" y="1325045"/>
            <a:ext cx="3069269" cy="4128155"/>
            <a:chOff x="624596" y="982906"/>
            <a:chExt cx="2080579" cy="3096116"/>
          </a:xfrm>
        </p:grpSpPr>
        <p:sp>
          <p:nvSpPr>
            <p:cNvPr id="441" name="Google Shape;441;p28"/>
            <p:cNvSpPr/>
            <p:nvPr/>
          </p:nvSpPr>
          <p:spPr>
            <a:xfrm>
              <a:off x="770775" y="1057122"/>
              <a:ext cx="1934400" cy="3021900"/>
            </a:xfrm>
            <a:prstGeom prst="roundRect">
              <a:avLst>
                <a:gd name="adj" fmla="val 431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6000" dirty="0">
                <a:solidFill>
                  <a:srgbClr val="002060"/>
                </a:solidFill>
                <a:latin typeface="Staatliches" panose="020B0604020202020204" charset="0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24596" y="982906"/>
              <a:ext cx="1881817" cy="2984405"/>
            </a:xfrm>
            <a:custGeom>
              <a:avLst/>
              <a:gdLst/>
              <a:ahLst/>
              <a:cxnLst/>
              <a:rect l="l" t="t" r="r" b="b"/>
              <a:pathLst>
                <a:path w="53747" h="74336" extrusionOk="0">
                  <a:moveTo>
                    <a:pt x="52246" y="65"/>
                  </a:moveTo>
                  <a:cubicBezTo>
                    <a:pt x="53040" y="65"/>
                    <a:pt x="53682" y="711"/>
                    <a:pt x="53682" y="1501"/>
                  </a:cubicBezTo>
                  <a:lnTo>
                    <a:pt x="53682" y="72835"/>
                  </a:lnTo>
                  <a:cubicBezTo>
                    <a:pt x="53682" y="73625"/>
                    <a:pt x="53040" y="74268"/>
                    <a:pt x="52246" y="74268"/>
                  </a:cubicBezTo>
                  <a:lnTo>
                    <a:pt x="1501" y="74268"/>
                  </a:lnTo>
                  <a:cubicBezTo>
                    <a:pt x="711" y="74268"/>
                    <a:pt x="65" y="73625"/>
                    <a:pt x="65" y="72835"/>
                  </a:cubicBezTo>
                  <a:lnTo>
                    <a:pt x="65" y="1501"/>
                  </a:lnTo>
                  <a:cubicBezTo>
                    <a:pt x="65" y="711"/>
                    <a:pt x="711" y="65"/>
                    <a:pt x="1501" y="65"/>
                  </a:cubicBezTo>
                  <a:close/>
                  <a:moveTo>
                    <a:pt x="1501" y="1"/>
                  </a:moveTo>
                  <a:cubicBezTo>
                    <a:pt x="676" y="1"/>
                    <a:pt x="0" y="675"/>
                    <a:pt x="0" y="1501"/>
                  </a:cubicBezTo>
                  <a:lnTo>
                    <a:pt x="0" y="72835"/>
                  </a:lnTo>
                  <a:cubicBezTo>
                    <a:pt x="0" y="73660"/>
                    <a:pt x="676" y="74336"/>
                    <a:pt x="1501" y="74336"/>
                  </a:cubicBezTo>
                  <a:lnTo>
                    <a:pt x="52246" y="74336"/>
                  </a:lnTo>
                  <a:cubicBezTo>
                    <a:pt x="53076" y="74336"/>
                    <a:pt x="53747" y="73660"/>
                    <a:pt x="53747" y="72835"/>
                  </a:cubicBezTo>
                  <a:lnTo>
                    <a:pt x="53747" y="1501"/>
                  </a:lnTo>
                  <a:cubicBezTo>
                    <a:pt x="53747" y="675"/>
                    <a:pt x="53076" y="1"/>
                    <a:pt x="5224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3" name="Google Shape;443;p28"/>
          <p:cNvGrpSpPr/>
          <p:nvPr/>
        </p:nvGrpSpPr>
        <p:grpSpPr>
          <a:xfrm>
            <a:off x="1" y="5863217"/>
            <a:ext cx="6134284" cy="200600"/>
            <a:chOff x="0" y="4397412"/>
            <a:chExt cx="4600713" cy="150450"/>
          </a:xfrm>
        </p:grpSpPr>
        <p:sp>
          <p:nvSpPr>
            <p:cNvPr id="444" name="Google Shape;444;p28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49" name="Google Shape;449;p28"/>
          <p:cNvGrpSpPr/>
          <p:nvPr/>
        </p:nvGrpSpPr>
        <p:grpSpPr>
          <a:xfrm>
            <a:off x="1951930" y="2908160"/>
            <a:ext cx="1891987" cy="3739453"/>
            <a:chOff x="2072827" y="1904259"/>
            <a:chExt cx="1418990" cy="2804590"/>
          </a:xfrm>
        </p:grpSpPr>
        <p:sp>
          <p:nvSpPr>
            <p:cNvPr id="450" name="Google Shape;450;p28"/>
            <p:cNvSpPr/>
            <p:nvPr/>
          </p:nvSpPr>
          <p:spPr>
            <a:xfrm>
              <a:off x="2399847" y="1904259"/>
              <a:ext cx="391230" cy="380866"/>
            </a:xfrm>
            <a:custGeom>
              <a:avLst/>
              <a:gdLst/>
              <a:ahLst/>
              <a:cxnLst/>
              <a:rect l="l" t="t" r="r" b="b"/>
              <a:pathLst>
                <a:path w="11174" h="10878" extrusionOk="0">
                  <a:moveTo>
                    <a:pt x="7624" y="1"/>
                  </a:moveTo>
                  <a:cubicBezTo>
                    <a:pt x="7272" y="1"/>
                    <a:pt x="6880" y="36"/>
                    <a:pt x="6446" y="111"/>
                  </a:cubicBezTo>
                  <a:cubicBezTo>
                    <a:pt x="3478" y="623"/>
                    <a:pt x="1934" y="2250"/>
                    <a:pt x="2139" y="3136"/>
                  </a:cubicBezTo>
                  <a:cubicBezTo>
                    <a:pt x="851" y="3531"/>
                    <a:pt x="0" y="8656"/>
                    <a:pt x="2666" y="10308"/>
                  </a:cubicBezTo>
                  <a:cubicBezTo>
                    <a:pt x="3333" y="10722"/>
                    <a:pt x="4200" y="10877"/>
                    <a:pt x="5124" y="10877"/>
                  </a:cubicBezTo>
                  <a:cubicBezTo>
                    <a:pt x="7890" y="10877"/>
                    <a:pt x="11173" y="9486"/>
                    <a:pt x="11173" y="9486"/>
                  </a:cubicBezTo>
                  <a:cubicBezTo>
                    <a:pt x="11173" y="9486"/>
                    <a:pt x="10290" y="8434"/>
                    <a:pt x="10585" y="5641"/>
                  </a:cubicBezTo>
                  <a:cubicBezTo>
                    <a:pt x="10848" y="3167"/>
                    <a:pt x="10967" y="1"/>
                    <a:pt x="76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2789784" y="2455395"/>
              <a:ext cx="313327" cy="524242"/>
            </a:xfrm>
            <a:custGeom>
              <a:avLst/>
              <a:gdLst/>
              <a:ahLst/>
              <a:cxnLst/>
              <a:rect l="l" t="t" r="r" b="b"/>
              <a:pathLst>
                <a:path w="8949" h="14973" extrusionOk="0">
                  <a:moveTo>
                    <a:pt x="2312" y="1"/>
                  </a:moveTo>
                  <a:lnTo>
                    <a:pt x="1" y="144"/>
                  </a:lnTo>
                  <a:cubicBezTo>
                    <a:pt x="44" y="913"/>
                    <a:pt x="133" y="1616"/>
                    <a:pt x="234" y="2345"/>
                  </a:cubicBezTo>
                  <a:cubicBezTo>
                    <a:pt x="338" y="3066"/>
                    <a:pt x="475" y="3784"/>
                    <a:pt x="629" y="4498"/>
                  </a:cubicBezTo>
                  <a:cubicBezTo>
                    <a:pt x="790" y="5212"/>
                    <a:pt x="959" y="5927"/>
                    <a:pt x="1185" y="6630"/>
                  </a:cubicBezTo>
                  <a:cubicBezTo>
                    <a:pt x="1397" y="7337"/>
                    <a:pt x="1651" y="8038"/>
                    <a:pt x="1949" y="8727"/>
                  </a:cubicBezTo>
                  <a:lnTo>
                    <a:pt x="2183" y="9244"/>
                  </a:lnTo>
                  <a:cubicBezTo>
                    <a:pt x="2216" y="9322"/>
                    <a:pt x="2276" y="9433"/>
                    <a:pt x="2327" y="9531"/>
                  </a:cubicBezTo>
                  <a:cubicBezTo>
                    <a:pt x="2380" y="9631"/>
                    <a:pt x="2438" y="9721"/>
                    <a:pt x="2491" y="9814"/>
                  </a:cubicBezTo>
                  <a:cubicBezTo>
                    <a:pt x="2714" y="10173"/>
                    <a:pt x="2962" y="10478"/>
                    <a:pt x="3210" y="10773"/>
                  </a:cubicBezTo>
                  <a:cubicBezTo>
                    <a:pt x="3712" y="11358"/>
                    <a:pt x="4243" y="11867"/>
                    <a:pt x="4789" y="12355"/>
                  </a:cubicBezTo>
                  <a:cubicBezTo>
                    <a:pt x="5890" y="13321"/>
                    <a:pt x="7025" y="14186"/>
                    <a:pt x="8246" y="14972"/>
                  </a:cubicBezTo>
                  <a:lnTo>
                    <a:pt x="8949" y="14068"/>
                  </a:lnTo>
                  <a:cubicBezTo>
                    <a:pt x="8453" y="13586"/>
                    <a:pt x="7948" y="13094"/>
                    <a:pt x="7463" y="12599"/>
                  </a:cubicBezTo>
                  <a:cubicBezTo>
                    <a:pt x="6971" y="12108"/>
                    <a:pt x="6493" y="11605"/>
                    <a:pt x="6038" y="11096"/>
                  </a:cubicBezTo>
                  <a:cubicBezTo>
                    <a:pt x="5579" y="10589"/>
                    <a:pt x="5144" y="10069"/>
                    <a:pt x="4764" y="9545"/>
                  </a:cubicBezTo>
                  <a:cubicBezTo>
                    <a:pt x="4573" y="9287"/>
                    <a:pt x="4404" y="9021"/>
                    <a:pt x="4268" y="8770"/>
                  </a:cubicBezTo>
                  <a:cubicBezTo>
                    <a:pt x="4240" y="8709"/>
                    <a:pt x="4204" y="8644"/>
                    <a:pt x="4179" y="8587"/>
                  </a:cubicBezTo>
                  <a:cubicBezTo>
                    <a:pt x="4154" y="8522"/>
                    <a:pt x="4132" y="8482"/>
                    <a:pt x="4100" y="8396"/>
                  </a:cubicBezTo>
                  <a:lnTo>
                    <a:pt x="3924" y="7934"/>
                  </a:lnTo>
                  <a:cubicBezTo>
                    <a:pt x="3465" y="6691"/>
                    <a:pt x="3142" y="5371"/>
                    <a:pt x="2875" y="4036"/>
                  </a:cubicBezTo>
                  <a:cubicBezTo>
                    <a:pt x="2743" y="3368"/>
                    <a:pt x="2646" y="2689"/>
                    <a:pt x="2545" y="2015"/>
                  </a:cubicBezTo>
                  <a:cubicBezTo>
                    <a:pt x="2448" y="1344"/>
                    <a:pt x="2373" y="643"/>
                    <a:pt x="2312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2724205" y="2358410"/>
              <a:ext cx="176358" cy="233253"/>
            </a:xfrm>
            <a:custGeom>
              <a:avLst/>
              <a:gdLst/>
              <a:ahLst/>
              <a:cxnLst/>
              <a:rect l="l" t="t" r="r" b="b"/>
              <a:pathLst>
                <a:path w="5037" h="6662" extrusionOk="0">
                  <a:moveTo>
                    <a:pt x="2431" y="1"/>
                  </a:moveTo>
                  <a:cubicBezTo>
                    <a:pt x="1717" y="1"/>
                    <a:pt x="1248" y="323"/>
                    <a:pt x="718" y="1080"/>
                  </a:cubicBezTo>
                  <a:cubicBezTo>
                    <a:pt x="0" y="2107"/>
                    <a:pt x="1468" y="6662"/>
                    <a:pt x="1468" y="6662"/>
                  </a:cubicBezTo>
                  <a:lnTo>
                    <a:pt x="5036" y="4235"/>
                  </a:lnTo>
                  <a:cubicBezTo>
                    <a:pt x="5036" y="4235"/>
                    <a:pt x="4386" y="391"/>
                    <a:pt x="3449" y="154"/>
                  </a:cubicBezTo>
                  <a:cubicBezTo>
                    <a:pt x="3055" y="55"/>
                    <a:pt x="2722" y="1"/>
                    <a:pt x="24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2853507" y="2457531"/>
              <a:ext cx="1646" cy="8858"/>
            </a:xfrm>
            <a:custGeom>
              <a:avLst/>
              <a:gdLst/>
              <a:ahLst/>
              <a:cxnLst/>
              <a:rect l="l" t="t" r="r" b="b"/>
              <a:pathLst>
                <a:path w="47" h="253" extrusionOk="0">
                  <a:moveTo>
                    <a:pt x="0" y="1"/>
                  </a:moveTo>
                  <a:lnTo>
                    <a:pt x="0" y="252"/>
                  </a:lnTo>
                  <a:lnTo>
                    <a:pt x="47" y="252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E282D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2759253" y="2491738"/>
              <a:ext cx="149959" cy="113756"/>
            </a:xfrm>
            <a:custGeom>
              <a:avLst/>
              <a:gdLst/>
              <a:ahLst/>
              <a:cxnLst/>
              <a:rect l="l" t="t" r="r" b="b"/>
              <a:pathLst>
                <a:path w="4283" h="3249" extrusionOk="0">
                  <a:moveTo>
                    <a:pt x="4200" y="1"/>
                  </a:moveTo>
                  <a:lnTo>
                    <a:pt x="0" y="2829"/>
                  </a:lnTo>
                  <a:lnTo>
                    <a:pt x="270" y="3248"/>
                  </a:lnTo>
                  <a:lnTo>
                    <a:pt x="4282" y="374"/>
                  </a:lnTo>
                  <a:lnTo>
                    <a:pt x="4200" y="1"/>
                  </a:lnTo>
                  <a:close/>
                </a:path>
              </a:pathLst>
            </a:custGeom>
            <a:solidFill>
              <a:srgbClr val="407BFF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066000" y="2936365"/>
              <a:ext cx="112040" cy="66769"/>
            </a:xfrm>
            <a:custGeom>
              <a:avLst/>
              <a:gdLst/>
              <a:ahLst/>
              <a:cxnLst/>
              <a:rect l="l" t="t" r="r" b="b"/>
              <a:pathLst>
                <a:path w="3200" h="1907" extrusionOk="0">
                  <a:moveTo>
                    <a:pt x="632" y="0"/>
                  </a:moveTo>
                  <a:lnTo>
                    <a:pt x="1" y="671"/>
                  </a:lnTo>
                  <a:cubicBezTo>
                    <a:pt x="249" y="1580"/>
                    <a:pt x="1666" y="1906"/>
                    <a:pt x="1666" y="1906"/>
                  </a:cubicBezTo>
                  <a:lnTo>
                    <a:pt x="3199" y="184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2668115" y="4444154"/>
              <a:ext cx="84660" cy="183781"/>
            </a:xfrm>
            <a:custGeom>
              <a:avLst/>
              <a:gdLst/>
              <a:ahLst/>
              <a:cxnLst/>
              <a:rect l="l" t="t" r="r" b="b"/>
              <a:pathLst>
                <a:path w="2418" h="5249" extrusionOk="0">
                  <a:moveTo>
                    <a:pt x="152" y="1"/>
                  </a:moveTo>
                  <a:lnTo>
                    <a:pt x="1" y="5249"/>
                  </a:lnTo>
                  <a:lnTo>
                    <a:pt x="2266" y="5249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2119709" y="4233657"/>
              <a:ext cx="166414" cy="190433"/>
            </a:xfrm>
            <a:custGeom>
              <a:avLst/>
              <a:gdLst/>
              <a:ahLst/>
              <a:cxnLst/>
              <a:rect l="l" t="t" r="r" b="b"/>
              <a:pathLst>
                <a:path w="4753" h="5439" extrusionOk="0">
                  <a:moveTo>
                    <a:pt x="2656" y="1"/>
                  </a:moveTo>
                  <a:lnTo>
                    <a:pt x="0" y="4585"/>
                  </a:lnTo>
                  <a:lnTo>
                    <a:pt x="2096" y="5438"/>
                  </a:lnTo>
                  <a:lnTo>
                    <a:pt x="4753" y="859"/>
                  </a:lnTo>
                  <a:lnTo>
                    <a:pt x="2656" y="1"/>
                  </a:ln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2072827" y="4366600"/>
              <a:ext cx="225516" cy="194775"/>
            </a:xfrm>
            <a:custGeom>
              <a:avLst/>
              <a:gdLst/>
              <a:ahLst/>
              <a:cxnLst/>
              <a:rect l="l" t="t" r="r" b="b"/>
              <a:pathLst>
                <a:path w="6441" h="5563" extrusionOk="0">
                  <a:moveTo>
                    <a:pt x="1551" y="0"/>
                  </a:moveTo>
                  <a:cubicBezTo>
                    <a:pt x="1497" y="0"/>
                    <a:pt x="1444" y="24"/>
                    <a:pt x="1407" y="69"/>
                  </a:cubicBezTo>
                  <a:lnTo>
                    <a:pt x="130" y="1653"/>
                  </a:lnTo>
                  <a:cubicBezTo>
                    <a:pt x="1" y="1814"/>
                    <a:pt x="51" y="2075"/>
                    <a:pt x="238" y="2183"/>
                  </a:cubicBezTo>
                  <a:cubicBezTo>
                    <a:pt x="1009" y="2622"/>
                    <a:pt x="1404" y="2797"/>
                    <a:pt x="2366" y="3368"/>
                  </a:cubicBezTo>
                  <a:cubicBezTo>
                    <a:pt x="2958" y="3720"/>
                    <a:pt x="4347" y="4926"/>
                    <a:pt x="5166" y="5410"/>
                  </a:cubicBezTo>
                  <a:cubicBezTo>
                    <a:pt x="5348" y="5519"/>
                    <a:pt x="5516" y="5563"/>
                    <a:pt x="5664" y="5563"/>
                  </a:cubicBezTo>
                  <a:cubicBezTo>
                    <a:pt x="6169" y="5563"/>
                    <a:pt x="6440" y="5054"/>
                    <a:pt x="6210" y="4840"/>
                  </a:cubicBezTo>
                  <a:cubicBezTo>
                    <a:pt x="4878" y="3605"/>
                    <a:pt x="4344" y="2377"/>
                    <a:pt x="4086" y="1641"/>
                  </a:cubicBezTo>
                  <a:cubicBezTo>
                    <a:pt x="4038" y="1509"/>
                    <a:pt x="3949" y="1398"/>
                    <a:pt x="3831" y="1329"/>
                  </a:cubicBezTo>
                  <a:lnTo>
                    <a:pt x="1644" y="26"/>
                  </a:lnTo>
                  <a:cubicBezTo>
                    <a:pt x="1615" y="9"/>
                    <a:pt x="1583" y="0"/>
                    <a:pt x="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2643536" y="4618587"/>
              <a:ext cx="241411" cy="90262"/>
            </a:xfrm>
            <a:custGeom>
              <a:avLst/>
              <a:gdLst/>
              <a:ahLst/>
              <a:cxnLst/>
              <a:rect l="l" t="t" r="r" b="b"/>
              <a:pathLst>
                <a:path w="6895" h="2578" extrusionOk="0">
                  <a:moveTo>
                    <a:pt x="502" y="1"/>
                  </a:moveTo>
                  <a:cubicBezTo>
                    <a:pt x="409" y="1"/>
                    <a:pt x="333" y="65"/>
                    <a:pt x="323" y="159"/>
                  </a:cubicBezTo>
                  <a:lnTo>
                    <a:pt x="32" y="2172"/>
                  </a:lnTo>
                  <a:cubicBezTo>
                    <a:pt x="0" y="2379"/>
                    <a:pt x="176" y="2575"/>
                    <a:pt x="389" y="2575"/>
                  </a:cubicBezTo>
                  <a:cubicBezTo>
                    <a:pt x="391" y="2575"/>
                    <a:pt x="393" y="2575"/>
                    <a:pt x="394" y="2575"/>
                  </a:cubicBezTo>
                  <a:cubicBezTo>
                    <a:pt x="1281" y="2560"/>
                    <a:pt x="1708" y="2506"/>
                    <a:pt x="2828" y="2506"/>
                  </a:cubicBezTo>
                  <a:cubicBezTo>
                    <a:pt x="3517" y="2506"/>
                    <a:pt x="4942" y="2578"/>
                    <a:pt x="5893" y="2578"/>
                  </a:cubicBezTo>
                  <a:cubicBezTo>
                    <a:pt x="6823" y="2578"/>
                    <a:pt x="6895" y="1637"/>
                    <a:pt x="6496" y="1551"/>
                  </a:cubicBezTo>
                  <a:cubicBezTo>
                    <a:pt x="4723" y="1171"/>
                    <a:pt x="4024" y="643"/>
                    <a:pt x="3424" y="141"/>
                  </a:cubicBezTo>
                  <a:cubicBezTo>
                    <a:pt x="3316" y="51"/>
                    <a:pt x="3184" y="1"/>
                    <a:pt x="3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2670670" y="4520551"/>
              <a:ext cx="665" cy="18417"/>
            </a:xfrm>
            <a:custGeom>
              <a:avLst/>
              <a:gdLst/>
              <a:ahLst/>
              <a:cxnLst/>
              <a:rect l="l" t="t" r="r" b="b"/>
              <a:pathLst>
                <a:path w="19" h="526" extrusionOk="0">
                  <a:moveTo>
                    <a:pt x="18" y="1"/>
                  </a:moveTo>
                  <a:lnTo>
                    <a:pt x="0" y="526"/>
                  </a:lnTo>
                  <a:lnTo>
                    <a:pt x="4" y="52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CCCCCC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2670776" y="4520551"/>
              <a:ext cx="79828" cy="18417"/>
            </a:xfrm>
            <a:custGeom>
              <a:avLst/>
              <a:gdLst/>
              <a:ahLst/>
              <a:cxnLst/>
              <a:rect l="l" t="t" r="r" b="b"/>
              <a:pathLst>
                <a:path w="2280" h="526" extrusionOk="0">
                  <a:moveTo>
                    <a:pt x="15" y="1"/>
                  </a:moveTo>
                  <a:lnTo>
                    <a:pt x="1" y="526"/>
                  </a:lnTo>
                  <a:lnTo>
                    <a:pt x="2265" y="526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CC915C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2164701" y="4300391"/>
              <a:ext cx="9313" cy="16141"/>
            </a:xfrm>
            <a:custGeom>
              <a:avLst/>
              <a:gdLst/>
              <a:ahLst/>
              <a:cxnLst/>
              <a:rect l="l" t="t" r="r" b="b"/>
              <a:pathLst>
                <a:path w="266" h="461" extrusionOk="0">
                  <a:moveTo>
                    <a:pt x="266" y="0"/>
                  </a:moveTo>
                  <a:lnTo>
                    <a:pt x="1" y="456"/>
                  </a:lnTo>
                  <a:lnTo>
                    <a:pt x="1" y="46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CCCC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2164701" y="4300391"/>
              <a:ext cx="82700" cy="46041"/>
            </a:xfrm>
            <a:custGeom>
              <a:avLst/>
              <a:gdLst/>
              <a:ahLst/>
              <a:cxnLst/>
              <a:rect l="l" t="t" r="r" b="b"/>
              <a:pathLst>
                <a:path w="2362" h="1315" extrusionOk="0">
                  <a:moveTo>
                    <a:pt x="266" y="0"/>
                  </a:moveTo>
                  <a:lnTo>
                    <a:pt x="1" y="460"/>
                  </a:lnTo>
                  <a:lnTo>
                    <a:pt x="2100" y="1314"/>
                  </a:lnTo>
                  <a:lnTo>
                    <a:pt x="2362" y="85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CC915C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2427857" y="2340868"/>
              <a:ext cx="454952" cy="501659"/>
            </a:xfrm>
            <a:custGeom>
              <a:avLst/>
              <a:gdLst/>
              <a:ahLst/>
              <a:cxnLst/>
              <a:rect l="l" t="t" r="r" b="b"/>
              <a:pathLst>
                <a:path w="12994" h="14328" extrusionOk="0">
                  <a:moveTo>
                    <a:pt x="6302" y="1"/>
                  </a:moveTo>
                  <a:cubicBezTo>
                    <a:pt x="5548" y="1"/>
                    <a:pt x="4771" y="34"/>
                    <a:pt x="3909" y="74"/>
                  </a:cubicBezTo>
                  <a:cubicBezTo>
                    <a:pt x="1928" y="170"/>
                    <a:pt x="1" y="591"/>
                    <a:pt x="1" y="591"/>
                  </a:cubicBezTo>
                  <a:cubicBezTo>
                    <a:pt x="1792" y="8276"/>
                    <a:pt x="1788" y="10583"/>
                    <a:pt x="1634" y="14327"/>
                  </a:cubicBezTo>
                  <a:lnTo>
                    <a:pt x="10833" y="14327"/>
                  </a:lnTo>
                  <a:cubicBezTo>
                    <a:pt x="12994" y="1036"/>
                    <a:pt x="11913" y="655"/>
                    <a:pt x="11913" y="655"/>
                  </a:cubicBezTo>
                  <a:cubicBezTo>
                    <a:pt x="11913" y="655"/>
                    <a:pt x="9882" y="239"/>
                    <a:pt x="8087" y="77"/>
                  </a:cubicBezTo>
                  <a:cubicBezTo>
                    <a:pt x="7485" y="22"/>
                    <a:pt x="6900" y="1"/>
                    <a:pt x="6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2564687" y="2178829"/>
              <a:ext cx="194599" cy="293475"/>
            </a:xfrm>
            <a:custGeom>
              <a:avLst/>
              <a:gdLst/>
              <a:ahLst/>
              <a:cxnLst/>
              <a:rect l="l" t="t" r="r" b="b"/>
              <a:pathLst>
                <a:path w="5558" h="8382" extrusionOk="0">
                  <a:moveTo>
                    <a:pt x="414" y="0"/>
                  </a:moveTo>
                  <a:lnTo>
                    <a:pt x="414" y="0"/>
                  </a:lnTo>
                  <a:cubicBezTo>
                    <a:pt x="680" y="1342"/>
                    <a:pt x="942" y="3808"/>
                    <a:pt x="1" y="4702"/>
                  </a:cubicBezTo>
                  <a:cubicBezTo>
                    <a:pt x="1" y="4702"/>
                    <a:pt x="1243" y="7089"/>
                    <a:pt x="3695" y="8381"/>
                  </a:cubicBezTo>
                  <a:cubicBezTo>
                    <a:pt x="5557" y="6892"/>
                    <a:pt x="4179" y="4705"/>
                    <a:pt x="4179" y="4705"/>
                  </a:cubicBezTo>
                  <a:cubicBezTo>
                    <a:pt x="2679" y="4346"/>
                    <a:pt x="2718" y="3234"/>
                    <a:pt x="2981" y="2189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2657436" y="2245668"/>
              <a:ext cx="11484" cy="9839"/>
            </a:xfrm>
            <a:custGeom>
              <a:avLst/>
              <a:gdLst/>
              <a:ahLst/>
              <a:cxnLst/>
              <a:rect l="l" t="t" r="r" b="b"/>
              <a:pathLst>
                <a:path w="328" h="281" extrusionOk="0">
                  <a:moveTo>
                    <a:pt x="1" y="0"/>
                  </a:moveTo>
                  <a:lnTo>
                    <a:pt x="327" y="280"/>
                  </a:lnTo>
                  <a:lnTo>
                    <a:pt x="327" y="280"/>
                  </a:lnTo>
                  <a:close/>
                </a:path>
              </a:pathLst>
            </a:custGeom>
            <a:solidFill>
              <a:srgbClr val="1E282D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2664368" y="2279351"/>
              <a:ext cx="280" cy="2066"/>
            </a:xfrm>
            <a:custGeom>
              <a:avLst/>
              <a:gdLst/>
              <a:ahLst/>
              <a:cxnLst/>
              <a:rect l="l" t="t" r="r" b="b"/>
              <a:pathLst>
                <a:path w="8" h="59" extrusionOk="0">
                  <a:moveTo>
                    <a:pt x="8" y="0"/>
                  </a:moveTo>
                  <a:cubicBezTo>
                    <a:pt x="4" y="22"/>
                    <a:pt x="4" y="40"/>
                    <a:pt x="0" y="58"/>
                  </a:cubicBezTo>
                  <a:lnTo>
                    <a:pt x="0" y="58"/>
                  </a:lnTo>
                  <a:cubicBezTo>
                    <a:pt x="4" y="40"/>
                    <a:pt x="4" y="2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2606562" y="2210096"/>
              <a:ext cx="62357" cy="71320"/>
            </a:xfrm>
            <a:custGeom>
              <a:avLst/>
              <a:gdLst/>
              <a:ahLst/>
              <a:cxnLst/>
              <a:rect l="l" t="t" r="r" b="b"/>
              <a:pathLst>
                <a:path w="1781" h="2037" extrusionOk="0">
                  <a:moveTo>
                    <a:pt x="262" y="1"/>
                  </a:moveTo>
                  <a:cubicBezTo>
                    <a:pt x="216" y="141"/>
                    <a:pt x="1" y="550"/>
                    <a:pt x="57" y="844"/>
                  </a:cubicBezTo>
                  <a:cubicBezTo>
                    <a:pt x="180" y="1465"/>
                    <a:pt x="1081" y="1953"/>
                    <a:pt x="1651" y="2036"/>
                  </a:cubicBezTo>
                  <a:cubicBezTo>
                    <a:pt x="1655" y="2018"/>
                    <a:pt x="1655" y="2000"/>
                    <a:pt x="1659" y="1978"/>
                  </a:cubicBezTo>
                  <a:cubicBezTo>
                    <a:pt x="1677" y="1752"/>
                    <a:pt x="1723" y="1523"/>
                    <a:pt x="1780" y="1296"/>
                  </a:cubicBezTo>
                  <a:lnTo>
                    <a:pt x="1454" y="101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C915C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2480236" y="1964936"/>
              <a:ext cx="258952" cy="296171"/>
            </a:xfrm>
            <a:custGeom>
              <a:avLst/>
              <a:gdLst/>
              <a:ahLst/>
              <a:cxnLst/>
              <a:rect l="l" t="t" r="r" b="b"/>
              <a:pathLst>
                <a:path w="7396" h="8459" extrusionOk="0">
                  <a:moveTo>
                    <a:pt x="3493" y="1"/>
                  </a:moveTo>
                  <a:cubicBezTo>
                    <a:pt x="1462" y="1"/>
                    <a:pt x="1" y="1964"/>
                    <a:pt x="572" y="3948"/>
                  </a:cubicBezTo>
                  <a:cubicBezTo>
                    <a:pt x="1193" y="6109"/>
                    <a:pt x="1412" y="7039"/>
                    <a:pt x="2769" y="7918"/>
                  </a:cubicBezTo>
                  <a:cubicBezTo>
                    <a:pt x="3342" y="8290"/>
                    <a:pt x="3953" y="8459"/>
                    <a:pt x="4536" y="8459"/>
                  </a:cubicBezTo>
                  <a:cubicBezTo>
                    <a:pt x="6027" y="8459"/>
                    <a:pt x="7337" y="7354"/>
                    <a:pt x="7363" y="5700"/>
                  </a:cubicBezTo>
                  <a:cubicBezTo>
                    <a:pt x="7395" y="3625"/>
                    <a:pt x="6372" y="441"/>
                    <a:pt x="4036" y="46"/>
                  </a:cubicBezTo>
                  <a:cubicBezTo>
                    <a:pt x="3851" y="15"/>
                    <a:pt x="3670" y="1"/>
                    <a:pt x="3493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2465671" y="1949286"/>
              <a:ext cx="221209" cy="210880"/>
            </a:xfrm>
            <a:custGeom>
              <a:avLst/>
              <a:gdLst/>
              <a:ahLst/>
              <a:cxnLst/>
              <a:rect l="l" t="t" r="r" b="b"/>
              <a:pathLst>
                <a:path w="6318" h="6023" extrusionOk="0">
                  <a:moveTo>
                    <a:pt x="5206" y="0"/>
                  </a:moveTo>
                  <a:cubicBezTo>
                    <a:pt x="5155" y="0"/>
                    <a:pt x="5105" y="4"/>
                    <a:pt x="5055" y="13"/>
                  </a:cubicBezTo>
                  <a:lnTo>
                    <a:pt x="2678" y="404"/>
                  </a:lnTo>
                  <a:cubicBezTo>
                    <a:pt x="2514" y="432"/>
                    <a:pt x="2359" y="505"/>
                    <a:pt x="2229" y="616"/>
                  </a:cubicBezTo>
                  <a:lnTo>
                    <a:pt x="561" y="2055"/>
                  </a:lnTo>
                  <a:cubicBezTo>
                    <a:pt x="395" y="2198"/>
                    <a:pt x="284" y="2396"/>
                    <a:pt x="252" y="2611"/>
                  </a:cubicBezTo>
                  <a:lnTo>
                    <a:pt x="19" y="4144"/>
                  </a:lnTo>
                  <a:cubicBezTo>
                    <a:pt x="1" y="4266"/>
                    <a:pt x="8" y="4391"/>
                    <a:pt x="37" y="4510"/>
                  </a:cubicBezTo>
                  <a:cubicBezTo>
                    <a:pt x="155" y="4956"/>
                    <a:pt x="505" y="6023"/>
                    <a:pt x="1139" y="6023"/>
                  </a:cubicBezTo>
                  <a:cubicBezTo>
                    <a:pt x="1178" y="6023"/>
                    <a:pt x="1219" y="6019"/>
                    <a:pt x="1260" y="6010"/>
                  </a:cubicBezTo>
                  <a:cubicBezTo>
                    <a:pt x="2151" y="5828"/>
                    <a:pt x="2746" y="3692"/>
                    <a:pt x="2204" y="2920"/>
                  </a:cubicBezTo>
                  <a:lnTo>
                    <a:pt x="2204" y="2920"/>
                  </a:lnTo>
                  <a:cubicBezTo>
                    <a:pt x="2302" y="2926"/>
                    <a:pt x="2398" y="2929"/>
                    <a:pt x="2493" y="2929"/>
                  </a:cubicBezTo>
                  <a:cubicBezTo>
                    <a:pt x="3998" y="2929"/>
                    <a:pt x="5113" y="2231"/>
                    <a:pt x="5819" y="1595"/>
                  </a:cubicBezTo>
                  <a:cubicBezTo>
                    <a:pt x="6318" y="1146"/>
                    <a:pt x="6178" y="339"/>
                    <a:pt x="5564" y="74"/>
                  </a:cubicBezTo>
                  <a:cubicBezTo>
                    <a:pt x="5450" y="25"/>
                    <a:pt x="5328" y="0"/>
                    <a:pt x="5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2571234" y="2842496"/>
              <a:ext cx="298517" cy="1678079"/>
            </a:xfrm>
            <a:custGeom>
              <a:avLst/>
              <a:gdLst/>
              <a:ahLst/>
              <a:cxnLst/>
              <a:rect l="l" t="t" r="r" b="b"/>
              <a:pathLst>
                <a:path w="8526" h="47928" extrusionOk="0">
                  <a:moveTo>
                    <a:pt x="1" y="0"/>
                  </a:moveTo>
                  <a:cubicBezTo>
                    <a:pt x="1" y="0"/>
                    <a:pt x="2445" y="17211"/>
                    <a:pt x="2739" y="24906"/>
                  </a:cubicBezTo>
                  <a:cubicBezTo>
                    <a:pt x="3009" y="31963"/>
                    <a:pt x="2524" y="47928"/>
                    <a:pt x="2524" y="47928"/>
                  </a:cubicBezTo>
                  <a:lnTo>
                    <a:pt x="5589" y="47928"/>
                  </a:lnTo>
                  <a:cubicBezTo>
                    <a:pt x="5589" y="47928"/>
                    <a:pt x="8221" y="31543"/>
                    <a:pt x="8375" y="24357"/>
                  </a:cubicBezTo>
                  <a:cubicBezTo>
                    <a:pt x="8526" y="17448"/>
                    <a:pt x="6738" y="0"/>
                    <a:pt x="6738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2644516" y="4479376"/>
              <a:ext cx="140925" cy="45131"/>
            </a:xfrm>
            <a:custGeom>
              <a:avLst/>
              <a:gdLst/>
              <a:ahLst/>
              <a:cxnLst/>
              <a:rect l="l" t="t" r="r" b="b"/>
              <a:pathLst>
                <a:path w="4025" h="1289" extrusionOk="0">
                  <a:moveTo>
                    <a:pt x="0" y="0"/>
                  </a:moveTo>
                  <a:lnTo>
                    <a:pt x="166" y="1288"/>
                  </a:lnTo>
                  <a:lnTo>
                    <a:pt x="3762" y="1288"/>
                  </a:lnTo>
                  <a:lnTo>
                    <a:pt x="4024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2643641" y="3424583"/>
              <a:ext cx="4307" cy="41035"/>
            </a:xfrm>
            <a:custGeom>
              <a:avLst/>
              <a:gdLst/>
              <a:ahLst/>
              <a:cxnLst/>
              <a:rect l="l" t="t" r="r" b="b"/>
              <a:pathLst>
                <a:path w="123" h="1172" extrusionOk="0">
                  <a:moveTo>
                    <a:pt x="0" y="1"/>
                  </a:moveTo>
                  <a:lnTo>
                    <a:pt x="0" y="4"/>
                  </a:lnTo>
                  <a:cubicBezTo>
                    <a:pt x="43" y="395"/>
                    <a:pt x="83" y="785"/>
                    <a:pt x="122" y="1172"/>
                  </a:cubicBezTo>
                  <a:lnTo>
                    <a:pt x="122" y="1172"/>
                  </a:lnTo>
                  <a:cubicBezTo>
                    <a:pt x="83" y="785"/>
                    <a:pt x="43" y="39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2643641" y="3130125"/>
              <a:ext cx="72406" cy="421936"/>
            </a:xfrm>
            <a:custGeom>
              <a:avLst/>
              <a:gdLst/>
              <a:ahLst/>
              <a:cxnLst/>
              <a:rect l="l" t="t" r="r" b="b"/>
              <a:pathLst>
                <a:path w="2068" h="12051" extrusionOk="0">
                  <a:moveTo>
                    <a:pt x="1213" y="1"/>
                  </a:moveTo>
                  <a:cubicBezTo>
                    <a:pt x="858" y="2682"/>
                    <a:pt x="438" y="5672"/>
                    <a:pt x="0" y="8411"/>
                  </a:cubicBezTo>
                  <a:cubicBezTo>
                    <a:pt x="43" y="8806"/>
                    <a:pt x="83" y="9197"/>
                    <a:pt x="123" y="9584"/>
                  </a:cubicBezTo>
                  <a:cubicBezTo>
                    <a:pt x="209" y="10428"/>
                    <a:pt x="284" y="11254"/>
                    <a:pt x="355" y="12051"/>
                  </a:cubicBezTo>
                  <a:cubicBezTo>
                    <a:pt x="941" y="9789"/>
                    <a:pt x="2068" y="4732"/>
                    <a:pt x="1738" y="403"/>
                  </a:cubicBezTo>
                  <a:lnTo>
                    <a:pt x="1213" y="1"/>
                  </a:lnTo>
                  <a:close/>
                </a:path>
              </a:pathLst>
            </a:custGeom>
            <a:solidFill>
              <a:srgbClr val="F1C232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2162670" y="2842496"/>
              <a:ext cx="559430" cy="1494228"/>
            </a:xfrm>
            <a:custGeom>
              <a:avLst/>
              <a:gdLst/>
              <a:ahLst/>
              <a:cxnLst/>
              <a:rect l="l" t="t" r="r" b="b"/>
              <a:pathLst>
                <a:path w="15978" h="42677" extrusionOk="0">
                  <a:moveTo>
                    <a:pt x="9208" y="0"/>
                  </a:moveTo>
                  <a:cubicBezTo>
                    <a:pt x="6770" y="5072"/>
                    <a:pt x="9380" y="16658"/>
                    <a:pt x="6332" y="24432"/>
                  </a:cubicBezTo>
                  <a:cubicBezTo>
                    <a:pt x="4904" y="28075"/>
                    <a:pt x="1" y="41507"/>
                    <a:pt x="1" y="41507"/>
                  </a:cubicBezTo>
                  <a:lnTo>
                    <a:pt x="2862" y="42677"/>
                  </a:lnTo>
                  <a:cubicBezTo>
                    <a:pt x="2862" y="42677"/>
                    <a:pt x="10449" y="30879"/>
                    <a:pt x="12319" y="23962"/>
                  </a:cubicBezTo>
                  <a:cubicBezTo>
                    <a:pt x="13891" y="18140"/>
                    <a:pt x="15977" y="0"/>
                    <a:pt x="1597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2148980" y="4247137"/>
              <a:ext cx="153460" cy="99926"/>
            </a:xfrm>
            <a:custGeom>
              <a:avLst/>
              <a:gdLst/>
              <a:ahLst/>
              <a:cxnLst/>
              <a:rect l="l" t="t" r="r" b="b"/>
              <a:pathLst>
                <a:path w="4383" h="2854" extrusionOk="0">
                  <a:moveTo>
                    <a:pt x="284" y="0"/>
                  </a:moveTo>
                  <a:lnTo>
                    <a:pt x="1" y="1403"/>
                  </a:lnTo>
                  <a:lnTo>
                    <a:pt x="3551" y="2853"/>
                  </a:lnTo>
                  <a:lnTo>
                    <a:pt x="4383" y="189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625784" y="2083314"/>
              <a:ext cx="17506" cy="22863"/>
            </a:xfrm>
            <a:custGeom>
              <a:avLst/>
              <a:gdLst/>
              <a:ahLst/>
              <a:cxnLst/>
              <a:rect l="l" t="t" r="r" b="b"/>
              <a:pathLst>
                <a:path w="500" h="653" extrusionOk="0">
                  <a:moveTo>
                    <a:pt x="207" y="0"/>
                  </a:moveTo>
                  <a:cubicBezTo>
                    <a:pt x="197" y="0"/>
                    <a:pt x="186" y="1"/>
                    <a:pt x="176" y="4"/>
                  </a:cubicBezTo>
                  <a:cubicBezTo>
                    <a:pt x="61" y="29"/>
                    <a:pt x="0" y="197"/>
                    <a:pt x="40" y="373"/>
                  </a:cubicBezTo>
                  <a:cubicBezTo>
                    <a:pt x="76" y="537"/>
                    <a:pt x="184" y="653"/>
                    <a:pt x="290" y="653"/>
                  </a:cubicBezTo>
                  <a:cubicBezTo>
                    <a:pt x="300" y="653"/>
                    <a:pt x="310" y="652"/>
                    <a:pt x="320" y="650"/>
                  </a:cubicBezTo>
                  <a:cubicBezTo>
                    <a:pt x="439" y="625"/>
                    <a:pt x="499" y="459"/>
                    <a:pt x="460" y="280"/>
                  </a:cubicBezTo>
                  <a:cubicBezTo>
                    <a:pt x="424" y="117"/>
                    <a:pt x="316" y="0"/>
                    <a:pt x="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2696300" y="2067594"/>
              <a:ext cx="17611" cy="22898"/>
            </a:xfrm>
            <a:custGeom>
              <a:avLst/>
              <a:gdLst/>
              <a:ahLst/>
              <a:cxnLst/>
              <a:rect l="l" t="t" r="r" b="b"/>
              <a:pathLst>
                <a:path w="503" h="654" extrusionOk="0">
                  <a:moveTo>
                    <a:pt x="210" y="1"/>
                  </a:moveTo>
                  <a:cubicBezTo>
                    <a:pt x="200" y="1"/>
                    <a:pt x="190" y="2"/>
                    <a:pt x="180" y="4"/>
                  </a:cubicBezTo>
                  <a:cubicBezTo>
                    <a:pt x="65" y="33"/>
                    <a:pt x="0" y="198"/>
                    <a:pt x="40" y="373"/>
                  </a:cubicBezTo>
                  <a:cubicBezTo>
                    <a:pt x="75" y="538"/>
                    <a:pt x="186" y="653"/>
                    <a:pt x="293" y="653"/>
                  </a:cubicBezTo>
                  <a:cubicBezTo>
                    <a:pt x="303" y="653"/>
                    <a:pt x="313" y="652"/>
                    <a:pt x="323" y="650"/>
                  </a:cubicBezTo>
                  <a:cubicBezTo>
                    <a:pt x="441" y="625"/>
                    <a:pt x="503" y="459"/>
                    <a:pt x="463" y="280"/>
                  </a:cubicBezTo>
                  <a:cubicBezTo>
                    <a:pt x="427" y="120"/>
                    <a:pt x="319" y="1"/>
                    <a:pt x="2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2700817" y="2060801"/>
              <a:ext cx="14110" cy="9138"/>
            </a:xfrm>
            <a:custGeom>
              <a:avLst/>
              <a:gdLst/>
              <a:ahLst/>
              <a:cxnLst/>
              <a:rect l="l" t="t" r="r" b="b"/>
              <a:pathLst>
                <a:path w="403" h="261" extrusionOk="0">
                  <a:moveTo>
                    <a:pt x="402" y="0"/>
                  </a:moveTo>
                  <a:lnTo>
                    <a:pt x="1" y="219"/>
                  </a:lnTo>
                  <a:cubicBezTo>
                    <a:pt x="46" y="249"/>
                    <a:pt x="88" y="261"/>
                    <a:pt x="126" y="261"/>
                  </a:cubicBezTo>
                  <a:cubicBezTo>
                    <a:pt x="303" y="261"/>
                    <a:pt x="402" y="1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2678443" y="2096759"/>
              <a:ext cx="31196" cy="44116"/>
            </a:xfrm>
            <a:custGeom>
              <a:avLst/>
              <a:gdLst/>
              <a:ahLst/>
              <a:cxnLst/>
              <a:rect l="l" t="t" r="r" b="b"/>
              <a:pathLst>
                <a:path w="891" h="1260" extrusionOk="0">
                  <a:moveTo>
                    <a:pt x="0" y="0"/>
                  </a:moveTo>
                  <a:lnTo>
                    <a:pt x="280" y="1260"/>
                  </a:lnTo>
                  <a:cubicBezTo>
                    <a:pt x="280" y="1260"/>
                    <a:pt x="283" y="1260"/>
                    <a:pt x="287" y="1260"/>
                  </a:cubicBezTo>
                  <a:cubicBezTo>
                    <a:pt x="343" y="1260"/>
                    <a:pt x="718" y="1250"/>
                    <a:pt x="890" y="998"/>
                  </a:cubicBezTo>
                  <a:cubicBezTo>
                    <a:pt x="474" y="7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893E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2620147" y="2156876"/>
              <a:ext cx="50558" cy="16176"/>
            </a:xfrm>
            <a:custGeom>
              <a:avLst/>
              <a:gdLst/>
              <a:ahLst/>
              <a:cxnLst/>
              <a:rect l="l" t="t" r="r" b="b"/>
              <a:pathLst>
                <a:path w="1444" h="462" extrusionOk="0">
                  <a:moveTo>
                    <a:pt x="59" y="0"/>
                  </a:moveTo>
                  <a:cubicBezTo>
                    <a:pt x="46" y="0"/>
                    <a:pt x="33" y="6"/>
                    <a:pt x="22" y="17"/>
                  </a:cubicBezTo>
                  <a:cubicBezTo>
                    <a:pt x="0" y="38"/>
                    <a:pt x="0" y="74"/>
                    <a:pt x="22" y="92"/>
                  </a:cubicBezTo>
                  <a:cubicBezTo>
                    <a:pt x="39" y="113"/>
                    <a:pt x="407" y="462"/>
                    <a:pt x="1022" y="462"/>
                  </a:cubicBezTo>
                  <a:cubicBezTo>
                    <a:pt x="1056" y="462"/>
                    <a:pt x="1091" y="461"/>
                    <a:pt x="1127" y="458"/>
                  </a:cubicBezTo>
                  <a:cubicBezTo>
                    <a:pt x="1213" y="451"/>
                    <a:pt x="1303" y="440"/>
                    <a:pt x="1397" y="419"/>
                  </a:cubicBezTo>
                  <a:cubicBezTo>
                    <a:pt x="1425" y="412"/>
                    <a:pt x="1443" y="383"/>
                    <a:pt x="1435" y="354"/>
                  </a:cubicBezTo>
                  <a:cubicBezTo>
                    <a:pt x="1430" y="331"/>
                    <a:pt x="1409" y="312"/>
                    <a:pt x="1386" y="312"/>
                  </a:cubicBezTo>
                  <a:cubicBezTo>
                    <a:pt x="1381" y="312"/>
                    <a:pt x="1376" y="313"/>
                    <a:pt x="1371" y="315"/>
                  </a:cubicBezTo>
                  <a:cubicBezTo>
                    <a:pt x="1249" y="341"/>
                    <a:pt x="1134" y="353"/>
                    <a:pt x="1028" y="353"/>
                  </a:cubicBezTo>
                  <a:cubicBezTo>
                    <a:pt x="448" y="353"/>
                    <a:pt x="100" y="19"/>
                    <a:pt x="97" y="17"/>
                  </a:cubicBezTo>
                  <a:cubicBezTo>
                    <a:pt x="86" y="6"/>
                    <a:pt x="73" y="0"/>
                    <a:pt x="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2484893" y="2137129"/>
              <a:ext cx="74472" cy="66174"/>
            </a:xfrm>
            <a:custGeom>
              <a:avLst/>
              <a:gdLst/>
              <a:ahLst/>
              <a:cxnLst/>
              <a:rect l="l" t="t" r="r" b="b"/>
              <a:pathLst>
                <a:path w="2127" h="1890" extrusionOk="0">
                  <a:moveTo>
                    <a:pt x="849" y="0"/>
                  </a:moveTo>
                  <a:cubicBezTo>
                    <a:pt x="800" y="0"/>
                    <a:pt x="751" y="6"/>
                    <a:pt x="701" y="17"/>
                  </a:cubicBezTo>
                  <a:cubicBezTo>
                    <a:pt x="163" y="143"/>
                    <a:pt x="1" y="742"/>
                    <a:pt x="295" y="1187"/>
                  </a:cubicBezTo>
                  <a:cubicBezTo>
                    <a:pt x="554" y="1575"/>
                    <a:pt x="966" y="1808"/>
                    <a:pt x="1344" y="1876"/>
                  </a:cubicBezTo>
                  <a:cubicBezTo>
                    <a:pt x="1393" y="1885"/>
                    <a:pt x="1441" y="1890"/>
                    <a:pt x="1485" y="1890"/>
                  </a:cubicBezTo>
                  <a:cubicBezTo>
                    <a:pt x="1948" y="1890"/>
                    <a:pt x="2126" y="1419"/>
                    <a:pt x="1943" y="954"/>
                  </a:cubicBezTo>
                  <a:cubicBezTo>
                    <a:pt x="1776" y="539"/>
                    <a:pt x="1340" y="0"/>
                    <a:pt x="849" y="0"/>
                  </a:cubicBez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2594623" y="2046096"/>
              <a:ext cx="44011" cy="22968"/>
            </a:xfrm>
            <a:custGeom>
              <a:avLst/>
              <a:gdLst/>
              <a:ahLst/>
              <a:cxnLst/>
              <a:rect l="l" t="t" r="r" b="b"/>
              <a:pathLst>
                <a:path w="1257" h="656" extrusionOk="0">
                  <a:moveTo>
                    <a:pt x="1124" y="0"/>
                  </a:moveTo>
                  <a:cubicBezTo>
                    <a:pt x="990" y="0"/>
                    <a:pt x="359" y="38"/>
                    <a:pt x="37" y="485"/>
                  </a:cubicBezTo>
                  <a:cubicBezTo>
                    <a:pt x="0" y="532"/>
                    <a:pt x="11" y="600"/>
                    <a:pt x="58" y="636"/>
                  </a:cubicBezTo>
                  <a:cubicBezTo>
                    <a:pt x="69" y="639"/>
                    <a:pt x="80" y="647"/>
                    <a:pt x="90" y="650"/>
                  </a:cubicBezTo>
                  <a:cubicBezTo>
                    <a:pt x="101" y="654"/>
                    <a:pt x="112" y="656"/>
                    <a:pt x="123" y="656"/>
                  </a:cubicBezTo>
                  <a:cubicBezTo>
                    <a:pt x="155" y="656"/>
                    <a:pt x="187" y="641"/>
                    <a:pt x="209" y="611"/>
                  </a:cubicBezTo>
                  <a:cubicBezTo>
                    <a:pt x="494" y="215"/>
                    <a:pt x="1117" y="212"/>
                    <a:pt x="1144" y="212"/>
                  </a:cubicBezTo>
                  <a:cubicBezTo>
                    <a:pt x="1145" y="212"/>
                    <a:pt x="1145" y="212"/>
                    <a:pt x="1145" y="212"/>
                  </a:cubicBezTo>
                  <a:cubicBezTo>
                    <a:pt x="1148" y="212"/>
                    <a:pt x="1150" y="212"/>
                    <a:pt x="1153" y="212"/>
                  </a:cubicBezTo>
                  <a:cubicBezTo>
                    <a:pt x="1210" y="212"/>
                    <a:pt x="1253" y="163"/>
                    <a:pt x="1256" y="109"/>
                  </a:cubicBezTo>
                  <a:cubicBezTo>
                    <a:pt x="1256" y="47"/>
                    <a:pt x="1210" y="1"/>
                    <a:pt x="1149" y="1"/>
                  </a:cubicBezTo>
                  <a:cubicBezTo>
                    <a:pt x="1146" y="1"/>
                    <a:pt x="1138" y="0"/>
                    <a:pt x="1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2677183" y="2017490"/>
              <a:ext cx="39249" cy="11554"/>
            </a:xfrm>
            <a:custGeom>
              <a:avLst/>
              <a:gdLst/>
              <a:ahLst/>
              <a:cxnLst/>
              <a:rect l="l" t="t" r="r" b="b"/>
              <a:pathLst>
                <a:path w="1121" h="330" extrusionOk="0">
                  <a:moveTo>
                    <a:pt x="537" y="0"/>
                  </a:moveTo>
                  <a:cubicBezTo>
                    <a:pt x="265" y="0"/>
                    <a:pt x="80" y="103"/>
                    <a:pt x="69" y="111"/>
                  </a:cubicBezTo>
                  <a:cubicBezTo>
                    <a:pt x="18" y="139"/>
                    <a:pt x="0" y="204"/>
                    <a:pt x="30" y="258"/>
                  </a:cubicBezTo>
                  <a:cubicBezTo>
                    <a:pt x="49" y="292"/>
                    <a:pt x="84" y="311"/>
                    <a:pt x="122" y="311"/>
                  </a:cubicBezTo>
                  <a:cubicBezTo>
                    <a:pt x="140" y="311"/>
                    <a:pt x="159" y="306"/>
                    <a:pt x="177" y="297"/>
                  </a:cubicBezTo>
                  <a:cubicBezTo>
                    <a:pt x="188" y="290"/>
                    <a:pt x="327" y="214"/>
                    <a:pt x="535" y="214"/>
                  </a:cubicBezTo>
                  <a:cubicBezTo>
                    <a:pt x="655" y="214"/>
                    <a:pt x="798" y="239"/>
                    <a:pt x="952" y="318"/>
                  </a:cubicBezTo>
                  <a:cubicBezTo>
                    <a:pt x="969" y="326"/>
                    <a:pt x="987" y="330"/>
                    <a:pt x="1006" y="330"/>
                  </a:cubicBezTo>
                  <a:cubicBezTo>
                    <a:pt x="1042" y="326"/>
                    <a:pt x="1077" y="305"/>
                    <a:pt x="1095" y="272"/>
                  </a:cubicBezTo>
                  <a:cubicBezTo>
                    <a:pt x="1120" y="218"/>
                    <a:pt x="1099" y="154"/>
                    <a:pt x="1049" y="125"/>
                  </a:cubicBezTo>
                  <a:cubicBezTo>
                    <a:pt x="861" y="31"/>
                    <a:pt x="686" y="0"/>
                    <a:pt x="5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2205911" y="4422306"/>
              <a:ext cx="41490" cy="20972"/>
            </a:xfrm>
            <a:custGeom>
              <a:avLst/>
              <a:gdLst/>
              <a:ahLst/>
              <a:cxnLst/>
              <a:rect l="l" t="t" r="r" b="b"/>
              <a:pathLst>
                <a:path w="1185" h="599" extrusionOk="0">
                  <a:moveTo>
                    <a:pt x="191" y="108"/>
                  </a:moveTo>
                  <a:cubicBezTo>
                    <a:pt x="521" y="108"/>
                    <a:pt x="959" y="144"/>
                    <a:pt x="1045" y="269"/>
                  </a:cubicBezTo>
                  <a:cubicBezTo>
                    <a:pt x="1056" y="284"/>
                    <a:pt x="1067" y="309"/>
                    <a:pt x="1049" y="352"/>
                  </a:cubicBezTo>
                  <a:cubicBezTo>
                    <a:pt x="1017" y="428"/>
                    <a:pt x="969" y="474"/>
                    <a:pt x="905" y="489"/>
                  </a:cubicBezTo>
                  <a:cubicBezTo>
                    <a:pt x="891" y="492"/>
                    <a:pt x="876" y="493"/>
                    <a:pt x="860" y="493"/>
                  </a:cubicBezTo>
                  <a:cubicBezTo>
                    <a:pt x="702" y="493"/>
                    <a:pt x="461" y="352"/>
                    <a:pt x="191" y="108"/>
                  </a:cubicBezTo>
                  <a:close/>
                  <a:moveTo>
                    <a:pt x="213" y="1"/>
                  </a:moveTo>
                  <a:cubicBezTo>
                    <a:pt x="135" y="1"/>
                    <a:pt x="78" y="3"/>
                    <a:pt x="58" y="4"/>
                  </a:cubicBezTo>
                  <a:cubicBezTo>
                    <a:pt x="33" y="7"/>
                    <a:pt x="15" y="22"/>
                    <a:pt x="8" y="40"/>
                  </a:cubicBezTo>
                  <a:cubicBezTo>
                    <a:pt x="0" y="62"/>
                    <a:pt x="8" y="83"/>
                    <a:pt x="22" y="97"/>
                  </a:cubicBezTo>
                  <a:cubicBezTo>
                    <a:pt x="221" y="292"/>
                    <a:pt x="583" y="599"/>
                    <a:pt x="859" y="599"/>
                  </a:cubicBezTo>
                  <a:cubicBezTo>
                    <a:pt x="872" y="599"/>
                    <a:pt x="885" y="598"/>
                    <a:pt x="898" y="596"/>
                  </a:cubicBezTo>
                  <a:cubicBezTo>
                    <a:pt x="909" y="596"/>
                    <a:pt x="916" y="592"/>
                    <a:pt x="926" y="592"/>
                  </a:cubicBezTo>
                  <a:cubicBezTo>
                    <a:pt x="1027" y="571"/>
                    <a:pt x="1103" y="503"/>
                    <a:pt x="1149" y="391"/>
                  </a:cubicBezTo>
                  <a:cubicBezTo>
                    <a:pt x="1185" y="309"/>
                    <a:pt x="1160" y="244"/>
                    <a:pt x="1135" y="209"/>
                  </a:cubicBezTo>
                  <a:cubicBezTo>
                    <a:pt x="1004" y="25"/>
                    <a:pt x="483" y="1"/>
                    <a:pt x="213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2206051" y="4400633"/>
              <a:ext cx="35713" cy="25594"/>
            </a:xfrm>
            <a:custGeom>
              <a:avLst/>
              <a:gdLst/>
              <a:ahLst/>
              <a:cxnLst/>
              <a:rect l="l" t="t" r="r" b="b"/>
              <a:pathLst>
                <a:path w="1020" h="731" extrusionOk="0">
                  <a:moveTo>
                    <a:pt x="742" y="108"/>
                  </a:moveTo>
                  <a:cubicBezTo>
                    <a:pt x="781" y="108"/>
                    <a:pt x="814" y="122"/>
                    <a:pt x="847" y="146"/>
                  </a:cubicBezTo>
                  <a:cubicBezTo>
                    <a:pt x="905" y="189"/>
                    <a:pt x="901" y="221"/>
                    <a:pt x="890" y="246"/>
                  </a:cubicBezTo>
                  <a:cubicBezTo>
                    <a:pt x="841" y="397"/>
                    <a:pt x="431" y="580"/>
                    <a:pt x="158" y="619"/>
                  </a:cubicBezTo>
                  <a:cubicBezTo>
                    <a:pt x="281" y="436"/>
                    <a:pt x="510" y="149"/>
                    <a:pt x="704" y="113"/>
                  </a:cubicBezTo>
                  <a:cubicBezTo>
                    <a:pt x="707" y="109"/>
                    <a:pt x="715" y="109"/>
                    <a:pt x="718" y="109"/>
                  </a:cubicBezTo>
                  <a:cubicBezTo>
                    <a:pt x="726" y="108"/>
                    <a:pt x="734" y="108"/>
                    <a:pt x="742" y="108"/>
                  </a:cubicBezTo>
                  <a:close/>
                  <a:moveTo>
                    <a:pt x="737" y="1"/>
                  </a:moveTo>
                  <a:cubicBezTo>
                    <a:pt x="719" y="1"/>
                    <a:pt x="701" y="2"/>
                    <a:pt x="682" y="5"/>
                  </a:cubicBezTo>
                  <a:cubicBezTo>
                    <a:pt x="359" y="66"/>
                    <a:pt x="22" y="626"/>
                    <a:pt x="8" y="651"/>
                  </a:cubicBezTo>
                  <a:cubicBezTo>
                    <a:pt x="1" y="666"/>
                    <a:pt x="1" y="687"/>
                    <a:pt x="8" y="706"/>
                  </a:cubicBezTo>
                  <a:cubicBezTo>
                    <a:pt x="18" y="720"/>
                    <a:pt x="36" y="730"/>
                    <a:pt x="54" y="730"/>
                  </a:cubicBezTo>
                  <a:cubicBezTo>
                    <a:pt x="79" y="730"/>
                    <a:pt x="108" y="730"/>
                    <a:pt x="137" y="727"/>
                  </a:cubicBezTo>
                  <a:cubicBezTo>
                    <a:pt x="417" y="694"/>
                    <a:pt x="915" y="505"/>
                    <a:pt x="995" y="282"/>
                  </a:cubicBezTo>
                  <a:cubicBezTo>
                    <a:pt x="1008" y="235"/>
                    <a:pt x="1020" y="142"/>
                    <a:pt x="915" y="59"/>
                  </a:cubicBezTo>
                  <a:cubicBezTo>
                    <a:pt x="862" y="20"/>
                    <a:pt x="802" y="1"/>
                    <a:pt x="73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2753336" y="4612390"/>
              <a:ext cx="49683" cy="20202"/>
            </a:xfrm>
            <a:custGeom>
              <a:avLst/>
              <a:gdLst/>
              <a:ahLst/>
              <a:cxnLst/>
              <a:rect l="l" t="t" r="r" b="b"/>
              <a:pathLst>
                <a:path w="1419" h="577" extrusionOk="0">
                  <a:moveTo>
                    <a:pt x="1163" y="106"/>
                  </a:moveTo>
                  <a:cubicBezTo>
                    <a:pt x="1206" y="106"/>
                    <a:pt x="1239" y="113"/>
                    <a:pt x="1264" y="128"/>
                  </a:cubicBezTo>
                  <a:cubicBezTo>
                    <a:pt x="1286" y="138"/>
                    <a:pt x="1297" y="156"/>
                    <a:pt x="1300" y="185"/>
                  </a:cubicBezTo>
                  <a:cubicBezTo>
                    <a:pt x="1307" y="257"/>
                    <a:pt x="1286" y="315"/>
                    <a:pt x="1239" y="358"/>
                  </a:cubicBezTo>
                  <a:cubicBezTo>
                    <a:pt x="1157" y="431"/>
                    <a:pt x="990" y="467"/>
                    <a:pt x="761" y="467"/>
                  </a:cubicBezTo>
                  <a:cubicBezTo>
                    <a:pt x="608" y="467"/>
                    <a:pt x="428" y="451"/>
                    <a:pt x="227" y="418"/>
                  </a:cubicBezTo>
                  <a:cubicBezTo>
                    <a:pt x="539" y="267"/>
                    <a:pt x="952" y="106"/>
                    <a:pt x="1163" y="106"/>
                  </a:cubicBezTo>
                  <a:close/>
                  <a:moveTo>
                    <a:pt x="1170" y="0"/>
                  </a:moveTo>
                  <a:cubicBezTo>
                    <a:pt x="804" y="0"/>
                    <a:pt x="123" y="350"/>
                    <a:pt x="33" y="393"/>
                  </a:cubicBezTo>
                  <a:cubicBezTo>
                    <a:pt x="15" y="404"/>
                    <a:pt x="0" y="426"/>
                    <a:pt x="5" y="451"/>
                  </a:cubicBezTo>
                  <a:cubicBezTo>
                    <a:pt x="8" y="472"/>
                    <a:pt x="26" y="490"/>
                    <a:pt x="48" y="494"/>
                  </a:cubicBezTo>
                  <a:cubicBezTo>
                    <a:pt x="242" y="533"/>
                    <a:pt x="510" y="576"/>
                    <a:pt x="762" y="576"/>
                  </a:cubicBezTo>
                  <a:cubicBezTo>
                    <a:pt x="988" y="576"/>
                    <a:pt x="1193" y="540"/>
                    <a:pt x="1311" y="436"/>
                  </a:cubicBezTo>
                  <a:cubicBezTo>
                    <a:pt x="1386" y="368"/>
                    <a:pt x="1418" y="282"/>
                    <a:pt x="1408" y="174"/>
                  </a:cubicBezTo>
                  <a:cubicBezTo>
                    <a:pt x="1400" y="110"/>
                    <a:pt x="1372" y="63"/>
                    <a:pt x="1318" y="30"/>
                  </a:cubicBezTo>
                  <a:cubicBezTo>
                    <a:pt x="1279" y="9"/>
                    <a:pt x="1229" y="0"/>
                    <a:pt x="1170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2753476" y="4593763"/>
              <a:ext cx="30811" cy="36063"/>
            </a:xfrm>
            <a:custGeom>
              <a:avLst/>
              <a:gdLst/>
              <a:ahLst/>
              <a:cxnLst/>
              <a:rect l="l" t="t" r="r" b="b"/>
              <a:pathLst>
                <a:path w="880" h="1030" extrusionOk="0">
                  <a:moveTo>
                    <a:pt x="629" y="110"/>
                  </a:moveTo>
                  <a:cubicBezTo>
                    <a:pt x="725" y="121"/>
                    <a:pt x="733" y="161"/>
                    <a:pt x="733" y="171"/>
                  </a:cubicBezTo>
                  <a:cubicBezTo>
                    <a:pt x="758" y="325"/>
                    <a:pt x="395" y="710"/>
                    <a:pt x="119" y="878"/>
                  </a:cubicBezTo>
                  <a:cubicBezTo>
                    <a:pt x="147" y="699"/>
                    <a:pt x="223" y="337"/>
                    <a:pt x="410" y="179"/>
                  </a:cubicBezTo>
                  <a:cubicBezTo>
                    <a:pt x="467" y="132"/>
                    <a:pt x="528" y="110"/>
                    <a:pt x="596" y="110"/>
                  </a:cubicBezTo>
                  <a:close/>
                  <a:moveTo>
                    <a:pt x="599" y="0"/>
                  </a:moveTo>
                  <a:cubicBezTo>
                    <a:pt x="503" y="0"/>
                    <a:pt x="416" y="33"/>
                    <a:pt x="341" y="96"/>
                  </a:cubicBezTo>
                  <a:cubicBezTo>
                    <a:pt x="54" y="333"/>
                    <a:pt x="4" y="943"/>
                    <a:pt x="1" y="968"/>
                  </a:cubicBezTo>
                  <a:cubicBezTo>
                    <a:pt x="1" y="990"/>
                    <a:pt x="8" y="1008"/>
                    <a:pt x="26" y="1019"/>
                  </a:cubicBezTo>
                  <a:cubicBezTo>
                    <a:pt x="33" y="1026"/>
                    <a:pt x="44" y="1029"/>
                    <a:pt x="54" y="1029"/>
                  </a:cubicBezTo>
                  <a:cubicBezTo>
                    <a:pt x="61" y="1029"/>
                    <a:pt x="69" y="1026"/>
                    <a:pt x="76" y="1022"/>
                  </a:cubicBezTo>
                  <a:cubicBezTo>
                    <a:pt x="349" y="900"/>
                    <a:pt x="879" y="412"/>
                    <a:pt x="841" y="157"/>
                  </a:cubicBezTo>
                  <a:cubicBezTo>
                    <a:pt x="829" y="96"/>
                    <a:pt x="786" y="20"/>
                    <a:pt x="639" y="2"/>
                  </a:cubicBezTo>
                  <a:cubicBezTo>
                    <a:pt x="625" y="1"/>
                    <a:pt x="612" y="0"/>
                    <a:pt x="59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2630301" y="2076522"/>
              <a:ext cx="14005" cy="9138"/>
            </a:xfrm>
            <a:custGeom>
              <a:avLst/>
              <a:gdLst/>
              <a:ahLst/>
              <a:cxnLst/>
              <a:rect l="l" t="t" r="r" b="b"/>
              <a:pathLst>
                <a:path w="400" h="261" extrusionOk="0">
                  <a:moveTo>
                    <a:pt x="399" y="0"/>
                  </a:moveTo>
                  <a:lnTo>
                    <a:pt x="1" y="219"/>
                  </a:lnTo>
                  <a:cubicBezTo>
                    <a:pt x="46" y="248"/>
                    <a:pt x="87" y="260"/>
                    <a:pt x="125" y="260"/>
                  </a:cubicBezTo>
                  <a:cubicBezTo>
                    <a:pt x="302" y="26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2470853" y="2821103"/>
              <a:ext cx="346484" cy="35853"/>
            </a:xfrm>
            <a:custGeom>
              <a:avLst/>
              <a:gdLst/>
              <a:ahLst/>
              <a:cxnLst/>
              <a:rect l="l" t="t" r="r" b="b"/>
              <a:pathLst>
                <a:path w="9896" h="1024" extrusionOk="0">
                  <a:moveTo>
                    <a:pt x="416" y="1"/>
                  </a:moveTo>
                  <a:cubicBezTo>
                    <a:pt x="348" y="1"/>
                    <a:pt x="287" y="30"/>
                    <a:pt x="265" y="73"/>
                  </a:cubicBezTo>
                  <a:lnTo>
                    <a:pt x="32" y="895"/>
                  </a:lnTo>
                  <a:cubicBezTo>
                    <a:pt x="0" y="959"/>
                    <a:pt x="75" y="1024"/>
                    <a:pt x="183" y="1024"/>
                  </a:cubicBezTo>
                  <a:lnTo>
                    <a:pt x="9652" y="1024"/>
                  </a:lnTo>
                  <a:cubicBezTo>
                    <a:pt x="9734" y="1024"/>
                    <a:pt x="9802" y="984"/>
                    <a:pt x="9806" y="931"/>
                  </a:cubicBezTo>
                  <a:lnTo>
                    <a:pt x="9889" y="108"/>
                  </a:lnTo>
                  <a:cubicBezTo>
                    <a:pt x="9895" y="51"/>
                    <a:pt x="9824" y="1"/>
                    <a:pt x="97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2513323" y="2818617"/>
              <a:ext cx="19397" cy="41490"/>
            </a:xfrm>
            <a:custGeom>
              <a:avLst/>
              <a:gdLst/>
              <a:ahLst/>
              <a:cxnLst/>
              <a:rect l="l" t="t" r="r" b="b"/>
              <a:pathLst>
                <a:path w="554" h="1185" extrusionOk="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cubicBezTo>
                    <a:pt x="0" y="1160"/>
                    <a:pt x="36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cubicBezTo>
                    <a:pt x="553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513323" y="2818617"/>
              <a:ext cx="19257" cy="41490"/>
            </a:xfrm>
            <a:custGeom>
              <a:avLst/>
              <a:gdLst/>
              <a:ahLst/>
              <a:cxnLst/>
              <a:rect l="l" t="t" r="r" b="b"/>
              <a:pathLst>
                <a:path w="550" h="1185" extrusionOk="0">
                  <a:moveTo>
                    <a:pt x="215" y="0"/>
                  </a:moveTo>
                  <a:cubicBezTo>
                    <a:pt x="165" y="0"/>
                    <a:pt x="122" y="25"/>
                    <a:pt x="119" y="58"/>
                  </a:cubicBezTo>
                  <a:lnTo>
                    <a:pt x="3" y="1127"/>
                  </a:lnTo>
                  <a:lnTo>
                    <a:pt x="3" y="1131"/>
                  </a:lnTo>
                  <a:cubicBezTo>
                    <a:pt x="0" y="1160"/>
                    <a:pt x="40" y="1185"/>
                    <a:pt x="86" y="1185"/>
                  </a:cubicBezTo>
                  <a:lnTo>
                    <a:pt x="338" y="1185"/>
                  </a:lnTo>
                  <a:cubicBezTo>
                    <a:pt x="384" y="1185"/>
                    <a:pt x="431" y="1160"/>
                    <a:pt x="431" y="1127"/>
                  </a:cubicBezTo>
                  <a:lnTo>
                    <a:pt x="550" y="58"/>
                  </a:lnTo>
                  <a:lnTo>
                    <a:pt x="550" y="54"/>
                  </a:lnTo>
                  <a:cubicBezTo>
                    <a:pt x="550" y="25"/>
                    <a:pt x="513" y="0"/>
                    <a:pt x="467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2772348" y="2818617"/>
              <a:ext cx="19467" cy="41490"/>
            </a:xfrm>
            <a:custGeom>
              <a:avLst/>
              <a:gdLst/>
              <a:ahLst/>
              <a:cxnLst/>
              <a:rect l="l" t="t" r="r" b="b"/>
              <a:pathLst>
                <a:path w="556" h="1185" extrusionOk="0">
                  <a:moveTo>
                    <a:pt x="219" y="0"/>
                  </a:moveTo>
                  <a:cubicBezTo>
                    <a:pt x="168" y="0"/>
                    <a:pt x="125" y="25"/>
                    <a:pt x="122" y="58"/>
                  </a:cubicBezTo>
                  <a:lnTo>
                    <a:pt x="3" y="1127"/>
                  </a:lnTo>
                  <a:cubicBezTo>
                    <a:pt x="0" y="1160"/>
                    <a:pt x="39" y="1185"/>
                    <a:pt x="90" y="1185"/>
                  </a:cubicBezTo>
                  <a:lnTo>
                    <a:pt x="337" y="1185"/>
                  </a:lnTo>
                  <a:cubicBezTo>
                    <a:pt x="388" y="1185"/>
                    <a:pt x="431" y="1160"/>
                    <a:pt x="434" y="1127"/>
                  </a:cubicBezTo>
                  <a:lnTo>
                    <a:pt x="552" y="58"/>
                  </a:lnTo>
                  <a:cubicBezTo>
                    <a:pt x="556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2643396" y="2818617"/>
              <a:ext cx="19362" cy="41490"/>
            </a:xfrm>
            <a:custGeom>
              <a:avLst/>
              <a:gdLst/>
              <a:ahLst/>
              <a:cxnLst/>
              <a:rect l="l" t="t" r="r" b="b"/>
              <a:pathLst>
                <a:path w="553" h="1185" extrusionOk="0">
                  <a:moveTo>
                    <a:pt x="216" y="0"/>
                  </a:moveTo>
                  <a:cubicBezTo>
                    <a:pt x="165" y="0"/>
                    <a:pt x="122" y="25"/>
                    <a:pt x="118" y="58"/>
                  </a:cubicBezTo>
                  <a:lnTo>
                    <a:pt x="4" y="1127"/>
                  </a:lnTo>
                  <a:cubicBezTo>
                    <a:pt x="0" y="1160"/>
                    <a:pt x="36" y="1185"/>
                    <a:pt x="87" y="1185"/>
                  </a:cubicBezTo>
                  <a:lnTo>
                    <a:pt x="337" y="1185"/>
                  </a:lnTo>
                  <a:cubicBezTo>
                    <a:pt x="384" y="1185"/>
                    <a:pt x="431" y="1160"/>
                    <a:pt x="435" y="1127"/>
                  </a:cubicBezTo>
                  <a:lnTo>
                    <a:pt x="549" y="58"/>
                  </a:lnTo>
                  <a:cubicBezTo>
                    <a:pt x="553" y="25"/>
                    <a:pt x="517" y="0"/>
                    <a:pt x="46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2475381" y="2091484"/>
              <a:ext cx="1013577" cy="907769"/>
            </a:xfrm>
            <a:custGeom>
              <a:avLst/>
              <a:gdLst/>
              <a:ahLst/>
              <a:cxnLst/>
              <a:rect l="l" t="t" r="r" b="b"/>
              <a:pathLst>
                <a:path w="28949" h="25927" extrusionOk="0">
                  <a:moveTo>
                    <a:pt x="27853" y="1"/>
                  </a:moveTo>
                  <a:lnTo>
                    <a:pt x="8130" y="5173"/>
                  </a:lnTo>
                  <a:lnTo>
                    <a:pt x="9221" y="6009"/>
                  </a:lnTo>
                  <a:lnTo>
                    <a:pt x="28948" y="837"/>
                  </a:lnTo>
                  <a:lnTo>
                    <a:pt x="27853" y="1"/>
                  </a:lnTo>
                  <a:close/>
                  <a:moveTo>
                    <a:pt x="12606" y="8594"/>
                  </a:moveTo>
                  <a:lnTo>
                    <a:pt x="10908" y="10815"/>
                  </a:lnTo>
                  <a:lnTo>
                    <a:pt x="3163" y="20948"/>
                  </a:lnTo>
                  <a:lnTo>
                    <a:pt x="1" y="25090"/>
                  </a:lnTo>
                  <a:lnTo>
                    <a:pt x="1091" y="25927"/>
                  </a:lnTo>
                  <a:lnTo>
                    <a:pt x="13697" y="9430"/>
                  </a:lnTo>
                  <a:lnTo>
                    <a:pt x="12606" y="8594"/>
                  </a:lnTo>
                  <a:close/>
                </a:path>
              </a:pathLst>
            </a:custGeom>
            <a:solidFill>
              <a:srgbClr val="F1C232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2509787" y="2116997"/>
              <a:ext cx="982031" cy="1171798"/>
            </a:xfrm>
            <a:custGeom>
              <a:avLst/>
              <a:gdLst/>
              <a:ahLst/>
              <a:cxnLst/>
              <a:rect l="l" t="t" r="r" b="b"/>
              <a:pathLst>
                <a:path w="28048" h="33468" extrusionOk="0">
                  <a:moveTo>
                    <a:pt x="27857" y="0"/>
                  </a:moveTo>
                  <a:lnTo>
                    <a:pt x="8130" y="5172"/>
                  </a:lnTo>
                  <a:lnTo>
                    <a:pt x="12606" y="8593"/>
                  </a:lnTo>
                  <a:lnTo>
                    <a:pt x="0" y="25090"/>
                  </a:lnTo>
                  <a:lnTo>
                    <a:pt x="10962" y="33467"/>
                  </a:lnTo>
                  <a:lnTo>
                    <a:pt x="23572" y="16971"/>
                  </a:lnTo>
                  <a:lnTo>
                    <a:pt x="28048" y="20390"/>
                  </a:lnTo>
                  <a:lnTo>
                    <a:pt x="28048" y="20390"/>
                  </a:lnTo>
                  <a:lnTo>
                    <a:pt x="27857" y="0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247996" y="2515617"/>
              <a:ext cx="9663" cy="52449"/>
            </a:xfrm>
            <a:custGeom>
              <a:avLst/>
              <a:gdLst/>
              <a:ahLst/>
              <a:cxnLst/>
              <a:rect l="l" t="t" r="r" b="b"/>
              <a:pathLst>
                <a:path w="276" h="1498" extrusionOk="0">
                  <a:moveTo>
                    <a:pt x="0" y="0"/>
                  </a:moveTo>
                  <a:lnTo>
                    <a:pt x="14" y="1497"/>
                  </a:lnTo>
                  <a:lnTo>
                    <a:pt x="276" y="1494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43434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3246315" y="2340798"/>
              <a:ext cx="10364" cy="125065"/>
            </a:xfrm>
            <a:custGeom>
              <a:avLst/>
              <a:gdLst/>
              <a:ahLst/>
              <a:cxnLst/>
              <a:rect l="l" t="t" r="r" b="b"/>
              <a:pathLst>
                <a:path w="296" h="3572" extrusionOk="0">
                  <a:moveTo>
                    <a:pt x="264" y="0"/>
                  </a:moveTo>
                  <a:lnTo>
                    <a:pt x="1" y="4"/>
                  </a:lnTo>
                  <a:lnTo>
                    <a:pt x="34" y="3572"/>
                  </a:lnTo>
                  <a:lnTo>
                    <a:pt x="295" y="357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43434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3105459" y="2917633"/>
              <a:ext cx="72581" cy="85501"/>
            </a:xfrm>
            <a:custGeom>
              <a:avLst/>
              <a:gdLst/>
              <a:ahLst/>
              <a:cxnLst/>
              <a:rect l="l" t="t" r="r" b="b"/>
              <a:pathLst>
                <a:path w="2073" h="2442" extrusionOk="0">
                  <a:moveTo>
                    <a:pt x="1375" y="0"/>
                  </a:moveTo>
                  <a:lnTo>
                    <a:pt x="1" y="1486"/>
                  </a:lnTo>
                  <a:lnTo>
                    <a:pt x="539" y="2441"/>
                  </a:lnTo>
                  <a:lnTo>
                    <a:pt x="2072" y="719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2592592" y="2194375"/>
              <a:ext cx="843906" cy="1008185"/>
            </a:xfrm>
            <a:custGeom>
              <a:avLst/>
              <a:gdLst/>
              <a:ahLst/>
              <a:cxnLst/>
              <a:rect l="l" t="t" r="r" b="b"/>
              <a:pathLst>
                <a:path w="24103" h="28795" extrusionOk="0">
                  <a:moveTo>
                    <a:pt x="23213" y="181"/>
                  </a:moveTo>
                  <a:cubicBezTo>
                    <a:pt x="23342" y="181"/>
                    <a:pt x="23468" y="224"/>
                    <a:pt x="23572" y="302"/>
                  </a:cubicBezTo>
                  <a:cubicBezTo>
                    <a:pt x="23715" y="413"/>
                    <a:pt x="23801" y="582"/>
                    <a:pt x="23801" y="766"/>
                  </a:cubicBezTo>
                  <a:lnTo>
                    <a:pt x="23920" y="13475"/>
                  </a:lnTo>
                  <a:cubicBezTo>
                    <a:pt x="23924" y="13705"/>
                    <a:pt x="23801" y="13906"/>
                    <a:pt x="23594" y="14007"/>
                  </a:cubicBezTo>
                  <a:cubicBezTo>
                    <a:pt x="23508" y="14050"/>
                    <a:pt x="23418" y="14071"/>
                    <a:pt x="23328" y="14071"/>
                  </a:cubicBezTo>
                  <a:cubicBezTo>
                    <a:pt x="23203" y="14071"/>
                    <a:pt x="23080" y="14032"/>
                    <a:pt x="22973" y="13949"/>
                  </a:cubicBezTo>
                  <a:lnTo>
                    <a:pt x="21497" y="12822"/>
                  </a:lnTo>
                  <a:cubicBezTo>
                    <a:pt x="21357" y="12715"/>
                    <a:pt x="21192" y="12664"/>
                    <a:pt x="21031" y="12664"/>
                  </a:cubicBezTo>
                  <a:cubicBezTo>
                    <a:pt x="20798" y="12664"/>
                    <a:pt x="20568" y="12768"/>
                    <a:pt x="20417" y="12965"/>
                  </a:cubicBezTo>
                  <a:lnTo>
                    <a:pt x="8637" y="28382"/>
                  </a:lnTo>
                  <a:cubicBezTo>
                    <a:pt x="8519" y="28532"/>
                    <a:pt x="8343" y="28612"/>
                    <a:pt x="8166" y="28612"/>
                  </a:cubicBezTo>
                  <a:cubicBezTo>
                    <a:pt x="8041" y="28612"/>
                    <a:pt x="7916" y="28572"/>
                    <a:pt x="7808" y="28493"/>
                  </a:cubicBezTo>
                  <a:lnTo>
                    <a:pt x="511" y="22915"/>
                  </a:lnTo>
                  <a:cubicBezTo>
                    <a:pt x="252" y="22718"/>
                    <a:pt x="202" y="22348"/>
                    <a:pt x="400" y="22090"/>
                  </a:cubicBezTo>
                  <a:lnTo>
                    <a:pt x="12183" y="6673"/>
                  </a:lnTo>
                  <a:cubicBezTo>
                    <a:pt x="12438" y="6336"/>
                    <a:pt x="12374" y="5852"/>
                    <a:pt x="12036" y="5593"/>
                  </a:cubicBezTo>
                  <a:lnTo>
                    <a:pt x="10561" y="4462"/>
                  </a:lnTo>
                  <a:cubicBezTo>
                    <a:pt x="10378" y="4323"/>
                    <a:pt x="10295" y="4107"/>
                    <a:pt x="10341" y="3881"/>
                  </a:cubicBezTo>
                  <a:cubicBezTo>
                    <a:pt x="10384" y="3655"/>
                    <a:pt x="10546" y="3483"/>
                    <a:pt x="10769" y="3425"/>
                  </a:cubicBezTo>
                  <a:lnTo>
                    <a:pt x="23062" y="202"/>
                  </a:lnTo>
                  <a:cubicBezTo>
                    <a:pt x="23112" y="188"/>
                    <a:pt x="23163" y="181"/>
                    <a:pt x="23213" y="181"/>
                  </a:cubicBezTo>
                  <a:close/>
                  <a:moveTo>
                    <a:pt x="23213" y="1"/>
                  </a:moveTo>
                  <a:cubicBezTo>
                    <a:pt x="23148" y="1"/>
                    <a:pt x="23084" y="9"/>
                    <a:pt x="23016" y="26"/>
                  </a:cubicBezTo>
                  <a:lnTo>
                    <a:pt x="10722" y="3249"/>
                  </a:lnTo>
                  <a:cubicBezTo>
                    <a:pt x="10435" y="3325"/>
                    <a:pt x="10220" y="3554"/>
                    <a:pt x="10162" y="3845"/>
                  </a:cubicBezTo>
                  <a:cubicBezTo>
                    <a:pt x="10105" y="4136"/>
                    <a:pt x="10217" y="4427"/>
                    <a:pt x="10449" y="4606"/>
                  </a:cubicBezTo>
                  <a:lnTo>
                    <a:pt x="11928" y="5737"/>
                  </a:lnTo>
                  <a:cubicBezTo>
                    <a:pt x="12187" y="5934"/>
                    <a:pt x="12237" y="6304"/>
                    <a:pt x="12039" y="6562"/>
                  </a:cubicBezTo>
                  <a:lnTo>
                    <a:pt x="256" y="21979"/>
                  </a:lnTo>
                  <a:cubicBezTo>
                    <a:pt x="1" y="22315"/>
                    <a:pt x="65" y="22800"/>
                    <a:pt x="403" y="23059"/>
                  </a:cubicBezTo>
                  <a:lnTo>
                    <a:pt x="7700" y="28637"/>
                  </a:lnTo>
                  <a:cubicBezTo>
                    <a:pt x="7836" y="28741"/>
                    <a:pt x="8002" y="28794"/>
                    <a:pt x="8166" y="28794"/>
                  </a:cubicBezTo>
                  <a:cubicBezTo>
                    <a:pt x="8396" y="28794"/>
                    <a:pt x="8626" y="28690"/>
                    <a:pt x="8780" y="28489"/>
                  </a:cubicBezTo>
                  <a:lnTo>
                    <a:pt x="20561" y="13073"/>
                  </a:lnTo>
                  <a:cubicBezTo>
                    <a:pt x="20675" y="12922"/>
                    <a:pt x="20851" y="12844"/>
                    <a:pt x="21031" y="12844"/>
                  </a:cubicBezTo>
                  <a:cubicBezTo>
                    <a:pt x="21152" y="12844"/>
                    <a:pt x="21278" y="12883"/>
                    <a:pt x="21386" y="12965"/>
                  </a:cubicBezTo>
                  <a:lnTo>
                    <a:pt x="22865" y="14093"/>
                  </a:lnTo>
                  <a:cubicBezTo>
                    <a:pt x="23001" y="14196"/>
                    <a:pt x="23166" y="14251"/>
                    <a:pt x="23332" y="14251"/>
                  </a:cubicBezTo>
                  <a:cubicBezTo>
                    <a:pt x="23446" y="14251"/>
                    <a:pt x="23564" y="14226"/>
                    <a:pt x="23676" y="14171"/>
                  </a:cubicBezTo>
                  <a:cubicBezTo>
                    <a:pt x="23942" y="14039"/>
                    <a:pt x="24103" y="13770"/>
                    <a:pt x="24103" y="13475"/>
                  </a:cubicBezTo>
                  <a:lnTo>
                    <a:pt x="23985" y="766"/>
                  </a:lnTo>
                  <a:cubicBezTo>
                    <a:pt x="23981" y="525"/>
                    <a:pt x="23870" y="306"/>
                    <a:pt x="23680" y="159"/>
                  </a:cubicBezTo>
                  <a:cubicBezTo>
                    <a:pt x="23543" y="55"/>
                    <a:pt x="23382" y="1"/>
                    <a:pt x="232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2614090" y="2645304"/>
              <a:ext cx="70060" cy="105878"/>
            </a:xfrm>
            <a:custGeom>
              <a:avLst/>
              <a:gdLst/>
              <a:ahLst/>
              <a:cxnLst/>
              <a:rect l="l" t="t" r="r" b="b"/>
              <a:pathLst>
                <a:path w="2001" h="3024" extrusionOk="0">
                  <a:moveTo>
                    <a:pt x="1343" y="0"/>
                  </a:moveTo>
                  <a:lnTo>
                    <a:pt x="1" y="2046"/>
                  </a:lnTo>
                  <a:lnTo>
                    <a:pt x="76" y="2980"/>
                  </a:lnTo>
                  <a:cubicBezTo>
                    <a:pt x="178" y="3010"/>
                    <a:pt x="283" y="3023"/>
                    <a:pt x="386" y="3023"/>
                  </a:cubicBezTo>
                  <a:cubicBezTo>
                    <a:pt x="1199" y="3023"/>
                    <a:pt x="2000" y="2208"/>
                    <a:pt x="2000" y="2208"/>
                  </a:cubicBezTo>
                  <a:lnTo>
                    <a:pt x="1343" y="0"/>
                  </a:ln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2359722" y="2457075"/>
              <a:ext cx="287488" cy="370957"/>
            </a:xfrm>
            <a:custGeom>
              <a:avLst/>
              <a:gdLst/>
              <a:ahLst/>
              <a:cxnLst/>
              <a:rect l="l" t="t" r="r" b="b"/>
              <a:pathLst>
                <a:path w="8211" h="10595" extrusionOk="0">
                  <a:moveTo>
                    <a:pt x="1882" y="8579"/>
                  </a:moveTo>
                  <a:cubicBezTo>
                    <a:pt x="1885" y="8579"/>
                    <a:pt x="1888" y="8580"/>
                    <a:pt x="1892" y="8582"/>
                  </a:cubicBezTo>
                  <a:cubicBezTo>
                    <a:pt x="1905" y="8585"/>
                    <a:pt x="1922" y="8593"/>
                    <a:pt x="1940" y="8605"/>
                  </a:cubicBezTo>
                  <a:lnTo>
                    <a:pt x="1940" y="8605"/>
                  </a:lnTo>
                  <a:cubicBezTo>
                    <a:pt x="1919" y="8600"/>
                    <a:pt x="1902" y="8594"/>
                    <a:pt x="1892" y="8589"/>
                  </a:cubicBezTo>
                  <a:cubicBezTo>
                    <a:pt x="1877" y="8584"/>
                    <a:pt x="1877" y="8579"/>
                    <a:pt x="1882" y="8579"/>
                  </a:cubicBezTo>
                  <a:close/>
                  <a:moveTo>
                    <a:pt x="877" y="0"/>
                  </a:moveTo>
                  <a:cubicBezTo>
                    <a:pt x="701" y="1360"/>
                    <a:pt x="554" y="2724"/>
                    <a:pt x="421" y="4092"/>
                  </a:cubicBezTo>
                  <a:cubicBezTo>
                    <a:pt x="277" y="5455"/>
                    <a:pt x="156" y="6823"/>
                    <a:pt x="44" y="8191"/>
                  </a:cubicBezTo>
                  <a:lnTo>
                    <a:pt x="22" y="8446"/>
                  </a:lnTo>
                  <a:lnTo>
                    <a:pt x="8" y="8618"/>
                  </a:lnTo>
                  <a:cubicBezTo>
                    <a:pt x="5" y="8686"/>
                    <a:pt x="1" y="8765"/>
                    <a:pt x="8" y="8847"/>
                  </a:cubicBezTo>
                  <a:cubicBezTo>
                    <a:pt x="12" y="9005"/>
                    <a:pt x="37" y="9192"/>
                    <a:pt x="98" y="9382"/>
                  </a:cubicBezTo>
                  <a:cubicBezTo>
                    <a:pt x="163" y="9576"/>
                    <a:pt x="267" y="9781"/>
                    <a:pt x="414" y="9953"/>
                  </a:cubicBezTo>
                  <a:cubicBezTo>
                    <a:pt x="561" y="10125"/>
                    <a:pt x="737" y="10258"/>
                    <a:pt x="909" y="10351"/>
                  </a:cubicBezTo>
                  <a:cubicBezTo>
                    <a:pt x="1074" y="10434"/>
                    <a:pt x="1243" y="10495"/>
                    <a:pt x="1387" y="10527"/>
                  </a:cubicBezTo>
                  <a:cubicBezTo>
                    <a:pt x="1621" y="10580"/>
                    <a:pt x="1820" y="10594"/>
                    <a:pt x="2005" y="10594"/>
                  </a:cubicBezTo>
                  <a:cubicBezTo>
                    <a:pt x="2058" y="10594"/>
                    <a:pt x="2110" y="10593"/>
                    <a:pt x="2162" y="10591"/>
                  </a:cubicBezTo>
                  <a:cubicBezTo>
                    <a:pt x="2618" y="10566"/>
                    <a:pt x="3005" y="10484"/>
                    <a:pt x="3375" y="10384"/>
                  </a:cubicBezTo>
                  <a:cubicBezTo>
                    <a:pt x="3741" y="10280"/>
                    <a:pt x="4089" y="10161"/>
                    <a:pt x="4430" y="10031"/>
                  </a:cubicBezTo>
                  <a:cubicBezTo>
                    <a:pt x="5780" y="9493"/>
                    <a:pt x="7011" y="8851"/>
                    <a:pt x="8210" y="8093"/>
                  </a:cubicBezTo>
                  <a:lnTo>
                    <a:pt x="7679" y="7078"/>
                  </a:lnTo>
                  <a:cubicBezTo>
                    <a:pt x="7057" y="7314"/>
                    <a:pt x="6418" y="7555"/>
                    <a:pt x="5787" y="7774"/>
                  </a:cubicBezTo>
                  <a:cubicBezTo>
                    <a:pt x="5155" y="7997"/>
                    <a:pt x="4516" y="8197"/>
                    <a:pt x="3888" y="8356"/>
                  </a:cubicBezTo>
                  <a:cubicBezTo>
                    <a:pt x="3576" y="8438"/>
                    <a:pt x="3264" y="8510"/>
                    <a:pt x="2962" y="8560"/>
                  </a:cubicBezTo>
                  <a:cubicBezTo>
                    <a:pt x="2704" y="8603"/>
                    <a:pt x="2448" y="8634"/>
                    <a:pt x="2233" y="8634"/>
                  </a:cubicBezTo>
                  <a:cubicBezTo>
                    <a:pt x="2200" y="8634"/>
                    <a:pt x="2168" y="8633"/>
                    <a:pt x="2137" y="8632"/>
                  </a:cubicBezTo>
                  <a:cubicBezTo>
                    <a:pt x="2129" y="8631"/>
                    <a:pt x="2120" y="8630"/>
                    <a:pt x="2112" y="8630"/>
                  </a:cubicBezTo>
                  <a:lnTo>
                    <a:pt x="2112" y="8630"/>
                  </a:lnTo>
                  <a:lnTo>
                    <a:pt x="2140" y="8431"/>
                  </a:lnTo>
                  <a:cubicBezTo>
                    <a:pt x="2338" y="7074"/>
                    <a:pt x="2528" y="5714"/>
                    <a:pt x="2697" y="4350"/>
                  </a:cubicBezTo>
                  <a:cubicBezTo>
                    <a:pt x="2873" y="2989"/>
                    <a:pt x="3037" y="1626"/>
                    <a:pt x="3178" y="262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2356851" y="2359775"/>
              <a:ext cx="170931" cy="212176"/>
            </a:xfrm>
            <a:custGeom>
              <a:avLst/>
              <a:gdLst/>
              <a:ahLst/>
              <a:cxnLst/>
              <a:rect l="l" t="t" r="r" b="b"/>
              <a:pathLst>
                <a:path w="4882" h="6060" extrusionOk="0">
                  <a:moveTo>
                    <a:pt x="2366" y="0"/>
                  </a:moveTo>
                  <a:cubicBezTo>
                    <a:pt x="2255" y="0"/>
                    <a:pt x="2142" y="16"/>
                    <a:pt x="2029" y="51"/>
                  </a:cubicBezTo>
                  <a:cubicBezTo>
                    <a:pt x="1109" y="331"/>
                    <a:pt x="1" y="3503"/>
                    <a:pt x="1" y="3503"/>
                  </a:cubicBezTo>
                  <a:lnTo>
                    <a:pt x="3576" y="6059"/>
                  </a:lnTo>
                  <a:cubicBezTo>
                    <a:pt x="3576" y="6059"/>
                    <a:pt x="4882" y="3410"/>
                    <a:pt x="4494" y="2219"/>
                  </a:cubicBezTo>
                  <a:cubicBezTo>
                    <a:pt x="4136" y="1114"/>
                    <a:pt x="3291" y="0"/>
                    <a:pt x="2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2348168" y="2472376"/>
              <a:ext cx="146702" cy="110640"/>
            </a:xfrm>
            <a:custGeom>
              <a:avLst/>
              <a:gdLst/>
              <a:ahLst/>
              <a:cxnLst/>
              <a:rect l="l" t="t" r="r" b="b"/>
              <a:pathLst>
                <a:path w="4190" h="3160" extrusionOk="0">
                  <a:moveTo>
                    <a:pt x="83" y="1"/>
                  </a:moveTo>
                  <a:lnTo>
                    <a:pt x="1" y="370"/>
                  </a:lnTo>
                  <a:lnTo>
                    <a:pt x="3856" y="3160"/>
                  </a:lnTo>
                  <a:lnTo>
                    <a:pt x="4190" y="2786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F1C232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2661112" y="2623946"/>
              <a:ext cx="78953" cy="98700"/>
            </a:xfrm>
            <a:custGeom>
              <a:avLst/>
              <a:gdLst/>
              <a:ahLst/>
              <a:cxnLst/>
              <a:rect l="l" t="t" r="r" b="b"/>
              <a:pathLst>
                <a:path w="2255" h="2819" extrusionOk="0">
                  <a:moveTo>
                    <a:pt x="1802" y="0"/>
                  </a:moveTo>
                  <a:lnTo>
                    <a:pt x="0" y="610"/>
                  </a:lnTo>
                  <a:lnTo>
                    <a:pt x="657" y="2818"/>
                  </a:lnTo>
                  <a:lnTo>
                    <a:pt x="2254" y="1881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B573"/>
            </a:solidFill>
            <a:ln>
              <a:solidFill>
                <a:srgbClr val="002060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090A94-226D-4494-8D6F-EE7076F2DF41}"/>
              </a:ext>
            </a:extLst>
          </p:cNvPr>
          <p:cNvGrpSpPr/>
          <p:nvPr/>
        </p:nvGrpSpPr>
        <p:grpSpPr>
          <a:xfrm>
            <a:off x="5475448" y="3248095"/>
            <a:ext cx="4200539" cy="1157928"/>
            <a:chOff x="8177455" y="3477238"/>
            <a:chExt cx="3261531" cy="1157928"/>
          </a:xfrm>
        </p:grpSpPr>
        <p:sp>
          <p:nvSpPr>
            <p:cNvPr id="428" name="Google Shape;428;p28"/>
            <p:cNvSpPr/>
            <p:nvPr/>
          </p:nvSpPr>
          <p:spPr>
            <a:xfrm>
              <a:off x="8177455" y="3477238"/>
              <a:ext cx="856532" cy="756120"/>
            </a:xfrm>
            <a:prstGeom prst="roundRect">
              <a:avLst>
                <a:gd name="adj" fmla="val 4313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fr-FR" sz="2400" b="1" dirty="0" smtClean="0">
                  <a:solidFill>
                    <a:schemeClr val="bg1"/>
                  </a:solidFill>
                  <a:latin typeface="Staatliches" panose="020B0604020202020204" charset="0"/>
                </a:rPr>
                <a:t>03.</a:t>
              </a:r>
              <a:endParaRPr sz="2400" b="1" dirty="0">
                <a:solidFill>
                  <a:schemeClr val="bg1"/>
                </a:solidFill>
                <a:latin typeface="Staatliches" panose="020B060402020202020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45050" y="4173501"/>
              <a:ext cx="3193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Staatliches" panose="020B0604020202020204" charset="0"/>
                </a:rPr>
                <a:t>       </a:t>
              </a:r>
              <a:r>
                <a:rPr lang="fr-FR" sz="2400" b="1" dirty="0" smtClean="0">
                  <a:latin typeface="Staatliches" panose="020B0604020202020204" charset="0"/>
                </a:rPr>
                <a:t>DEMONSTRATION</a:t>
              </a:r>
              <a:endParaRPr lang="en-US" sz="2400" b="1" dirty="0">
                <a:latin typeface="Staatliches" panose="020B060402020202020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1664C3-F836-4BB8-8554-708A85E78605}"/>
              </a:ext>
            </a:extLst>
          </p:cNvPr>
          <p:cNvGrpSpPr/>
          <p:nvPr/>
        </p:nvGrpSpPr>
        <p:grpSpPr>
          <a:xfrm>
            <a:off x="3214185" y="280328"/>
            <a:ext cx="2847921" cy="1109889"/>
            <a:chOff x="4855155" y="1735381"/>
            <a:chExt cx="2847921" cy="1109889"/>
          </a:xfrm>
        </p:grpSpPr>
        <p:sp>
          <p:nvSpPr>
            <p:cNvPr id="430" name="Google Shape;430;p28"/>
            <p:cNvSpPr/>
            <p:nvPr/>
          </p:nvSpPr>
          <p:spPr>
            <a:xfrm>
              <a:off x="4855155" y="1735381"/>
              <a:ext cx="851553" cy="719370"/>
            </a:xfrm>
            <a:prstGeom prst="roundRect">
              <a:avLst>
                <a:gd name="adj" fmla="val 4313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Staatliches" panose="020B0604020202020204" charset="0"/>
                </a:rPr>
                <a:t>01.</a:t>
              </a:r>
              <a:endParaRPr sz="2400" b="1" dirty="0">
                <a:solidFill>
                  <a:schemeClr val="bg1"/>
                </a:solidFill>
                <a:latin typeface="Staatliches" panose="020B060402020202020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6EEB34-EF7A-4CF4-A0B1-8C37B28E6FC7}"/>
                </a:ext>
              </a:extLst>
            </p:cNvPr>
            <p:cNvSpPr txBox="1"/>
            <p:nvPr/>
          </p:nvSpPr>
          <p:spPr>
            <a:xfrm>
              <a:off x="4963540" y="2383605"/>
              <a:ext cx="2739536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>
                  <a:latin typeface="Staatliches" panose="020B0604020202020204" charset="0"/>
                </a:rPr>
                <a:t>INTRODUCTION</a:t>
              </a:r>
              <a:endParaRPr lang="ar-MA" sz="2400" b="1" dirty="0">
                <a:latin typeface="Staatliches" panose="020B060402020202020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C6F47F-7B5B-47CF-BCBC-BD3ECC030941}"/>
              </a:ext>
            </a:extLst>
          </p:cNvPr>
          <p:cNvGrpSpPr/>
          <p:nvPr/>
        </p:nvGrpSpPr>
        <p:grpSpPr>
          <a:xfrm>
            <a:off x="3984521" y="1496584"/>
            <a:ext cx="5607306" cy="1444962"/>
            <a:chOff x="4891570" y="2805233"/>
            <a:chExt cx="3972411" cy="1538265"/>
          </a:xfrm>
        </p:grpSpPr>
        <p:sp>
          <p:nvSpPr>
            <p:cNvPr id="429" name="Google Shape;429;p28"/>
            <p:cNvSpPr/>
            <p:nvPr/>
          </p:nvSpPr>
          <p:spPr>
            <a:xfrm>
              <a:off x="4891570" y="2805233"/>
              <a:ext cx="856533" cy="716149"/>
            </a:xfrm>
            <a:prstGeom prst="roundRect">
              <a:avLst>
                <a:gd name="adj" fmla="val 4313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Staatliches" panose="020B0604020202020204" charset="0"/>
                </a:rPr>
                <a:t>02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16B564-7037-412B-A0D5-E667824C2C9A}"/>
                </a:ext>
              </a:extLst>
            </p:cNvPr>
            <p:cNvSpPr txBox="1"/>
            <p:nvPr/>
          </p:nvSpPr>
          <p:spPr>
            <a:xfrm>
              <a:off x="5300008" y="3512501"/>
              <a:ext cx="3563973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 smtClean="0">
                  <a:latin typeface="Staatliches" panose="020B0604020202020204"/>
                </a:rPr>
                <a:t>APPROCHE GLOBALE DU PROJET</a:t>
              </a:r>
              <a:endParaRPr lang="ar-MA" sz="2400" b="1" dirty="0">
                <a:latin typeface="Staatliches" panose="020B060402020202020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EFD452B-CADC-49FA-9168-84D8AF5CEB65}"/>
              </a:ext>
            </a:extLst>
          </p:cNvPr>
          <p:cNvSpPr txBox="1"/>
          <p:nvPr/>
        </p:nvSpPr>
        <p:spPr>
          <a:xfrm>
            <a:off x="1129278" y="2446786"/>
            <a:ext cx="1995139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Staatliches" panose="020B0604020202020204" charset="0"/>
              </a:rPr>
              <a:t>PLAN</a:t>
            </a:r>
          </a:p>
          <a:p>
            <a:endParaRPr lang="ar-MA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F438B04-F16D-4D64-A707-2BC10BF3B4B5}"/>
              </a:ext>
            </a:extLst>
          </p:cNvPr>
          <p:cNvGrpSpPr/>
          <p:nvPr/>
        </p:nvGrpSpPr>
        <p:grpSpPr>
          <a:xfrm>
            <a:off x="6514435" y="4863328"/>
            <a:ext cx="4098850" cy="1122705"/>
            <a:chOff x="8176533" y="3556004"/>
            <a:chExt cx="3417850" cy="1122705"/>
          </a:xfrm>
        </p:grpSpPr>
        <p:sp>
          <p:nvSpPr>
            <p:cNvPr id="89" name="Google Shape;428;p28">
              <a:extLst>
                <a:ext uri="{FF2B5EF4-FFF2-40B4-BE49-F238E27FC236}">
                  <a16:creationId xmlns:a16="http://schemas.microsoft.com/office/drawing/2014/main" id="{957F0344-758A-419C-A35D-5170D42CCE77}"/>
                </a:ext>
              </a:extLst>
            </p:cNvPr>
            <p:cNvSpPr/>
            <p:nvPr/>
          </p:nvSpPr>
          <p:spPr>
            <a:xfrm>
              <a:off x="8176533" y="3556004"/>
              <a:ext cx="856532" cy="756120"/>
            </a:xfrm>
            <a:prstGeom prst="roundRect">
              <a:avLst>
                <a:gd name="adj" fmla="val 4313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fr-FR" sz="2400" b="1" dirty="0" smtClean="0">
                  <a:solidFill>
                    <a:schemeClr val="bg1"/>
                  </a:solidFill>
                  <a:latin typeface="Staatliches" panose="020B0604020202020204" charset="0"/>
                </a:rPr>
                <a:t>04.</a:t>
              </a:r>
              <a:endParaRPr sz="2400" b="1" dirty="0">
                <a:solidFill>
                  <a:schemeClr val="bg1"/>
                </a:solidFill>
                <a:latin typeface="Staatliches" panose="020B060402020202020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B6DF46E-3A6B-4F17-A127-7DA22D1A92D2}"/>
                </a:ext>
              </a:extLst>
            </p:cNvPr>
            <p:cNvSpPr txBox="1"/>
            <p:nvPr/>
          </p:nvSpPr>
          <p:spPr>
            <a:xfrm>
              <a:off x="8400447" y="4217044"/>
              <a:ext cx="3193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>
                  <a:latin typeface="Staatliches" panose="020B0604020202020204" charset="0"/>
                </a:rPr>
                <a:t>       </a:t>
              </a:r>
              <a:r>
                <a:rPr lang="fr-FR" sz="2400" b="1" dirty="0" smtClean="0">
                  <a:latin typeface="Staatliches" panose="020B0604020202020204" charset="0"/>
                </a:rPr>
                <a:t>CONCLUSION</a:t>
              </a:r>
              <a:endParaRPr lang="en-US" sz="2400" b="1" dirty="0">
                <a:latin typeface="Staatliches" panose="020B0604020202020204" charset="0"/>
              </a:endParaRPr>
            </a:p>
          </p:txBody>
        </p:sp>
      </p:grpSp>
      <p:grpSp>
        <p:nvGrpSpPr>
          <p:cNvPr id="94" name="Google Shape;1438;p35">
            <a:extLst>
              <a:ext uri="{FF2B5EF4-FFF2-40B4-BE49-F238E27FC236}">
                <a16:creationId xmlns:a16="http://schemas.microsoft.com/office/drawing/2014/main" id="{7A2DCE2C-3400-466E-9276-15C6C3F5CEC7}"/>
              </a:ext>
            </a:extLst>
          </p:cNvPr>
          <p:cNvGrpSpPr/>
          <p:nvPr/>
        </p:nvGrpSpPr>
        <p:grpSpPr>
          <a:xfrm>
            <a:off x="11414729" y="-55604"/>
            <a:ext cx="279966" cy="2294987"/>
            <a:chOff x="8017432" y="-313900"/>
            <a:chExt cx="134070" cy="1891362"/>
          </a:xfrm>
          <a:solidFill>
            <a:srgbClr val="002060"/>
          </a:solidFill>
        </p:grpSpPr>
        <p:sp>
          <p:nvSpPr>
            <p:cNvPr id="95" name="Google Shape;1439;p35">
              <a:extLst>
                <a:ext uri="{FF2B5EF4-FFF2-40B4-BE49-F238E27FC236}">
                  <a16:creationId xmlns:a16="http://schemas.microsoft.com/office/drawing/2014/main" id="{C937217F-F4A7-415B-840F-E83DA9370452}"/>
                </a:ext>
              </a:extLst>
            </p:cNvPr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" name="Google Shape;1440;p35">
              <a:extLst>
                <a:ext uri="{FF2B5EF4-FFF2-40B4-BE49-F238E27FC236}">
                  <a16:creationId xmlns:a16="http://schemas.microsoft.com/office/drawing/2014/main" id="{4F0B1C4C-DB30-445D-AB43-F84FFB7804A4}"/>
                </a:ext>
              </a:extLst>
            </p:cNvPr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" name="Google Shape;1441;p35">
              <a:extLst>
                <a:ext uri="{FF2B5EF4-FFF2-40B4-BE49-F238E27FC236}">
                  <a16:creationId xmlns:a16="http://schemas.microsoft.com/office/drawing/2014/main" id="{B5CF7159-73A3-4DAF-A6B1-D18B1DF9F08D}"/>
                </a:ext>
              </a:extLst>
            </p:cNvPr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1442;p35">
            <a:extLst>
              <a:ext uri="{FF2B5EF4-FFF2-40B4-BE49-F238E27FC236}">
                <a16:creationId xmlns:a16="http://schemas.microsoft.com/office/drawing/2014/main" id="{FD150517-0AD6-4683-B660-13B32ECEA30E}"/>
              </a:ext>
            </a:extLst>
          </p:cNvPr>
          <p:cNvGrpSpPr/>
          <p:nvPr/>
        </p:nvGrpSpPr>
        <p:grpSpPr>
          <a:xfrm>
            <a:off x="8701862" y="574242"/>
            <a:ext cx="2762444" cy="3458707"/>
            <a:chOff x="6309526" y="836950"/>
            <a:chExt cx="3505720" cy="5119205"/>
          </a:xfrm>
        </p:grpSpPr>
        <p:sp>
          <p:nvSpPr>
            <p:cNvPr id="99" name="Google Shape;1443;p35">
              <a:extLst>
                <a:ext uri="{FF2B5EF4-FFF2-40B4-BE49-F238E27FC236}">
                  <a16:creationId xmlns:a16="http://schemas.microsoft.com/office/drawing/2014/main" id="{EBDCFCD4-12C4-4778-B280-0543AF1D8ACD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0" name="Google Shape;1444;p35">
              <a:extLst>
                <a:ext uri="{FF2B5EF4-FFF2-40B4-BE49-F238E27FC236}">
                  <a16:creationId xmlns:a16="http://schemas.microsoft.com/office/drawing/2014/main" id="{E625C2AF-32BD-4E12-953F-F09D0FE7D27B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08" name="Google Shape;1445;p35">
                <a:extLst>
                  <a:ext uri="{FF2B5EF4-FFF2-40B4-BE49-F238E27FC236}">
                    <a16:creationId xmlns:a16="http://schemas.microsoft.com/office/drawing/2014/main" id="{8EC92556-DD03-4BE7-91A8-D3B133CDF3A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446;p35">
                <a:extLst>
                  <a:ext uri="{FF2B5EF4-FFF2-40B4-BE49-F238E27FC236}">
                    <a16:creationId xmlns:a16="http://schemas.microsoft.com/office/drawing/2014/main" id="{5CD0D75F-6461-47C4-88BA-4245EAB7D70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447;p35">
              <a:extLst>
                <a:ext uri="{FF2B5EF4-FFF2-40B4-BE49-F238E27FC236}">
                  <a16:creationId xmlns:a16="http://schemas.microsoft.com/office/drawing/2014/main" id="{16DD5A53-DF15-4A5C-8CBD-39E066578BB0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06" name="Google Shape;1448;p35">
                <a:extLst>
                  <a:ext uri="{FF2B5EF4-FFF2-40B4-BE49-F238E27FC236}">
                    <a16:creationId xmlns:a16="http://schemas.microsoft.com/office/drawing/2014/main" id="{D5208E54-327E-4E7E-9976-7D2244E7E4D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1449;p35">
                <a:extLst>
                  <a:ext uri="{FF2B5EF4-FFF2-40B4-BE49-F238E27FC236}">
                    <a16:creationId xmlns:a16="http://schemas.microsoft.com/office/drawing/2014/main" id="{056298CF-47F8-454B-A66A-2F130B32C06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2" name="Google Shape;1450;p35">
              <a:extLst>
                <a:ext uri="{FF2B5EF4-FFF2-40B4-BE49-F238E27FC236}">
                  <a16:creationId xmlns:a16="http://schemas.microsoft.com/office/drawing/2014/main" id="{67460B0D-30F4-460D-B75D-DC8378843ADC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04" name="Google Shape;1451;p35">
                <a:extLst>
                  <a:ext uri="{FF2B5EF4-FFF2-40B4-BE49-F238E27FC236}">
                    <a16:creationId xmlns:a16="http://schemas.microsoft.com/office/drawing/2014/main" id="{03BAADC2-DDDA-4046-BFC3-5F9D9606980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452;p35">
                <a:extLst>
                  <a:ext uri="{FF2B5EF4-FFF2-40B4-BE49-F238E27FC236}">
                    <a16:creationId xmlns:a16="http://schemas.microsoft.com/office/drawing/2014/main" id="{8C989F71-C35F-47A6-9776-4ED93016994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1453;p35">
              <a:extLst>
                <a:ext uri="{FF2B5EF4-FFF2-40B4-BE49-F238E27FC236}">
                  <a16:creationId xmlns:a16="http://schemas.microsoft.com/office/drawing/2014/main" id="{5DC6981B-4315-4129-8C2A-1DE7EE5AF4DA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442;p35">
            <a:extLst>
              <a:ext uri="{FF2B5EF4-FFF2-40B4-BE49-F238E27FC236}">
                <a16:creationId xmlns:a16="http://schemas.microsoft.com/office/drawing/2014/main" id="{48CC0F29-EFEF-437C-9FCD-76355CAFF657}"/>
              </a:ext>
            </a:extLst>
          </p:cNvPr>
          <p:cNvGrpSpPr/>
          <p:nvPr/>
        </p:nvGrpSpPr>
        <p:grpSpPr>
          <a:xfrm>
            <a:off x="3152462" y="4148148"/>
            <a:ext cx="2762444" cy="3458707"/>
            <a:chOff x="6309526" y="836950"/>
            <a:chExt cx="3505720" cy="5119205"/>
          </a:xfrm>
        </p:grpSpPr>
        <p:sp>
          <p:nvSpPr>
            <p:cNvPr id="111" name="Google Shape;1443;p35">
              <a:extLst>
                <a:ext uri="{FF2B5EF4-FFF2-40B4-BE49-F238E27FC236}">
                  <a16:creationId xmlns:a16="http://schemas.microsoft.com/office/drawing/2014/main" id="{C95C394A-7C76-4651-9B0F-D899F851EBA8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2" name="Google Shape;1444;p35">
              <a:extLst>
                <a:ext uri="{FF2B5EF4-FFF2-40B4-BE49-F238E27FC236}">
                  <a16:creationId xmlns:a16="http://schemas.microsoft.com/office/drawing/2014/main" id="{E92DB1E5-E34A-4E5D-9E6A-113A052B6DA1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20" name="Google Shape;1445;p35">
                <a:extLst>
                  <a:ext uri="{FF2B5EF4-FFF2-40B4-BE49-F238E27FC236}">
                    <a16:creationId xmlns:a16="http://schemas.microsoft.com/office/drawing/2014/main" id="{36377FF8-E9A8-49F0-8137-D3251ED5F28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446;p35">
                <a:extLst>
                  <a:ext uri="{FF2B5EF4-FFF2-40B4-BE49-F238E27FC236}">
                    <a16:creationId xmlns:a16="http://schemas.microsoft.com/office/drawing/2014/main" id="{96CFCE34-B767-4D78-AA81-38A3C5B8941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447;p35">
              <a:extLst>
                <a:ext uri="{FF2B5EF4-FFF2-40B4-BE49-F238E27FC236}">
                  <a16:creationId xmlns:a16="http://schemas.microsoft.com/office/drawing/2014/main" id="{0291806B-3BD9-47F6-BD17-195BB071FE0A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18" name="Google Shape;1448;p35">
                <a:extLst>
                  <a:ext uri="{FF2B5EF4-FFF2-40B4-BE49-F238E27FC236}">
                    <a16:creationId xmlns:a16="http://schemas.microsoft.com/office/drawing/2014/main" id="{FF702CBE-32ED-41FD-A158-DCF237706FF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1449;p35">
                <a:extLst>
                  <a:ext uri="{FF2B5EF4-FFF2-40B4-BE49-F238E27FC236}">
                    <a16:creationId xmlns:a16="http://schemas.microsoft.com/office/drawing/2014/main" id="{2908D439-A990-498C-A1B1-25A3CCE37AE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4" name="Google Shape;1450;p35">
              <a:extLst>
                <a:ext uri="{FF2B5EF4-FFF2-40B4-BE49-F238E27FC236}">
                  <a16:creationId xmlns:a16="http://schemas.microsoft.com/office/drawing/2014/main" id="{0893B09D-1B2A-47BB-94BB-7DAB6CFE6F53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16" name="Google Shape;1451;p35">
                <a:extLst>
                  <a:ext uri="{FF2B5EF4-FFF2-40B4-BE49-F238E27FC236}">
                    <a16:creationId xmlns:a16="http://schemas.microsoft.com/office/drawing/2014/main" id="{88E04570-1AC2-4423-B0A4-B3566B5495A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452;p35">
                <a:extLst>
                  <a:ext uri="{FF2B5EF4-FFF2-40B4-BE49-F238E27FC236}">
                    <a16:creationId xmlns:a16="http://schemas.microsoft.com/office/drawing/2014/main" id="{E4ED8904-AD18-4F03-8791-4BDB80F65DD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453;p35">
              <a:extLst>
                <a:ext uri="{FF2B5EF4-FFF2-40B4-BE49-F238E27FC236}">
                  <a16:creationId xmlns:a16="http://schemas.microsoft.com/office/drawing/2014/main" id="{E57C85D7-FDDD-49E3-9ABC-1FC3359D9218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859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3">
            <a:extLst>
              <a:ext uri="{FF2B5EF4-FFF2-40B4-BE49-F238E27FC236}">
                <a16:creationId xmlns:a16="http://schemas.microsoft.com/office/drawing/2014/main" id="{34A95987-6395-4C42-85B8-06A7D22F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433" y="2604310"/>
            <a:ext cx="8324839" cy="1504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76200">
            <a:solidFill>
              <a:schemeClr val="accent4">
                <a:lumMod val="40000"/>
                <a:lumOff val="6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fr-FR" sz="4800" dirty="0">
                <a:solidFill>
                  <a:srgbClr val="002060"/>
                </a:solidFill>
                <a:latin typeface="Monotype Corsiva" panose="03010101010201010101" pitchFamily="66" charset="0"/>
              </a:rPr>
              <a:t>Mercie pour votre Attention</a:t>
            </a:r>
            <a:endParaRPr lang="en-US" sz="4800" dirty="0">
              <a:solidFill>
                <a:srgbClr val="002060"/>
              </a:solidFill>
              <a:latin typeface="Monotype Corsiva" panose="03010101010201010101" pitchFamily="66" charset="0"/>
            </a:endParaRPr>
          </a:p>
        </p:txBody>
      </p:sp>
      <p:grpSp>
        <p:nvGrpSpPr>
          <p:cNvPr id="11" name="Google Shape;1442;p35">
            <a:extLst>
              <a:ext uri="{FF2B5EF4-FFF2-40B4-BE49-F238E27FC236}">
                <a16:creationId xmlns:a16="http://schemas.microsoft.com/office/drawing/2014/main" id="{8E2C37D5-A4DB-42A2-9774-16887F23058D}"/>
              </a:ext>
            </a:extLst>
          </p:cNvPr>
          <p:cNvGrpSpPr/>
          <p:nvPr/>
        </p:nvGrpSpPr>
        <p:grpSpPr>
          <a:xfrm>
            <a:off x="9670841" y="5401750"/>
            <a:ext cx="2762444" cy="3458707"/>
            <a:chOff x="6309526" y="836950"/>
            <a:chExt cx="3505720" cy="5119205"/>
          </a:xfrm>
        </p:grpSpPr>
        <p:sp>
          <p:nvSpPr>
            <p:cNvPr id="12" name="Google Shape;1443;p35">
              <a:extLst>
                <a:ext uri="{FF2B5EF4-FFF2-40B4-BE49-F238E27FC236}">
                  <a16:creationId xmlns:a16="http://schemas.microsoft.com/office/drawing/2014/main" id="{075E7627-EC14-4186-8187-0588B2D9FBF7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" name="Google Shape;1444;p35">
              <a:extLst>
                <a:ext uri="{FF2B5EF4-FFF2-40B4-BE49-F238E27FC236}">
                  <a16:creationId xmlns:a16="http://schemas.microsoft.com/office/drawing/2014/main" id="{223DA76A-4562-456F-A6CA-E6EF295B10CC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1" name="Google Shape;1445;p35">
                <a:extLst>
                  <a:ext uri="{FF2B5EF4-FFF2-40B4-BE49-F238E27FC236}">
                    <a16:creationId xmlns:a16="http://schemas.microsoft.com/office/drawing/2014/main" id="{3EEA7FC5-D44A-4F19-B53C-07054B6E66D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46;p35">
                <a:extLst>
                  <a:ext uri="{FF2B5EF4-FFF2-40B4-BE49-F238E27FC236}">
                    <a16:creationId xmlns:a16="http://schemas.microsoft.com/office/drawing/2014/main" id="{8E5C78D6-16D6-42E0-9063-6092FFB5870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47;p35">
              <a:extLst>
                <a:ext uri="{FF2B5EF4-FFF2-40B4-BE49-F238E27FC236}">
                  <a16:creationId xmlns:a16="http://schemas.microsoft.com/office/drawing/2014/main" id="{7B5FA0A9-5A6A-454D-B70E-FA822D3D6CC4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9" name="Google Shape;1448;p35">
                <a:extLst>
                  <a:ext uri="{FF2B5EF4-FFF2-40B4-BE49-F238E27FC236}">
                    <a16:creationId xmlns:a16="http://schemas.microsoft.com/office/drawing/2014/main" id="{E2B7B351-AD1B-4F03-A126-41113130589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1449;p35">
                <a:extLst>
                  <a:ext uri="{FF2B5EF4-FFF2-40B4-BE49-F238E27FC236}">
                    <a16:creationId xmlns:a16="http://schemas.microsoft.com/office/drawing/2014/main" id="{46981634-5891-48A8-95AB-45076253A10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" name="Google Shape;1450;p35">
              <a:extLst>
                <a:ext uri="{FF2B5EF4-FFF2-40B4-BE49-F238E27FC236}">
                  <a16:creationId xmlns:a16="http://schemas.microsoft.com/office/drawing/2014/main" id="{9B7D2186-BC2F-4BA9-9589-C19977EFD337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7" name="Google Shape;1451;p35">
                <a:extLst>
                  <a:ext uri="{FF2B5EF4-FFF2-40B4-BE49-F238E27FC236}">
                    <a16:creationId xmlns:a16="http://schemas.microsoft.com/office/drawing/2014/main" id="{F37DD4F8-B378-4893-A8C3-52EF1D55C2A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52;p35">
                <a:extLst>
                  <a:ext uri="{FF2B5EF4-FFF2-40B4-BE49-F238E27FC236}">
                    <a16:creationId xmlns:a16="http://schemas.microsoft.com/office/drawing/2014/main" id="{AC9CF0C0-404F-4458-8DE3-2C9FDB20445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453;p35">
              <a:extLst>
                <a:ext uri="{FF2B5EF4-FFF2-40B4-BE49-F238E27FC236}">
                  <a16:creationId xmlns:a16="http://schemas.microsoft.com/office/drawing/2014/main" id="{B00F02F5-C046-415E-96FE-C5006E3B2996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442;p35">
            <a:extLst>
              <a:ext uri="{FF2B5EF4-FFF2-40B4-BE49-F238E27FC236}">
                <a16:creationId xmlns:a16="http://schemas.microsoft.com/office/drawing/2014/main" id="{018D6120-5CCB-41B8-B180-52713DBB265B}"/>
              </a:ext>
            </a:extLst>
          </p:cNvPr>
          <p:cNvGrpSpPr/>
          <p:nvPr/>
        </p:nvGrpSpPr>
        <p:grpSpPr>
          <a:xfrm>
            <a:off x="-527291" y="-576011"/>
            <a:ext cx="2762444" cy="3458707"/>
            <a:chOff x="6309526" y="836950"/>
            <a:chExt cx="3505720" cy="5119205"/>
          </a:xfrm>
        </p:grpSpPr>
        <p:sp>
          <p:nvSpPr>
            <p:cNvPr id="24" name="Google Shape;1443;p35">
              <a:extLst>
                <a:ext uri="{FF2B5EF4-FFF2-40B4-BE49-F238E27FC236}">
                  <a16:creationId xmlns:a16="http://schemas.microsoft.com/office/drawing/2014/main" id="{B776F7DB-A5CA-4041-A845-A57AD3026000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5" name="Google Shape;1444;p35">
              <a:extLst>
                <a:ext uri="{FF2B5EF4-FFF2-40B4-BE49-F238E27FC236}">
                  <a16:creationId xmlns:a16="http://schemas.microsoft.com/office/drawing/2014/main" id="{A02F7C57-90EA-49C8-A0B9-345CACE305A5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33" name="Google Shape;1445;p35">
                <a:extLst>
                  <a:ext uri="{FF2B5EF4-FFF2-40B4-BE49-F238E27FC236}">
                    <a16:creationId xmlns:a16="http://schemas.microsoft.com/office/drawing/2014/main" id="{4E98ECC2-CF7B-4603-AF18-5D895DE3F85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46;p35">
                <a:extLst>
                  <a:ext uri="{FF2B5EF4-FFF2-40B4-BE49-F238E27FC236}">
                    <a16:creationId xmlns:a16="http://schemas.microsoft.com/office/drawing/2014/main" id="{2EAAA459-C4E1-4053-9F6E-7A31662793B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447;p35">
              <a:extLst>
                <a:ext uri="{FF2B5EF4-FFF2-40B4-BE49-F238E27FC236}">
                  <a16:creationId xmlns:a16="http://schemas.microsoft.com/office/drawing/2014/main" id="{DA69DEE3-34E8-4716-91D0-925FC2B03F5D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31" name="Google Shape;1448;p35">
                <a:extLst>
                  <a:ext uri="{FF2B5EF4-FFF2-40B4-BE49-F238E27FC236}">
                    <a16:creationId xmlns:a16="http://schemas.microsoft.com/office/drawing/2014/main" id="{F83FF557-C3A6-4488-B226-C72BD336B30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1449;p35">
                <a:extLst>
                  <a:ext uri="{FF2B5EF4-FFF2-40B4-BE49-F238E27FC236}">
                    <a16:creationId xmlns:a16="http://schemas.microsoft.com/office/drawing/2014/main" id="{217CA175-5450-4106-A30E-3F79F04BFF7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" name="Google Shape;1450;p35">
              <a:extLst>
                <a:ext uri="{FF2B5EF4-FFF2-40B4-BE49-F238E27FC236}">
                  <a16:creationId xmlns:a16="http://schemas.microsoft.com/office/drawing/2014/main" id="{873DA1AE-F873-4204-9F26-1C870DB110A6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9" name="Google Shape;1451;p35">
                <a:extLst>
                  <a:ext uri="{FF2B5EF4-FFF2-40B4-BE49-F238E27FC236}">
                    <a16:creationId xmlns:a16="http://schemas.microsoft.com/office/drawing/2014/main" id="{CC0DF625-300A-4670-BC3E-1B222C4818D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52;p35">
                <a:extLst>
                  <a:ext uri="{FF2B5EF4-FFF2-40B4-BE49-F238E27FC236}">
                    <a16:creationId xmlns:a16="http://schemas.microsoft.com/office/drawing/2014/main" id="{0F872A8D-0F52-415B-B7EA-B1977081541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1453;p35">
              <a:extLst>
                <a:ext uri="{FF2B5EF4-FFF2-40B4-BE49-F238E27FC236}">
                  <a16:creationId xmlns:a16="http://schemas.microsoft.com/office/drawing/2014/main" id="{C5F843FD-37CA-45CD-AB9B-B5323EEBA771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82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147438" y="2205268"/>
            <a:ext cx="4125432" cy="20207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5333" dirty="0">
                <a:solidFill>
                  <a:srgbClr val="002060"/>
                </a:solidFill>
              </a:rPr>
              <a:t>01. Introduction</a:t>
            </a:r>
            <a:endParaRPr sz="5333" dirty="0">
              <a:solidFill>
                <a:srgbClr val="00206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D32948-D608-4F9B-BE2F-06D8E9CD1C03}"/>
              </a:ext>
            </a:extLst>
          </p:cNvPr>
          <p:cNvGrpSpPr/>
          <p:nvPr/>
        </p:nvGrpSpPr>
        <p:grpSpPr>
          <a:xfrm>
            <a:off x="5858784" y="1772791"/>
            <a:ext cx="6321301" cy="4505671"/>
            <a:chOff x="5858784" y="1772791"/>
            <a:chExt cx="6321301" cy="4505671"/>
          </a:xfrm>
        </p:grpSpPr>
        <p:grpSp>
          <p:nvGrpSpPr>
            <p:cNvPr id="700" name="Google Shape;700;p31"/>
            <p:cNvGrpSpPr/>
            <p:nvPr/>
          </p:nvGrpSpPr>
          <p:grpSpPr>
            <a:xfrm>
              <a:off x="5858784" y="4199993"/>
              <a:ext cx="1628080" cy="1626929"/>
              <a:chOff x="4394088" y="3299519"/>
              <a:chExt cx="1221060" cy="1220197"/>
            </a:xfrm>
          </p:grpSpPr>
          <p:sp>
            <p:nvSpPr>
              <p:cNvPr id="701" name="Google Shape;701;p31"/>
              <p:cNvSpPr/>
              <p:nvPr/>
            </p:nvSpPr>
            <p:spPr>
              <a:xfrm>
                <a:off x="5004504" y="3380350"/>
                <a:ext cx="610644" cy="1139359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28995" extrusionOk="0">
                    <a:moveTo>
                      <a:pt x="7768" y="1"/>
                    </a:moveTo>
                    <a:lnTo>
                      <a:pt x="5740" y="3515"/>
                    </a:lnTo>
                    <a:cubicBezTo>
                      <a:pt x="9175" y="5492"/>
                      <a:pt x="11486" y="9203"/>
                      <a:pt x="11486" y="13457"/>
                    </a:cubicBezTo>
                    <a:cubicBezTo>
                      <a:pt x="11486" y="19799"/>
                      <a:pt x="6343" y="24939"/>
                      <a:pt x="1" y="24939"/>
                    </a:cubicBezTo>
                    <a:lnTo>
                      <a:pt x="1" y="28995"/>
                    </a:lnTo>
                    <a:cubicBezTo>
                      <a:pt x="8579" y="28995"/>
                      <a:pt x="15539" y="22035"/>
                      <a:pt x="15539" y="13457"/>
                    </a:cubicBezTo>
                    <a:cubicBezTo>
                      <a:pt x="15539" y="7707"/>
                      <a:pt x="12412" y="2685"/>
                      <a:pt x="776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4394088" y="3909150"/>
                <a:ext cx="610448" cy="610566"/>
              </a:xfrm>
              <a:custGeom>
                <a:avLst/>
                <a:gdLst/>
                <a:ahLst/>
                <a:cxnLst/>
                <a:rect l="l" t="t" r="r" b="b"/>
                <a:pathLst>
                  <a:path w="15535" h="15538" extrusionOk="0">
                    <a:moveTo>
                      <a:pt x="0" y="0"/>
                    </a:moveTo>
                    <a:cubicBezTo>
                      <a:pt x="0" y="4117"/>
                      <a:pt x="1641" y="8076"/>
                      <a:pt x="4551" y="10984"/>
                    </a:cubicBezTo>
                    <a:cubicBezTo>
                      <a:pt x="7462" y="13894"/>
                      <a:pt x="11418" y="15538"/>
                      <a:pt x="15535" y="15538"/>
                    </a:cubicBezTo>
                    <a:lnTo>
                      <a:pt x="15535" y="11482"/>
                    </a:lnTo>
                    <a:cubicBezTo>
                      <a:pt x="9196" y="11482"/>
                      <a:pt x="4053" y="6342"/>
                      <a:pt x="4053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4394088" y="3299519"/>
                <a:ext cx="915691" cy="609662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5515" extrusionOk="0">
                    <a:moveTo>
                      <a:pt x="15601" y="0"/>
                    </a:moveTo>
                    <a:cubicBezTo>
                      <a:pt x="10214" y="0"/>
                      <a:pt x="4947" y="2787"/>
                      <a:pt x="2078" y="7750"/>
                    </a:cubicBezTo>
                    <a:cubicBezTo>
                      <a:pt x="721" y="10104"/>
                      <a:pt x="0" y="12790"/>
                      <a:pt x="0" y="15514"/>
                    </a:cubicBezTo>
                    <a:lnTo>
                      <a:pt x="4053" y="15514"/>
                    </a:lnTo>
                    <a:cubicBezTo>
                      <a:pt x="4053" y="9168"/>
                      <a:pt x="9196" y="4031"/>
                      <a:pt x="15535" y="4031"/>
                    </a:cubicBezTo>
                    <a:cubicBezTo>
                      <a:pt x="17627" y="4031"/>
                      <a:pt x="19590" y="4588"/>
                      <a:pt x="21274" y="5572"/>
                    </a:cubicBezTo>
                    <a:lnTo>
                      <a:pt x="23302" y="2058"/>
                    </a:lnTo>
                    <a:cubicBezTo>
                      <a:pt x="20882" y="662"/>
                      <a:pt x="18227" y="0"/>
                      <a:pt x="1560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5D3B07-600A-42BB-A794-551D31255C69}"/>
                </a:ext>
              </a:extLst>
            </p:cNvPr>
            <p:cNvGrpSpPr/>
            <p:nvPr/>
          </p:nvGrpSpPr>
          <p:grpSpPr>
            <a:xfrm>
              <a:off x="6045801" y="1772791"/>
              <a:ext cx="6134284" cy="4505671"/>
              <a:chOff x="6045801" y="1772791"/>
              <a:chExt cx="6134284" cy="4505671"/>
            </a:xfrm>
          </p:grpSpPr>
          <p:grpSp>
            <p:nvGrpSpPr>
              <p:cNvPr id="682" name="Google Shape;682;p31"/>
              <p:cNvGrpSpPr/>
              <p:nvPr/>
            </p:nvGrpSpPr>
            <p:grpSpPr>
              <a:xfrm>
                <a:off x="6045801" y="5751199"/>
                <a:ext cx="6134284" cy="200600"/>
                <a:chOff x="0" y="4397412"/>
                <a:chExt cx="4600713" cy="150450"/>
              </a:xfrm>
            </p:grpSpPr>
            <p:sp>
              <p:nvSpPr>
                <p:cNvPr id="683" name="Google Shape;683;p31"/>
                <p:cNvSpPr/>
                <p:nvPr/>
              </p:nvSpPr>
              <p:spPr>
                <a:xfrm>
                  <a:off x="0" y="4397412"/>
                  <a:ext cx="4600713" cy="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02" h="69" extrusionOk="0">
                      <a:moveTo>
                        <a:pt x="0" y="1"/>
                      </a:moveTo>
                      <a:lnTo>
                        <a:pt x="0" y="69"/>
                      </a:lnTo>
                      <a:lnTo>
                        <a:pt x="131401" y="69"/>
                      </a:lnTo>
                      <a:lnTo>
                        <a:pt x="13140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4" name="Google Shape;684;p31"/>
                <p:cNvSpPr/>
                <p:nvPr/>
              </p:nvSpPr>
              <p:spPr>
                <a:xfrm>
                  <a:off x="755786" y="4545586"/>
                  <a:ext cx="305519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6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8726" y="65"/>
                      </a:lnTo>
                      <a:lnTo>
                        <a:pt x="872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5" name="Google Shape;685;p31"/>
                <p:cNvSpPr/>
                <p:nvPr/>
              </p:nvSpPr>
              <p:spPr>
                <a:xfrm>
                  <a:off x="1619552" y="4536412"/>
                  <a:ext cx="497808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8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14217" y="65"/>
                      </a:lnTo>
                      <a:lnTo>
                        <a:pt x="14217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6" name="Google Shape;686;p31"/>
                <p:cNvSpPr/>
                <p:nvPr/>
              </p:nvSpPr>
              <p:spPr>
                <a:xfrm>
                  <a:off x="1070481" y="4460119"/>
                  <a:ext cx="175833" cy="2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2" h="66" extrusionOk="0">
                      <a:moveTo>
                        <a:pt x="1" y="1"/>
                      </a:moveTo>
                      <a:lnTo>
                        <a:pt x="1" y="65"/>
                      </a:lnTo>
                      <a:lnTo>
                        <a:pt x="5022" y="65"/>
                      </a:lnTo>
                      <a:lnTo>
                        <a:pt x="502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7" name="Google Shape;687;p31"/>
                <p:cNvSpPr/>
                <p:nvPr/>
              </p:nvSpPr>
              <p:spPr>
                <a:xfrm>
                  <a:off x="2732853" y="4514424"/>
                  <a:ext cx="418259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6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11946" y="65"/>
                      </a:lnTo>
                      <a:lnTo>
                        <a:pt x="11946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BBC2FC9-E3C4-4F49-9089-96CB9B5C1655}"/>
                  </a:ext>
                </a:extLst>
              </p:cNvPr>
              <p:cNvGrpSpPr/>
              <p:nvPr/>
            </p:nvGrpSpPr>
            <p:grpSpPr>
              <a:xfrm>
                <a:off x="6226800" y="1772791"/>
                <a:ext cx="4836435" cy="4505671"/>
                <a:chOff x="6226800" y="1772791"/>
                <a:chExt cx="4836435" cy="4505671"/>
              </a:xfrm>
            </p:grpSpPr>
            <p:grpSp>
              <p:nvGrpSpPr>
                <p:cNvPr id="688" name="Google Shape;688;p31"/>
                <p:cNvGrpSpPr/>
                <p:nvPr/>
              </p:nvGrpSpPr>
              <p:grpSpPr>
                <a:xfrm>
                  <a:off x="6954298" y="1772791"/>
                  <a:ext cx="4108937" cy="3676764"/>
                  <a:chOff x="5215723" y="1479118"/>
                  <a:chExt cx="3081703" cy="2757573"/>
                </a:xfrm>
              </p:grpSpPr>
              <p:grpSp>
                <p:nvGrpSpPr>
                  <p:cNvPr id="689" name="Google Shape;689;p31"/>
                  <p:cNvGrpSpPr/>
                  <p:nvPr/>
                </p:nvGrpSpPr>
                <p:grpSpPr>
                  <a:xfrm>
                    <a:off x="5215723" y="1707350"/>
                    <a:ext cx="3081703" cy="2529341"/>
                    <a:chOff x="5150194" y="1591500"/>
                    <a:chExt cx="3081703" cy="2529341"/>
                  </a:xfrm>
                </p:grpSpPr>
                <p:sp>
                  <p:nvSpPr>
                    <p:cNvPr id="690" name="Google Shape;690;p31"/>
                    <p:cNvSpPr/>
                    <p:nvPr/>
                  </p:nvSpPr>
                  <p:spPr>
                    <a:xfrm>
                      <a:off x="5150194" y="1591500"/>
                      <a:ext cx="1147444" cy="2529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40" h="64368" extrusionOk="0">
                          <a:moveTo>
                            <a:pt x="45240" y="58"/>
                          </a:moveTo>
                          <a:cubicBezTo>
                            <a:pt x="45926" y="58"/>
                            <a:pt x="46482" y="614"/>
                            <a:pt x="46482" y="1299"/>
                          </a:cubicBezTo>
                          <a:lnTo>
                            <a:pt x="46482" y="63068"/>
                          </a:lnTo>
                          <a:cubicBezTo>
                            <a:pt x="46482" y="63753"/>
                            <a:pt x="45926" y="64310"/>
                            <a:pt x="45240" y="64310"/>
                          </a:cubicBezTo>
                          <a:lnTo>
                            <a:pt x="1299" y="64310"/>
                          </a:lnTo>
                          <a:cubicBezTo>
                            <a:pt x="615" y="64310"/>
                            <a:pt x="58" y="63753"/>
                            <a:pt x="58" y="63068"/>
                          </a:cubicBezTo>
                          <a:lnTo>
                            <a:pt x="58" y="1299"/>
                          </a:lnTo>
                          <a:cubicBezTo>
                            <a:pt x="58" y="614"/>
                            <a:pt x="615" y="58"/>
                            <a:pt x="1299" y="58"/>
                          </a:cubicBezTo>
                          <a:close/>
                          <a:moveTo>
                            <a:pt x="1299" y="0"/>
                          </a:moveTo>
                          <a:cubicBezTo>
                            <a:pt x="582" y="0"/>
                            <a:pt x="0" y="582"/>
                            <a:pt x="0" y="1299"/>
                          </a:cubicBezTo>
                          <a:lnTo>
                            <a:pt x="0" y="63068"/>
                          </a:lnTo>
                          <a:cubicBezTo>
                            <a:pt x="0" y="63786"/>
                            <a:pt x="582" y="64368"/>
                            <a:pt x="1299" y="64368"/>
                          </a:cubicBezTo>
                          <a:lnTo>
                            <a:pt x="45240" y="64368"/>
                          </a:lnTo>
                          <a:cubicBezTo>
                            <a:pt x="45958" y="64368"/>
                            <a:pt x="46539" y="63786"/>
                            <a:pt x="46539" y="63068"/>
                          </a:cubicBezTo>
                          <a:lnTo>
                            <a:pt x="46539" y="1299"/>
                          </a:lnTo>
                          <a:cubicBezTo>
                            <a:pt x="46539" y="582"/>
                            <a:pt x="45958" y="0"/>
                            <a:pt x="45240" y="0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1" name="Google Shape;691;p31"/>
                    <p:cNvSpPr/>
                    <p:nvPr/>
                  </p:nvSpPr>
                  <p:spPr>
                    <a:xfrm>
                      <a:off x="6402990" y="1591500"/>
                      <a:ext cx="1828907" cy="2529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43" h="64368" extrusionOk="0">
                          <a:moveTo>
                            <a:pt x="45243" y="58"/>
                          </a:moveTo>
                          <a:cubicBezTo>
                            <a:pt x="45928" y="58"/>
                            <a:pt x="46485" y="614"/>
                            <a:pt x="46485" y="1299"/>
                          </a:cubicBezTo>
                          <a:lnTo>
                            <a:pt x="46485" y="63068"/>
                          </a:lnTo>
                          <a:cubicBezTo>
                            <a:pt x="46485" y="63753"/>
                            <a:pt x="45928" y="64310"/>
                            <a:pt x="45243" y="64310"/>
                          </a:cubicBezTo>
                          <a:lnTo>
                            <a:pt x="1299" y="64310"/>
                          </a:lnTo>
                          <a:cubicBezTo>
                            <a:pt x="617" y="64310"/>
                            <a:pt x="57" y="63753"/>
                            <a:pt x="57" y="63068"/>
                          </a:cubicBezTo>
                          <a:lnTo>
                            <a:pt x="57" y="1299"/>
                          </a:lnTo>
                          <a:cubicBezTo>
                            <a:pt x="57" y="614"/>
                            <a:pt x="617" y="58"/>
                            <a:pt x="1299" y="58"/>
                          </a:cubicBezTo>
                          <a:close/>
                          <a:moveTo>
                            <a:pt x="1299" y="0"/>
                          </a:moveTo>
                          <a:cubicBezTo>
                            <a:pt x="585" y="0"/>
                            <a:pt x="0" y="582"/>
                            <a:pt x="0" y="1299"/>
                          </a:cubicBezTo>
                          <a:lnTo>
                            <a:pt x="0" y="63068"/>
                          </a:lnTo>
                          <a:cubicBezTo>
                            <a:pt x="0" y="63786"/>
                            <a:pt x="585" y="64368"/>
                            <a:pt x="1299" y="64368"/>
                          </a:cubicBezTo>
                          <a:lnTo>
                            <a:pt x="45243" y="64368"/>
                          </a:lnTo>
                          <a:cubicBezTo>
                            <a:pt x="45961" y="64368"/>
                            <a:pt x="46542" y="63786"/>
                            <a:pt x="46542" y="63068"/>
                          </a:cubicBezTo>
                          <a:lnTo>
                            <a:pt x="46542" y="1299"/>
                          </a:lnTo>
                          <a:cubicBezTo>
                            <a:pt x="46542" y="582"/>
                            <a:pt x="45961" y="0"/>
                            <a:pt x="45243" y="0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grpSp>
                <p:nvGrpSpPr>
                  <p:cNvPr id="692" name="Google Shape;692;p31"/>
                  <p:cNvGrpSpPr/>
                  <p:nvPr/>
                </p:nvGrpSpPr>
                <p:grpSpPr>
                  <a:xfrm>
                    <a:off x="5723516" y="1479118"/>
                    <a:ext cx="2288423" cy="1787926"/>
                    <a:chOff x="5723516" y="1479118"/>
                    <a:chExt cx="2288423" cy="1787926"/>
                  </a:xfrm>
                </p:grpSpPr>
                <p:sp>
                  <p:nvSpPr>
                    <p:cNvPr id="693" name="Google Shape;693;p31"/>
                    <p:cNvSpPr/>
                    <p:nvPr/>
                  </p:nvSpPr>
                  <p:spPr>
                    <a:xfrm>
                      <a:off x="5723516" y="1479118"/>
                      <a:ext cx="2288423" cy="291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237" h="7413" extrusionOk="0">
                          <a:moveTo>
                            <a:pt x="1756" y="1"/>
                          </a:moveTo>
                          <a:cubicBezTo>
                            <a:pt x="791" y="1"/>
                            <a:pt x="1" y="794"/>
                            <a:pt x="1" y="1760"/>
                          </a:cubicBezTo>
                          <a:lnTo>
                            <a:pt x="1" y="7413"/>
                          </a:lnTo>
                          <a:lnTo>
                            <a:pt x="58237" y="7413"/>
                          </a:lnTo>
                          <a:lnTo>
                            <a:pt x="58237" y="1760"/>
                          </a:lnTo>
                          <a:cubicBezTo>
                            <a:pt x="58237" y="794"/>
                            <a:pt x="57448" y="1"/>
                            <a:pt x="56482" y="1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4" name="Google Shape;694;p31"/>
                    <p:cNvSpPr/>
                    <p:nvPr/>
                  </p:nvSpPr>
                  <p:spPr>
                    <a:xfrm>
                      <a:off x="6229445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9" y="0"/>
                          </a:moveTo>
                          <a:cubicBezTo>
                            <a:pt x="597" y="0"/>
                            <a:pt x="1" y="595"/>
                            <a:pt x="1" y="1328"/>
                          </a:cubicBezTo>
                          <a:cubicBezTo>
                            <a:pt x="1" y="2060"/>
                            <a:pt x="597" y="2656"/>
                            <a:pt x="1329" y="2656"/>
                          </a:cubicBezTo>
                          <a:cubicBezTo>
                            <a:pt x="2065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5" y="0"/>
                            <a:pt x="132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5" name="Google Shape;695;p31"/>
                    <p:cNvSpPr/>
                    <p:nvPr/>
                  </p:nvSpPr>
                  <p:spPr>
                    <a:xfrm>
                      <a:off x="6044560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8" y="0"/>
                          </a:moveTo>
                          <a:cubicBezTo>
                            <a:pt x="596" y="0"/>
                            <a:pt x="0" y="595"/>
                            <a:pt x="0" y="1328"/>
                          </a:cubicBezTo>
                          <a:cubicBezTo>
                            <a:pt x="0" y="2060"/>
                            <a:pt x="596" y="2656"/>
                            <a:pt x="1328" y="2656"/>
                          </a:cubicBezTo>
                          <a:cubicBezTo>
                            <a:pt x="2060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0" y="0"/>
                            <a:pt x="132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6" name="Google Shape;696;p31"/>
                    <p:cNvSpPr/>
                    <p:nvPr/>
                  </p:nvSpPr>
                  <p:spPr>
                    <a:xfrm>
                      <a:off x="5859635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9" y="0"/>
                          </a:moveTo>
                          <a:cubicBezTo>
                            <a:pt x="593" y="0"/>
                            <a:pt x="0" y="595"/>
                            <a:pt x="0" y="1328"/>
                          </a:cubicBezTo>
                          <a:cubicBezTo>
                            <a:pt x="0" y="2060"/>
                            <a:pt x="593" y="2656"/>
                            <a:pt x="1329" y="2656"/>
                          </a:cubicBezTo>
                          <a:cubicBezTo>
                            <a:pt x="2061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1" y="0"/>
                            <a:pt x="1329" y="0"/>
                          </a:cubicBez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7" name="Google Shape;697;p31"/>
                    <p:cNvSpPr/>
                    <p:nvPr/>
                  </p:nvSpPr>
                  <p:spPr>
                    <a:xfrm>
                      <a:off x="5723516" y="1770377"/>
                      <a:ext cx="2288423" cy="14966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237" h="38088" extrusionOk="0">
                          <a:moveTo>
                            <a:pt x="1" y="1"/>
                          </a:moveTo>
                          <a:lnTo>
                            <a:pt x="1" y="36332"/>
                          </a:lnTo>
                          <a:cubicBezTo>
                            <a:pt x="1" y="37297"/>
                            <a:pt x="791" y="38087"/>
                            <a:pt x="1756" y="38087"/>
                          </a:cubicBezTo>
                          <a:lnTo>
                            <a:pt x="56482" y="38087"/>
                          </a:lnTo>
                          <a:cubicBezTo>
                            <a:pt x="57448" y="38087"/>
                            <a:pt x="58237" y="37297"/>
                            <a:pt x="58237" y="36332"/>
                          </a:cubicBezTo>
                          <a:lnTo>
                            <a:pt x="58237" y="1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</p:grpSp>
            <p:sp>
              <p:nvSpPr>
                <p:cNvPr id="704" name="Google Shape;704;p31"/>
                <p:cNvSpPr/>
                <p:nvPr/>
              </p:nvSpPr>
              <p:spPr>
                <a:xfrm>
                  <a:off x="6226800" y="4316203"/>
                  <a:ext cx="3457" cy="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52" extrusionOk="0">
                      <a:moveTo>
                        <a:pt x="65" y="1"/>
                      </a:moveTo>
                      <a:cubicBezTo>
                        <a:pt x="54" y="1"/>
                        <a:pt x="40" y="4"/>
                        <a:pt x="29" y="12"/>
                      </a:cubicBezTo>
                      <a:cubicBezTo>
                        <a:pt x="4" y="30"/>
                        <a:pt x="0" y="65"/>
                        <a:pt x="19" y="90"/>
                      </a:cubicBezTo>
                      <a:cubicBezTo>
                        <a:pt x="32" y="112"/>
                        <a:pt x="50" y="130"/>
                        <a:pt x="65" y="152"/>
                      </a:cubicBezTo>
                      <a:lnTo>
                        <a:pt x="6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5" name="Google Shape;705;p31"/>
                <p:cNvSpPr/>
                <p:nvPr/>
              </p:nvSpPr>
              <p:spPr>
                <a:xfrm>
                  <a:off x="10737187" y="4169553"/>
                  <a:ext cx="3405" cy="6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26" extrusionOk="0">
                      <a:moveTo>
                        <a:pt x="0" y="0"/>
                      </a:moveTo>
                      <a:lnTo>
                        <a:pt x="0" y="126"/>
                      </a:lnTo>
                      <a:cubicBezTo>
                        <a:pt x="18" y="126"/>
                        <a:pt x="36" y="116"/>
                        <a:pt x="47" y="98"/>
                      </a:cubicBezTo>
                      <a:cubicBezTo>
                        <a:pt x="65" y="73"/>
                        <a:pt x="58" y="36"/>
                        <a:pt x="29" y="18"/>
                      </a:cubicBezTo>
                      <a:cubicBezTo>
                        <a:pt x="18" y="15"/>
                        <a:pt x="11" y="8"/>
                        <a:pt x="0" y="0"/>
                      </a:cubicBezTo>
                      <a:close/>
                    </a:path>
                  </a:pathLst>
                </a:custGeom>
                <a:solidFill>
                  <a:srgbClr val="FEFE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6" name="Google Shape;706;p31"/>
                <p:cNvSpPr/>
                <p:nvPr/>
              </p:nvSpPr>
              <p:spPr>
                <a:xfrm>
                  <a:off x="6226800" y="2890771"/>
                  <a:ext cx="3457" cy="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23" extrusionOk="0">
                      <a:moveTo>
                        <a:pt x="65" y="0"/>
                      </a:moveTo>
                      <a:cubicBezTo>
                        <a:pt x="54" y="4"/>
                        <a:pt x="47" y="7"/>
                        <a:pt x="37" y="15"/>
                      </a:cubicBezTo>
                      <a:cubicBezTo>
                        <a:pt x="11" y="29"/>
                        <a:pt x="0" y="65"/>
                        <a:pt x="15" y="90"/>
                      </a:cubicBezTo>
                      <a:cubicBezTo>
                        <a:pt x="25" y="111"/>
                        <a:pt x="44" y="122"/>
                        <a:pt x="65" y="122"/>
                      </a:cubicBez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D6E4F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7" name="Google Shape;707;p31"/>
                <p:cNvSpPr/>
                <p:nvPr/>
              </p:nvSpPr>
              <p:spPr>
                <a:xfrm>
                  <a:off x="10737187" y="3358441"/>
                  <a:ext cx="3405" cy="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52" extrusionOk="0">
                      <a:moveTo>
                        <a:pt x="0" y="0"/>
                      </a:moveTo>
                      <a:lnTo>
                        <a:pt x="0" y="151"/>
                      </a:lnTo>
                      <a:cubicBezTo>
                        <a:pt x="15" y="134"/>
                        <a:pt x="29" y="112"/>
                        <a:pt x="43" y="94"/>
                      </a:cubicBezTo>
                      <a:cubicBezTo>
                        <a:pt x="65" y="69"/>
                        <a:pt x="58" y="33"/>
                        <a:pt x="36" y="15"/>
                      </a:cubicBezTo>
                      <a:cubicBezTo>
                        <a:pt x="25" y="8"/>
                        <a:pt x="1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CDDF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708" name="Google Shape;708;p31"/>
                <p:cNvGrpSpPr/>
                <p:nvPr/>
              </p:nvGrpSpPr>
              <p:grpSpPr>
                <a:xfrm>
                  <a:off x="6280541" y="2221280"/>
                  <a:ext cx="4507219" cy="3084133"/>
                  <a:chOff x="4710406" y="1815485"/>
                  <a:chExt cx="3380414" cy="2313100"/>
                </a:xfrm>
              </p:grpSpPr>
              <p:sp>
                <p:nvSpPr>
                  <p:cNvPr id="709" name="Google Shape;709;p31"/>
                  <p:cNvSpPr/>
                  <p:nvPr/>
                </p:nvSpPr>
                <p:spPr>
                  <a:xfrm>
                    <a:off x="4710406" y="1815485"/>
                    <a:ext cx="3380234" cy="231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22" h="58865" extrusionOk="0">
                        <a:moveTo>
                          <a:pt x="2190" y="1"/>
                        </a:moveTo>
                        <a:cubicBezTo>
                          <a:pt x="987" y="1"/>
                          <a:pt x="0" y="983"/>
                          <a:pt x="0" y="2186"/>
                        </a:cubicBezTo>
                        <a:lnTo>
                          <a:pt x="0" y="56679"/>
                        </a:lnTo>
                        <a:cubicBezTo>
                          <a:pt x="0" y="57881"/>
                          <a:pt x="987" y="58865"/>
                          <a:pt x="2190" y="58865"/>
                        </a:cubicBezTo>
                        <a:lnTo>
                          <a:pt x="83832" y="58865"/>
                        </a:lnTo>
                        <a:cubicBezTo>
                          <a:pt x="85034" y="58865"/>
                          <a:pt x="86021" y="57881"/>
                          <a:pt x="86021" y="56679"/>
                        </a:cubicBezTo>
                        <a:lnTo>
                          <a:pt x="86021" y="2186"/>
                        </a:lnTo>
                        <a:cubicBezTo>
                          <a:pt x="86021" y="983"/>
                          <a:pt x="85034" y="1"/>
                          <a:pt x="83832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 w="9525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10" name="Google Shape;710;p31"/>
                  <p:cNvSpPr/>
                  <p:nvPr/>
                </p:nvSpPr>
                <p:spPr>
                  <a:xfrm>
                    <a:off x="4710425" y="2037750"/>
                    <a:ext cx="3380234" cy="1927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22" h="49060" extrusionOk="0">
                        <a:moveTo>
                          <a:pt x="0" y="1"/>
                        </a:moveTo>
                        <a:lnTo>
                          <a:pt x="0" y="49059"/>
                        </a:lnTo>
                        <a:lnTo>
                          <a:pt x="86021" y="49059"/>
                        </a:lnTo>
                        <a:lnTo>
                          <a:pt x="86021" y="1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grpSp>
                <p:nvGrpSpPr>
                  <p:cNvPr id="711" name="Google Shape;711;p31"/>
                  <p:cNvGrpSpPr/>
                  <p:nvPr/>
                </p:nvGrpSpPr>
                <p:grpSpPr>
                  <a:xfrm>
                    <a:off x="4710585" y="2281922"/>
                    <a:ext cx="3380235" cy="1683652"/>
                    <a:chOff x="4710585" y="2281922"/>
                    <a:chExt cx="3380235" cy="1683652"/>
                  </a:xfrm>
                </p:grpSpPr>
                <p:sp>
                  <p:nvSpPr>
                    <p:cNvPr id="712" name="Google Shape;712;p31"/>
                    <p:cNvSpPr/>
                    <p:nvPr/>
                  </p:nvSpPr>
                  <p:spPr>
                    <a:xfrm>
                      <a:off x="4710585" y="3230006"/>
                      <a:ext cx="3380234" cy="4472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022" h="11383" extrusionOk="0">
                          <a:moveTo>
                            <a:pt x="84485" y="464"/>
                          </a:moveTo>
                          <a:lnTo>
                            <a:pt x="84485" y="582"/>
                          </a:lnTo>
                          <a:cubicBezTo>
                            <a:pt x="85006" y="769"/>
                            <a:pt x="85512" y="1009"/>
                            <a:pt x="85989" y="1304"/>
                          </a:cubicBezTo>
                          <a:cubicBezTo>
                            <a:pt x="86000" y="1311"/>
                            <a:pt x="86011" y="1314"/>
                            <a:pt x="86021" y="1314"/>
                          </a:cubicBezTo>
                          <a:lnTo>
                            <a:pt x="86021" y="1188"/>
                          </a:lnTo>
                          <a:cubicBezTo>
                            <a:pt x="85534" y="890"/>
                            <a:pt x="85017" y="650"/>
                            <a:pt x="84485" y="464"/>
                          </a:cubicBezTo>
                          <a:close/>
                          <a:moveTo>
                            <a:pt x="0" y="3988"/>
                          </a:moveTo>
                          <a:lnTo>
                            <a:pt x="0" y="4139"/>
                          </a:lnTo>
                          <a:cubicBezTo>
                            <a:pt x="467" y="4760"/>
                            <a:pt x="980" y="5348"/>
                            <a:pt x="1536" y="5898"/>
                          </a:cubicBezTo>
                          <a:lnTo>
                            <a:pt x="1536" y="5740"/>
                          </a:lnTo>
                          <a:cubicBezTo>
                            <a:pt x="994" y="5194"/>
                            <a:pt x="499" y="4620"/>
                            <a:pt x="47" y="4009"/>
                          </a:cubicBezTo>
                          <a:cubicBezTo>
                            <a:pt x="36" y="3996"/>
                            <a:pt x="18" y="3988"/>
                            <a:pt x="0" y="3988"/>
                          </a:cubicBezTo>
                          <a:close/>
                          <a:moveTo>
                            <a:pt x="81772" y="0"/>
                          </a:moveTo>
                          <a:cubicBezTo>
                            <a:pt x="80738" y="0"/>
                            <a:pt x="79708" y="201"/>
                            <a:pt x="78764" y="603"/>
                          </a:cubicBezTo>
                          <a:cubicBezTo>
                            <a:pt x="77540" y="1131"/>
                            <a:pt x="76470" y="1971"/>
                            <a:pt x="75437" y="2785"/>
                          </a:cubicBezTo>
                          <a:cubicBezTo>
                            <a:pt x="74690" y="3375"/>
                            <a:pt x="73918" y="3984"/>
                            <a:pt x="73093" y="4469"/>
                          </a:cubicBezTo>
                          <a:cubicBezTo>
                            <a:pt x="71201" y="5578"/>
                            <a:pt x="68918" y="6128"/>
                            <a:pt x="66183" y="6128"/>
                          </a:cubicBezTo>
                          <a:cubicBezTo>
                            <a:pt x="64687" y="6128"/>
                            <a:pt x="63054" y="5966"/>
                            <a:pt x="61276" y="5636"/>
                          </a:cubicBezTo>
                          <a:cubicBezTo>
                            <a:pt x="59949" y="5388"/>
                            <a:pt x="58603" y="5076"/>
                            <a:pt x="57304" y="4774"/>
                          </a:cubicBezTo>
                          <a:cubicBezTo>
                            <a:pt x="54662" y="4160"/>
                            <a:pt x="51930" y="3525"/>
                            <a:pt x="49203" y="3418"/>
                          </a:cubicBezTo>
                          <a:cubicBezTo>
                            <a:pt x="48911" y="3406"/>
                            <a:pt x="48625" y="3399"/>
                            <a:pt x="48337" y="3399"/>
                          </a:cubicBezTo>
                          <a:cubicBezTo>
                            <a:pt x="46183" y="3399"/>
                            <a:pt x="44066" y="3711"/>
                            <a:pt x="41980" y="4207"/>
                          </a:cubicBezTo>
                          <a:lnTo>
                            <a:pt x="41980" y="4326"/>
                          </a:lnTo>
                          <a:cubicBezTo>
                            <a:pt x="44066" y="3827"/>
                            <a:pt x="46183" y="3514"/>
                            <a:pt x="48337" y="3514"/>
                          </a:cubicBezTo>
                          <a:cubicBezTo>
                            <a:pt x="48625" y="3514"/>
                            <a:pt x="48911" y="3518"/>
                            <a:pt x="49195" y="3532"/>
                          </a:cubicBezTo>
                          <a:cubicBezTo>
                            <a:pt x="51916" y="3636"/>
                            <a:pt x="54640" y="4271"/>
                            <a:pt x="57274" y="4885"/>
                          </a:cubicBezTo>
                          <a:cubicBezTo>
                            <a:pt x="58578" y="5187"/>
                            <a:pt x="59927" y="5499"/>
                            <a:pt x="61255" y="5747"/>
                          </a:cubicBezTo>
                          <a:cubicBezTo>
                            <a:pt x="63039" y="6077"/>
                            <a:pt x="64679" y="6242"/>
                            <a:pt x="66183" y="6242"/>
                          </a:cubicBezTo>
                          <a:cubicBezTo>
                            <a:pt x="68940" y="6242"/>
                            <a:pt x="71241" y="5686"/>
                            <a:pt x="73151" y="4566"/>
                          </a:cubicBezTo>
                          <a:cubicBezTo>
                            <a:pt x="73983" y="4077"/>
                            <a:pt x="74758" y="3468"/>
                            <a:pt x="75508" y="2876"/>
                          </a:cubicBezTo>
                          <a:cubicBezTo>
                            <a:pt x="76535" y="2064"/>
                            <a:pt x="77597" y="1228"/>
                            <a:pt x="78810" y="708"/>
                          </a:cubicBezTo>
                          <a:cubicBezTo>
                            <a:pt x="79740" y="309"/>
                            <a:pt x="80753" y="115"/>
                            <a:pt x="81772" y="115"/>
                          </a:cubicBezTo>
                          <a:cubicBezTo>
                            <a:pt x="82648" y="115"/>
                            <a:pt x="83531" y="259"/>
                            <a:pt x="84371" y="542"/>
                          </a:cubicBezTo>
                          <a:lnTo>
                            <a:pt x="84371" y="424"/>
                          </a:lnTo>
                          <a:cubicBezTo>
                            <a:pt x="83531" y="144"/>
                            <a:pt x="82648" y="0"/>
                            <a:pt x="81772" y="0"/>
                          </a:cubicBezTo>
                          <a:close/>
                          <a:moveTo>
                            <a:pt x="37756" y="5439"/>
                          </a:moveTo>
                          <a:cubicBezTo>
                            <a:pt x="36091" y="5994"/>
                            <a:pt x="34446" y="6619"/>
                            <a:pt x="32817" y="7233"/>
                          </a:cubicBezTo>
                          <a:cubicBezTo>
                            <a:pt x="31177" y="7854"/>
                            <a:pt x="29483" y="8497"/>
                            <a:pt x="27806" y="9057"/>
                          </a:cubicBezTo>
                          <a:cubicBezTo>
                            <a:pt x="23360" y="10546"/>
                            <a:pt x="19530" y="11267"/>
                            <a:pt x="15983" y="11267"/>
                          </a:cubicBezTo>
                          <a:cubicBezTo>
                            <a:pt x="15014" y="11267"/>
                            <a:pt x="14066" y="11214"/>
                            <a:pt x="13137" y="11106"/>
                          </a:cubicBezTo>
                          <a:cubicBezTo>
                            <a:pt x="8614" y="10589"/>
                            <a:pt x="4551" y="8708"/>
                            <a:pt x="1651" y="5851"/>
                          </a:cubicBezTo>
                          <a:lnTo>
                            <a:pt x="1651" y="6009"/>
                          </a:lnTo>
                          <a:cubicBezTo>
                            <a:pt x="4562" y="8841"/>
                            <a:pt x="8618" y="10704"/>
                            <a:pt x="13122" y="11220"/>
                          </a:cubicBezTo>
                          <a:cubicBezTo>
                            <a:pt x="14060" y="11328"/>
                            <a:pt x="15011" y="11382"/>
                            <a:pt x="15983" y="11382"/>
                          </a:cubicBezTo>
                          <a:cubicBezTo>
                            <a:pt x="19540" y="11382"/>
                            <a:pt x="23381" y="10657"/>
                            <a:pt x="27843" y="9164"/>
                          </a:cubicBezTo>
                          <a:cubicBezTo>
                            <a:pt x="29522" y="8604"/>
                            <a:pt x="31216" y="7962"/>
                            <a:pt x="32860" y="7341"/>
                          </a:cubicBezTo>
                          <a:cubicBezTo>
                            <a:pt x="34472" y="6731"/>
                            <a:pt x="36105" y="6113"/>
                            <a:pt x="37756" y="5557"/>
                          </a:cubicBezTo>
                          <a:lnTo>
                            <a:pt x="37756" y="5439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grpSp>
                  <p:nvGrpSpPr>
                    <p:cNvPr id="713" name="Google Shape;713;p31"/>
                    <p:cNvGrpSpPr/>
                    <p:nvPr/>
                  </p:nvGrpSpPr>
                  <p:grpSpPr>
                    <a:xfrm>
                      <a:off x="4710585" y="2281922"/>
                      <a:ext cx="3380235" cy="634850"/>
                      <a:chOff x="4672653" y="2281922"/>
                      <a:chExt cx="3380235" cy="634850"/>
                    </a:xfrm>
                  </p:grpSpPr>
                  <p:sp>
                    <p:nvSpPr>
                      <p:cNvPr id="714" name="Google Shape;714;p31"/>
                      <p:cNvSpPr/>
                      <p:nvPr/>
                    </p:nvSpPr>
                    <p:spPr>
                      <a:xfrm>
                        <a:off x="4672653" y="2293200"/>
                        <a:ext cx="60514" cy="292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0" h="744" extrusionOk="0">
                            <a:moveTo>
                              <a:pt x="1539" y="0"/>
                            </a:moveTo>
                            <a:lnTo>
                              <a:pt x="1539" y="0"/>
                            </a:lnTo>
                            <a:cubicBezTo>
                              <a:pt x="1005" y="151"/>
                              <a:pt x="489" y="356"/>
                              <a:pt x="0" y="621"/>
                            </a:cubicBezTo>
                            <a:lnTo>
                              <a:pt x="0" y="743"/>
                            </a:lnTo>
                            <a:cubicBezTo>
                              <a:pt x="7" y="743"/>
                              <a:pt x="18" y="739"/>
                              <a:pt x="25" y="736"/>
                            </a:cubicBezTo>
                            <a:cubicBezTo>
                              <a:pt x="506" y="474"/>
                              <a:pt x="1012" y="270"/>
                              <a:pt x="1536" y="119"/>
                            </a:cubicBezTo>
                            <a:cubicBezTo>
                              <a:pt x="1536" y="79"/>
                              <a:pt x="1539" y="40"/>
                              <a:pt x="1539" y="0"/>
                            </a:cubicBezTo>
                            <a:close/>
                          </a:path>
                        </a:pathLst>
                      </a:custGeom>
                      <a:solidFill>
                        <a:srgbClr val="434343"/>
                      </a:solidFill>
                      <a:ln w="952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  <p:sp>
                    <p:nvSpPr>
                      <p:cNvPr id="715" name="Google Shape;715;p31"/>
                      <p:cNvSpPr/>
                      <p:nvPr/>
                    </p:nvSpPr>
                    <p:spPr>
                      <a:xfrm>
                        <a:off x="4737530" y="2281922"/>
                        <a:ext cx="3315358" cy="634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371" h="16156" extrusionOk="0">
                            <a:moveTo>
                              <a:pt x="84370" y="9834"/>
                            </a:moveTo>
                            <a:cubicBezTo>
                              <a:pt x="84352" y="9834"/>
                              <a:pt x="84335" y="9842"/>
                              <a:pt x="84324" y="9856"/>
                            </a:cubicBezTo>
                            <a:cubicBezTo>
                              <a:pt x="83871" y="10434"/>
                              <a:pt x="83373" y="10976"/>
                              <a:pt x="82834" y="11482"/>
                            </a:cubicBezTo>
                            <a:lnTo>
                              <a:pt x="82834" y="11636"/>
                            </a:lnTo>
                            <a:cubicBezTo>
                              <a:pt x="83391" y="11123"/>
                              <a:pt x="83904" y="10574"/>
                              <a:pt x="84370" y="9985"/>
                            </a:cubicBezTo>
                            <a:lnTo>
                              <a:pt x="84370" y="9834"/>
                            </a:lnTo>
                            <a:close/>
                            <a:moveTo>
                              <a:pt x="2021" y="0"/>
                            </a:moveTo>
                            <a:cubicBezTo>
                              <a:pt x="1339" y="0"/>
                              <a:pt x="660" y="86"/>
                              <a:pt x="4" y="255"/>
                            </a:cubicBezTo>
                            <a:cubicBezTo>
                              <a:pt x="4" y="298"/>
                              <a:pt x="0" y="334"/>
                              <a:pt x="0" y="377"/>
                            </a:cubicBezTo>
                            <a:cubicBezTo>
                              <a:pt x="657" y="201"/>
                              <a:pt x="1339" y="111"/>
                              <a:pt x="2025" y="111"/>
                            </a:cubicBezTo>
                            <a:cubicBezTo>
                              <a:pt x="3234" y="111"/>
                              <a:pt x="4454" y="388"/>
                              <a:pt x="5557" y="940"/>
                            </a:cubicBezTo>
                            <a:cubicBezTo>
                              <a:pt x="6770" y="1547"/>
                              <a:pt x="7832" y="2459"/>
                              <a:pt x="8862" y="3342"/>
                            </a:cubicBezTo>
                            <a:cubicBezTo>
                              <a:pt x="9609" y="3988"/>
                              <a:pt x="10388" y="4652"/>
                              <a:pt x="11216" y="5201"/>
                            </a:cubicBezTo>
                            <a:cubicBezTo>
                              <a:pt x="13482" y="6690"/>
                              <a:pt x="16307" y="7427"/>
                              <a:pt x="19784" y="7427"/>
                            </a:cubicBezTo>
                            <a:cubicBezTo>
                              <a:pt x="20833" y="7427"/>
                              <a:pt x="21938" y="7362"/>
                              <a:pt x="23108" y="7229"/>
                            </a:cubicBezTo>
                            <a:cubicBezTo>
                              <a:pt x="24439" y="7078"/>
                              <a:pt x="25786" y="6859"/>
                              <a:pt x="27088" y="6651"/>
                            </a:cubicBezTo>
                            <a:cubicBezTo>
                              <a:pt x="29497" y="6259"/>
                              <a:pt x="31977" y="5861"/>
                              <a:pt x="34461" y="5861"/>
                            </a:cubicBezTo>
                            <a:lnTo>
                              <a:pt x="34777" y="5861"/>
                            </a:lnTo>
                            <a:cubicBezTo>
                              <a:pt x="34953" y="5840"/>
                              <a:pt x="35129" y="5825"/>
                              <a:pt x="35305" y="5825"/>
                            </a:cubicBezTo>
                            <a:cubicBezTo>
                              <a:pt x="35595" y="5825"/>
                              <a:pt x="35883" y="5858"/>
                              <a:pt x="36173" y="5926"/>
                            </a:cubicBezTo>
                            <a:cubicBezTo>
                              <a:pt x="41485" y="6342"/>
                              <a:pt x="46575" y="8628"/>
                              <a:pt x="51506" y="10847"/>
                            </a:cubicBezTo>
                            <a:cubicBezTo>
                              <a:pt x="53147" y="11587"/>
                              <a:pt x="54845" y="12347"/>
                              <a:pt x="56521" y="13029"/>
                            </a:cubicBezTo>
                            <a:cubicBezTo>
                              <a:pt x="61751" y="15150"/>
                              <a:pt x="66126" y="16156"/>
                              <a:pt x="70189" y="16156"/>
                            </a:cubicBezTo>
                            <a:cubicBezTo>
                              <a:pt x="70544" y="16156"/>
                              <a:pt x="70892" y="16149"/>
                              <a:pt x="71245" y="16134"/>
                            </a:cubicBezTo>
                            <a:cubicBezTo>
                              <a:pt x="75749" y="15937"/>
                              <a:pt x="79805" y="14365"/>
                              <a:pt x="82720" y="11741"/>
                            </a:cubicBezTo>
                            <a:lnTo>
                              <a:pt x="82720" y="11587"/>
                            </a:lnTo>
                            <a:cubicBezTo>
                              <a:pt x="79819" y="14235"/>
                              <a:pt x="75759" y="15826"/>
                              <a:pt x="71237" y="16019"/>
                            </a:cubicBezTo>
                            <a:cubicBezTo>
                              <a:pt x="70889" y="16033"/>
                              <a:pt x="70541" y="16041"/>
                              <a:pt x="70189" y="16041"/>
                            </a:cubicBezTo>
                            <a:cubicBezTo>
                              <a:pt x="66141" y="16041"/>
                              <a:pt x="61776" y="15039"/>
                              <a:pt x="56564" y="12925"/>
                            </a:cubicBezTo>
                            <a:cubicBezTo>
                              <a:pt x="54891" y="12243"/>
                              <a:pt x="53194" y="11482"/>
                              <a:pt x="51553" y="10743"/>
                            </a:cubicBezTo>
                            <a:cubicBezTo>
                              <a:pt x="46303" y="8381"/>
                              <a:pt x="40871" y="5941"/>
                              <a:pt x="35172" y="5757"/>
                            </a:cubicBezTo>
                            <a:cubicBezTo>
                              <a:pt x="34935" y="5750"/>
                              <a:pt x="34698" y="5747"/>
                              <a:pt x="34461" y="5747"/>
                            </a:cubicBezTo>
                            <a:cubicBezTo>
                              <a:pt x="31970" y="5747"/>
                              <a:pt x="29483" y="6148"/>
                              <a:pt x="27071" y="6536"/>
                            </a:cubicBezTo>
                            <a:cubicBezTo>
                              <a:pt x="25771" y="6748"/>
                              <a:pt x="24426" y="6963"/>
                              <a:pt x="23097" y="7114"/>
                            </a:cubicBezTo>
                            <a:cubicBezTo>
                              <a:pt x="21931" y="7247"/>
                              <a:pt x="20829" y="7315"/>
                              <a:pt x="19784" y="7315"/>
                            </a:cubicBezTo>
                            <a:cubicBezTo>
                              <a:pt x="16328" y="7315"/>
                              <a:pt x="13525" y="6582"/>
                              <a:pt x="11281" y="5104"/>
                            </a:cubicBezTo>
                            <a:cubicBezTo>
                              <a:pt x="10456" y="4562"/>
                              <a:pt x="9680" y="3898"/>
                              <a:pt x="8934" y="3256"/>
                            </a:cubicBezTo>
                            <a:cubicBezTo>
                              <a:pt x="7900" y="2369"/>
                              <a:pt x="6831" y="1450"/>
                              <a:pt x="5607" y="837"/>
                            </a:cubicBezTo>
                            <a:cubicBezTo>
                              <a:pt x="4487" y="277"/>
                              <a:pt x="3252" y="0"/>
                              <a:pt x="2021" y="0"/>
                            </a:cubicBezTo>
                            <a:close/>
                          </a:path>
                        </a:pathLst>
                      </a:custGeom>
                      <a:solidFill>
                        <a:srgbClr val="434343"/>
                      </a:solidFill>
                      <a:ln w="952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</p:grpSp>
                <p:sp>
                  <p:nvSpPr>
                    <p:cNvPr id="716" name="Google Shape;716;p31"/>
                    <p:cNvSpPr/>
                    <p:nvPr/>
                  </p:nvSpPr>
                  <p:spPr>
                    <a:xfrm>
                      <a:off x="4921590" y="3223954"/>
                      <a:ext cx="166021" cy="7416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5" h="18873" extrusionOk="0">
                          <a:moveTo>
                            <a:pt x="0" y="0"/>
                          </a:moveTo>
                          <a:lnTo>
                            <a:pt x="0" y="18872"/>
                          </a:lnTo>
                          <a:lnTo>
                            <a:pt x="4225" y="18872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17" name="Google Shape;717;p31"/>
                    <p:cNvSpPr/>
                    <p:nvPr/>
                  </p:nvSpPr>
                  <p:spPr>
                    <a:xfrm>
                      <a:off x="5168405" y="3072588"/>
                      <a:ext cx="166179" cy="8929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2725" extrusionOk="0">
                          <a:moveTo>
                            <a:pt x="1" y="1"/>
                          </a:moveTo>
                          <a:lnTo>
                            <a:pt x="1" y="22724"/>
                          </a:lnTo>
                          <a:lnTo>
                            <a:pt x="4229" y="22724"/>
                          </a:lnTo>
                          <a:lnTo>
                            <a:pt x="4229" y="1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718" name="Google Shape;718;p31"/>
                    <p:cNvSpPr/>
                    <p:nvPr/>
                  </p:nvSpPr>
                  <p:spPr>
                    <a:xfrm>
                      <a:off x="5415377" y="2923933"/>
                      <a:ext cx="166179" cy="10416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6508" extrusionOk="0">
                          <a:moveTo>
                            <a:pt x="1" y="0"/>
                          </a:moveTo>
                          <a:lnTo>
                            <a:pt x="1" y="26507"/>
                          </a:lnTo>
                          <a:lnTo>
                            <a:pt x="4229" y="26507"/>
                          </a:lnTo>
                          <a:lnTo>
                            <a:pt x="4229" y="0"/>
                          </a:lnTo>
                          <a:close/>
                        </a:path>
                      </a:pathLst>
                    </a:custGeom>
                    <a:solidFill>
                      <a:srgbClr val="FFD966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19" name="Google Shape;719;p31"/>
                    <p:cNvSpPr/>
                    <p:nvPr/>
                  </p:nvSpPr>
                  <p:spPr>
                    <a:xfrm>
                      <a:off x="5662310" y="2741719"/>
                      <a:ext cx="166100" cy="12238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7" h="31145" extrusionOk="0">
                          <a:moveTo>
                            <a:pt x="1" y="0"/>
                          </a:moveTo>
                          <a:lnTo>
                            <a:pt x="1" y="31144"/>
                          </a:lnTo>
                          <a:lnTo>
                            <a:pt x="4226" y="31144"/>
                          </a:lnTo>
                          <a:lnTo>
                            <a:pt x="4226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0" name="Google Shape;720;p31"/>
                    <p:cNvSpPr/>
                    <p:nvPr/>
                  </p:nvSpPr>
                  <p:spPr>
                    <a:xfrm>
                      <a:off x="5909282" y="3001659"/>
                      <a:ext cx="166061" cy="9639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4530" extrusionOk="0">
                          <a:moveTo>
                            <a:pt x="1" y="0"/>
                          </a:moveTo>
                          <a:lnTo>
                            <a:pt x="1" y="24529"/>
                          </a:lnTo>
                          <a:lnTo>
                            <a:pt x="4225" y="24529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1" name="Google Shape;721;p31"/>
                    <p:cNvSpPr/>
                    <p:nvPr/>
                  </p:nvSpPr>
                  <p:spPr>
                    <a:xfrm>
                      <a:off x="6156254" y="2640416"/>
                      <a:ext cx="166061" cy="1325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33723" extrusionOk="0">
                          <a:moveTo>
                            <a:pt x="1" y="1"/>
                          </a:moveTo>
                          <a:lnTo>
                            <a:pt x="1" y="33722"/>
                          </a:lnTo>
                          <a:lnTo>
                            <a:pt x="4225" y="33722"/>
                          </a:lnTo>
                          <a:lnTo>
                            <a:pt x="4225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2" name="Google Shape;722;p31"/>
                    <p:cNvSpPr/>
                    <p:nvPr/>
                  </p:nvSpPr>
                  <p:spPr>
                    <a:xfrm>
                      <a:off x="6403226" y="3091489"/>
                      <a:ext cx="166061" cy="874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2244" extrusionOk="0">
                          <a:moveTo>
                            <a:pt x="1" y="0"/>
                          </a:moveTo>
                          <a:lnTo>
                            <a:pt x="1" y="22243"/>
                          </a:lnTo>
                          <a:lnTo>
                            <a:pt x="4225" y="22243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3" name="Google Shape;723;p31"/>
                    <p:cNvSpPr/>
                    <p:nvPr/>
                  </p:nvSpPr>
                  <p:spPr>
                    <a:xfrm>
                      <a:off x="6650080" y="2798266"/>
                      <a:ext cx="166179" cy="11672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9706" extrusionOk="0">
                          <a:moveTo>
                            <a:pt x="0" y="1"/>
                          </a:moveTo>
                          <a:lnTo>
                            <a:pt x="0" y="29705"/>
                          </a:lnTo>
                          <a:lnTo>
                            <a:pt x="4228" y="29705"/>
                          </a:lnTo>
                          <a:lnTo>
                            <a:pt x="4228" y="1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4" name="Google Shape;724;p31"/>
                    <p:cNvSpPr/>
                    <p:nvPr/>
                  </p:nvSpPr>
                  <p:spPr>
                    <a:xfrm>
                      <a:off x="6897013" y="3673574"/>
                      <a:ext cx="166218" cy="292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30" h="7431" extrusionOk="0">
                          <a:moveTo>
                            <a:pt x="1" y="1"/>
                          </a:moveTo>
                          <a:lnTo>
                            <a:pt x="1" y="7430"/>
                          </a:lnTo>
                          <a:lnTo>
                            <a:pt x="4229" y="7430"/>
                          </a:lnTo>
                          <a:lnTo>
                            <a:pt x="4229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5" name="Google Shape;725;p31"/>
                    <p:cNvSpPr/>
                    <p:nvPr/>
                  </p:nvSpPr>
                  <p:spPr>
                    <a:xfrm>
                      <a:off x="7143985" y="2724901"/>
                      <a:ext cx="166061" cy="12406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31573" extrusionOk="0">
                          <a:moveTo>
                            <a:pt x="1" y="1"/>
                          </a:moveTo>
                          <a:lnTo>
                            <a:pt x="1" y="31572"/>
                          </a:lnTo>
                          <a:lnTo>
                            <a:pt x="4225" y="31572"/>
                          </a:lnTo>
                          <a:lnTo>
                            <a:pt x="4225" y="1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6" name="Google Shape;726;p31"/>
                    <p:cNvSpPr/>
                    <p:nvPr/>
                  </p:nvSpPr>
                  <p:spPr>
                    <a:xfrm>
                      <a:off x="7390957" y="2381065"/>
                      <a:ext cx="166061" cy="15844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40323" extrusionOk="0">
                          <a:moveTo>
                            <a:pt x="1" y="0"/>
                          </a:moveTo>
                          <a:lnTo>
                            <a:pt x="1" y="40322"/>
                          </a:lnTo>
                          <a:lnTo>
                            <a:pt x="4225" y="40322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7" name="Google Shape;727;p31"/>
                    <p:cNvSpPr/>
                    <p:nvPr/>
                  </p:nvSpPr>
                  <p:spPr>
                    <a:xfrm>
                      <a:off x="7637929" y="3115184"/>
                      <a:ext cx="166061" cy="850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1641" extrusionOk="0">
                          <a:moveTo>
                            <a:pt x="1" y="0"/>
                          </a:moveTo>
                          <a:lnTo>
                            <a:pt x="1" y="21640"/>
                          </a:lnTo>
                          <a:lnTo>
                            <a:pt x="4225" y="21640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</p:grpSp>
            <p:grpSp>
              <p:nvGrpSpPr>
                <p:cNvPr id="728" name="Google Shape;728;p31"/>
                <p:cNvGrpSpPr/>
                <p:nvPr/>
              </p:nvGrpSpPr>
              <p:grpSpPr>
                <a:xfrm>
                  <a:off x="7016061" y="2780271"/>
                  <a:ext cx="1406563" cy="3498191"/>
                  <a:chOff x="5262046" y="2234728"/>
                  <a:chExt cx="1054922" cy="2623643"/>
                </a:xfrm>
              </p:grpSpPr>
              <p:sp>
                <p:nvSpPr>
                  <p:cNvPr id="729" name="Google Shape;729;p31"/>
                  <p:cNvSpPr/>
                  <p:nvPr/>
                </p:nvSpPr>
                <p:spPr>
                  <a:xfrm>
                    <a:off x="6104070" y="2510819"/>
                    <a:ext cx="54895" cy="4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7" h="102" extrusionOk="0">
                        <a:moveTo>
                          <a:pt x="529" y="0"/>
                        </a:moveTo>
                        <a:cubicBezTo>
                          <a:pt x="353" y="0"/>
                          <a:pt x="177" y="15"/>
                          <a:pt x="1" y="36"/>
                        </a:cubicBezTo>
                        <a:cubicBezTo>
                          <a:pt x="134" y="40"/>
                          <a:pt x="263" y="43"/>
                          <a:pt x="393" y="47"/>
                        </a:cubicBezTo>
                        <a:cubicBezTo>
                          <a:pt x="729" y="58"/>
                          <a:pt x="1064" y="76"/>
                          <a:pt x="1397" y="101"/>
                        </a:cubicBezTo>
                        <a:cubicBezTo>
                          <a:pt x="1107" y="33"/>
                          <a:pt x="819" y="0"/>
                          <a:pt x="529" y="0"/>
                        </a:cubicBezTo>
                        <a:close/>
                      </a:path>
                    </a:pathLst>
                  </a:custGeom>
                  <a:solidFill>
                    <a:srgbClr val="C2D6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0" name="Google Shape;730;p31"/>
                  <p:cNvSpPr/>
                  <p:nvPr/>
                </p:nvSpPr>
                <p:spPr>
                  <a:xfrm>
                    <a:off x="6266871" y="2618410"/>
                    <a:ext cx="157" cy="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" h="6" extrusionOk="0">
                        <a:moveTo>
                          <a:pt x="0" y="1"/>
                        </a:moveTo>
                        <a:cubicBezTo>
                          <a:pt x="0" y="5"/>
                          <a:pt x="4" y="5"/>
                          <a:pt x="4" y="5"/>
                        </a:cubicBezTo>
                        <a:cubicBezTo>
                          <a:pt x="4" y="5"/>
                          <a:pt x="0" y="5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99BDF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1" name="Google Shape;731;p31"/>
                  <p:cNvSpPr/>
                  <p:nvPr/>
                </p:nvSpPr>
                <p:spPr>
                  <a:xfrm>
                    <a:off x="5977067" y="2638333"/>
                    <a:ext cx="3340" cy="49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68" extrusionOk="0">
                        <a:moveTo>
                          <a:pt x="42" y="0"/>
                        </a:moveTo>
                        <a:cubicBezTo>
                          <a:pt x="9" y="244"/>
                          <a:pt x="1" y="487"/>
                          <a:pt x="15" y="728"/>
                        </a:cubicBezTo>
                        <a:lnTo>
                          <a:pt x="15" y="728"/>
                        </a:lnTo>
                        <a:cubicBezTo>
                          <a:pt x="2" y="487"/>
                          <a:pt x="11" y="243"/>
                          <a:pt x="45" y="0"/>
                        </a:cubicBezTo>
                        <a:close/>
                        <a:moveTo>
                          <a:pt x="15" y="728"/>
                        </a:moveTo>
                        <a:lnTo>
                          <a:pt x="15" y="728"/>
                        </a:lnTo>
                        <a:cubicBezTo>
                          <a:pt x="26" y="910"/>
                          <a:pt x="49" y="1091"/>
                          <a:pt x="85" y="1267"/>
                        </a:cubicBezTo>
                        <a:cubicBezTo>
                          <a:pt x="75" y="1213"/>
                          <a:pt x="63" y="1156"/>
                          <a:pt x="56" y="1099"/>
                        </a:cubicBezTo>
                        <a:cubicBezTo>
                          <a:pt x="37" y="976"/>
                          <a:pt x="23" y="852"/>
                          <a:pt x="15" y="728"/>
                        </a:cubicBezTo>
                        <a:close/>
                      </a:path>
                    </a:pathLst>
                  </a:custGeom>
                  <a:solidFill>
                    <a:srgbClr val="E6EFF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2" name="Google Shape;732;p31"/>
                  <p:cNvSpPr/>
                  <p:nvPr/>
                </p:nvSpPr>
                <p:spPr>
                  <a:xfrm>
                    <a:off x="5988698" y="2715077"/>
                    <a:ext cx="39099" cy="54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" h="1382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220" y="527"/>
                          <a:pt x="557" y="1001"/>
                          <a:pt x="995" y="1382"/>
                        </a:cubicBezTo>
                        <a:cubicBezTo>
                          <a:pt x="561" y="1001"/>
                          <a:pt x="220" y="524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E6EFF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3" name="Google Shape;733;p31"/>
                  <p:cNvSpPr/>
                  <p:nvPr/>
                </p:nvSpPr>
                <p:spPr>
                  <a:xfrm>
                    <a:off x="5965592" y="2784355"/>
                    <a:ext cx="125548" cy="256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5" h="6533" extrusionOk="0">
                        <a:moveTo>
                          <a:pt x="2729" y="0"/>
                        </a:moveTo>
                        <a:cubicBezTo>
                          <a:pt x="2573" y="0"/>
                          <a:pt x="2423" y="83"/>
                          <a:pt x="2344" y="229"/>
                        </a:cubicBezTo>
                        <a:cubicBezTo>
                          <a:pt x="1838" y="1169"/>
                          <a:pt x="1414" y="2139"/>
                          <a:pt x="1001" y="3115"/>
                        </a:cubicBezTo>
                        <a:cubicBezTo>
                          <a:pt x="804" y="3606"/>
                          <a:pt x="600" y="4091"/>
                          <a:pt x="417" y="4590"/>
                        </a:cubicBezTo>
                        <a:lnTo>
                          <a:pt x="137" y="5329"/>
                        </a:lnTo>
                        <a:cubicBezTo>
                          <a:pt x="44" y="5577"/>
                          <a:pt x="0" y="5843"/>
                          <a:pt x="173" y="6187"/>
                        </a:cubicBezTo>
                        <a:cubicBezTo>
                          <a:pt x="284" y="6404"/>
                          <a:pt x="505" y="6533"/>
                          <a:pt x="736" y="6533"/>
                        </a:cubicBezTo>
                        <a:cubicBezTo>
                          <a:pt x="819" y="6533"/>
                          <a:pt x="903" y="6516"/>
                          <a:pt x="983" y="6481"/>
                        </a:cubicBezTo>
                        <a:cubicBezTo>
                          <a:pt x="1339" y="6330"/>
                          <a:pt x="1475" y="6101"/>
                          <a:pt x="1561" y="5850"/>
                        </a:cubicBezTo>
                        <a:lnTo>
                          <a:pt x="1823" y="5103"/>
                        </a:lnTo>
                        <a:cubicBezTo>
                          <a:pt x="2007" y="4604"/>
                          <a:pt x="2161" y="4098"/>
                          <a:pt x="2326" y="3595"/>
                        </a:cubicBezTo>
                        <a:cubicBezTo>
                          <a:pt x="2638" y="2587"/>
                          <a:pt x="2936" y="1571"/>
                          <a:pt x="3155" y="523"/>
                        </a:cubicBezTo>
                        <a:cubicBezTo>
                          <a:pt x="3195" y="340"/>
                          <a:pt x="3108" y="146"/>
                          <a:pt x="2936" y="53"/>
                        </a:cubicBezTo>
                        <a:cubicBezTo>
                          <a:pt x="2870" y="17"/>
                          <a:pt x="2799" y="0"/>
                          <a:pt x="2729" y="0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4" name="Google Shape;734;p31"/>
                  <p:cNvSpPr/>
                  <p:nvPr/>
                </p:nvSpPr>
                <p:spPr>
                  <a:xfrm>
                    <a:off x="5288021" y="2719557"/>
                    <a:ext cx="227950" cy="30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1" h="7847" extrusionOk="0">
                        <a:moveTo>
                          <a:pt x="2024" y="1"/>
                        </a:moveTo>
                        <a:cubicBezTo>
                          <a:pt x="1928" y="130"/>
                          <a:pt x="1863" y="223"/>
                          <a:pt x="1788" y="331"/>
                        </a:cubicBezTo>
                        <a:cubicBezTo>
                          <a:pt x="1716" y="438"/>
                          <a:pt x="1648" y="543"/>
                          <a:pt x="1579" y="650"/>
                        </a:cubicBezTo>
                        <a:cubicBezTo>
                          <a:pt x="1446" y="866"/>
                          <a:pt x="1321" y="1081"/>
                          <a:pt x="1203" y="1303"/>
                        </a:cubicBezTo>
                        <a:cubicBezTo>
                          <a:pt x="966" y="1745"/>
                          <a:pt x="761" y="2204"/>
                          <a:pt x="582" y="2678"/>
                        </a:cubicBezTo>
                        <a:cubicBezTo>
                          <a:pt x="227" y="3626"/>
                          <a:pt x="0" y="4652"/>
                          <a:pt x="15" y="5718"/>
                        </a:cubicBezTo>
                        <a:cubicBezTo>
                          <a:pt x="15" y="5822"/>
                          <a:pt x="18" y="6049"/>
                          <a:pt x="68" y="6256"/>
                        </a:cubicBezTo>
                        <a:cubicBezTo>
                          <a:pt x="115" y="6465"/>
                          <a:pt x="205" y="6680"/>
                          <a:pt x="330" y="6864"/>
                        </a:cubicBezTo>
                        <a:cubicBezTo>
                          <a:pt x="585" y="7240"/>
                          <a:pt x="933" y="7452"/>
                          <a:pt x="1235" y="7578"/>
                        </a:cubicBezTo>
                        <a:cubicBezTo>
                          <a:pt x="1544" y="7707"/>
                          <a:pt x="1831" y="7768"/>
                          <a:pt x="2104" y="7804"/>
                        </a:cubicBezTo>
                        <a:cubicBezTo>
                          <a:pt x="2380" y="7840"/>
                          <a:pt x="2642" y="7847"/>
                          <a:pt x="2901" y="7847"/>
                        </a:cubicBezTo>
                        <a:cubicBezTo>
                          <a:pt x="3927" y="7822"/>
                          <a:pt x="4860" y="7628"/>
                          <a:pt x="5800" y="7341"/>
                        </a:cubicBezTo>
                        <a:lnTo>
                          <a:pt x="5603" y="6397"/>
                        </a:lnTo>
                        <a:cubicBezTo>
                          <a:pt x="5166" y="6423"/>
                          <a:pt x="4720" y="6442"/>
                          <a:pt x="4281" y="6442"/>
                        </a:cubicBezTo>
                        <a:cubicBezTo>
                          <a:pt x="3831" y="6442"/>
                          <a:pt x="3389" y="6422"/>
                          <a:pt x="2972" y="6372"/>
                        </a:cubicBezTo>
                        <a:cubicBezTo>
                          <a:pt x="2563" y="6325"/>
                          <a:pt x="2161" y="6225"/>
                          <a:pt x="1928" y="6092"/>
                        </a:cubicBezTo>
                        <a:cubicBezTo>
                          <a:pt x="1809" y="6024"/>
                          <a:pt x="1763" y="5959"/>
                          <a:pt x="1769" y="5938"/>
                        </a:cubicBezTo>
                        <a:lnTo>
                          <a:pt x="1773" y="5905"/>
                        </a:lnTo>
                        <a:lnTo>
                          <a:pt x="1784" y="5754"/>
                        </a:lnTo>
                        <a:cubicBezTo>
                          <a:pt x="1834" y="4961"/>
                          <a:pt x="2061" y="4157"/>
                          <a:pt x="2376" y="3382"/>
                        </a:cubicBezTo>
                        <a:cubicBezTo>
                          <a:pt x="2538" y="2991"/>
                          <a:pt x="2728" y="2610"/>
                          <a:pt x="2929" y="2237"/>
                        </a:cubicBezTo>
                        <a:cubicBezTo>
                          <a:pt x="3030" y="2050"/>
                          <a:pt x="3137" y="1863"/>
                          <a:pt x="3249" y="1684"/>
                        </a:cubicBezTo>
                        <a:lnTo>
                          <a:pt x="3417" y="1419"/>
                        </a:lnTo>
                        <a:cubicBezTo>
                          <a:pt x="3471" y="1336"/>
                          <a:pt x="3539" y="1235"/>
                          <a:pt x="3578" y="1178"/>
                        </a:cubicBezTo>
                        <a:lnTo>
                          <a:pt x="202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5" name="Google Shape;735;p31"/>
                  <p:cNvSpPr/>
                  <p:nvPr/>
                </p:nvSpPr>
                <p:spPr>
                  <a:xfrm>
                    <a:off x="5297766" y="2639787"/>
                    <a:ext cx="193528" cy="1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5" h="5068" extrusionOk="0">
                        <a:moveTo>
                          <a:pt x="2971" y="1"/>
                        </a:moveTo>
                        <a:cubicBezTo>
                          <a:pt x="2873" y="1"/>
                          <a:pt x="2766" y="14"/>
                          <a:pt x="2649" y="43"/>
                        </a:cubicBezTo>
                        <a:cubicBezTo>
                          <a:pt x="1863" y="236"/>
                          <a:pt x="0" y="3338"/>
                          <a:pt x="0" y="3338"/>
                        </a:cubicBezTo>
                        <a:lnTo>
                          <a:pt x="4174" y="5067"/>
                        </a:lnTo>
                        <a:cubicBezTo>
                          <a:pt x="4174" y="5067"/>
                          <a:pt x="4924" y="2705"/>
                          <a:pt x="4454" y="1761"/>
                        </a:cubicBezTo>
                        <a:cubicBezTo>
                          <a:pt x="4017" y="883"/>
                          <a:pt x="3772" y="1"/>
                          <a:pt x="2971" y="1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6" name="Google Shape;736;p31"/>
                  <p:cNvSpPr/>
                  <p:nvPr/>
                </p:nvSpPr>
                <p:spPr>
                  <a:xfrm>
                    <a:off x="5488310" y="2958906"/>
                    <a:ext cx="102442" cy="63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7" h="1605" extrusionOk="0">
                        <a:moveTo>
                          <a:pt x="2606" y="1"/>
                        </a:moveTo>
                        <a:lnTo>
                          <a:pt x="696" y="202"/>
                        </a:lnTo>
                        <a:lnTo>
                          <a:pt x="0" y="765"/>
                        </a:lnTo>
                        <a:cubicBezTo>
                          <a:pt x="312" y="1494"/>
                          <a:pt x="1533" y="1605"/>
                          <a:pt x="1533" y="1605"/>
                        </a:cubicBezTo>
                        <a:lnTo>
                          <a:pt x="2606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7" name="Google Shape;737;p31"/>
                  <p:cNvSpPr/>
                  <p:nvPr/>
                </p:nvSpPr>
                <p:spPr>
                  <a:xfrm>
                    <a:off x="5548510" y="2958906"/>
                    <a:ext cx="95801" cy="96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8" h="2445" extrusionOk="0">
                        <a:moveTo>
                          <a:pt x="1074" y="1"/>
                        </a:moveTo>
                        <a:lnTo>
                          <a:pt x="1" y="1605"/>
                        </a:lnTo>
                        <a:lnTo>
                          <a:pt x="970" y="2445"/>
                        </a:lnTo>
                        <a:lnTo>
                          <a:pt x="2438" y="851"/>
                        </a:lnTo>
                        <a:lnTo>
                          <a:pt x="107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8" name="Google Shape;738;p31"/>
                  <p:cNvSpPr/>
                  <p:nvPr/>
                </p:nvSpPr>
                <p:spPr>
                  <a:xfrm>
                    <a:off x="5395494" y="4767365"/>
                    <a:ext cx="39099" cy="18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" h="482" extrusionOk="0">
                        <a:moveTo>
                          <a:pt x="796" y="88"/>
                        </a:moveTo>
                        <a:cubicBezTo>
                          <a:pt x="818" y="88"/>
                          <a:pt x="836" y="91"/>
                          <a:pt x="851" y="98"/>
                        </a:cubicBezTo>
                        <a:cubicBezTo>
                          <a:pt x="865" y="105"/>
                          <a:pt x="883" y="119"/>
                          <a:pt x="890" y="159"/>
                        </a:cubicBezTo>
                        <a:cubicBezTo>
                          <a:pt x="901" y="227"/>
                          <a:pt x="887" y="281"/>
                          <a:pt x="843" y="316"/>
                        </a:cubicBezTo>
                        <a:cubicBezTo>
                          <a:pt x="789" y="368"/>
                          <a:pt x="685" y="393"/>
                          <a:pt x="545" y="393"/>
                        </a:cubicBezTo>
                        <a:cubicBezTo>
                          <a:pt x="438" y="393"/>
                          <a:pt x="310" y="378"/>
                          <a:pt x="166" y="349"/>
                        </a:cubicBezTo>
                        <a:cubicBezTo>
                          <a:pt x="372" y="227"/>
                          <a:pt x="650" y="88"/>
                          <a:pt x="796" y="88"/>
                        </a:cubicBezTo>
                        <a:close/>
                        <a:moveTo>
                          <a:pt x="792" y="1"/>
                        </a:moveTo>
                        <a:cubicBezTo>
                          <a:pt x="533" y="1"/>
                          <a:pt x="82" y="297"/>
                          <a:pt x="25" y="334"/>
                        </a:cubicBezTo>
                        <a:cubicBezTo>
                          <a:pt x="11" y="342"/>
                          <a:pt x="0" y="359"/>
                          <a:pt x="4" y="378"/>
                        </a:cubicBezTo>
                        <a:cubicBezTo>
                          <a:pt x="7" y="396"/>
                          <a:pt x="22" y="410"/>
                          <a:pt x="40" y="414"/>
                        </a:cubicBezTo>
                        <a:cubicBezTo>
                          <a:pt x="172" y="446"/>
                          <a:pt x="366" y="482"/>
                          <a:pt x="542" y="482"/>
                        </a:cubicBezTo>
                        <a:cubicBezTo>
                          <a:pt x="689" y="482"/>
                          <a:pt x="825" y="457"/>
                          <a:pt x="905" y="385"/>
                        </a:cubicBezTo>
                        <a:cubicBezTo>
                          <a:pt x="969" y="328"/>
                          <a:pt x="994" y="245"/>
                          <a:pt x="980" y="144"/>
                        </a:cubicBezTo>
                        <a:cubicBezTo>
                          <a:pt x="969" y="69"/>
                          <a:pt x="923" y="33"/>
                          <a:pt x="887" y="19"/>
                        </a:cubicBezTo>
                        <a:cubicBezTo>
                          <a:pt x="860" y="7"/>
                          <a:pt x="828" y="1"/>
                          <a:pt x="792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9" name="Google Shape;739;p31"/>
                  <p:cNvSpPr/>
                  <p:nvPr/>
                </p:nvSpPr>
                <p:spPr>
                  <a:xfrm>
                    <a:off x="5395612" y="4749799"/>
                    <a:ext cx="23341" cy="33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4" h="865" extrusionOk="0">
                        <a:moveTo>
                          <a:pt x="385" y="92"/>
                        </a:moveTo>
                        <a:cubicBezTo>
                          <a:pt x="446" y="100"/>
                          <a:pt x="456" y="125"/>
                          <a:pt x="461" y="147"/>
                        </a:cubicBezTo>
                        <a:cubicBezTo>
                          <a:pt x="489" y="279"/>
                          <a:pt x="274" y="588"/>
                          <a:pt x="94" y="731"/>
                        </a:cubicBezTo>
                        <a:cubicBezTo>
                          <a:pt x="101" y="548"/>
                          <a:pt x="144" y="240"/>
                          <a:pt x="267" y="132"/>
                        </a:cubicBezTo>
                        <a:cubicBezTo>
                          <a:pt x="295" y="103"/>
                          <a:pt x="327" y="92"/>
                          <a:pt x="367" y="92"/>
                        </a:cubicBezTo>
                        <a:close/>
                        <a:moveTo>
                          <a:pt x="361" y="0"/>
                        </a:moveTo>
                        <a:cubicBezTo>
                          <a:pt x="303" y="0"/>
                          <a:pt x="250" y="22"/>
                          <a:pt x="206" y="64"/>
                        </a:cubicBezTo>
                        <a:cubicBezTo>
                          <a:pt x="1" y="246"/>
                          <a:pt x="1" y="796"/>
                          <a:pt x="1" y="818"/>
                        </a:cubicBezTo>
                        <a:cubicBezTo>
                          <a:pt x="1" y="836"/>
                          <a:pt x="12" y="849"/>
                          <a:pt x="22" y="857"/>
                        </a:cubicBezTo>
                        <a:cubicBezTo>
                          <a:pt x="30" y="861"/>
                          <a:pt x="37" y="864"/>
                          <a:pt x="47" y="864"/>
                        </a:cubicBezTo>
                        <a:cubicBezTo>
                          <a:pt x="55" y="864"/>
                          <a:pt x="62" y="861"/>
                          <a:pt x="69" y="857"/>
                        </a:cubicBezTo>
                        <a:cubicBezTo>
                          <a:pt x="249" y="756"/>
                          <a:pt x="593" y="344"/>
                          <a:pt x="550" y="128"/>
                        </a:cubicBezTo>
                        <a:cubicBezTo>
                          <a:pt x="542" y="89"/>
                          <a:pt x="511" y="17"/>
                          <a:pt x="396" y="3"/>
                        </a:cubicBezTo>
                        <a:cubicBezTo>
                          <a:pt x="384" y="1"/>
                          <a:pt x="373" y="0"/>
                          <a:pt x="3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0" name="Google Shape;740;p31"/>
                  <p:cNvSpPr/>
                  <p:nvPr/>
                </p:nvSpPr>
                <p:spPr>
                  <a:xfrm>
                    <a:off x="5732413" y="4767404"/>
                    <a:ext cx="46722" cy="1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9" h="485" extrusionOk="0">
                        <a:moveTo>
                          <a:pt x="977" y="88"/>
                        </a:moveTo>
                        <a:cubicBezTo>
                          <a:pt x="1011" y="88"/>
                          <a:pt x="1039" y="93"/>
                          <a:pt x="1060" y="104"/>
                        </a:cubicBezTo>
                        <a:cubicBezTo>
                          <a:pt x="1081" y="115"/>
                          <a:pt x="1089" y="129"/>
                          <a:pt x="1092" y="154"/>
                        </a:cubicBezTo>
                        <a:cubicBezTo>
                          <a:pt x="1099" y="215"/>
                          <a:pt x="1081" y="262"/>
                          <a:pt x="1042" y="298"/>
                        </a:cubicBezTo>
                        <a:cubicBezTo>
                          <a:pt x="973" y="361"/>
                          <a:pt x="830" y="392"/>
                          <a:pt x="634" y="392"/>
                        </a:cubicBezTo>
                        <a:cubicBezTo>
                          <a:pt x="506" y="392"/>
                          <a:pt x="356" y="378"/>
                          <a:pt x="188" y="352"/>
                        </a:cubicBezTo>
                        <a:cubicBezTo>
                          <a:pt x="449" y="225"/>
                          <a:pt x="798" y="88"/>
                          <a:pt x="977" y="88"/>
                        </a:cubicBezTo>
                        <a:close/>
                        <a:moveTo>
                          <a:pt x="979" y="0"/>
                        </a:moveTo>
                        <a:cubicBezTo>
                          <a:pt x="673" y="0"/>
                          <a:pt x="100" y="293"/>
                          <a:pt x="26" y="330"/>
                        </a:cubicBezTo>
                        <a:cubicBezTo>
                          <a:pt x="12" y="341"/>
                          <a:pt x="1" y="358"/>
                          <a:pt x="4" y="377"/>
                        </a:cubicBezTo>
                        <a:cubicBezTo>
                          <a:pt x="4" y="395"/>
                          <a:pt x="19" y="409"/>
                          <a:pt x="40" y="416"/>
                        </a:cubicBezTo>
                        <a:cubicBezTo>
                          <a:pt x="202" y="449"/>
                          <a:pt x="428" y="484"/>
                          <a:pt x="640" y="484"/>
                        </a:cubicBezTo>
                        <a:cubicBezTo>
                          <a:pt x="830" y="484"/>
                          <a:pt x="1003" y="452"/>
                          <a:pt x="1103" y="366"/>
                        </a:cubicBezTo>
                        <a:cubicBezTo>
                          <a:pt x="1164" y="308"/>
                          <a:pt x="1189" y="237"/>
                          <a:pt x="1182" y="143"/>
                        </a:cubicBezTo>
                        <a:cubicBezTo>
                          <a:pt x="1175" y="93"/>
                          <a:pt x="1150" y="50"/>
                          <a:pt x="1103" y="25"/>
                        </a:cubicBezTo>
                        <a:cubicBezTo>
                          <a:pt x="1070" y="8"/>
                          <a:pt x="1028" y="0"/>
                          <a:pt x="97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1" name="Google Shape;741;p31"/>
                  <p:cNvSpPr/>
                  <p:nvPr/>
                </p:nvSpPr>
                <p:spPr>
                  <a:xfrm>
                    <a:off x="5732413" y="4749799"/>
                    <a:ext cx="29118" cy="33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1" h="865" extrusionOk="0">
                        <a:moveTo>
                          <a:pt x="525" y="92"/>
                        </a:moveTo>
                        <a:cubicBezTo>
                          <a:pt x="607" y="100"/>
                          <a:pt x="612" y="135"/>
                          <a:pt x="615" y="147"/>
                        </a:cubicBezTo>
                        <a:cubicBezTo>
                          <a:pt x="637" y="276"/>
                          <a:pt x="332" y="599"/>
                          <a:pt x="102" y="738"/>
                        </a:cubicBezTo>
                        <a:cubicBezTo>
                          <a:pt x="123" y="588"/>
                          <a:pt x="184" y="279"/>
                          <a:pt x="342" y="150"/>
                        </a:cubicBezTo>
                        <a:cubicBezTo>
                          <a:pt x="389" y="110"/>
                          <a:pt x="439" y="92"/>
                          <a:pt x="496" y="92"/>
                        </a:cubicBezTo>
                        <a:close/>
                        <a:moveTo>
                          <a:pt x="496" y="1"/>
                        </a:moveTo>
                        <a:cubicBezTo>
                          <a:pt x="420" y="1"/>
                          <a:pt x="347" y="29"/>
                          <a:pt x="284" y="82"/>
                        </a:cubicBezTo>
                        <a:cubicBezTo>
                          <a:pt x="44" y="279"/>
                          <a:pt x="4" y="793"/>
                          <a:pt x="4" y="814"/>
                        </a:cubicBezTo>
                        <a:cubicBezTo>
                          <a:pt x="1" y="832"/>
                          <a:pt x="9" y="846"/>
                          <a:pt x="22" y="857"/>
                        </a:cubicBezTo>
                        <a:cubicBezTo>
                          <a:pt x="30" y="861"/>
                          <a:pt x="40" y="864"/>
                          <a:pt x="47" y="864"/>
                        </a:cubicBezTo>
                        <a:cubicBezTo>
                          <a:pt x="55" y="864"/>
                          <a:pt x="62" y="861"/>
                          <a:pt x="65" y="861"/>
                        </a:cubicBezTo>
                        <a:cubicBezTo>
                          <a:pt x="299" y="753"/>
                          <a:pt x="741" y="351"/>
                          <a:pt x="705" y="132"/>
                        </a:cubicBezTo>
                        <a:cubicBezTo>
                          <a:pt x="693" y="78"/>
                          <a:pt x="658" y="14"/>
                          <a:pt x="532" y="3"/>
                        </a:cubicBezTo>
                        <a:cubicBezTo>
                          <a:pt x="520" y="1"/>
                          <a:pt x="508" y="1"/>
                          <a:pt x="49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2" name="Google Shape;742;p31"/>
                  <p:cNvSpPr/>
                  <p:nvPr/>
                </p:nvSpPr>
                <p:spPr>
                  <a:xfrm>
                    <a:off x="5530867" y="2460324"/>
                    <a:ext cx="185944" cy="209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2" h="5324" extrusionOk="0">
                        <a:moveTo>
                          <a:pt x="44" y="1"/>
                        </a:moveTo>
                        <a:lnTo>
                          <a:pt x="44" y="1"/>
                        </a:lnTo>
                        <a:cubicBezTo>
                          <a:pt x="274" y="1131"/>
                          <a:pt x="787" y="3421"/>
                          <a:pt x="1" y="4179"/>
                        </a:cubicBezTo>
                        <a:cubicBezTo>
                          <a:pt x="1" y="4179"/>
                          <a:pt x="320" y="5324"/>
                          <a:pt x="2420" y="5324"/>
                        </a:cubicBezTo>
                        <a:cubicBezTo>
                          <a:pt x="4732" y="5324"/>
                          <a:pt x="3518" y="4179"/>
                          <a:pt x="3518" y="4179"/>
                        </a:cubicBezTo>
                        <a:cubicBezTo>
                          <a:pt x="2255" y="3877"/>
                          <a:pt x="2280" y="2940"/>
                          <a:pt x="2496" y="2061"/>
                        </a:cubicBezTo>
                        <a:lnTo>
                          <a:pt x="4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3" name="Google Shape;743;p31"/>
                  <p:cNvSpPr/>
                  <p:nvPr/>
                </p:nvSpPr>
                <p:spPr>
                  <a:xfrm>
                    <a:off x="5716066" y="2364954"/>
                    <a:ext cx="35444" cy="16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" h="414" extrusionOk="0">
                        <a:moveTo>
                          <a:pt x="668" y="0"/>
                        </a:moveTo>
                        <a:cubicBezTo>
                          <a:pt x="514" y="0"/>
                          <a:pt x="268" y="41"/>
                          <a:pt x="37" y="256"/>
                        </a:cubicBezTo>
                        <a:cubicBezTo>
                          <a:pt x="1" y="291"/>
                          <a:pt x="1" y="349"/>
                          <a:pt x="33" y="385"/>
                        </a:cubicBezTo>
                        <a:cubicBezTo>
                          <a:pt x="51" y="403"/>
                          <a:pt x="76" y="414"/>
                          <a:pt x="102" y="414"/>
                        </a:cubicBezTo>
                        <a:cubicBezTo>
                          <a:pt x="123" y="414"/>
                          <a:pt x="145" y="407"/>
                          <a:pt x="162" y="389"/>
                        </a:cubicBezTo>
                        <a:cubicBezTo>
                          <a:pt x="349" y="213"/>
                          <a:pt x="548" y="181"/>
                          <a:pt x="669" y="181"/>
                        </a:cubicBezTo>
                        <a:cubicBezTo>
                          <a:pt x="733" y="181"/>
                          <a:pt x="774" y="190"/>
                          <a:pt x="780" y="192"/>
                        </a:cubicBezTo>
                        <a:cubicBezTo>
                          <a:pt x="786" y="193"/>
                          <a:pt x="793" y="194"/>
                          <a:pt x="800" y="194"/>
                        </a:cubicBezTo>
                        <a:cubicBezTo>
                          <a:pt x="842" y="194"/>
                          <a:pt x="879" y="167"/>
                          <a:pt x="891" y="127"/>
                        </a:cubicBezTo>
                        <a:cubicBezTo>
                          <a:pt x="902" y="76"/>
                          <a:pt x="873" y="26"/>
                          <a:pt x="823" y="16"/>
                        </a:cubicBezTo>
                        <a:cubicBezTo>
                          <a:pt x="817" y="14"/>
                          <a:pt x="758" y="0"/>
                          <a:pt x="668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4" name="Google Shape;744;p31"/>
                  <p:cNvSpPr/>
                  <p:nvPr/>
                </p:nvSpPr>
                <p:spPr>
                  <a:xfrm>
                    <a:off x="5721292" y="2426884"/>
                    <a:ext cx="21887" cy="447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" h="1139" extrusionOk="0">
                        <a:moveTo>
                          <a:pt x="244" y="1"/>
                        </a:moveTo>
                        <a:lnTo>
                          <a:pt x="0" y="1056"/>
                        </a:lnTo>
                        <a:cubicBezTo>
                          <a:pt x="0" y="1056"/>
                          <a:pt x="159" y="1139"/>
                          <a:pt x="336" y="1139"/>
                        </a:cubicBezTo>
                        <a:cubicBezTo>
                          <a:pt x="410" y="1139"/>
                          <a:pt x="487" y="1125"/>
                          <a:pt x="557" y="1084"/>
                        </a:cubicBezTo>
                        <a:cubicBezTo>
                          <a:pt x="348" y="705"/>
                          <a:pt x="244" y="1"/>
                          <a:pt x="244" y="1"/>
                        </a:cubicBezTo>
                        <a:close/>
                      </a:path>
                    </a:pathLst>
                  </a:custGeom>
                  <a:solidFill>
                    <a:srgbClr val="DE575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5" name="Google Shape;745;p31"/>
                  <p:cNvSpPr/>
                  <p:nvPr/>
                </p:nvSpPr>
                <p:spPr>
                  <a:xfrm>
                    <a:off x="5726637" y="2406332"/>
                    <a:ext cx="16543" cy="21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" h="552" extrusionOk="0">
                        <a:moveTo>
                          <a:pt x="248" y="1"/>
                        </a:moveTo>
                        <a:cubicBezTo>
                          <a:pt x="159" y="1"/>
                          <a:pt x="66" y="99"/>
                          <a:pt x="33" y="233"/>
                        </a:cubicBezTo>
                        <a:cubicBezTo>
                          <a:pt x="1" y="384"/>
                          <a:pt x="51" y="524"/>
                          <a:pt x="148" y="549"/>
                        </a:cubicBezTo>
                        <a:cubicBezTo>
                          <a:pt x="156" y="551"/>
                          <a:pt x="165" y="552"/>
                          <a:pt x="174" y="552"/>
                        </a:cubicBezTo>
                        <a:cubicBezTo>
                          <a:pt x="264" y="552"/>
                          <a:pt x="356" y="453"/>
                          <a:pt x="388" y="320"/>
                        </a:cubicBezTo>
                        <a:cubicBezTo>
                          <a:pt x="421" y="169"/>
                          <a:pt x="371" y="28"/>
                          <a:pt x="274" y="3"/>
                        </a:cubicBezTo>
                        <a:cubicBezTo>
                          <a:pt x="265" y="2"/>
                          <a:pt x="257" y="1"/>
                          <a:pt x="248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6" name="Google Shape;746;p31"/>
                  <p:cNvSpPr/>
                  <p:nvPr/>
                </p:nvSpPr>
                <p:spPr>
                  <a:xfrm>
                    <a:off x="5735557" y="2405743"/>
                    <a:ext cx="15129" cy="4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112" extrusionOk="0">
                        <a:moveTo>
                          <a:pt x="384" y="0"/>
                        </a:moveTo>
                        <a:lnTo>
                          <a:pt x="0" y="18"/>
                        </a:lnTo>
                        <a:cubicBezTo>
                          <a:pt x="43" y="88"/>
                          <a:pt x="97" y="111"/>
                          <a:pt x="151" y="111"/>
                        </a:cubicBezTo>
                        <a:cubicBezTo>
                          <a:pt x="268" y="111"/>
                          <a:pt x="384" y="0"/>
                          <a:pt x="384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7" name="Google Shape;747;p31"/>
                  <p:cNvSpPr/>
                  <p:nvPr/>
                </p:nvSpPr>
                <p:spPr>
                  <a:xfrm>
                    <a:off x="5651897" y="4608414"/>
                    <a:ext cx="78865" cy="173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" h="4416" extrusionOk="0">
                        <a:moveTo>
                          <a:pt x="101" y="1"/>
                        </a:moveTo>
                        <a:lnTo>
                          <a:pt x="1" y="4416"/>
                        </a:lnTo>
                        <a:lnTo>
                          <a:pt x="1907" y="4416"/>
                        </a:lnTo>
                        <a:lnTo>
                          <a:pt x="2007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8" name="Google Shape;748;p31"/>
                  <p:cNvSpPr/>
                  <p:nvPr/>
                </p:nvSpPr>
                <p:spPr>
                  <a:xfrm>
                    <a:off x="5311559" y="4608414"/>
                    <a:ext cx="97923" cy="173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2" h="4416" extrusionOk="0">
                        <a:moveTo>
                          <a:pt x="586" y="1"/>
                        </a:moveTo>
                        <a:lnTo>
                          <a:pt x="1" y="4416"/>
                        </a:lnTo>
                        <a:lnTo>
                          <a:pt x="1906" y="4416"/>
                        </a:lnTo>
                        <a:lnTo>
                          <a:pt x="2492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9" name="Google Shape;749;p31"/>
                  <p:cNvSpPr/>
                  <p:nvPr/>
                </p:nvSpPr>
                <p:spPr>
                  <a:xfrm>
                    <a:off x="5290811" y="4773298"/>
                    <a:ext cx="214001" cy="85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6" h="2165" extrusionOk="0">
                        <a:moveTo>
                          <a:pt x="410" y="1"/>
                        </a:moveTo>
                        <a:cubicBezTo>
                          <a:pt x="331" y="1"/>
                          <a:pt x="270" y="54"/>
                          <a:pt x="259" y="130"/>
                        </a:cubicBezTo>
                        <a:lnTo>
                          <a:pt x="26" y="1824"/>
                        </a:lnTo>
                        <a:cubicBezTo>
                          <a:pt x="1" y="1998"/>
                          <a:pt x="152" y="2161"/>
                          <a:pt x="329" y="2161"/>
                        </a:cubicBezTo>
                        <a:cubicBezTo>
                          <a:pt x="331" y="2161"/>
                          <a:pt x="333" y="2161"/>
                          <a:pt x="335" y="2161"/>
                        </a:cubicBezTo>
                        <a:cubicBezTo>
                          <a:pt x="1082" y="2151"/>
                          <a:pt x="1440" y="2108"/>
                          <a:pt x="2381" y="2108"/>
                        </a:cubicBezTo>
                        <a:cubicBezTo>
                          <a:pt x="2962" y="2108"/>
                          <a:pt x="3809" y="2165"/>
                          <a:pt x="4609" y="2165"/>
                        </a:cubicBezTo>
                        <a:cubicBezTo>
                          <a:pt x="5392" y="2165"/>
                          <a:pt x="5446" y="1376"/>
                          <a:pt x="5112" y="1303"/>
                        </a:cubicBezTo>
                        <a:cubicBezTo>
                          <a:pt x="3615" y="984"/>
                          <a:pt x="3378" y="539"/>
                          <a:pt x="2873" y="115"/>
                        </a:cubicBezTo>
                        <a:cubicBezTo>
                          <a:pt x="2779" y="40"/>
                          <a:pt x="2668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0" name="Google Shape;750;p31"/>
                  <p:cNvSpPr/>
                  <p:nvPr/>
                </p:nvSpPr>
                <p:spPr>
                  <a:xfrm>
                    <a:off x="5629184" y="4773298"/>
                    <a:ext cx="227675" cy="85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94" h="2165" extrusionOk="0">
                        <a:moveTo>
                          <a:pt x="406" y="1"/>
                        </a:moveTo>
                        <a:cubicBezTo>
                          <a:pt x="331" y="1"/>
                          <a:pt x="267" y="54"/>
                          <a:pt x="255" y="130"/>
                        </a:cubicBezTo>
                        <a:lnTo>
                          <a:pt x="22" y="1824"/>
                        </a:lnTo>
                        <a:cubicBezTo>
                          <a:pt x="1" y="1998"/>
                          <a:pt x="148" y="2161"/>
                          <a:pt x="326" y="2161"/>
                        </a:cubicBezTo>
                        <a:cubicBezTo>
                          <a:pt x="328" y="2161"/>
                          <a:pt x="329" y="2161"/>
                          <a:pt x="331" y="2161"/>
                        </a:cubicBezTo>
                        <a:cubicBezTo>
                          <a:pt x="1077" y="2151"/>
                          <a:pt x="1437" y="2108"/>
                          <a:pt x="2381" y="2108"/>
                        </a:cubicBezTo>
                        <a:cubicBezTo>
                          <a:pt x="2959" y="2108"/>
                          <a:pt x="4157" y="2165"/>
                          <a:pt x="4957" y="2165"/>
                        </a:cubicBezTo>
                        <a:cubicBezTo>
                          <a:pt x="5740" y="2165"/>
                          <a:pt x="5794" y="1376"/>
                          <a:pt x="5460" y="1303"/>
                        </a:cubicBezTo>
                        <a:cubicBezTo>
                          <a:pt x="3967" y="984"/>
                          <a:pt x="3375" y="539"/>
                          <a:pt x="2868" y="115"/>
                        </a:cubicBezTo>
                        <a:cubicBezTo>
                          <a:pt x="2779" y="40"/>
                          <a:pt x="2664" y="1"/>
                          <a:pt x="2549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751" name="Google Shape;751;p31"/>
                  <p:cNvSpPr/>
                  <p:nvPr/>
                </p:nvSpPr>
                <p:spPr>
                  <a:xfrm>
                    <a:off x="5653744" y="4608571"/>
                    <a:ext cx="77018" cy="8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" h="2277" extrusionOk="0">
                        <a:moveTo>
                          <a:pt x="51" y="0"/>
                        </a:moveTo>
                        <a:lnTo>
                          <a:pt x="0" y="2276"/>
                        </a:lnTo>
                        <a:lnTo>
                          <a:pt x="1910" y="2276"/>
                        </a:lnTo>
                        <a:lnTo>
                          <a:pt x="1960" y="0"/>
                        </a:lnTo>
                        <a:close/>
                      </a:path>
                    </a:pathLst>
                  </a:custGeom>
                  <a:solidFill>
                    <a:srgbClr val="CE6F6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2" name="Google Shape;752;p31"/>
                  <p:cNvSpPr/>
                  <p:nvPr/>
                </p:nvSpPr>
                <p:spPr>
                  <a:xfrm>
                    <a:off x="5322718" y="4608571"/>
                    <a:ext cx="86763" cy="8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8" h="2277" extrusionOk="0">
                        <a:moveTo>
                          <a:pt x="302" y="0"/>
                        </a:moveTo>
                        <a:lnTo>
                          <a:pt x="0" y="2276"/>
                        </a:lnTo>
                        <a:lnTo>
                          <a:pt x="1906" y="2276"/>
                        </a:lnTo>
                        <a:lnTo>
                          <a:pt x="2208" y="0"/>
                        </a:lnTo>
                        <a:close/>
                      </a:path>
                    </a:pathLst>
                  </a:custGeom>
                  <a:solidFill>
                    <a:srgbClr val="CE6F6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3" name="Google Shape;753;p31"/>
                  <p:cNvSpPr/>
                  <p:nvPr/>
                </p:nvSpPr>
                <p:spPr>
                  <a:xfrm>
                    <a:off x="5401860" y="2621986"/>
                    <a:ext cx="429730" cy="473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6" h="12056" extrusionOk="0">
                        <a:moveTo>
                          <a:pt x="5294" y="1"/>
                        </a:moveTo>
                        <a:cubicBezTo>
                          <a:pt x="4661" y="1"/>
                          <a:pt x="4009" y="29"/>
                          <a:pt x="3284" y="65"/>
                        </a:cubicBezTo>
                        <a:cubicBezTo>
                          <a:pt x="1622" y="143"/>
                          <a:pt x="0" y="496"/>
                          <a:pt x="0" y="496"/>
                        </a:cubicBezTo>
                        <a:cubicBezTo>
                          <a:pt x="1551" y="6963"/>
                          <a:pt x="1558" y="8905"/>
                          <a:pt x="1450" y="12056"/>
                        </a:cubicBezTo>
                        <a:lnTo>
                          <a:pt x="9188" y="12056"/>
                        </a:lnTo>
                        <a:cubicBezTo>
                          <a:pt x="10936" y="872"/>
                          <a:pt x="10025" y="552"/>
                          <a:pt x="10025" y="552"/>
                        </a:cubicBezTo>
                        <a:cubicBezTo>
                          <a:pt x="10025" y="552"/>
                          <a:pt x="8313" y="201"/>
                          <a:pt x="6801" y="65"/>
                        </a:cubicBezTo>
                        <a:cubicBezTo>
                          <a:pt x="6292" y="19"/>
                          <a:pt x="5799" y="1"/>
                          <a:pt x="5294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754" name="Google Shape;754;p31"/>
                  <p:cNvSpPr/>
                  <p:nvPr/>
                </p:nvSpPr>
                <p:spPr>
                  <a:xfrm>
                    <a:off x="5744595" y="2726905"/>
                    <a:ext cx="303515" cy="33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" h="8445" extrusionOk="0">
                        <a:moveTo>
                          <a:pt x="1927" y="1"/>
                        </a:moveTo>
                        <a:lnTo>
                          <a:pt x="0" y="284"/>
                        </a:lnTo>
                        <a:cubicBezTo>
                          <a:pt x="79" y="844"/>
                          <a:pt x="179" y="1364"/>
                          <a:pt x="290" y="1896"/>
                        </a:cubicBezTo>
                        <a:cubicBezTo>
                          <a:pt x="398" y="2426"/>
                          <a:pt x="534" y="2954"/>
                          <a:pt x="682" y="3478"/>
                        </a:cubicBezTo>
                        <a:cubicBezTo>
                          <a:pt x="980" y="4530"/>
                          <a:pt x="1331" y="5578"/>
                          <a:pt x="1895" y="6608"/>
                        </a:cubicBezTo>
                        <a:cubicBezTo>
                          <a:pt x="2038" y="6866"/>
                          <a:pt x="2200" y="7121"/>
                          <a:pt x="2391" y="7376"/>
                        </a:cubicBezTo>
                        <a:cubicBezTo>
                          <a:pt x="2484" y="7502"/>
                          <a:pt x="2595" y="7628"/>
                          <a:pt x="2706" y="7749"/>
                        </a:cubicBezTo>
                        <a:cubicBezTo>
                          <a:pt x="2839" y="7890"/>
                          <a:pt x="2997" y="8026"/>
                          <a:pt x="3180" y="8141"/>
                        </a:cubicBezTo>
                        <a:cubicBezTo>
                          <a:pt x="3481" y="8337"/>
                          <a:pt x="3873" y="8445"/>
                          <a:pt x="4235" y="8445"/>
                        </a:cubicBezTo>
                        <a:cubicBezTo>
                          <a:pt x="4317" y="8445"/>
                          <a:pt x="4398" y="8439"/>
                          <a:pt x="4475" y="8428"/>
                        </a:cubicBezTo>
                        <a:cubicBezTo>
                          <a:pt x="4903" y="8374"/>
                          <a:pt x="5240" y="8213"/>
                          <a:pt x="5524" y="8037"/>
                        </a:cubicBezTo>
                        <a:cubicBezTo>
                          <a:pt x="6087" y="7678"/>
                          <a:pt x="6475" y="7237"/>
                          <a:pt x="6830" y="6791"/>
                        </a:cubicBezTo>
                        <a:cubicBezTo>
                          <a:pt x="7006" y="6569"/>
                          <a:pt x="7167" y="6339"/>
                          <a:pt x="7311" y="6102"/>
                        </a:cubicBezTo>
                        <a:cubicBezTo>
                          <a:pt x="7462" y="5862"/>
                          <a:pt x="7595" y="5632"/>
                          <a:pt x="7724" y="5367"/>
                        </a:cubicBezTo>
                        <a:lnTo>
                          <a:pt x="6909" y="4850"/>
                        </a:lnTo>
                        <a:cubicBezTo>
                          <a:pt x="6755" y="5025"/>
                          <a:pt x="6579" y="5219"/>
                          <a:pt x="6407" y="5398"/>
                        </a:cubicBezTo>
                        <a:cubicBezTo>
                          <a:pt x="6231" y="5574"/>
                          <a:pt x="6052" y="5746"/>
                          <a:pt x="5872" y="5912"/>
                        </a:cubicBezTo>
                        <a:cubicBezTo>
                          <a:pt x="5517" y="6238"/>
                          <a:pt x="5121" y="6522"/>
                          <a:pt x="4770" y="6684"/>
                        </a:cubicBezTo>
                        <a:cubicBezTo>
                          <a:pt x="4608" y="6756"/>
                          <a:pt x="4459" y="6792"/>
                          <a:pt x="4358" y="6792"/>
                        </a:cubicBezTo>
                        <a:cubicBezTo>
                          <a:pt x="4349" y="6792"/>
                          <a:pt x="4340" y="6792"/>
                          <a:pt x="4332" y="6791"/>
                        </a:cubicBezTo>
                        <a:cubicBezTo>
                          <a:pt x="4231" y="6784"/>
                          <a:pt x="4200" y="6755"/>
                          <a:pt x="4131" y="6702"/>
                        </a:cubicBezTo>
                        <a:cubicBezTo>
                          <a:pt x="4095" y="6672"/>
                          <a:pt x="4056" y="6629"/>
                          <a:pt x="4013" y="6576"/>
                        </a:cubicBezTo>
                        <a:cubicBezTo>
                          <a:pt x="3955" y="6497"/>
                          <a:pt x="3894" y="6422"/>
                          <a:pt x="3837" y="6332"/>
                        </a:cubicBezTo>
                        <a:cubicBezTo>
                          <a:pt x="3722" y="6160"/>
                          <a:pt x="3610" y="5966"/>
                          <a:pt x="3514" y="5754"/>
                        </a:cubicBezTo>
                        <a:cubicBezTo>
                          <a:pt x="3305" y="5342"/>
                          <a:pt x="3133" y="4882"/>
                          <a:pt x="2979" y="4415"/>
                        </a:cubicBezTo>
                        <a:cubicBezTo>
                          <a:pt x="2821" y="3949"/>
                          <a:pt x="2681" y="3464"/>
                          <a:pt x="2555" y="2976"/>
                        </a:cubicBezTo>
                        <a:cubicBezTo>
                          <a:pt x="2311" y="1999"/>
                          <a:pt x="2096" y="980"/>
                          <a:pt x="1927" y="1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5" name="Google Shape;755;p31"/>
                  <p:cNvSpPr/>
                  <p:nvPr/>
                </p:nvSpPr>
                <p:spPr>
                  <a:xfrm>
                    <a:off x="5682076" y="2638490"/>
                    <a:ext cx="167161" cy="2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4" h="5625" extrusionOk="0">
                        <a:moveTo>
                          <a:pt x="2031" y="1"/>
                        </a:moveTo>
                        <a:cubicBezTo>
                          <a:pt x="1432" y="1"/>
                          <a:pt x="1040" y="273"/>
                          <a:pt x="600" y="911"/>
                        </a:cubicBezTo>
                        <a:cubicBezTo>
                          <a:pt x="1" y="1777"/>
                          <a:pt x="1235" y="5624"/>
                          <a:pt x="1235" y="5624"/>
                        </a:cubicBezTo>
                        <a:lnTo>
                          <a:pt x="4254" y="3564"/>
                        </a:lnTo>
                        <a:cubicBezTo>
                          <a:pt x="4254" y="3564"/>
                          <a:pt x="3684" y="330"/>
                          <a:pt x="2894" y="132"/>
                        </a:cubicBezTo>
                        <a:cubicBezTo>
                          <a:pt x="2559" y="47"/>
                          <a:pt x="2278" y="1"/>
                          <a:pt x="2031" y="1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6" name="Google Shape;756;p31"/>
                  <p:cNvSpPr/>
                  <p:nvPr/>
                </p:nvSpPr>
                <p:spPr>
                  <a:xfrm>
                    <a:off x="5997618" y="2884126"/>
                    <a:ext cx="87038" cy="626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5" h="1595" extrusionOk="0">
                        <a:moveTo>
                          <a:pt x="423" y="1"/>
                        </a:moveTo>
                        <a:cubicBezTo>
                          <a:pt x="423" y="1"/>
                          <a:pt x="0" y="856"/>
                          <a:pt x="287" y="1595"/>
                        </a:cubicBezTo>
                        <a:lnTo>
                          <a:pt x="1181" y="1513"/>
                        </a:lnTo>
                        <a:lnTo>
                          <a:pt x="2214" y="37"/>
                        </a:lnTo>
                        <a:lnTo>
                          <a:pt x="423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grpSp>
                <p:nvGrpSpPr>
                  <p:cNvPr id="757" name="Google Shape;757;p31"/>
                  <p:cNvGrpSpPr/>
                  <p:nvPr/>
                </p:nvGrpSpPr>
                <p:grpSpPr>
                  <a:xfrm>
                    <a:off x="5932859" y="2488224"/>
                    <a:ext cx="384109" cy="413192"/>
                    <a:chOff x="5932859" y="2488224"/>
                    <a:chExt cx="384109" cy="413192"/>
                  </a:xfrm>
                </p:grpSpPr>
                <p:sp>
                  <p:nvSpPr>
                    <p:cNvPr id="758" name="Google Shape;758;p31"/>
                    <p:cNvSpPr/>
                    <p:nvPr/>
                  </p:nvSpPr>
                  <p:spPr>
                    <a:xfrm>
                      <a:off x="5978835" y="2512234"/>
                      <a:ext cx="274515" cy="2028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86" h="5163" extrusionOk="0">
                          <a:moveTo>
                            <a:pt x="3188" y="0"/>
                          </a:moveTo>
                          <a:cubicBezTo>
                            <a:pt x="1864" y="191"/>
                            <a:pt x="683" y="1088"/>
                            <a:pt x="191" y="2434"/>
                          </a:cubicBezTo>
                          <a:cubicBezTo>
                            <a:pt x="98" y="2689"/>
                            <a:pt x="36" y="2947"/>
                            <a:pt x="0" y="3209"/>
                          </a:cubicBezTo>
                          <a:lnTo>
                            <a:pt x="5718" y="542"/>
                          </a:lnTo>
                          <a:cubicBezTo>
                            <a:pt x="6085" y="772"/>
                            <a:pt x="6404" y="1063"/>
                            <a:pt x="6663" y="1393"/>
                          </a:cubicBezTo>
                          <a:lnTo>
                            <a:pt x="5632" y="1871"/>
                          </a:lnTo>
                          <a:lnTo>
                            <a:pt x="6986" y="1871"/>
                          </a:lnTo>
                          <a:cubicBezTo>
                            <a:pt x="6562" y="1120"/>
                            <a:pt x="5880" y="510"/>
                            <a:pt x="5004" y="194"/>
                          </a:cubicBezTo>
                          <a:cubicBezTo>
                            <a:pt x="4864" y="140"/>
                            <a:pt x="4724" y="101"/>
                            <a:pt x="4584" y="65"/>
                          </a:cubicBezTo>
                          <a:cubicBezTo>
                            <a:pt x="4251" y="40"/>
                            <a:pt x="3916" y="22"/>
                            <a:pt x="3580" y="11"/>
                          </a:cubicBezTo>
                          <a:cubicBezTo>
                            <a:pt x="3450" y="7"/>
                            <a:pt x="3321" y="4"/>
                            <a:pt x="3188" y="0"/>
                          </a:cubicBezTo>
                          <a:close/>
                          <a:moveTo>
                            <a:pt x="3623" y="2810"/>
                          </a:moveTo>
                          <a:lnTo>
                            <a:pt x="40" y="4476"/>
                          </a:lnTo>
                          <a:cubicBezTo>
                            <a:pt x="91" y="4713"/>
                            <a:pt x="162" y="4942"/>
                            <a:pt x="252" y="5162"/>
                          </a:cubicBezTo>
                          <a:lnTo>
                            <a:pt x="3623" y="3593"/>
                          </a:lnTo>
                          <a:lnTo>
                            <a:pt x="3623" y="2810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59" name="Google Shape;759;p31"/>
                    <p:cNvSpPr/>
                    <p:nvPr/>
                  </p:nvSpPr>
                  <p:spPr>
                    <a:xfrm>
                      <a:off x="6121163" y="2585716"/>
                      <a:ext cx="134743" cy="67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29" h="1724" extrusionOk="0">
                          <a:moveTo>
                            <a:pt x="2010" y="1"/>
                          </a:moveTo>
                          <a:lnTo>
                            <a:pt x="1" y="940"/>
                          </a:lnTo>
                          <a:lnTo>
                            <a:pt x="1" y="1723"/>
                          </a:lnTo>
                          <a:lnTo>
                            <a:pt x="3428" y="126"/>
                          </a:lnTo>
                          <a:cubicBezTo>
                            <a:pt x="3407" y="83"/>
                            <a:pt x="3385" y="44"/>
                            <a:pt x="3364" y="1"/>
                          </a:cubicBez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0" name="Google Shape;760;p31"/>
                    <p:cNvSpPr/>
                    <p:nvPr/>
                  </p:nvSpPr>
                  <p:spPr>
                    <a:xfrm>
                      <a:off x="6121163" y="2618607"/>
                      <a:ext cx="151364" cy="187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52" h="4767" extrusionOk="0">
                          <a:moveTo>
                            <a:pt x="3712" y="0"/>
                          </a:moveTo>
                          <a:cubicBezTo>
                            <a:pt x="3731" y="72"/>
                            <a:pt x="3749" y="145"/>
                            <a:pt x="3765" y="218"/>
                          </a:cubicBezTo>
                          <a:lnTo>
                            <a:pt x="3765" y="218"/>
                          </a:lnTo>
                          <a:cubicBezTo>
                            <a:pt x="3749" y="145"/>
                            <a:pt x="3731" y="72"/>
                            <a:pt x="3712" y="0"/>
                          </a:cubicBezTo>
                          <a:close/>
                          <a:moveTo>
                            <a:pt x="3765" y="218"/>
                          </a:moveTo>
                          <a:lnTo>
                            <a:pt x="3765" y="218"/>
                          </a:lnTo>
                          <a:cubicBezTo>
                            <a:pt x="3779" y="286"/>
                            <a:pt x="3792" y="355"/>
                            <a:pt x="3804" y="425"/>
                          </a:cubicBezTo>
                          <a:lnTo>
                            <a:pt x="3804" y="425"/>
                          </a:lnTo>
                          <a:cubicBezTo>
                            <a:pt x="3792" y="355"/>
                            <a:pt x="3779" y="286"/>
                            <a:pt x="3765" y="218"/>
                          </a:cubicBezTo>
                          <a:close/>
                          <a:moveTo>
                            <a:pt x="3804" y="425"/>
                          </a:moveTo>
                          <a:cubicBezTo>
                            <a:pt x="3830" y="593"/>
                            <a:pt x="3846" y="764"/>
                            <a:pt x="3848" y="936"/>
                          </a:cubicBezTo>
                          <a:lnTo>
                            <a:pt x="1" y="2731"/>
                          </a:lnTo>
                          <a:lnTo>
                            <a:pt x="1" y="4763"/>
                          </a:lnTo>
                          <a:cubicBezTo>
                            <a:pt x="32" y="4763"/>
                            <a:pt x="69" y="4766"/>
                            <a:pt x="101" y="4766"/>
                          </a:cubicBezTo>
                          <a:cubicBezTo>
                            <a:pt x="1633" y="4766"/>
                            <a:pt x="3069" y="3819"/>
                            <a:pt x="3622" y="2297"/>
                          </a:cubicBezTo>
                          <a:cubicBezTo>
                            <a:pt x="3776" y="1874"/>
                            <a:pt x="3851" y="1439"/>
                            <a:pt x="3851" y="1012"/>
                          </a:cubicBezTo>
                          <a:cubicBezTo>
                            <a:pt x="3851" y="857"/>
                            <a:pt x="3841" y="706"/>
                            <a:pt x="3823" y="556"/>
                          </a:cubicBezTo>
                          <a:cubicBezTo>
                            <a:pt x="3817" y="512"/>
                            <a:pt x="3811" y="468"/>
                            <a:pt x="3804" y="425"/>
                          </a:cubicBez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1" name="Google Shape;761;p31"/>
                    <p:cNvSpPr/>
                    <p:nvPr/>
                  </p:nvSpPr>
                  <p:spPr>
                    <a:xfrm>
                      <a:off x="6121163" y="2585716"/>
                      <a:ext cx="79022" cy="369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1" h="941" extrusionOk="0">
                          <a:moveTo>
                            <a:pt x="1" y="1"/>
                          </a:moveTo>
                          <a:lnTo>
                            <a:pt x="1" y="940"/>
                          </a:lnTo>
                          <a:lnTo>
                            <a:pt x="2010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2" name="Google Shape;762;p31"/>
                    <p:cNvSpPr/>
                    <p:nvPr/>
                  </p:nvSpPr>
                  <p:spPr>
                    <a:xfrm>
                      <a:off x="6121163" y="2590667"/>
                      <a:ext cx="151207" cy="1352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48" h="3442" extrusionOk="0">
                          <a:moveTo>
                            <a:pt x="3428" y="0"/>
                          </a:moveTo>
                          <a:lnTo>
                            <a:pt x="1" y="1597"/>
                          </a:lnTo>
                          <a:lnTo>
                            <a:pt x="1" y="3442"/>
                          </a:lnTo>
                          <a:lnTo>
                            <a:pt x="3848" y="1647"/>
                          </a:lnTo>
                          <a:cubicBezTo>
                            <a:pt x="3844" y="1328"/>
                            <a:pt x="3794" y="1016"/>
                            <a:pt x="3712" y="711"/>
                          </a:cubicBezTo>
                          <a:cubicBezTo>
                            <a:pt x="3712" y="711"/>
                            <a:pt x="3708" y="711"/>
                            <a:pt x="3708" y="707"/>
                          </a:cubicBezTo>
                          <a:cubicBezTo>
                            <a:pt x="3640" y="463"/>
                            <a:pt x="3546" y="226"/>
                            <a:pt x="3428" y="0"/>
                          </a:cubicBez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3" name="Google Shape;763;p31"/>
                    <p:cNvSpPr/>
                    <p:nvPr/>
                  </p:nvSpPr>
                  <p:spPr>
                    <a:xfrm>
                      <a:off x="6027758" y="2725883"/>
                      <a:ext cx="93444" cy="798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78" h="2033" extrusionOk="0">
                          <a:moveTo>
                            <a:pt x="2378" y="1"/>
                          </a:moveTo>
                          <a:lnTo>
                            <a:pt x="1" y="1107"/>
                          </a:lnTo>
                          <a:cubicBezTo>
                            <a:pt x="342" y="1405"/>
                            <a:pt x="741" y="1645"/>
                            <a:pt x="1189" y="1806"/>
                          </a:cubicBezTo>
                          <a:cubicBezTo>
                            <a:pt x="1581" y="1950"/>
                            <a:pt x="1979" y="2025"/>
                            <a:pt x="2378" y="2033"/>
                          </a:cubicBezTo>
                          <a:lnTo>
                            <a:pt x="2378" y="1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4" name="Google Shape;764;p31"/>
                    <p:cNvSpPr/>
                    <p:nvPr/>
                  </p:nvSpPr>
                  <p:spPr>
                    <a:xfrm>
                      <a:off x="5976438" y="2533532"/>
                      <a:ext cx="264220" cy="154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24" h="3935" extrusionOk="0">
                          <a:moveTo>
                            <a:pt x="5779" y="0"/>
                          </a:moveTo>
                          <a:lnTo>
                            <a:pt x="61" y="2667"/>
                          </a:lnTo>
                          <a:cubicBezTo>
                            <a:pt x="1" y="3095"/>
                            <a:pt x="18" y="3525"/>
                            <a:pt x="101" y="3934"/>
                          </a:cubicBezTo>
                          <a:lnTo>
                            <a:pt x="3684" y="2268"/>
                          </a:lnTo>
                          <a:lnTo>
                            <a:pt x="3684" y="1329"/>
                          </a:lnTo>
                          <a:lnTo>
                            <a:pt x="5693" y="1329"/>
                          </a:lnTo>
                          <a:lnTo>
                            <a:pt x="6724" y="851"/>
                          </a:lnTo>
                          <a:cubicBezTo>
                            <a:pt x="6465" y="521"/>
                            <a:pt x="6146" y="230"/>
                            <a:pt x="5779" y="0"/>
                          </a:cubicBezTo>
                          <a:close/>
                        </a:path>
                      </a:pathLst>
                    </a:custGeom>
                    <a:solidFill>
                      <a:srgbClr val="EFEFEF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5" name="Google Shape;765;p31"/>
                    <p:cNvSpPr/>
                    <p:nvPr/>
                  </p:nvSpPr>
                  <p:spPr>
                    <a:xfrm>
                      <a:off x="5988698" y="2653422"/>
                      <a:ext cx="132503" cy="1159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2" h="2951" extrusionOk="0">
                          <a:moveTo>
                            <a:pt x="3372" y="0"/>
                          </a:moveTo>
                          <a:lnTo>
                            <a:pt x="1" y="1569"/>
                          </a:lnTo>
                          <a:cubicBezTo>
                            <a:pt x="220" y="2093"/>
                            <a:pt x="561" y="2570"/>
                            <a:pt x="995" y="2951"/>
                          </a:cubicBezTo>
                          <a:lnTo>
                            <a:pt x="3372" y="1845"/>
                          </a:lnTo>
                          <a:lnTo>
                            <a:pt x="3372" y="0"/>
                          </a:lnTo>
                          <a:close/>
                        </a:path>
                      </a:pathLst>
                    </a:custGeom>
                    <a:solidFill>
                      <a:srgbClr val="EFEFEF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6" name="Google Shape;766;p31"/>
                    <p:cNvSpPr/>
                    <p:nvPr/>
                  </p:nvSpPr>
                  <p:spPr>
                    <a:xfrm>
                      <a:off x="5932859" y="2488224"/>
                      <a:ext cx="384109" cy="3402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775" h="8660" extrusionOk="0">
                          <a:moveTo>
                            <a:pt x="4886" y="914"/>
                          </a:moveTo>
                          <a:cubicBezTo>
                            <a:pt x="5275" y="914"/>
                            <a:pt x="5670" y="981"/>
                            <a:pt x="6055" y="1121"/>
                          </a:cubicBezTo>
                          <a:cubicBezTo>
                            <a:pt x="7829" y="1767"/>
                            <a:pt x="8744" y="3727"/>
                            <a:pt x="8098" y="5500"/>
                          </a:cubicBezTo>
                          <a:cubicBezTo>
                            <a:pt x="7593" y="6887"/>
                            <a:pt x="6284" y="7747"/>
                            <a:pt x="4889" y="7747"/>
                          </a:cubicBezTo>
                          <a:cubicBezTo>
                            <a:pt x="4501" y="7747"/>
                            <a:pt x="4106" y="7680"/>
                            <a:pt x="3719" y="7539"/>
                          </a:cubicBezTo>
                          <a:cubicBezTo>
                            <a:pt x="1946" y="6893"/>
                            <a:pt x="1034" y="4933"/>
                            <a:pt x="1677" y="3160"/>
                          </a:cubicBezTo>
                          <a:cubicBezTo>
                            <a:pt x="2182" y="1773"/>
                            <a:pt x="3493" y="914"/>
                            <a:pt x="4886" y="914"/>
                          </a:cubicBezTo>
                          <a:close/>
                          <a:moveTo>
                            <a:pt x="4886" y="0"/>
                          </a:moveTo>
                          <a:cubicBezTo>
                            <a:pt x="3120" y="0"/>
                            <a:pt x="1459" y="1090"/>
                            <a:pt x="819" y="2848"/>
                          </a:cubicBezTo>
                          <a:cubicBezTo>
                            <a:pt x="0" y="5094"/>
                            <a:pt x="1160" y="7578"/>
                            <a:pt x="3407" y="8396"/>
                          </a:cubicBezTo>
                          <a:cubicBezTo>
                            <a:pt x="3896" y="8575"/>
                            <a:pt x="4397" y="8659"/>
                            <a:pt x="4890" y="8659"/>
                          </a:cubicBezTo>
                          <a:cubicBezTo>
                            <a:pt x="6657" y="8659"/>
                            <a:pt x="8316" y="7570"/>
                            <a:pt x="8956" y="5812"/>
                          </a:cubicBezTo>
                          <a:cubicBezTo>
                            <a:pt x="9774" y="3565"/>
                            <a:pt x="8615" y="1082"/>
                            <a:pt x="6368" y="263"/>
                          </a:cubicBezTo>
                          <a:cubicBezTo>
                            <a:pt x="5879" y="85"/>
                            <a:pt x="5379" y="0"/>
                            <a:pt x="4886" y="0"/>
                          </a:cubicBez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767" name="Google Shape;767;p31"/>
                    <p:cNvSpPr/>
                    <p:nvPr/>
                  </p:nvSpPr>
                  <p:spPr>
                    <a:xfrm>
                      <a:off x="6008032" y="2844399"/>
                      <a:ext cx="85231" cy="570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9" h="1451" extrusionOk="0">
                          <a:moveTo>
                            <a:pt x="1854" y="1"/>
                          </a:moveTo>
                          <a:cubicBezTo>
                            <a:pt x="1808" y="1"/>
                            <a:pt x="1763" y="15"/>
                            <a:pt x="1724" y="47"/>
                          </a:cubicBezTo>
                          <a:lnTo>
                            <a:pt x="1217" y="452"/>
                          </a:lnTo>
                          <a:cubicBezTo>
                            <a:pt x="1134" y="519"/>
                            <a:pt x="1033" y="553"/>
                            <a:pt x="932" y="553"/>
                          </a:cubicBezTo>
                          <a:cubicBezTo>
                            <a:pt x="848" y="553"/>
                            <a:pt x="764" y="530"/>
                            <a:pt x="690" y="485"/>
                          </a:cubicBezTo>
                          <a:lnTo>
                            <a:pt x="532" y="309"/>
                          </a:lnTo>
                          <a:cubicBezTo>
                            <a:pt x="498" y="270"/>
                            <a:pt x="453" y="251"/>
                            <a:pt x="408" y="251"/>
                          </a:cubicBezTo>
                          <a:cubicBezTo>
                            <a:pt x="361" y="251"/>
                            <a:pt x="314" y="272"/>
                            <a:pt x="281" y="313"/>
                          </a:cubicBezTo>
                          <a:lnTo>
                            <a:pt x="241" y="359"/>
                          </a:lnTo>
                          <a:cubicBezTo>
                            <a:pt x="158" y="460"/>
                            <a:pt x="108" y="578"/>
                            <a:pt x="90" y="707"/>
                          </a:cubicBezTo>
                          <a:lnTo>
                            <a:pt x="1" y="1450"/>
                          </a:lnTo>
                          <a:lnTo>
                            <a:pt x="381" y="1152"/>
                          </a:lnTo>
                          <a:lnTo>
                            <a:pt x="1949" y="1048"/>
                          </a:lnTo>
                          <a:lnTo>
                            <a:pt x="2097" y="736"/>
                          </a:lnTo>
                          <a:cubicBezTo>
                            <a:pt x="2161" y="592"/>
                            <a:pt x="2169" y="427"/>
                            <a:pt x="2111" y="280"/>
                          </a:cubicBezTo>
                          <a:lnTo>
                            <a:pt x="2053" y="137"/>
                          </a:lnTo>
                          <a:cubicBezTo>
                            <a:pt x="2019" y="51"/>
                            <a:pt x="1937" y="1"/>
                            <a:pt x="1854" y="1"/>
                          </a:cubicBezTo>
                          <a:close/>
                        </a:path>
                      </a:pathLst>
                    </a:custGeom>
                    <a:solidFill>
                      <a:srgbClr val="E4897B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sp>
                <p:nvSpPr>
                  <p:cNvPr id="768" name="Google Shape;768;p31"/>
                  <p:cNvSpPr/>
                  <p:nvPr/>
                </p:nvSpPr>
                <p:spPr>
                  <a:xfrm>
                    <a:off x="5515934" y="2262864"/>
                    <a:ext cx="241782" cy="287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53" h="7304" extrusionOk="0">
                        <a:moveTo>
                          <a:pt x="3019" y="0"/>
                        </a:moveTo>
                        <a:cubicBezTo>
                          <a:pt x="1817" y="0"/>
                          <a:pt x="702" y="866"/>
                          <a:pt x="485" y="2179"/>
                        </a:cubicBezTo>
                        <a:cubicBezTo>
                          <a:pt x="172" y="4046"/>
                          <a:pt x="0" y="4828"/>
                          <a:pt x="711" y="5995"/>
                        </a:cubicBezTo>
                        <a:cubicBezTo>
                          <a:pt x="1245" y="6869"/>
                          <a:pt x="2100" y="7303"/>
                          <a:pt x="2930" y="7303"/>
                        </a:cubicBezTo>
                        <a:cubicBezTo>
                          <a:pt x="3762" y="7303"/>
                          <a:pt x="4569" y="6866"/>
                          <a:pt x="5001" y="5998"/>
                        </a:cubicBezTo>
                        <a:cubicBezTo>
                          <a:pt x="5776" y="4440"/>
                          <a:pt x="6152" y="1648"/>
                          <a:pt x="4523" y="492"/>
                        </a:cubicBezTo>
                        <a:cubicBezTo>
                          <a:pt x="4046" y="154"/>
                          <a:pt x="3525" y="0"/>
                          <a:pt x="3019" y="0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69" name="Google Shape;769;p31"/>
                  <p:cNvSpPr/>
                  <p:nvPr/>
                </p:nvSpPr>
                <p:spPr>
                  <a:xfrm>
                    <a:off x="5262046" y="2236615"/>
                    <a:ext cx="531583" cy="693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8" h="17661" extrusionOk="0">
                        <a:moveTo>
                          <a:pt x="8819" y="1"/>
                        </a:moveTo>
                        <a:cubicBezTo>
                          <a:pt x="7000" y="1"/>
                          <a:pt x="5307" y="902"/>
                          <a:pt x="5374" y="2937"/>
                        </a:cubicBezTo>
                        <a:cubicBezTo>
                          <a:pt x="5464" y="5665"/>
                          <a:pt x="5374" y="5708"/>
                          <a:pt x="4143" y="7129"/>
                        </a:cubicBezTo>
                        <a:cubicBezTo>
                          <a:pt x="2908" y="8550"/>
                          <a:pt x="1128" y="9746"/>
                          <a:pt x="3156" y="11663"/>
                        </a:cubicBezTo>
                        <a:cubicBezTo>
                          <a:pt x="5184" y="13576"/>
                          <a:pt x="0" y="16217"/>
                          <a:pt x="6088" y="17491"/>
                        </a:cubicBezTo>
                        <a:cubicBezTo>
                          <a:pt x="6643" y="17607"/>
                          <a:pt x="7183" y="17661"/>
                          <a:pt x="7700" y="17661"/>
                        </a:cubicBezTo>
                        <a:cubicBezTo>
                          <a:pt x="11143" y="17661"/>
                          <a:pt x="13527" y="15291"/>
                          <a:pt x="11936" y="13349"/>
                        </a:cubicBezTo>
                        <a:cubicBezTo>
                          <a:pt x="10226" y="11264"/>
                          <a:pt x="11917" y="10578"/>
                          <a:pt x="12093" y="8759"/>
                        </a:cubicBezTo>
                        <a:cubicBezTo>
                          <a:pt x="12269" y="6939"/>
                          <a:pt x="9623" y="6125"/>
                          <a:pt x="10586" y="4793"/>
                        </a:cubicBezTo>
                        <a:cubicBezTo>
                          <a:pt x="11548" y="3461"/>
                          <a:pt x="12315" y="870"/>
                          <a:pt x="10647" y="302"/>
                        </a:cubicBezTo>
                        <a:cubicBezTo>
                          <a:pt x="10065" y="104"/>
                          <a:pt x="9435" y="1"/>
                          <a:pt x="8819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0" name="Google Shape;770;p31"/>
                  <p:cNvSpPr/>
                  <p:nvPr/>
                </p:nvSpPr>
                <p:spPr>
                  <a:xfrm>
                    <a:off x="5622425" y="2234728"/>
                    <a:ext cx="139969" cy="1687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2" h="4295" extrusionOk="0">
                        <a:moveTo>
                          <a:pt x="1043" y="0"/>
                        </a:moveTo>
                        <a:cubicBezTo>
                          <a:pt x="721" y="0"/>
                          <a:pt x="372" y="24"/>
                          <a:pt x="0" y="63"/>
                        </a:cubicBezTo>
                        <a:lnTo>
                          <a:pt x="1167" y="4295"/>
                        </a:lnTo>
                        <a:cubicBezTo>
                          <a:pt x="1167" y="4295"/>
                          <a:pt x="3561" y="3347"/>
                          <a:pt x="3411" y="1728"/>
                        </a:cubicBezTo>
                        <a:cubicBezTo>
                          <a:pt x="3285" y="416"/>
                          <a:pt x="2408" y="0"/>
                          <a:pt x="104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1" name="Google Shape;771;p31"/>
                  <p:cNvSpPr/>
                  <p:nvPr/>
                </p:nvSpPr>
                <p:spPr>
                  <a:xfrm>
                    <a:off x="5652761" y="2389278"/>
                    <a:ext cx="53756" cy="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8" h="1814" extrusionOk="0">
                        <a:moveTo>
                          <a:pt x="664" y="0"/>
                        </a:moveTo>
                        <a:cubicBezTo>
                          <a:pt x="357" y="0"/>
                          <a:pt x="94" y="250"/>
                          <a:pt x="50" y="592"/>
                        </a:cubicBezTo>
                        <a:cubicBezTo>
                          <a:pt x="0" y="979"/>
                          <a:pt x="133" y="1357"/>
                          <a:pt x="334" y="1611"/>
                        </a:cubicBezTo>
                        <a:cubicBezTo>
                          <a:pt x="446" y="1751"/>
                          <a:pt x="575" y="1813"/>
                          <a:pt x="702" y="1813"/>
                        </a:cubicBezTo>
                        <a:cubicBezTo>
                          <a:pt x="918" y="1813"/>
                          <a:pt x="1126" y="1634"/>
                          <a:pt x="1221" y="1360"/>
                        </a:cubicBezTo>
                        <a:cubicBezTo>
                          <a:pt x="1360" y="969"/>
                          <a:pt x="1368" y="301"/>
                          <a:pt x="951" y="75"/>
                        </a:cubicBezTo>
                        <a:cubicBezTo>
                          <a:pt x="855" y="24"/>
                          <a:pt x="757" y="0"/>
                          <a:pt x="664" y="0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2" name="Google Shape;772;p31"/>
                  <p:cNvSpPr/>
                  <p:nvPr/>
                </p:nvSpPr>
                <p:spPr>
                  <a:xfrm>
                    <a:off x="5313405" y="3095694"/>
                    <a:ext cx="369137" cy="158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4" h="40335" extrusionOk="0">
                        <a:moveTo>
                          <a:pt x="3701" y="1"/>
                        </a:moveTo>
                        <a:cubicBezTo>
                          <a:pt x="1242" y="3458"/>
                          <a:pt x="2979" y="5726"/>
                          <a:pt x="1885" y="20632"/>
                        </a:cubicBezTo>
                        <a:cubicBezTo>
                          <a:pt x="1454" y="26523"/>
                          <a:pt x="0" y="40334"/>
                          <a:pt x="0" y="40334"/>
                        </a:cubicBezTo>
                        <a:lnTo>
                          <a:pt x="2599" y="40334"/>
                        </a:lnTo>
                        <a:cubicBezTo>
                          <a:pt x="2599" y="40334"/>
                          <a:pt x="6020" y="26046"/>
                          <a:pt x="6910" y="20090"/>
                        </a:cubicBezTo>
                        <a:cubicBezTo>
                          <a:pt x="7006" y="19426"/>
                          <a:pt x="7107" y="18723"/>
                          <a:pt x="7208" y="17991"/>
                        </a:cubicBezTo>
                        <a:cubicBezTo>
                          <a:pt x="7614" y="15087"/>
                          <a:pt x="8033" y="11716"/>
                          <a:pt x="8399" y="8684"/>
                        </a:cubicBezTo>
                        <a:cubicBezTo>
                          <a:pt x="8966" y="3932"/>
                          <a:pt x="9393" y="1"/>
                          <a:pt x="9393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3" name="Google Shape;773;p31"/>
                  <p:cNvSpPr/>
                  <p:nvPr/>
                </p:nvSpPr>
                <p:spPr>
                  <a:xfrm>
                    <a:off x="5296587" y="4630420"/>
                    <a:ext cx="147042" cy="51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2" h="1322" extrusionOk="0">
                        <a:moveTo>
                          <a:pt x="3741" y="1"/>
                        </a:moveTo>
                        <a:lnTo>
                          <a:pt x="62" y="94"/>
                        </a:lnTo>
                        <a:lnTo>
                          <a:pt x="1" y="1321"/>
                        </a:lnTo>
                        <a:lnTo>
                          <a:pt x="3454" y="1321"/>
                        </a:lnTo>
                        <a:lnTo>
                          <a:pt x="3741" y="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4" name="Google Shape;774;p31"/>
                  <p:cNvSpPr/>
                  <p:nvPr/>
                </p:nvSpPr>
                <p:spPr>
                  <a:xfrm>
                    <a:off x="5519157" y="3329738"/>
                    <a:ext cx="124329" cy="472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4" h="12036" extrusionOk="0">
                        <a:moveTo>
                          <a:pt x="2148" y="0"/>
                        </a:moveTo>
                        <a:cubicBezTo>
                          <a:pt x="1" y="1328"/>
                          <a:pt x="1365" y="8952"/>
                          <a:pt x="1972" y="12035"/>
                        </a:cubicBezTo>
                        <a:cubicBezTo>
                          <a:pt x="2378" y="9131"/>
                          <a:pt x="2797" y="5760"/>
                          <a:pt x="3163" y="2728"/>
                        </a:cubicBezTo>
                        <a:cubicBezTo>
                          <a:pt x="2984" y="1637"/>
                          <a:pt x="2664" y="682"/>
                          <a:pt x="21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5" name="Google Shape;775;p31"/>
                  <p:cNvSpPr/>
                  <p:nvPr/>
                </p:nvSpPr>
                <p:spPr>
                  <a:xfrm>
                    <a:off x="5540180" y="3095694"/>
                    <a:ext cx="271293" cy="158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04" h="40335" extrusionOk="0">
                        <a:moveTo>
                          <a:pt x="1" y="1"/>
                        </a:moveTo>
                        <a:cubicBezTo>
                          <a:pt x="1" y="1"/>
                          <a:pt x="1785" y="14118"/>
                          <a:pt x="2075" y="20594"/>
                        </a:cubicBezTo>
                        <a:cubicBezTo>
                          <a:pt x="2341" y="26530"/>
                          <a:pt x="2621" y="40334"/>
                          <a:pt x="2621" y="40334"/>
                        </a:cubicBezTo>
                        <a:lnTo>
                          <a:pt x="5202" y="40334"/>
                        </a:lnTo>
                        <a:cubicBezTo>
                          <a:pt x="5202" y="40334"/>
                          <a:pt x="6723" y="26178"/>
                          <a:pt x="6813" y="20130"/>
                        </a:cubicBezTo>
                        <a:cubicBezTo>
                          <a:pt x="6903" y="14319"/>
                          <a:pt x="5668" y="1"/>
                          <a:pt x="5668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6" name="Google Shape;776;p31"/>
                  <p:cNvSpPr/>
                  <p:nvPr/>
                </p:nvSpPr>
                <p:spPr>
                  <a:xfrm>
                    <a:off x="5624115" y="4630420"/>
                    <a:ext cx="146885" cy="51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8" h="1322" extrusionOk="0">
                        <a:moveTo>
                          <a:pt x="3737" y="1"/>
                        </a:moveTo>
                        <a:lnTo>
                          <a:pt x="0" y="94"/>
                        </a:lnTo>
                        <a:lnTo>
                          <a:pt x="61" y="1321"/>
                        </a:lnTo>
                        <a:lnTo>
                          <a:pt x="3449" y="1321"/>
                        </a:lnTo>
                        <a:lnTo>
                          <a:pt x="3737" y="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7" name="Google Shape;777;p31"/>
                  <p:cNvSpPr/>
                  <p:nvPr/>
                </p:nvSpPr>
                <p:spPr>
                  <a:xfrm>
                    <a:off x="5439505" y="3075574"/>
                    <a:ext cx="333025" cy="33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5" h="862" extrusionOk="0">
                        <a:moveTo>
                          <a:pt x="495" y="0"/>
                        </a:moveTo>
                        <a:cubicBezTo>
                          <a:pt x="438" y="0"/>
                          <a:pt x="388" y="25"/>
                          <a:pt x="370" y="57"/>
                        </a:cubicBezTo>
                        <a:lnTo>
                          <a:pt x="25" y="750"/>
                        </a:lnTo>
                        <a:cubicBezTo>
                          <a:pt x="0" y="804"/>
                          <a:pt x="65" y="862"/>
                          <a:pt x="154" y="862"/>
                        </a:cubicBezTo>
                        <a:lnTo>
                          <a:pt x="8273" y="862"/>
                        </a:lnTo>
                        <a:cubicBezTo>
                          <a:pt x="8341" y="862"/>
                          <a:pt x="8399" y="826"/>
                          <a:pt x="8402" y="783"/>
                        </a:cubicBezTo>
                        <a:lnTo>
                          <a:pt x="8470" y="90"/>
                        </a:lnTo>
                        <a:cubicBezTo>
                          <a:pt x="8475" y="39"/>
                          <a:pt x="8414" y="0"/>
                          <a:pt x="8338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8" name="Google Shape;778;p31"/>
                  <p:cNvSpPr/>
                  <p:nvPr/>
                </p:nvSpPr>
                <p:spPr>
                  <a:xfrm>
                    <a:off x="5484459" y="3073177"/>
                    <a:ext cx="18115" cy="39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" h="998" extrusionOk="0">
                        <a:moveTo>
                          <a:pt x="177" y="0"/>
                        </a:moveTo>
                        <a:cubicBezTo>
                          <a:pt x="138" y="0"/>
                          <a:pt x="102" y="22"/>
                          <a:pt x="98" y="47"/>
                        </a:cubicBezTo>
                        <a:lnTo>
                          <a:pt x="4" y="948"/>
                        </a:lnTo>
                        <a:cubicBezTo>
                          <a:pt x="1" y="976"/>
                          <a:pt x="34" y="998"/>
                          <a:pt x="77" y="998"/>
                        </a:cubicBezTo>
                        <a:lnTo>
                          <a:pt x="284" y="998"/>
                        </a:lnTo>
                        <a:cubicBezTo>
                          <a:pt x="327" y="998"/>
                          <a:pt x="364" y="976"/>
                          <a:pt x="367" y="948"/>
                        </a:cubicBezTo>
                        <a:lnTo>
                          <a:pt x="461" y="47"/>
                        </a:lnTo>
                        <a:cubicBezTo>
                          <a:pt x="461" y="22"/>
                          <a:pt x="432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9" name="Google Shape;779;p31"/>
                  <p:cNvSpPr/>
                  <p:nvPr/>
                </p:nvSpPr>
                <p:spPr>
                  <a:xfrm>
                    <a:off x="5684512" y="3073177"/>
                    <a:ext cx="18076" cy="39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" h="998" extrusionOk="0">
                        <a:moveTo>
                          <a:pt x="176" y="0"/>
                        </a:moveTo>
                        <a:cubicBezTo>
                          <a:pt x="136" y="0"/>
                          <a:pt x="97" y="22"/>
                          <a:pt x="97" y="47"/>
                        </a:cubicBezTo>
                        <a:lnTo>
                          <a:pt x="4" y="948"/>
                        </a:lnTo>
                        <a:cubicBezTo>
                          <a:pt x="0" y="976"/>
                          <a:pt x="32" y="998"/>
                          <a:pt x="75" y="998"/>
                        </a:cubicBezTo>
                        <a:lnTo>
                          <a:pt x="283" y="998"/>
                        </a:lnTo>
                        <a:cubicBezTo>
                          <a:pt x="327" y="998"/>
                          <a:pt x="362" y="976"/>
                          <a:pt x="366" y="948"/>
                        </a:cubicBezTo>
                        <a:lnTo>
                          <a:pt x="459" y="47"/>
                        </a:lnTo>
                        <a:cubicBezTo>
                          <a:pt x="459" y="22"/>
                          <a:pt x="426" y="0"/>
                          <a:pt x="388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</p:grpSp>
        </p:grpSp>
      </p:grpSp>
      <p:grpSp>
        <p:nvGrpSpPr>
          <p:cNvPr id="109" name="Google Shape;1438;p35">
            <a:extLst>
              <a:ext uri="{FF2B5EF4-FFF2-40B4-BE49-F238E27FC236}">
                <a16:creationId xmlns:a16="http://schemas.microsoft.com/office/drawing/2014/main" id="{1C67341D-21A2-46DD-B7EC-DB945EFCD82F}"/>
              </a:ext>
            </a:extLst>
          </p:cNvPr>
          <p:cNvGrpSpPr/>
          <p:nvPr/>
        </p:nvGrpSpPr>
        <p:grpSpPr>
          <a:xfrm>
            <a:off x="11414729" y="-55604"/>
            <a:ext cx="279966" cy="2294987"/>
            <a:chOff x="8017432" y="-313900"/>
            <a:chExt cx="134070" cy="1891362"/>
          </a:xfrm>
          <a:solidFill>
            <a:srgbClr val="002060"/>
          </a:solidFill>
        </p:grpSpPr>
        <p:sp>
          <p:nvSpPr>
            <p:cNvPr id="110" name="Google Shape;1439;p35">
              <a:extLst>
                <a:ext uri="{FF2B5EF4-FFF2-40B4-BE49-F238E27FC236}">
                  <a16:creationId xmlns:a16="http://schemas.microsoft.com/office/drawing/2014/main" id="{132CAFEF-A87C-44AC-BB62-2C4D63640350}"/>
                </a:ext>
              </a:extLst>
            </p:cNvPr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440;p35">
              <a:extLst>
                <a:ext uri="{FF2B5EF4-FFF2-40B4-BE49-F238E27FC236}">
                  <a16:creationId xmlns:a16="http://schemas.microsoft.com/office/drawing/2014/main" id="{11C54121-6003-4C44-B863-7A850F4B53AE}"/>
                </a:ext>
              </a:extLst>
            </p:cNvPr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441;p35">
              <a:extLst>
                <a:ext uri="{FF2B5EF4-FFF2-40B4-BE49-F238E27FC236}">
                  <a16:creationId xmlns:a16="http://schemas.microsoft.com/office/drawing/2014/main" id="{42A837E3-5DAB-4BE5-860E-BA7C572707D2}"/>
                </a:ext>
              </a:extLst>
            </p:cNvPr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442;p35">
            <a:extLst>
              <a:ext uri="{FF2B5EF4-FFF2-40B4-BE49-F238E27FC236}">
                <a16:creationId xmlns:a16="http://schemas.microsoft.com/office/drawing/2014/main" id="{ED530DE8-89D9-4A44-B31C-4A925E26BA7A}"/>
              </a:ext>
            </a:extLst>
          </p:cNvPr>
          <p:cNvGrpSpPr/>
          <p:nvPr/>
        </p:nvGrpSpPr>
        <p:grpSpPr>
          <a:xfrm>
            <a:off x="9670841" y="5401750"/>
            <a:ext cx="2762444" cy="3458707"/>
            <a:chOff x="6309526" y="836950"/>
            <a:chExt cx="3505720" cy="5119205"/>
          </a:xfrm>
        </p:grpSpPr>
        <p:sp>
          <p:nvSpPr>
            <p:cNvPr id="126" name="Google Shape;1443;p35">
              <a:extLst>
                <a:ext uri="{FF2B5EF4-FFF2-40B4-BE49-F238E27FC236}">
                  <a16:creationId xmlns:a16="http://schemas.microsoft.com/office/drawing/2014/main" id="{4CAEEC43-DE8F-4C95-978B-A6BEB160528C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7" name="Google Shape;1444;p35">
              <a:extLst>
                <a:ext uri="{FF2B5EF4-FFF2-40B4-BE49-F238E27FC236}">
                  <a16:creationId xmlns:a16="http://schemas.microsoft.com/office/drawing/2014/main" id="{3E0D1B9F-E9EA-45C9-8F99-DC58D5C22B7B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35" name="Google Shape;1445;p35">
                <a:extLst>
                  <a:ext uri="{FF2B5EF4-FFF2-40B4-BE49-F238E27FC236}">
                    <a16:creationId xmlns:a16="http://schemas.microsoft.com/office/drawing/2014/main" id="{782C9E8C-7F53-426E-8680-C933A1B719D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446;p35">
                <a:extLst>
                  <a:ext uri="{FF2B5EF4-FFF2-40B4-BE49-F238E27FC236}">
                    <a16:creationId xmlns:a16="http://schemas.microsoft.com/office/drawing/2014/main" id="{655E80E5-07DE-480C-BD73-51B36A11C2A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447;p35">
              <a:extLst>
                <a:ext uri="{FF2B5EF4-FFF2-40B4-BE49-F238E27FC236}">
                  <a16:creationId xmlns:a16="http://schemas.microsoft.com/office/drawing/2014/main" id="{033332EB-B067-4AA6-9373-A8C24296B198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33" name="Google Shape;1448;p35">
                <a:extLst>
                  <a:ext uri="{FF2B5EF4-FFF2-40B4-BE49-F238E27FC236}">
                    <a16:creationId xmlns:a16="http://schemas.microsoft.com/office/drawing/2014/main" id="{2CB0919F-ACDE-43BE-9A5C-2A788F00C05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1449;p35">
                <a:extLst>
                  <a:ext uri="{FF2B5EF4-FFF2-40B4-BE49-F238E27FC236}">
                    <a16:creationId xmlns:a16="http://schemas.microsoft.com/office/drawing/2014/main" id="{68D91447-7EE6-45B4-9BCC-B3356D012C0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9" name="Google Shape;1450;p35">
              <a:extLst>
                <a:ext uri="{FF2B5EF4-FFF2-40B4-BE49-F238E27FC236}">
                  <a16:creationId xmlns:a16="http://schemas.microsoft.com/office/drawing/2014/main" id="{351D8C6C-098A-4C5C-99D7-347DF7067C3A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31" name="Google Shape;1451;p35">
                <a:extLst>
                  <a:ext uri="{FF2B5EF4-FFF2-40B4-BE49-F238E27FC236}">
                    <a16:creationId xmlns:a16="http://schemas.microsoft.com/office/drawing/2014/main" id="{B93E4B5F-9F1D-4D7E-8C14-02949007325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452;p35">
                <a:extLst>
                  <a:ext uri="{FF2B5EF4-FFF2-40B4-BE49-F238E27FC236}">
                    <a16:creationId xmlns:a16="http://schemas.microsoft.com/office/drawing/2014/main" id="{5CF4C520-1F34-4720-9C90-E19E74460F6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453;p35">
              <a:extLst>
                <a:ext uri="{FF2B5EF4-FFF2-40B4-BE49-F238E27FC236}">
                  <a16:creationId xmlns:a16="http://schemas.microsoft.com/office/drawing/2014/main" id="{F65A9FB4-46E8-4B94-B36A-338E88C61B45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31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442;p35">
            <a:extLst>
              <a:ext uri="{FF2B5EF4-FFF2-40B4-BE49-F238E27FC236}">
                <a16:creationId xmlns:a16="http://schemas.microsoft.com/office/drawing/2014/main" id="{3383A72F-7C3A-4E23-ADB5-584D724D9541}"/>
              </a:ext>
            </a:extLst>
          </p:cNvPr>
          <p:cNvGrpSpPr/>
          <p:nvPr/>
        </p:nvGrpSpPr>
        <p:grpSpPr>
          <a:xfrm>
            <a:off x="-527292" y="-576011"/>
            <a:ext cx="2484755" cy="3458707"/>
            <a:chOff x="6309526" y="836950"/>
            <a:chExt cx="3153315" cy="5119205"/>
          </a:xfrm>
        </p:grpSpPr>
        <p:sp>
          <p:nvSpPr>
            <p:cNvPr id="16" name="Google Shape;1443;p35">
              <a:extLst>
                <a:ext uri="{FF2B5EF4-FFF2-40B4-BE49-F238E27FC236}">
                  <a16:creationId xmlns:a16="http://schemas.microsoft.com/office/drawing/2014/main" id="{F96C65E9-29E1-4572-9CAC-15D7775486DF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" name="Google Shape;1444;p35">
              <a:extLst>
                <a:ext uri="{FF2B5EF4-FFF2-40B4-BE49-F238E27FC236}">
                  <a16:creationId xmlns:a16="http://schemas.microsoft.com/office/drawing/2014/main" id="{62F3C2BE-3C03-424A-8122-8A93494DEFBD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5" name="Google Shape;1445;p35">
                <a:extLst>
                  <a:ext uri="{FF2B5EF4-FFF2-40B4-BE49-F238E27FC236}">
                    <a16:creationId xmlns:a16="http://schemas.microsoft.com/office/drawing/2014/main" id="{A5CC6E5D-88D8-4F0C-B616-02F16D13979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46;p35">
                <a:extLst>
                  <a:ext uri="{FF2B5EF4-FFF2-40B4-BE49-F238E27FC236}">
                    <a16:creationId xmlns:a16="http://schemas.microsoft.com/office/drawing/2014/main" id="{1EE8D225-9861-45B5-9572-E5CBAF01B63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447;p35">
              <a:extLst>
                <a:ext uri="{FF2B5EF4-FFF2-40B4-BE49-F238E27FC236}">
                  <a16:creationId xmlns:a16="http://schemas.microsoft.com/office/drawing/2014/main" id="{DE38D537-72D1-436A-A97C-12B0B688CA70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3" name="Google Shape;1448;p35">
                <a:extLst>
                  <a:ext uri="{FF2B5EF4-FFF2-40B4-BE49-F238E27FC236}">
                    <a16:creationId xmlns:a16="http://schemas.microsoft.com/office/drawing/2014/main" id="{F2F68D76-186A-4913-82A4-94E16111BD06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1449;p35">
                <a:extLst>
                  <a:ext uri="{FF2B5EF4-FFF2-40B4-BE49-F238E27FC236}">
                    <a16:creationId xmlns:a16="http://schemas.microsoft.com/office/drawing/2014/main" id="{B88FC120-45EA-431D-90FF-06EB1CD2489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" name="Google Shape;1450;p35">
              <a:extLst>
                <a:ext uri="{FF2B5EF4-FFF2-40B4-BE49-F238E27FC236}">
                  <a16:creationId xmlns:a16="http://schemas.microsoft.com/office/drawing/2014/main" id="{E48A0560-EEFA-4FD1-A9AB-77357D16F90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1" name="Google Shape;1451;p35">
                <a:extLst>
                  <a:ext uri="{FF2B5EF4-FFF2-40B4-BE49-F238E27FC236}">
                    <a16:creationId xmlns:a16="http://schemas.microsoft.com/office/drawing/2014/main" id="{A17C4014-ACD2-461A-98DC-8C4E6755541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52;p35">
                <a:extLst>
                  <a:ext uri="{FF2B5EF4-FFF2-40B4-BE49-F238E27FC236}">
                    <a16:creationId xmlns:a16="http://schemas.microsoft.com/office/drawing/2014/main" id="{34906795-2485-4DCE-AE1F-5E9D323BBC4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1442;p35">
            <a:extLst>
              <a:ext uri="{FF2B5EF4-FFF2-40B4-BE49-F238E27FC236}">
                <a16:creationId xmlns:a16="http://schemas.microsoft.com/office/drawing/2014/main" id="{27708322-4DEB-4022-915B-5FDBEA15DE14}"/>
              </a:ext>
            </a:extLst>
          </p:cNvPr>
          <p:cNvGrpSpPr/>
          <p:nvPr/>
        </p:nvGrpSpPr>
        <p:grpSpPr>
          <a:xfrm>
            <a:off x="9429556" y="5307102"/>
            <a:ext cx="2762444" cy="3458707"/>
            <a:chOff x="6309526" y="836950"/>
            <a:chExt cx="3505720" cy="5119205"/>
          </a:xfrm>
        </p:grpSpPr>
        <p:sp>
          <p:nvSpPr>
            <p:cNvPr id="28" name="Google Shape;1443;p35">
              <a:extLst>
                <a:ext uri="{FF2B5EF4-FFF2-40B4-BE49-F238E27FC236}">
                  <a16:creationId xmlns:a16="http://schemas.microsoft.com/office/drawing/2014/main" id="{A3565931-FAD6-40E3-A6DB-1AFB4692893E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9" name="Google Shape;1444;p35">
              <a:extLst>
                <a:ext uri="{FF2B5EF4-FFF2-40B4-BE49-F238E27FC236}">
                  <a16:creationId xmlns:a16="http://schemas.microsoft.com/office/drawing/2014/main" id="{A4521215-5B60-4DE3-B401-51F39CBA6C50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37" name="Google Shape;1445;p35">
                <a:extLst>
                  <a:ext uri="{FF2B5EF4-FFF2-40B4-BE49-F238E27FC236}">
                    <a16:creationId xmlns:a16="http://schemas.microsoft.com/office/drawing/2014/main" id="{14A17EAC-9370-424B-9E3B-86071F39EA6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446;p35">
                <a:extLst>
                  <a:ext uri="{FF2B5EF4-FFF2-40B4-BE49-F238E27FC236}">
                    <a16:creationId xmlns:a16="http://schemas.microsoft.com/office/drawing/2014/main" id="{3CF87278-10F1-49A9-9691-F65C9EBF6D2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447;p35">
              <a:extLst>
                <a:ext uri="{FF2B5EF4-FFF2-40B4-BE49-F238E27FC236}">
                  <a16:creationId xmlns:a16="http://schemas.microsoft.com/office/drawing/2014/main" id="{01714AFD-BD34-4EF6-B973-5CDB098A737F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35" name="Google Shape;1448;p35">
                <a:extLst>
                  <a:ext uri="{FF2B5EF4-FFF2-40B4-BE49-F238E27FC236}">
                    <a16:creationId xmlns:a16="http://schemas.microsoft.com/office/drawing/2014/main" id="{20486960-5030-4F12-B0B9-53170892564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449;p35">
                <a:extLst>
                  <a:ext uri="{FF2B5EF4-FFF2-40B4-BE49-F238E27FC236}">
                    <a16:creationId xmlns:a16="http://schemas.microsoft.com/office/drawing/2014/main" id="{7CD382C9-D124-4604-9A6B-2AFB153559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" name="Google Shape;1450;p35">
              <a:extLst>
                <a:ext uri="{FF2B5EF4-FFF2-40B4-BE49-F238E27FC236}">
                  <a16:creationId xmlns:a16="http://schemas.microsoft.com/office/drawing/2014/main" id="{086F0076-9FBA-4DAC-8095-109322AB2CDE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33" name="Google Shape;1451;p35">
                <a:extLst>
                  <a:ext uri="{FF2B5EF4-FFF2-40B4-BE49-F238E27FC236}">
                    <a16:creationId xmlns:a16="http://schemas.microsoft.com/office/drawing/2014/main" id="{A8C49C4C-8D11-4C84-844D-49926AC38E9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452;p35">
                <a:extLst>
                  <a:ext uri="{FF2B5EF4-FFF2-40B4-BE49-F238E27FC236}">
                    <a16:creationId xmlns:a16="http://schemas.microsoft.com/office/drawing/2014/main" id="{3535FC48-E757-4E44-9D5F-318511D4B7E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453;p35">
              <a:extLst>
                <a:ext uri="{FF2B5EF4-FFF2-40B4-BE49-F238E27FC236}">
                  <a16:creationId xmlns:a16="http://schemas.microsoft.com/office/drawing/2014/main" id="{368FC293-EA1C-459E-A9E9-5646186843AF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8C58EC-12F9-4681-B0A7-CE2B4E89D618}"/>
              </a:ext>
            </a:extLst>
          </p:cNvPr>
          <p:cNvSpPr/>
          <p:nvPr/>
        </p:nvSpPr>
        <p:spPr>
          <a:xfrm>
            <a:off x="7810982" y="117557"/>
            <a:ext cx="4296766" cy="5659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41" name="Google Shape;2105;p53">
            <a:extLst>
              <a:ext uri="{FF2B5EF4-FFF2-40B4-BE49-F238E27FC236}">
                <a16:creationId xmlns:a16="http://schemas.microsoft.com/office/drawing/2014/main" id="{FCFDAF5E-9B21-40E7-B7C9-BD9AFA8EA520}"/>
              </a:ext>
            </a:extLst>
          </p:cNvPr>
          <p:cNvSpPr txBox="1"/>
          <p:nvPr/>
        </p:nvSpPr>
        <p:spPr>
          <a:xfrm>
            <a:off x="9161703" y="95011"/>
            <a:ext cx="5505216" cy="94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Introduction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endParaRPr lang="ar-MA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23F588-EFD3-4AC6-8CC3-CE7D141D1FFF}"/>
              </a:ext>
            </a:extLst>
          </p:cNvPr>
          <p:cNvSpPr/>
          <p:nvPr/>
        </p:nvSpPr>
        <p:spPr>
          <a:xfrm>
            <a:off x="876522" y="1427068"/>
            <a:ext cx="10034429" cy="267765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/>
              <a:t>Dans le secteur du </a:t>
            </a:r>
            <a:r>
              <a:rPr lang="fr-FR" sz="2400" dirty="0" err="1" smtClean="0"/>
              <a:t>retail</a:t>
            </a:r>
            <a:r>
              <a:rPr lang="fr-FR" sz="2400" dirty="0" smtClean="0"/>
              <a:t>, la prévision précise de la demande est essentielle pour optimiser les stocks, réduire les coûts et maximiser les ventes. Ce projet vise à développer un modèle de machine </a:t>
            </a:r>
            <a:r>
              <a:rPr lang="fr-FR" sz="2400" dirty="0" err="1" smtClean="0"/>
              <a:t>learning</a:t>
            </a:r>
            <a:r>
              <a:rPr lang="fr-FR" sz="2400" dirty="0" smtClean="0"/>
              <a:t> capable de prédire la demande future en utilisant des techniques avancées comme ARIMA, SARIMA, </a:t>
            </a:r>
            <a:r>
              <a:rPr lang="fr-FR" sz="2400" dirty="0" err="1" smtClean="0"/>
              <a:t>Prophet</a:t>
            </a:r>
            <a:r>
              <a:rPr lang="fr-FR" sz="2400" dirty="0" smtClean="0"/>
              <a:t>. En intégrant l'analyse des séries temporelles et des données historiques, ce modèle offre des prévisions robustes pour soutenir les décisions stratégiques et améliorer la performance globale du secteur.</a:t>
            </a:r>
            <a:endParaRPr lang="ar-MA" sz="2400" dirty="0">
              <a:latin typeface="Bahnschrift" panose="020B0502040204020203" pitchFamily="34" charset="0"/>
            </a:endParaRPr>
          </a:p>
        </p:txBody>
      </p:sp>
      <p:sp>
        <p:nvSpPr>
          <p:cNvPr id="42" name="Google Shape;1453;p35">
            <a:extLst>
              <a:ext uri="{FF2B5EF4-FFF2-40B4-BE49-F238E27FC236}">
                <a16:creationId xmlns:a16="http://schemas.microsoft.com/office/drawing/2014/main" id="{6CC4B514-2F4B-4EAE-83AA-52A1FF122EFB}"/>
              </a:ext>
            </a:extLst>
          </p:cNvPr>
          <p:cNvSpPr/>
          <p:nvPr/>
        </p:nvSpPr>
        <p:spPr>
          <a:xfrm rot="5400000">
            <a:off x="590907" y="-637004"/>
            <a:ext cx="960107" cy="2232634"/>
          </a:xfrm>
          <a:custGeom>
            <a:avLst/>
            <a:gdLst/>
            <a:ahLst/>
            <a:cxnLst/>
            <a:rect l="l" t="t" r="r" b="b"/>
            <a:pathLst>
              <a:path w="34647" h="69081" extrusionOk="0">
                <a:moveTo>
                  <a:pt x="34434" y="1"/>
                </a:moveTo>
                <a:lnTo>
                  <a:pt x="25429" y="8990"/>
                </a:lnTo>
                <a:lnTo>
                  <a:pt x="25383" y="9051"/>
                </a:lnTo>
                <a:lnTo>
                  <a:pt x="25383" y="32651"/>
                </a:lnTo>
                <a:lnTo>
                  <a:pt x="15130" y="42920"/>
                </a:lnTo>
                <a:lnTo>
                  <a:pt x="15084" y="42951"/>
                </a:lnTo>
                <a:lnTo>
                  <a:pt x="15084" y="60472"/>
                </a:lnTo>
                <a:lnTo>
                  <a:pt x="9614" y="65957"/>
                </a:lnTo>
                <a:lnTo>
                  <a:pt x="0" y="65957"/>
                </a:lnTo>
                <a:lnTo>
                  <a:pt x="0" y="69080"/>
                </a:lnTo>
                <a:lnTo>
                  <a:pt x="320" y="69080"/>
                </a:lnTo>
                <a:lnTo>
                  <a:pt x="320" y="66262"/>
                </a:lnTo>
                <a:lnTo>
                  <a:pt x="9751" y="66262"/>
                </a:lnTo>
                <a:lnTo>
                  <a:pt x="15389" y="60609"/>
                </a:lnTo>
                <a:lnTo>
                  <a:pt x="15389" y="43088"/>
                </a:lnTo>
                <a:lnTo>
                  <a:pt x="25658" y="32819"/>
                </a:lnTo>
                <a:lnTo>
                  <a:pt x="25688" y="32788"/>
                </a:lnTo>
                <a:lnTo>
                  <a:pt x="25688" y="9188"/>
                </a:lnTo>
                <a:lnTo>
                  <a:pt x="34647" y="214"/>
                </a:lnTo>
                <a:lnTo>
                  <a:pt x="34434" y="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4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86385" y="1070441"/>
            <a:ext cx="5686876" cy="31905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" sz="5333" dirty="0" smtClean="0">
                <a:solidFill>
                  <a:srgbClr val="002060"/>
                </a:solidFill>
              </a:rPr>
              <a:t>                     02.</a:t>
            </a:r>
            <a:br>
              <a:rPr lang="en" sz="5333" dirty="0" smtClean="0">
                <a:solidFill>
                  <a:srgbClr val="002060"/>
                </a:solidFill>
              </a:rPr>
            </a:br>
            <a:r>
              <a:rPr lang="en" sz="5333" dirty="0" smtClean="0">
                <a:solidFill>
                  <a:srgbClr val="002060"/>
                </a:solidFill>
              </a:rPr>
              <a:t> </a:t>
            </a:r>
            <a:r>
              <a:rPr lang="fr-FR" sz="5400" b="1" dirty="0">
                <a:solidFill>
                  <a:srgbClr val="002060"/>
                </a:solidFill>
                <a:latin typeface="+mj-lt"/>
              </a:rPr>
              <a:t>Approche  globale  du  projet </a:t>
            </a:r>
            <a:endParaRPr lang="ar-MA" sz="5400" b="1" dirty="0">
              <a:solidFill>
                <a:srgbClr val="002060"/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D32948-D608-4F9B-BE2F-06D8E9CD1C03}"/>
              </a:ext>
            </a:extLst>
          </p:cNvPr>
          <p:cNvGrpSpPr/>
          <p:nvPr/>
        </p:nvGrpSpPr>
        <p:grpSpPr>
          <a:xfrm>
            <a:off x="5858784" y="1772791"/>
            <a:ext cx="6321301" cy="4505671"/>
            <a:chOff x="5858784" y="1772791"/>
            <a:chExt cx="6321301" cy="4505671"/>
          </a:xfrm>
        </p:grpSpPr>
        <p:grpSp>
          <p:nvGrpSpPr>
            <p:cNvPr id="700" name="Google Shape;700;p31"/>
            <p:cNvGrpSpPr/>
            <p:nvPr/>
          </p:nvGrpSpPr>
          <p:grpSpPr>
            <a:xfrm>
              <a:off x="5858784" y="4199993"/>
              <a:ext cx="1628080" cy="1626929"/>
              <a:chOff x="4394088" y="3299519"/>
              <a:chExt cx="1221060" cy="1220197"/>
            </a:xfrm>
          </p:grpSpPr>
          <p:sp>
            <p:nvSpPr>
              <p:cNvPr id="701" name="Google Shape;701;p31"/>
              <p:cNvSpPr/>
              <p:nvPr/>
            </p:nvSpPr>
            <p:spPr>
              <a:xfrm>
                <a:off x="5004504" y="3380350"/>
                <a:ext cx="610644" cy="1139359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28995" extrusionOk="0">
                    <a:moveTo>
                      <a:pt x="7768" y="1"/>
                    </a:moveTo>
                    <a:lnTo>
                      <a:pt x="5740" y="3515"/>
                    </a:lnTo>
                    <a:cubicBezTo>
                      <a:pt x="9175" y="5492"/>
                      <a:pt x="11486" y="9203"/>
                      <a:pt x="11486" y="13457"/>
                    </a:cubicBezTo>
                    <a:cubicBezTo>
                      <a:pt x="11486" y="19799"/>
                      <a:pt x="6343" y="24939"/>
                      <a:pt x="1" y="24939"/>
                    </a:cubicBezTo>
                    <a:lnTo>
                      <a:pt x="1" y="28995"/>
                    </a:lnTo>
                    <a:cubicBezTo>
                      <a:pt x="8579" y="28995"/>
                      <a:pt x="15539" y="22035"/>
                      <a:pt x="15539" y="13457"/>
                    </a:cubicBezTo>
                    <a:cubicBezTo>
                      <a:pt x="15539" y="7707"/>
                      <a:pt x="12412" y="2685"/>
                      <a:pt x="776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4394088" y="3909150"/>
                <a:ext cx="610448" cy="610566"/>
              </a:xfrm>
              <a:custGeom>
                <a:avLst/>
                <a:gdLst/>
                <a:ahLst/>
                <a:cxnLst/>
                <a:rect l="l" t="t" r="r" b="b"/>
                <a:pathLst>
                  <a:path w="15535" h="15538" extrusionOk="0">
                    <a:moveTo>
                      <a:pt x="0" y="0"/>
                    </a:moveTo>
                    <a:cubicBezTo>
                      <a:pt x="0" y="4117"/>
                      <a:pt x="1641" y="8076"/>
                      <a:pt x="4551" y="10984"/>
                    </a:cubicBezTo>
                    <a:cubicBezTo>
                      <a:pt x="7462" y="13894"/>
                      <a:pt x="11418" y="15538"/>
                      <a:pt x="15535" y="15538"/>
                    </a:cubicBezTo>
                    <a:lnTo>
                      <a:pt x="15535" y="11482"/>
                    </a:lnTo>
                    <a:cubicBezTo>
                      <a:pt x="9196" y="11482"/>
                      <a:pt x="4053" y="6342"/>
                      <a:pt x="4053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4394088" y="3299519"/>
                <a:ext cx="915691" cy="609662"/>
              </a:xfrm>
              <a:custGeom>
                <a:avLst/>
                <a:gdLst/>
                <a:ahLst/>
                <a:cxnLst/>
                <a:rect l="l" t="t" r="r" b="b"/>
                <a:pathLst>
                  <a:path w="23303" h="15515" extrusionOk="0">
                    <a:moveTo>
                      <a:pt x="15601" y="0"/>
                    </a:moveTo>
                    <a:cubicBezTo>
                      <a:pt x="10214" y="0"/>
                      <a:pt x="4947" y="2787"/>
                      <a:pt x="2078" y="7750"/>
                    </a:cubicBezTo>
                    <a:cubicBezTo>
                      <a:pt x="721" y="10104"/>
                      <a:pt x="0" y="12790"/>
                      <a:pt x="0" y="15514"/>
                    </a:cubicBezTo>
                    <a:lnTo>
                      <a:pt x="4053" y="15514"/>
                    </a:lnTo>
                    <a:cubicBezTo>
                      <a:pt x="4053" y="9168"/>
                      <a:pt x="9196" y="4031"/>
                      <a:pt x="15535" y="4031"/>
                    </a:cubicBezTo>
                    <a:cubicBezTo>
                      <a:pt x="17627" y="4031"/>
                      <a:pt x="19590" y="4588"/>
                      <a:pt x="21274" y="5572"/>
                    </a:cubicBezTo>
                    <a:lnTo>
                      <a:pt x="23302" y="2058"/>
                    </a:lnTo>
                    <a:cubicBezTo>
                      <a:pt x="20882" y="662"/>
                      <a:pt x="18227" y="0"/>
                      <a:pt x="15601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5D3B07-600A-42BB-A794-551D31255C69}"/>
                </a:ext>
              </a:extLst>
            </p:cNvPr>
            <p:cNvGrpSpPr/>
            <p:nvPr/>
          </p:nvGrpSpPr>
          <p:grpSpPr>
            <a:xfrm>
              <a:off x="6045801" y="1772791"/>
              <a:ext cx="6134284" cy="4505671"/>
              <a:chOff x="6045801" y="1772791"/>
              <a:chExt cx="6134284" cy="4505671"/>
            </a:xfrm>
          </p:grpSpPr>
          <p:grpSp>
            <p:nvGrpSpPr>
              <p:cNvPr id="682" name="Google Shape;682;p31"/>
              <p:cNvGrpSpPr/>
              <p:nvPr/>
            </p:nvGrpSpPr>
            <p:grpSpPr>
              <a:xfrm>
                <a:off x="6045801" y="5751199"/>
                <a:ext cx="6134284" cy="200600"/>
                <a:chOff x="0" y="4397412"/>
                <a:chExt cx="4600713" cy="150450"/>
              </a:xfrm>
            </p:grpSpPr>
            <p:sp>
              <p:nvSpPr>
                <p:cNvPr id="683" name="Google Shape;683;p31"/>
                <p:cNvSpPr/>
                <p:nvPr/>
              </p:nvSpPr>
              <p:spPr>
                <a:xfrm>
                  <a:off x="0" y="4397412"/>
                  <a:ext cx="4600713" cy="2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02" h="69" extrusionOk="0">
                      <a:moveTo>
                        <a:pt x="0" y="1"/>
                      </a:moveTo>
                      <a:lnTo>
                        <a:pt x="0" y="69"/>
                      </a:lnTo>
                      <a:lnTo>
                        <a:pt x="131401" y="69"/>
                      </a:lnTo>
                      <a:lnTo>
                        <a:pt x="131401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4" name="Google Shape;684;p31"/>
                <p:cNvSpPr/>
                <p:nvPr/>
              </p:nvSpPr>
              <p:spPr>
                <a:xfrm>
                  <a:off x="755786" y="4545586"/>
                  <a:ext cx="305519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6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8726" y="65"/>
                      </a:lnTo>
                      <a:lnTo>
                        <a:pt x="872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5" name="Google Shape;685;p31"/>
                <p:cNvSpPr/>
                <p:nvPr/>
              </p:nvSpPr>
              <p:spPr>
                <a:xfrm>
                  <a:off x="1619552" y="4536412"/>
                  <a:ext cx="497808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8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14217" y="65"/>
                      </a:lnTo>
                      <a:lnTo>
                        <a:pt x="14217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6" name="Google Shape;686;p31"/>
                <p:cNvSpPr/>
                <p:nvPr/>
              </p:nvSpPr>
              <p:spPr>
                <a:xfrm>
                  <a:off x="1070481" y="4460119"/>
                  <a:ext cx="175833" cy="2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2" h="66" extrusionOk="0">
                      <a:moveTo>
                        <a:pt x="1" y="1"/>
                      </a:moveTo>
                      <a:lnTo>
                        <a:pt x="1" y="65"/>
                      </a:lnTo>
                      <a:lnTo>
                        <a:pt x="5022" y="65"/>
                      </a:lnTo>
                      <a:lnTo>
                        <a:pt x="5022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87" name="Google Shape;687;p31"/>
                <p:cNvSpPr/>
                <p:nvPr/>
              </p:nvSpPr>
              <p:spPr>
                <a:xfrm>
                  <a:off x="2732853" y="4514424"/>
                  <a:ext cx="418259" cy="2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6" h="65" extrusionOk="0">
                      <a:moveTo>
                        <a:pt x="0" y="0"/>
                      </a:moveTo>
                      <a:lnTo>
                        <a:pt x="0" y="65"/>
                      </a:lnTo>
                      <a:lnTo>
                        <a:pt x="11946" y="65"/>
                      </a:lnTo>
                      <a:lnTo>
                        <a:pt x="11946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BBC2FC9-E3C4-4F49-9089-96CB9B5C1655}"/>
                  </a:ext>
                </a:extLst>
              </p:cNvPr>
              <p:cNvGrpSpPr/>
              <p:nvPr/>
            </p:nvGrpSpPr>
            <p:grpSpPr>
              <a:xfrm>
                <a:off x="6226800" y="1772791"/>
                <a:ext cx="4836435" cy="4505671"/>
                <a:chOff x="6226800" y="1772791"/>
                <a:chExt cx="4836435" cy="4505671"/>
              </a:xfrm>
            </p:grpSpPr>
            <p:grpSp>
              <p:nvGrpSpPr>
                <p:cNvPr id="688" name="Google Shape;688;p31"/>
                <p:cNvGrpSpPr/>
                <p:nvPr/>
              </p:nvGrpSpPr>
              <p:grpSpPr>
                <a:xfrm>
                  <a:off x="6954298" y="1772791"/>
                  <a:ext cx="4108937" cy="3676764"/>
                  <a:chOff x="5215723" y="1479118"/>
                  <a:chExt cx="3081703" cy="2757573"/>
                </a:xfrm>
              </p:grpSpPr>
              <p:grpSp>
                <p:nvGrpSpPr>
                  <p:cNvPr id="689" name="Google Shape;689;p31"/>
                  <p:cNvGrpSpPr/>
                  <p:nvPr/>
                </p:nvGrpSpPr>
                <p:grpSpPr>
                  <a:xfrm>
                    <a:off x="5215723" y="1707350"/>
                    <a:ext cx="3081703" cy="2529341"/>
                    <a:chOff x="5150194" y="1591500"/>
                    <a:chExt cx="3081703" cy="2529341"/>
                  </a:xfrm>
                </p:grpSpPr>
                <p:sp>
                  <p:nvSpPr>
                    <p:cNvPr id="690" name="Google Shape;690;p31"/>
                    <p:cNvSpPr/>
                    <p:nvPr/>
                  </p:nvSpPr>
                  <p:spPr>
                    <a:xfrm>
                      <a:off x="5150194" y="1591500"/>
                      <a:ext cx="1147444" cy="2529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40" h="64368" extrusionOk="0">
                          <a:moveTo>
                            <a:pt x="45240" y="58"/>
                          </a:moveTo>
                          <a:cubicBezTo>
                            <a:pt x="45926" y="58"/>
                            <a:pt x="46482" y="614"/>
                            <a:pt x="46482" y="1299"/>
                          </a:cubicBezTo>
                          <a:lnTo>
                            <a:pt x="46482" y="63068"/>
                          </a:lnTo>
                          <a:cubicBezTo>
                            <a:pt x="46482" y="63753"/>
                            <a:pt x="45926" y="64310"/>
                            <a:pt x="45240" y="64310"/>
                          </a:cubicBezTo>
                          <a:lnTo>
                            <a:pt x="1299" y="64310"/>
                          </a:lnTo>
                          <a:cubicBezTo>
                            <a:pt x="615" y="64310"/>
                            <a:pt x="58" y="63753"/>
                            <a:pt x="58" y="63068"/>
                          </a:cubicBezTo>
                          <a:lnTo>
                            <a:pt x="58" y="1299"/>
                          </a:lnTo>
                          <a:cubicBezTo>
                            <a:pt x="58" y="614"/>
                            <a:pt x="615" y="58"/>
                            <a:pt x="1299" y="58"/>
                          </a:cubicBezTo>
                          <a:close/>
                          <a:moveTo>
                            <a:pt x="1299" y="0"/>
                          </a:moveTo>
                          <a:cubicBezTo>
                            <a:pt x="582" y="0"/>
                            <a:pt x="0" y="582"/>
                            <a:pt x="0" y="1299"/>
                          </a:cubicBezTo>
                          <a:lnTo>
                            <a:pt x="0" y="63068"/>
                          </a:lnTo>
                          <a:cubicBezTo>
                            <a:pt x="0" y="63786"/>
                            <a:pt x="582" y="64368"/>
                            <a:pt x="1299" y="64368"/>
                          </a:cubicBezTo>
                          <a:lnTo>
                            <a:pt x="45240" y="64368"/>
                          </a:lnTo>
                          <a:cubicBezTo>
                            <a:pt x="45958" y="64368"/>
                            <a:pt x="46539" y="63786"/>
                            <a:pt x="46539" y="63068"/>
                          </a:cubicBezTo>
                          <a:lnTo>
                            <a:pt x="46539" y="1299"/>
                          </a:lnTo>
                          <a:cubicBezTo>
                            <a:pt x="46539" y="582"/>
                            <a:pt x="45958" y="0"/>
                            <a:pt x="45240" y="0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1" name="Google Shape;691;p31"/>
                    <p:cNvSpPr/>
                    <p:nvPr/>
                  </p:nvSpPr>
                  <p:spPr>
                    <a:xfrm>
                      <a:off x="6402990" y="1591500"/>
                      <a:ext cx="1828907" cy="252934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43" h="64368" extrusionOk="0">
                          <a:moveTo>
                            <a:pt x="45243" y="58"/>
                          </a:moveTo>
                          <a:cubicBezTo>
                            <a:pt x="45928" y="58"/>
                            <a:pt x="46485" y="614"/>
                            <a:pt x="46485" y="1299"/>
                          </a:cubicBezTo>
                          <a:lnTo>
                            <a:pt x="46485" y="63068"/>
                          </a:lnTo>
                          <a:cubicBezTo>
                            <a:pt x="46485" y="63753"/>
                            <a:pt x="45928" y="64310"/>
                            <a:pt x="45243" y="64310"/>
                          </a:cubicBezTo>
                          <a:lnTo>
                            <a:pt x="1299" y="64310"/>
                          </a:lnTo>
                          <a:cubicBezTo>
                            <a:pt x="617" y="64310"/>
                            <a:pt x="57" y="63753"/>
                            <a:pt x="57" y="63068"/>
                          </a:cubicBezTo>
                          <a:lnTo>
                            <a:pt x="57" y="1299"/>
                          </a:lnTo>
                          <a:cubicBezTo>
                            <a:pt x="57" y="614"/>
                            <a:pt x="617" y="58"/>
                            <a:pt x="1299" y="58"/>
                          </a:cubicBezTo>
                          <a:close/>
                          <a:moveTo>
                            <a:pt x="1299" y="0"/>
                          </a:moveTo>
                          <a:cubicBezTo>
                            <a:pt x="585" y="0"/>
                            <a:pt x="0" y="582"/>
                            <a:pt x="0" y="1299"/>
                          </a:cubicBezTo>
                          <a:lnTo>
                            <a:pt x="0" y="63068"/>
                          </a:lnTo>
                          <a:cubicBezTo>
                            <a:pt x="0" y="63786"/>
                            <a:pt x="585" y="64368"/>
                            <a:pt x="1299" y="64368"/>
                          </a:cubicBezTo>
                          <a:lnTo>
                            <a:pt x="45243" y="64368"/>
                          </a:lnTo>
                          <a:cubicBezTo>
                            <a:pt x="45961" y="64368"/>
                            <a:pt x="46542" y="63786"/>
                            <a:pt x="46542" y="63068"/>
                          </a:cubicBezTo>
                          <a:lnTo>
                            <a:pt x="46542" y="1299"/>
                          </a:lnTo>
                          <a:cubicBezTo>
                            <a:pt x="46542" y="582"/>
                            <a:pt x="45961" y="0"/>
                            <a:pt x="45243" y="0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grpSp>
                <p:nvGrpSpPr>
                  <p:cNvPr id="692" name="Google Shape;692;p31"/>
                  <p:cNvGrpSpPr/>
                  <p:nvPr/>
                </p:nvGrpSpPr>
                <p:grpSpPr>
                  <a:xfrm>
                    <a:off x="5723516" y="1479118"/>
                    <a:ext cx="2288423" cy="1787926"/>
                    <a:chOff x="5723516" y="1479118"/>
                    <a:chExt cx="2288423" cy="1787926"/>
                  </a:xfrm>
                </p:grpSpPr>
                <p:sp>
                  <p:nvSpPr>
                    <p:cNvPr id="693" name="Google Shape;693;p31"/>
                    <p:cNvSpPr/>
                    <p:nvPr/>
                  </p:nvSpPr>
                  <p:spPr>
                    <a:xfrm>
                      <a:off x="5723516" y="1479118"/>
                      <a:ext cx="2288423" cy="291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237" h="7413" extrusionOk="0">
                          <a:moveTo>
                            <a:pt x="1756" y="1"/>
                          </a:moveTo>
                          <a:cubicBezTo>
                            <a:pt x="791" y="1"/>
                            <a:pt x="1" y="794"/>
                            <a:pt x="1" y="1760"/>
                          </a:cubicBezTo>
                          <a:lnTo>
                            <a:pt x="1" y="7413"/>
                          </a:lnTo>
                          <a:lnTo>
                            <a:pt x="58237" y="7413"/>
                          </a:lnTo>
                          <a:lnTo>
                            <a:pt x="58237" y="1760"/>
                          </a:lnTo>
                          <a:cubicBezTo>
                            <a:pt x="58237" y="794"/>
                            <a:pt x="57448" y="1"/>
                            <a:pt x="56482" y="1"/>
                          </a:cubicBez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4" name="Google Shape;694;p31"/>
                    <p:cNvSpPr/>
                    <p:nvPr/>
                  </p:nvSpPr>
                  <p:spPr>
                    <a:xfrm>
                      <a:off x="6229445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9" y="0"/>
                          </a:moveTo>
                          <a:cubicBezTo>
                            <a:pt x="597" y="0"/>
                            <a:pt x="1" y="595"/>
                            <a:pt x="1" y="1328"/>
                          </a:cubicBezTo>
                          <a:cubicBezTo>
                            <a:pt x="1" y="2060"/>
                            <a:pt x="597" y="2656"/>
                            <a:pt x="1329" y="2656"/>
                          </a:cubicBezTo>
                          <a:cubicBezTo>
                            <a:pt x="2065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5" y="0"/>
                            <a:pt x="1329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5" name="Google Shape;695;p31"/>
                    <p:cNvSpPr/>
                    <p:nvPr/>
                  </p:nvSpPr>
                  <p:spPr>
                    <a:xfrm>
                      <a:off x="6044560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8" y="0"/>
                          </a:moveTo>
                          <a:cubicBezTo>
                            <a:pt x="596" y="0"/>
                            <a:pt x="0" y="595"/>
                            <a:pt x="0" y="1328"/>
                          </a:cubicBezTo>
                          <a:cubicBezTo>
                            <a:pt x="0" y="2060"/>
                            <a:pt x="596" y="2656"/>
                            <a:pt x="1328" y="2656"/>
                          </a:cubicBezTo>
                          <a:cubicBezTo>
                            <a:pt x="2060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0" y="0"/>
                            <a:pt x="1328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6" name="Google Shape;696;p31"/>
                    <p:cNvSpPr/>
                    <p:nvPr/>
                  </p:nvSpPr>
                  <p:spPr>
                    <a:xfrm>
                      <a:off x="5859635" y="1572681"/>
                      <a:ext cx="104407" cy="1043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7" h="2656" extrusionOk="0">
                          <a:moveTo>
                            <a:pt x="1329" y="0"/>
                          </a:moveTo>
                          <a:cubicBezTo>
                            <a:pt x="593" y="0"/>
                            <a:pt x="0" y="595"/>
                            <a:pt x="0" y="1328"/>
                          </a:cubicBezTo>
                          <a:cubicBezTo>
                            <a:pt x="0" y="2060"/>
                            <a:pt x="593" y="2656"/>
                            <a:pt x="1329" y="2656"/>
                          </a:cubicBezTo>
                          <a:cubicBezTo>
                            <a:pt x="2061" y="2656"/>
                            <a:pt x="2656" y="2060"/>
                            <a:pt x="2656" y="1328"/>
                          </a:cubicBezTo>
                          <a:cubicBezTo>
                            <a:pt x="2656" y="595"/>
                            <a:pt x="2061" y="0"/>
                            <a:pt x="1329" y="0"/>
                          </a:cubicBez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697" name="Google Shape;697;p31"/>
                    <p:cNvSpPr/>
                    <p:nvPr/>
                  </p:nvSpPr>
                  <p:spPr>
                    <a:xfrm>
                      <a:off x="5723516" y="1770377"/>
                      <a:ext cx="2288423" cy="14966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237" h="38088" extrusionOk="0">
                          <a:moveTo>
                            <a:pt x="1" y="1"/>
                          </a:moveTo>
                          <a:lnTo>
                            <a:pt x="1" y="36332"/>
                          </a:lnTo>
                          <a:cubicBezTo>
                            <a:pt x="1" y="37297"/>
                            <a:pt x="791" y="38087"/>
                            <a:pt x="1756" y="38087"/>
                          </a:cubicBezTo>
                          <a:lnTo>
                            <a:pt x="56482" y="38087"/>
                          </a:lnTo>
                          <a:cubicBezTo>
                            <a:pt x="57448" y="38087"/>
                            <a:pt x="58237" y="37297"/>
                            <a:pt x="58237" y="36332"/>
                          </a:cubicBezTo>
                          <a:lnTo>
                            <a:pt x="58237" y="1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</p:grpSp>
            <p:sp>
              <p:nvSpPr>
                <p:cNvPr id="704" name="Google Shape;704;p31"/>
                <p:cNvSpPr/>
                <p:nvPr/>
              </p:nvSpPr>
              <p:spPr>
                <a:xfrm>
                  <a:off x="6226800" y="4316203"/>
                  <a:ext cx="3457" cy="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52" extrusionOk="0">
                      <a:moveTo>
                        <a:pt x="65" y="1"/>
                      </a:moveTo>
                      <a:cubicBezTo>
                        <a:pt x="54" y="1"/>
                        <a:pt x="40" y="4"/>
                        <a:pt x="29" y="12"/>
                      </a:cubicBezTo>
                      <a:cubicBezTo>
                        <a:pt x="4" y="30"/>
                        <a:pt x="0" y="65"/>
                        <a:pt x="19" y="90"/>
                      </a:cubicBezTo>
                      <a:cubicBezTo>
                        <a:pt x="32" y="112"/>
                        <a:pt x="50" y="130"/>
                        <a:pt x="65" y="152"/>
                      </a:cubicBezTo>
                      <a:lnTo>
                        <a:pt x="6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5" name="Google Shape;705;p31"/>
                <p:cNvSpPr/>
                <p:nvPr/>
              </p:nvSpPr>
              <p:spPr>
                <a:xfrm>
                  <a:off x="10737187" y="4169553"/>
                  <a:ext cx="3405" cy="6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26" extrusionOk="0">
                      <a:moveTo>
                        <a:pt x="0" y="0"/>
                      </a:moveTo>
                      <a:lnTo>
                        <a:pt x="0" y="126"/>
                      </a:lnTo>
                      <a:cubicBezTo>
                        <a:pt x="18" y="126"/>
                        <a:pt x="36" y="116"/>
                        <a:pt x="47" y="98"/>
                      </a:cubicBezTo>
                      <a:cubicBezTo>
                        <a:pt x="65" y="73"/>
                        <a:pt x="58" y="36"/>
                        <a:pt x="29" y="18"/>
                      </a:cubicBezTo>
                      <a:cubicBezTo>
                        <a:pt x="18" y="15"/>
                        <a:pt x="11" y="8"/>
                        <a:pt x="0" y="0"/>
                      </a:cubicBezTo>
                      <a:close/>
                    </a:path>
                  </a:pathLst>
                </a:custGeom>
                <a:solidFill>
                  <a:srgbClr val="FEFE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6" name="Google Shape;706;p31"/>
                <p:cNvSpPr/>
                <p:nvPr/>
              </p:nvSpPr>
              <p:spPr>
                <a:xfrm>
                  <a:off x="6226800" y="2890771"/>
                  <a:ext cx="3457" cy="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23" extrusionOk="0">
                      <a:moveTo>
                        <a:pt x="65" y="0"/>
                      </a:moveTo>
                      <a:cubicBezTo>
                        <a:pt x="54" y="4"/>
                        <a:pt x="47" y="7"/>
                        <a:pt x="37" y="15"/>
                      </a:cubicBezTo>
                      <a:cubicBezTo>
                        <a:pt x="11" y="29"/>
                        <a:pt x="0" y="65"/>
                        <a:pt x="15" y="90"/>
                      </a:cubicBezTo>
                      <a:cubicBezTo>
                        <a:pt x="25" y="111"/>
                        <a:pt x="44" y="122"/>
                        <a:pt x="65" y="122"/>
                      </a:cubicBez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D6E4F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707" name="Google Shape;707;p31"/>
                <p:cNvSpPr/>
                <p:nvPr/>
              </p:nvSpPr>
              <p:spPr>
                <a:xfrm>
                  <a:off x="10737187" y="3358441"/>
                  <a:ext cx="3405" cy="7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52" extrusionOk="0">
                      <a:moveTo>
                        <a:pt x="0" y="0"/>
                      </a:moveTo>
                      <a:lnTo>
                        <a:pt x="0" y="151"/>
                      </a:lnTo>
                      <a:cubicBezTo>
                        <a:pt x="15" y="134"/>
                        <a:pt x="29" y="112"/>
                        <a:pt x="43" y="94"/>
                      </a:cubicBezTo>
                      <a:cubicBezTo>
                        <a:pt x="65" y="69"/>
                        <a:pt x="58" y="33"/>
                        <a:pt x="36" y="15"/>
                      </a:cubicBezTo>
                      <a:cubicBezTo>
                        <a:pt x="25" y="8"/>
                        <a:pt x="11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CCDDF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708" name="Google Shape;708;p31"/>
                <p:cNvGrpSpPr/>
                <p:nvPr/>
              </p:nvGrpSpPr>
              <p:grpSpPr>
                <a:xfrm>
                  <a:off x="6280541" y="2221280"/>
                  <a:ext cx="4507219" cy="3084133"/>
                  <a:chOff x="4710406" y="1815485"/>
                  <a:chExt cx="3380414" cy="2313100"/>
                </a:xfrm>
              </p:grpSpPr>
              <p:sp>
                <p:nvSpPr>
                  <p:cNvPr id="709" name="Google Shape;709;p31"/>
                  <p:cNvSpPr/>
                  <p:nvPr/>
                </p:nvSpPr>
                <p:spPr>
                  <a:xfrm>
                    <a:off x="4710406" y="1815485"/>
                    <a:ext cx="3380234" cy="231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22" h="58865" extrusionOk="0">
                        <a:moveTo>
                          <a:pt x="2190" y="1"/>
                        </a:moveTo>
                        <a:cubicBezTo>
                          <a:pt x="987" y="1"/>
                          <a:pt x="0" y="983"/>
                          <a:pt x="0" y="2186"/>
                        </a:cubicBezTo>
                        <a:lnTo>
                          <a:pt x="0" y="56679"/>
                        </a:lnTo>
                        <a:cubicBezTo>
                          <a:pt x="0" y="57881"/>
                          <a:pt x="987" y="58865"/>
                          <a:pt x="2190" y="58865"/>
                        </a:cubicBezTo>
                        <a:lnTo>
                          <a:pt x="83832" y="58865"/>
                        </a:lnTo>
                        <a:cubicBezTo>
                          <a:pt x="85034" y="58865"/>
                          <a:pt x="86021" y="57881"/>
                          <a:pt x="86021" y="56679"/>
                        </a:cubicBezTo>
                        <a:lnTo>
                          <a:pt x="86021" y="2186"/>
                        </a:lnTo>
                        <a:cubicBezTo>
                          <a:pt x="86021" y="983"/>
                          <a:pt x="85034" y="1"/>
                          <a:pt x="83832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 w="9525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10" name="Google Shape;710;p31"/>
                  <p:cNvSpPr/>
                  <p:nvPr/>
                </p:nvSpPr>
                <p:spPr>
                  <a:xfrm>
                    <a:off x="4710425" y="2037750"/>
                    <a:ext cx="3380234" cy="19278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22" h="49060" extrusionOk="0">
                        <a:moveTo>
                          <a:pt x="0" y="1"/>
                        </a:moveTo>
                        <a:lnTo>
                          <a:pt x="0" y="49059"/>
                        </a:lnTo>
                        <a:lnTo>
                          <a:pt x="86021" y="49059"/>
                        </a:lnTo>
                        <a:lnTo>
                          <a:pt x="86021" y="1"/>
                        </a:lnTo>
                        <a:close/>
                      </a:path>
                    </a:pathLst>
                  </a:custGeom>
                  <a:solidFill>
                    <a:srgbClr val="F8F8F8"/>
                  </a:solidFill>
                  <a:ln w="9525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grpSp>
                <p:nvGrpSpPr>
                  <p:cNvPr id="711" name="Google Shape;711;p31"/>
                  <p:cNvGrpSpPr/>
                  <p:nvPr/>
                </p:nvGrpSpPr>
                <p:grpSpPr>
                  <a:xfrm>
                    <a:off x="4710585" y="2281922"/>
                    <a:ext cx="3380235" cy="1683652"/>
                    <a:chOff x="4710585" y="2281922"/>
                    <a:chExt cx="3380235" cy="1683652"/>
                  </a:xfrm>
                </p:grpSpPr>
                <p:sp>
                  <p:nvSpPr>
                    <p:cNvPr id="712" name="Google Shape;712;p31"/>
                    <p:cNvSpPr/>
                    <p:nvPr/>
                  </p:nvSpPr>
                  <p:spPr>
                    <a:xfrm>
                      <a:off x="4710585" y="3230006"/>
                      <a:ext cx="3380234" cy="4472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022" h="11383" extrusionOk="0">
                          <a:moveTo>
                            <a:pt x="84485" y="464"/>
                          </a:moveTo>
                          <a:lnTo>
                            <a:pt x="84485" y="582"/>
                          </a:lnTo>
                          <a:cubicBezTo>
                            <a:pt x="85006" y="769"/>
                            <a:pt x="85512" y="1009"/>
                            <a:pt x="85989" y="1304"/>
                          </a:cubicBezTo>
                          <a:cubicBezTo>
                            <a:pt x="86000" y="1311"/>
                            <a:pt x="86011" y="1314"/>
                            <a:pt x="86021" y="1314"/>
                          </a:cubicBezTo>
                          <a:lnTo>
                            <a:pt x="86021" y="1188"/>
                          </a:lnTo>
                          <a:cubicBezTo>
                            <a:pt x="85534" y="890"/>
                            <a:pt x="85017" y="650"/>
                            <a:pt x="84485" y="464"/>
                          </a:cubicBezTo>
                          <a:close/>
                          <a:moveTo>
                            <a:pt x="0" y="3988"/>
                          </a:moveTo>
                          <a:lnTo>
                            <a:pt x="0" y="4139"/>
                          </a:lnTo>
                          <a:cubicBezTo>
                            <a:pt x="467" y="4760"/>
                            <a:pt x="980" y="5348"/>
                            <a:pt x="1536" y="5898"/>
                          </a:cubicBezTo>
                          <a:lnTo>
                            <a:pt x="1536" y="5740"/>
                          </a:lnTo>
                          <a:cubicBezTo>
                            <a:pt x="994" y="5194"/>
                            <a:pt x="499" y="4620"/>
                            <a:pt x="47" y="4009"/>
                          </a:cubicBezTo>
                          <a:cubicBezTo>
                            <a:pt x="36" y="3996"/>
                            <a:pt x="18" y="3988"/>
                            <a:pt x="0" y="3988"/>
                          </a:cubicBezTo>
                          <a:close/>
                          <a:moveTo>
                            <a:pt x="81772" y="0"/>
                          </a:moveTo>
                          <a:cubicBezTo>
                            <a:pt x="80738" y="0"/>
                            <a:pt x="79708" y="201"/>
                            <a:pt x="78764" y="603"/>
                          </a:cubicBezTo>
                          <a:cubicBezTo>
                            <a:pt x="77540" y="1131"/>
                            <a:pt x="76470" y="1971"/>
                            <a:pt x="75437" y="2785"/>
                          </a:cubicBezTo>
                          <a:cubicBezTo>
                            <a:pt x="74690" y="3375"/>
                            <a:pt x="73918" y="3984"/>
                            <a:pt x="73093" y="4469"/>
                          </a:cubicBezTo>
                          <a:cubicBezTo>
                            <a:pt x="71201" y="5578"/>
                            <a:pt x="68918" y="6128"/>
                            <a:pt x="66183" y="6128"/>
                          </a:cubicBezTo>
                          <a:cubicBezTo>
                            <a:pt x="64687" y="6128"/>
                            <a:pt x="63054" y="5966"/>
                            <a:pt x="61276" y="5636"/>
                          </a:cubicBezTo>
                          <a:cubicBezTo>
                            <a:pt x="59949" y="5388"/>
                            <a:pt x="58603" y="5076"/>
                            <a:pt x="57304" y="4774"/>
                          </a:cubicBezTo>
                          <a:cubicBezTo>
                            <a:pt x="54662" y="4160"/>
                            <a:pt x="51930" y="3525"/>
                            <a:pt x="49203" y="3418"/>
                          </a:cubicBezTo>
                          <a:cubicBezTo>
                            <a:pt x="48911" y="3406"/>
                            <a:pt x="48625" y="3399"/>
                            <a:pt x="48337" y="3399"/>
                          </a:cubicBezTo>
                          <a:cubicBezTo>
                            <a:pt x="46183" y="3399"/>
                            <a:pt x="44066" y="3711"/>
                            <a:pt x="41980" y="4207"/>
                          </a:cubicBezTo>
                          <a:lnTo>
                            <a:pt x="41980" y="4326"/>
                          </a:lnTo>
                          <a:cubicBezTo>
                            <a:pt x="44066" y="3827"/>
                            <a:pt x="46183" y="3514"/>
                            <a:pt x="48337" y="3514"/>
                          </a:cubicBezTo>
                          <a:cubicBezTo>
                            <a:pt x="48625" y="3514"/>
                            <a:pt x="48911" y="3518"/>
                            <a:pt x="49195" y="3532"/>
                          </a:cubicBezTo>
                          <a:cubicBezTo>
                            <a:pt x="51916" y="3636"/>
                            <a:pt x="54640" y="4271"/>
                            <a:pt x="57274" y="4885"/>
                          </a:cubicBezTo>
                          <a:cubicBezTo>
                            <a:pt x="58578" y="5187"/>
                            <a:pt x="59927" y="5499"/>
                            <a:pt x="61255" y="5747"/>
                          </a:cubicBezTo>
                          <a:cubicBezTo>
                            <a:pt x="63039" y="6077"/>
                            <a:pt x="64679" y="6242"/>
                            <a:pt x="66183" y="6242"/>
                          </a:cubicBezTo>
                          <a:cubicBezTo>
                            <a:pt x="68940" y="6242"/>
                            <a:pt x="71241" y="5686"/>
                            <a:pt x="73151" y="4566"/>
                          </a:cubicBezTo>
                          <a:cubicBezTo>
                            <a:pt x="73983" y="4077"/>
                            <a:pt x="74758" y="3468"/>
                            <a:pt x="75508" y="2876"/>
                          </a:cubicBezTo>
                          <a:cubicBezTo>
                            <a:pt x="76535" y="2064"/>
                            <a:pt x="77597" y="1228"/>
                            <a:pt x="78810" y="708"/>
                          </a:cubicBezTo>
                          <a:cubicBezTo>
                            <a:pt x="79740" y="309"/>
                            <a:pt x="80753" y="115"/>
                            <a:pt x="81772" y="115"/>
                          </a:cubicBezTo>
                          <a:cubicBezTo>
                            <a:pt x="82648" y="115"/>
                            <a:pt x="83531" y="259"/>
                            <a:pt x="84371" y="542"/>
                          </a:cubicBezTo>
                          <a:lnTo>
                            <a:pt x="84371" y="424"/>
                          </a:lnTo>
                          <a:cubicBezTo>
                            <a:pt x="83531" y="144"/>
                            <a:pt x="82648" y="0"/>
                            <a:pt x="81772" y="0"/>
                          </a:cubicBezTo>
                          <a:close/>
                          <a:moveTo>
                            <a:pt x="37756" y="5439"/>
                          </a:moveTo>
                          <a:cubicBezTo>
                            <a:pt x="36091" y="5994"/>
                            <a:pt x="34446" y="6619"/>
                            <a:pt x="32817" y="7233"/>
                          </a:cubicBezTo>
                          <a:cubicBezTo>
                            <a:pt x="31177" y="7854"/>
                            <a:pt x="29483" y="8497"/>
                            <a:pt x="27806" y="9057"/>
                          </a:cubicBezTo>
                          <a:cubicBezTo>
                            <a:pt x="23360" y="10546"/>
                            <a:pt x="19530" y="11267"/>
                            <a:pt x="15983" y="11267"/>
                          </a:cubicBezTo>
                          <a:cubicBezTo>
                            <a:pt x="15014" y="11267"/>
                            <a:pt x="14066" y="11214"/>
                            <a:pt x="13137" y="11106"/>
                          </a:cubicBezTo>
                          <a:cubicBezTo>
                            <a:pt x="8614" y="10589"/>
                            <a:pt x="4551" y="8708"/>
                            <a:pt x="1651" y="5851"/>
                          </a:cubicBezTo>
                          <a:lnTo>
                            <a:pt x="1651" y="6009"/>
                          </a:lnTo>
                          <a:cubicBezTo>
                            <a:pt x="4562" y="8841"/>
                            <a:pt x="8618" y="10704"/>
                            <a:pt x="13122" y="11220"/>
                          </a:cubicBezTo>
                          <a:cubicBezTo>
                            <a:pt x="14060" y="11328"/>
                            <a:pt x="15011" y="11382"/>
                            <a:pt x="15983" y="11382"/>
                          </a:cubicBezTo>
                          <a:cubicBezTo>
                            <a:pt x="19540" y="11382"/>
                            <a:pt x="23381" y="10657"/>
                            <a:pt x="27843" y="9164"/>
                          </a:cubicBezTo>
                          <a:cubicBezTo>
                            <a:pt x="29522" y="8604"/>
                            <a:pt x="31216" y="7962"/>
                            <a:pt x="32860" y="7341"/>
                          </a:cubicBezTo>
                          <a:cubicBezTo>
                            <a:pt x="34472" y="6731"/>
                            <a:pt x="36105" y="6113"/>
                            <a:pt x="37756" y="5557"/>
                          </a:cubicBezTo>
                          <a:lnTo>
                            <a:pt x="37756" y="5439"/>
                          </a:lnTo>
                          <a:close/>
                        </a:path>
                      </a:pathLst>
                    </a:custGeom>
                    <a:solidFill>
                      <a:srgbClr val="434343"/>
                    </a:solidFill>
                    <a:ln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grpSp>
                  <p:nvGrpSpPr>
                    <p:cNvPr id="713" name="Google Shape;713;p31"/>
                    <p:cNvGrpSpPr/>
                    <p:nvPr/>
                  </p:nvGrpSpPr>
                  <p:grpSpPr>
                    <a:xfrm>
                      <a:off x="4710585" y="2281922"/>
                      <a:ext cx="3380235" cy="634850"/>
                      <a:chOff x="4672653" y="2281922"/>
                      <a:chExt cx="3380235" cy="634850"/>
                    </a:xfrm>
                  </p:grpSpPr>
                  <p:sp>
                    <p:nvSpPr>
                      <p:cNvPr id="714" name="Google Shape;714;p31"/>
                      <p:cNvSpPr/>
                      <p:nvPr/>
                    </p:nvSpPr>
                    <p:spPr>
                      <a:xfrm>
                        <a:off x="4672653" y="2293200"/>
                        <a:ext cx="60514" cy="2923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0" h="744" extrusionOk="0">
                            <a:moveTo>
                              <a:pt x="1539" y="0"/>
                            </a:moveTo>
                            <a:lnTo>
                              <a:pt x="1539" y="0"/>
                            </a:lnTo>
                            <a:cubicBezTo>
                              <a:pt x="1005" y="151"/>
                              <a:pt x="489" y="356"/>
                              <a:pt x="0" y="621"/>
                            </a:cubicBezTo>
                            <a:lnTo>
                              <a:pt x="0" y="743"/>
                            </a:lnTo>
                            <a:cubicBezTo>
                              <a:pt x="7" y="743"/>
                              <a:pt x="18" y="739"/>
                              <a:pt x="25" y="736"/>
                            </a:cubicBezTo>
                            <a:cubicBezTo>
                              <a:pt x="506" y="474"/>
                              <a:pt x="1012" y="270"/>
                              <a:pt x="1536" y="119"/>
                            </a:cubicBezTo>
                            <a:cubicBezTo>
                              <a:pt x="1536" y="79"/>
                              <a:pt x="1539" y="40"/>
                              <a:pt x="1539" y="0"/>
                            </a:cubicBezTo>
                            <a:close/>
                          </a:path>
                        </a:pathLst>
                      </a:custGeom>
                      <a:solidFill>
                        <a:srgbClr val="434343"/>
                      </a:solidFill>
                      <a:ln w="952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  <p:sp>
                    <p:nvSpPr>
                      <p:cNvPr id="715" name="Google Shape;715;p31"/>
                      <p:cNvSpPr/>
                      <p:nvPr/>
                    </p:nvSpPr>
                    <p:spPr>
                      <a:xfrm>
                        <a:off x="4737530" y="2281922"/>
                        <a:ext cx="3315358" cy="634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371" h="16156" extrusionOk="0">
                            <a:moveTo>
                              <a:pt x="84370" y="9834"/>
                            </a:moveTo>
                            <a:cubicBezTo>
                              <a:pt x="84352" y="9834"/>
                              <a:pt x="84335" y="9842"/>
                              <a:pt x="84324" y="9856"/>
                            </a:cubicBezTo>
                            <a:cubicBezTo>
                              <a:pt x="83871" y="10434"/>
                              <a:pt x="83373" y="10976"/>
                              <a:pt x="82834" y="11482"/>
                            </a:cubicBezTo>
                            <a:lnTo>
                              <a:pt x="82834" y="11636"/>
                            </a:lnTo>
                            <a:cubicBezTo>
                              <a:pt x="83391" y="11123"/>
                              <a:pt x="83904" y="10574"/>
                              <a:pt x="84370" y="9985"/>
                            </a:cubicBezTo>
                            <a:lnTo>
                              <a:pt x="84370" y="9834"/>
                            </a:lnTo>
                            <a:close/>
                            <a:moveTo>
                              <a:pt x="2021" y="0"/>
                            </a:moveTo>
                            <a:cubicBezTo>
                              <a:pt x="1339" y="0"/>
                              <a:pt x="660" y="86"/>
                              <a:pt x="4" y="255"/>
                            </a:cubicBezTo>
                            <a:cubicBezTo>
                              <a:pt x="4" y="298"/>
                              <a:pt x="0" y="334"/>
                              <a:pt x="0" y="377"/>
                            </a:cubicBezTo>
                            <a:cubicBezTo>
                              <a:pt x="657" y="201"/>
                              <a:pt x="1339" y="111"/>
                              <a:pt x="2025" y="111"/>
                            </a:cubicBezTo>
                            <a:cubicBezTo>
                              <a:pt x="3234" y="111"/>
                              <a:pt x="4454" y="388"/>
                              <a:pt x="5557" y="940"/>
                            </a:cubicBezTo>
                            <a:cubicBezTo>
                              <a:pt x="6770" y="1547"/>
                              <a:pt x="7832" y="2459"/>
                              <a:pt x="8862" y="3342"/>
                            </a:cubicBezTo>
                            <a:cubicBezTo>
                              <a:pt x="9609" y="3988"/>
                              <a:pt x="10388" y="4652"/>
                              <a:pt x="11216" y="5201"/>
                            </a:cubicBezTo>
                            <a:cubicBezTo>
                              <a:pt x="13482" y="6690"/>
                              <a:pt x="16307" y="7427"/>
                              <a:pt x="19784" y="7427"/>
                            </a:cubicBezTo>
                            <a:cubicBezTo>
                              <a:pt x="20833" y="7427"/>
                              <a:pt x="21938" y="7362"/>
                              <a:pt x="23108" y="7229"/>
                            </a:cubicBezTo>
                            <a:cubicBezTo>
                              <a:pt x="24439" y="7078"/>
                              <a:pt x="25786" y="6859"/>
                              <a:pt x="27088" y="6651"/>
                            </a:cubicBezTo>
                            <a:cubicBezTo>
                              <a:pt x="29497" y="6259"/>
                              <a:pt x="31977" y="5861"/>
                              <a:pt x="34461" y="5861"/>
                            </a:cubicBezTo>
                            <a:lnTo>
                              <a:pt x="34777" y="5861"/>
                            </a:lnTo>
                            <a:cubicBezTo>
                              <a:pt x="34953" y="5840"/>
                              <a:pt x="35129" y="5825"/>
                              <a:pt x="35305" y="5825"/>
                            </a:cubicBezTo>
                            <a:cubicBezTo>
                              <a:pt x="35595" y="5825"/>
                              <a:pt x="35883" y="5858"/>
                              <a:pt x="36173" y="5926"/>
                            </a:cubicBezTo>
                            <a:cubicBezTo>
                              <a:pt x="41485" y="6342"/>
                              <a:pt x="46575" y="8628"/>
                              <a:pt x="51506" y="10847"/>
                            </a:cubicBezTo>
                            <a:cubicBezTo>
                              <a:pt x="53147" y="11587"/>
                              <a:pt x="54845" y="12347"/>
                              <a:pt x="56521" y="13029"/>
                            </a:cubicBezTo>
                            <a:cubicBezTo>
                              <a:pt x="61751" y="15150"/>
                              <a:pt x="66126" y="16156"/>
                              <a:pt x="70189" y="16156"/>
                            </a:cubicBezTo>
                            <a:cubicBezTo>
                              <a:pt x="70544" y="16156"/>
                              <a:pt x="70892" y="16149"/>
                              <a:pt x="71245" y="16134"/>
                            </a:cubicBezTo>
                            <a:cubicBezTo>
                              <a:pt x="75749" y="15937"/>
                              <a:pt x="79805" y="14365"/>
                              <a:pt x="82720" y="11741"/>
                            </a:cubicBezTo>
                            <a:lnTo>
                              <a:pt x="82720" y="11587"/>
                            </a:lnTo>
                            <a:cubicBezTo>
                              <a:pt x="79819" y="14235"/>
                              <a:pt x="75759" y="15826"/>
                              <a:pt x="71237" y="16019"/>
                            </a:cubicBezTo>
                            <a:cubicBezTo>
                              <a:pt x="70889" y="16033"/>
                              <a:pt x="70541" y="16041"/>
                              <a:pt x="70189" y="16041"/>
                            </a:cubicBezTo>
                            <a:cubicBezTo>
                              <a:pt x="66141" y="16041"/>
                              <a:pt x="61776" y="15039"/>
                              <a:pt x="56564" y="12925"/>
                            </a:cubicBezTo>
                            <a:cubicBezTo>
                              <a:pt x="54891" y="12243"/>
                              <a:pt x="53194" y="11482"/>
                              <a:pt x="51553" y="10743"/>
                            </a:cubicBezTo>
                            <a:cubicBezTo>
                              <a:pt x="46303" y="8381"/>
                              <a:pt x="40871" y="5941"/>
                              <a:pt x="35172" y="5757"/>
                            </a:cubicBezTo>
                            <a:cubicBezTo>
                              <a:pt x="34935" y="5750"/>
                              <a:pt x="34698" y="5747"/>
                              <a:pt x="34461" y="5747"/>
                            </a:cubicBezTo>
                            <a:cubicBezTo>
                              <a:pt x="31970" y="5747"/>
                              <a:pt x="29483" y="6148"/>
                              <a:pt x="27071" y="6536"/>
                            </a:cubicBezTo>
                            <a:cubicBezTo>
                              <a:pt x="25771" y="6748"/>
                              <a:pt x="24426" y="6963"/>
                              <a:pt x="23097" y="7114"/>
                            </a:cubicBezTo>
                            <a:cubicBezTo>
                              <a:pt x="21931" y="7247"/>
                              <a:pt x="20829" y="7315"/>
                              <a:pt x="19784" y="7315"/>
                            </a:cubicBezTo>
                            <a:cubicBezTo>
                              <a:pt x="16328" y="7315"/>
                              <a:pt x="13525" y="6582"/>
                              <a:pt x="11281" y="5104"/>
                            </a:cubicBezTo>
                            <a:cubicBezTo>
                              <a:pt x="10456" y="4562"/>
                              <a:pt x="9680" y="3898"/>
                              <a:pt x="8934" y="3256"/>
                            </a:cubicBezTo>
                            <a:cubicBezTo>
                              <a:pt x="7900" y="2369"/>
                              <a:pt x="6831" y="1450"/>
                              <a:pt x="5607" y="837"/>
                            </a:cubicBezTo>
                            <a:cubicBezTo>
                              <a:pt x="4487" y="277"/>
                              <a:pt x="3252" y="0"/>
                              <a:pt x="2021" y="0"/>
                            </a:cubicBezTo>
                            <a:close/>
                          </a:path>
                        </a:pathLst>
                      </a:custGeom>
                      <a:solidFill>
                        <a:srgbClr val="434343"/>
                      </a:solidFill>
                      <a:ln w="9525" cap="flat" cmpd="sng">
                        <a:solidFill>
                          <a:srgbClr val="434343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</p:grpSp>
                <p:sp>
                  <p:nvSpPr>
                    <p:cNvPr id="716" name="Google Shape;716;p31"/>
                    <p:cNvSpPr/>
                    <p:nvPr/>
                  </p:nvSpPr>
                  <p:spPr>
                    <a:xfrm>
                      <a:off x="4921590" y="3223954"/>
                      <a:ext cx="166021" cy="7416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5" h="18873" extrusionOk="0">
                          <a:moveTo>
                            <a:pt x="0" y="0"/>
                          </a:moveTo>
                          <a:lnTo>
                            <a:pt x="0" y="18872"/>
                          </a:lnTo>
                          <a:lnTo>
                            <a:pt x="4225" y="18872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17" name="Google Shape;717;p31"/>
                    <p:cNvSpPr/>
                    <p:nvPr/>
                  </p:nvSpPr>
                  <p:spPr>
                    <a:xfrm>
                      <a:off x="5168405" y="3072588"/>
                      <a:ext cx="166179" cy="8929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2725" extrusionOk="0">
                          <a:moveTo>
                            <a:pt x="1" y="1"/>
                          </a:moveTo>
                          <a:lnTo>
                            <a:pt x="1" y="22724"/>
                          </a:lnTo>
                          <a:lnTo>
                            <a:pt x="4229" y="22724"/>
                          </a:lnTo>
                          <a:lnTo>
                            <a:pt x="4229" y="1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718" name="Google Shape;718;p31"/>
                    <p:cNvSpPr/>
                    <p:nvPr/>
                  </p:nvSpPr>
                  <p:spPr>
                    <a:xfrm>
                      <a:off x="5415377" y="2923933"/>
                      <a:ext cx="166179" cy="10416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6508" extrusionOk="0">
                          <a:moveTo>
                            <a:pt x="1" y="0"/>
                          </a:moveTo>
                          <a:lnTo>
                            <a:pt x="1" y="26507"/>
                          </a:lnTo>
                          <a:lnTo>
                            <a:pt x="4229" y="26507"/>
                          </a:lnTo>
                          <a:lnTo>
                            <a:pt x="4229" y="0"/>
                          </a:lnTo>
                          <a:close/>
                        </a:path>
                      </a:pathLst>
                    </a:custGeom>
                    <a:solidFill>
                      <a:srgbClr val="FFD966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19" name="Google Shape;719;p31"/>
                    <p:cNvSpPr/>
                    <p:nvPr/>
                  </p:nvSpPr>
                  <p:spPr>
                    <a:xfrm>
                      <a:off x="5662310" y="2741719"/>
                      <a:ext cx="166100" cy="12238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7" h="31145" extrusionOk="0">
                          <a:moveTo>
                            <a:pt x="1" y="0"/>
                          </a:moveTo>
                          <a:lnTo>
                            <a:pt x="1" y="31144"/>
                          </a:lnTo>
                          <a:lnTo>
                            <a:pt x="4226" y="31144"/>
                          </a:lnTo>
                          <a:lnTo>
                            <a:pt x="4226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0" name="Google Shape;720;p31"/>
                    <p:cNvSpPr/>
                    <p:nvPr/>
                  </p:nvSpPr>
                  <p:spPr>
                    <a:xfrm>
                      <a:off x="5909282" y="3001659"/>
                      <a:ext cx="166061" cy="9639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4530" extrusionOk="0">
                          <a:moveTo>
                            <a:pt x="1" y="0"/>
                          </a:moveTo>
                          <a:lnTo>
                            <a:pt x="1" y="24529"/>
                          </a:lnTo>
                          <a:lnTo>
                            <a:pt x="4225" y="24529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1" name="Google Shape;721;p31"/>
                    <p:cNvSpPr/>
                    <p:nvPr/>
                  </p:nvSpPr>
                  <p:spPr>
                    <a:xfrm>
                      <a:off x="6156254" y="2640416"/>
                      <a:ext cx="166061" cy="1325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33723" extrusionOk="0">
                          <a:moveTo>
                            <a:pt x="1" y="1"/>
                          </a:moveTo>
                          <a:lnTo>
                            <a:pt x="1" y="33722"/>
                          </a:lnTo>
                          <a:lnTo>
                            <a:pt x="4225" y="33722"/>
                          </a:lnTo>
                          <a:lnTo>
                            <a:pt x="4225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2" name="Google Shape;722;p31"/>
                    <p:cNvSpPr/>
                    <p:nvPr/>
                  </p:nvSpPr>
                  <p:spPr>
                    <a:xfrm>
                      <a:off x="6403226" y="3091489"/>
                      <a:ext cx="166061" cy="874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2244" extrusionOk="0">
                          <a:moveTo>
                            <a:pt x="1" y="0"/>
                          </a:moveTo>
                          <a:lnTo>
                            <a:pt x="1" y="22243"/>
                          </a:lnTo>
                          <a:lnTo>
                            <a:pt x="4225" y="22243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3" name="Google Shape;723;p31"/>
                    <p:cNvSpPr/>
                    <p:nvPr/>
                  </p:nvSpPr>
                  <p:spPr>
                    <a:xfrm>
                      <a:off x="6650080" y="2798266"/>
                      <a:ext cx="166179" cy="11672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9" h="29706" extrusionOk="0">
                          <a:moveTo>
                            <a:pt x="0" y="1"/>
                          </a:moveTo>
                          <a:lnTo>
                            <a:pt x="0" y="29705"/>
                          </a:lnTo>
                          <a:lnTo>
                            <a:pt x="4228" y="29705"/>
                          </a:lnTo>
                          <a:lnTo>
                            <a:pt x="4228" y="1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4" name="Google Shape;724;p31"/>
                    <p:cNvSpPr/>
                    <p:nvPr/>
                  </p:nvSpPr>
                  <p:spPr>
                    <a:xfrm>
                      <a:off x="6897013" y="3673574"/>
                      <a:ext cx="166218" cy="2920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30" h="7431" extrusionOk="0">
                          <a:moveTo>
                            <a:pt x="1" y="1"/>
                          </a:moveTo>
                          <a:lnTo>
                            <a:pt x="1" y="7430"/>
                          </a:lnTo>
                          <a:lnTo>
                            <a:pt x="4229" y="7430"/>
                          </a:lnTo>
                          <a:lnTo>
                            <a:pt x="4229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5" name="Google Shape;725;p31"/>
                    <p:cNvSpPr/>
                    <p:nvPr/>
                  </p:nvSpPr>
                  <p:spPr>
                    <a:xfrm>
                      <a:off x="7143985" y="2724901"/>
                      <a:ext cx="166061" cy="12406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31573" extrusionOk="0">
                          <a:moveTo>
                            <a:pt x="1" y="1"/>
                          </a:moveTo>
                          <a:lnTo>
                            <a:pt x="1" y="31572"/>
                          </a:lnTo>
                          <a:lnTo>
                            <a:pt x="4225" y="31572"/>
                          </a:lnTo>
                          <a:lnTo>
                            <a:pt x="4225" y="1"/>
                          </a:ln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6" name="Google Shape;726;p31"/>
                    <p:cNvSpPr/>
                    <p:nvPr/>
                  </p:nvSpPr>
                  <p:spPr>
                    <a:xfrm>
                      <a:off x="7390957" y="2381065"/>
                      <a:ext cx="166061" cy="15844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40323" extrusionOk="0">
                          <a:moveTo>
                            <a:pt x="1" y="0"/>
                          </a:moveTo>
                          <a:lnTo>
                            <a:pt x="1" y="40322"/>
                          </a:lnTo>
                          <a:lnTo>
                            <a:pt x="4225" y="40322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27" name="Google Shape;727;p31"/>
                    <p:cNvSpPr/>
                    <p:nvPr/>
                  </p:nvSpPr>
                  <p:spPr>
                    <a:xfrm>
                      <a:off x="7637929" y="3115184"/>
                      <a:ext cx="166061" cy="8503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26" h="21641" extrusionOk="0">
                          <a:moveTo>
                            <a:pt x="1" y="0"/>
                          </a:moveTo>
                          <a:lnTo>
                            <a:pt x="1" y="21640"/>
                          </a:lnTo>
                          <a:lnTo>
                            <a:pt x="4225" y="21640"/>
                          </a:lnTo>
                          <a:lnTo>
                            <a:pt x="4225" y="0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</p:grpSp>
            <p:grpSp>
              <p:nvGrpSpPr>
                <p:cNvPr id="728" name="Google Shape;728;p31"/>
                <p:cNvGrpSpPr/>
                <p:nvPr/>
              </p:nvGrpSpPr>
              <p:grpSpPr>
                <a:xfrm>
                  <a:off x="7016061" y="2780271"/>
                  <a:ext cx="1406563" cy="3498191"/>
                  <a:chOff x="5262046" y="2234728"/>
                  <a:chExt cx="1054922" cy="2623643"/>
                </a:xfrm>
              </p:grpSpPr>
              <p:sp>
                <p:nvSpPr>
                  <p:cNvPr id="729" name="Google Shape;729;p31"/>
                  <p:cNvSpPr/>
                  <p:nvPr/>
                </p:nvSpPr>
                <p:spPr>
                  <a:xfrm>
                    <a:off x="6104070" y="2510819"/>
                    <a:ext cx="54895" cy="4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7" h="102" extrusionOk="0">
                        <a:moveTo>
                          <a:pt x="529" y="0"/>
                        </a:moveTo>
                        <a:cubicBezTo>
                          <a:pt x="353" y="0"/>
                          <a:pt x="177" y="15"/>
                          <a:pt x="1" y="36"/>
                        </a:cubicBezTo>
                        <a:cubicBezTo>
                          <a:pt x="134" y="40"/>
                          <a:pt x="263" y="43"/>
                          <a:pt x="393" y="47"/>
                        </a:cubicBezTo>
                        <a:cubicBezTo>
                          <a:pt x="729" y="58"/>
                          <a:pt x="1064" y="76"/>
                          <a:pt x="1397" y="101"/>
                        </a:cubicBezTo>
                        <a:cubicBezTo>
                          <a:pt x="1107" y="33"/>
                          <a:pt x="819" y="0"/>
                          <a:pt x="529" y="0"/>
                        </a:cubicBezTo>
                        <a:close/>
                      </a:path>
                    </a:pathLst>
                  </a:custGeom>
                  <a:solidFill>
                    <a:srgbClr val="C2D6FC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0" name="Google Shape;730;p31"/>
                  <p:cNvSpPr/>
                  <p:nvPr/>
                </p:nvSpPr>
                <p:spPr>
                  <a:xfrm>
                    <a:off x="6266871" y="2618410"/>
                    <a:ext cx="157" cy="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" h="6" extrusionOk="0">
                        <a:moveTo>
                          <a:pt x="0" y="1"/>
                        </a:moveTo>
                        <a:cubicBezTo>
                          <a:pt x="0" y="5"/>
                          <a:pt x="4" y="5"/>
                          <a:pt x="4" y="5"/>
                        </a:cubicBezTo>
                        <a:cubicBezTo>
                          <a:pt x="4" y="5"/>
                          <a:pt x="0" y="5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99BDF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1" name="Google Shape;731;p31"/>
                  <p:cNvSpPr/>
                  <p:nvPr/>
                </p:nvSpPr>
                <p:spPr>
                  <a:xfrm>
                    <a:off x="5977067" y="2638333"/>
                    <a:ext cx="3340" cy="49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" h="1268" extrusionOk="0">
                        <a:moveTo>
                          <a:pt x="42" y="0"/>
                        </a:moveTo>
                        <a:cubicBezTo>
                          <a:pt x="9" y="244"/>
                          <a:pt x="1" y="487"/>
                          <a:pt x="15" y="728"/>
                        </a:cubicBezTo>
                        <a:lnTo>
                          <a:pt x="15" y="728"/>
                        </a:lnTo>
                        <a:cubicBezTo>
                          <a:pt x="2" y="487"/>
                          <a:pt x="11" y="243"/>
                          <a:pt x="45" y="0"/>
                        </a:cubicBezTo>
                        <a:close/>
                        <a:moveTo>
                          <a:pt x="15" y="728"/>
                        </a:moveTo>
                        <a:lnTo>
                          <a:pt x="15" y="728"/>
                        </a:lnTo>
                        <a:cubicBezTo>
                          <a:pt x="26" y="910"/>
                          <a:pt x="49" y="1091"/>
                          <a:pt x="85" y="1267"/>
                        </a:cubicBezTo>
                        <a:cubicBezTo>
                          <a:pt x="75" y="1213"/>
                          <a:pt x="63" y="1156"/>
                          <a:pt x="56" y="1099"/>
                        </a:cubicBezTo>
                        <a:cubicBezTo>
                          <a:pt x="37" y="976"/>
                          <a:pt x="23" y="852"/>
                          <a:pt x="15" y="728"/>
                        </a:cubicBezTo>
                        <a:close/>
                      </a:path>
                    </a:pathLst>
                  </a:custGeom>
                  <a:solidFill>
                    <a:srgbClr val="E6EFF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2" name="Google Shape;732;p31"/>
                  <p:cNvSpPr/>
                  <p:nvPr/>
                </p:nvSpPr>
                <p:spPr>
                  <a:xfrm>
                    <a:off x="5988698" y="2715077"/>
                    <a:ext cx="39099" cy="543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" h="1382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220" y="527"/>
                          <a:pt x="557" y="1001"/>
                          <a:pt x="995" y="1382"/>
                        </a:cubicBezTo>
                        <a:cubicBezTo>
                          <a:pt x="561" y="1001"/>
                          <a:pt x="220" y="524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E6EFF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3" name="Google Shape;733;p31"/>
                  <p:cNvSpPr/>
                  <p:nvPr/>
                </p:nvSpPr>
                <p:spPr>
                  <a:xfrm>
                    <a:off x="5965592" y="2784355"/>
                    <a:ext cx="125548" cy="256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5" h="6533" extrusionOk="0">
                        <a:moveTo>
                          <a:pt x="2729" y="0"/>
                        </a:moveTo>
                        <a:cubicBezTo>
                          <a:pt x="2573" y="0"/>
                          <a:pt x="2423" y="83"/>
                          <a:pt x="2344" y="229"/>
                        </a:cubicBezTo>
                        <a:cubicBezTo>
                          <a:pt x="1838" y="1169"/>
                          <a:pt x="1414" y="2139"/>
                          <a:pt x="1001" y="3115"/>
                        </a:cubicBezTo>
                        <a:cubicBezTo>
                          <a:pt x="804" y="3606"/>
                          <a:pt x="600" y="4091"/>
                          <a:pt x="417" y="4590"/>
                        </a:cubicBezTo>
                        <a:lnTo>
                          <a:pt x="137" y="5329"/>
                        </a:lnTo>
                        <a:cubicBezTo>
                          <a:pt x="44" y="5577"/>
                          <a:pt x="0" y="5843"/>
                          <a:pt x="173" y="6187"/>
                        </a:cubicBezTo>
                        <a:cubicBezTo>
                          <a:pt x="284" y="6404"/>
                          <a:pt x="505" y="6533"/>
                          <a:pt x="736" y="6533"/>
                        </a:cubicBezTo>
                        <a:cubicBezTo>
                          <a:pt x="819" y="6533"/>
                          <a:pt x="903" y="6516"/>
                          <a:pt x="983" y="6481"/>
                        </a:cubicBezTo>
                        <a:cubicBezTo>
                          <a:pt x="1339" y="6330"/>
                          <a:pt x="1475" y="6101"/>
                          <a:pt x="1561" y="5850"/>
                        </a:cubicBezTo>
                        <a:lnTo>
                          <a:pt x="1823" y="5103"/>
                        </a:lnTo>
                        <a:cubicBezTo>
                          <a:pt x="2007" y="4604"/>
                          <a:pt x="2161" y="4098"/>
                          <a:pt x="2326" y="3595"/>
                        </a:cubicBezTo>
                        <a:cubicBezTo>
                          <a:pt x="2638" y="2587"/>
                          <a:pt x="2936" y="1571"/>
                          <a:pt x="3155" y="523"/>
                        </a:cubicBezTo>
                        <a:cubicBezTo>
                          <a:pt x="3195" y="340"/>
                          <a:pt x="3108" y="146"/>
                          <a:pt x="2936" y="53"/>
                        </a:cubicBezTo>
                        <a:cubicBezTo>
                          <a:pt x="2870" y="17"/>
                          <a:pt x="2799" y="0"/>
                          <a:pt x="2729" y="0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4" name="Google Shape;734;p31"/>
                  <p:cNvSpPr/>
                  <p:nvPr/>
                </p:nvSpPr>
                <p:spPr>
                  <a:xfrm>
                    <a:off x="5288021" y="2719557"/>
                    <a:ext cx="227950" cy="30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1" h="7847" extrusionOk="0">
                        <a:moveTo>
                          <a:pt x="2024" y="1"/>
                        </a:moveTo>
                        <a:cubicBezTo>
                          <a:pt x="1928" y="130"/>
                          <a:pt x="1863" y="223"/>
                          <a:pt x="1788" y="331"/>
                        </a:cubicBezTo>
                        <a:cubicBezTo>
                          <a:pt x="1716" y="438"/>
                          <a:pt x="1648" y="543"/>
                          <a:pt x="1579" y="650"/>
                        </a:cubicBezTo>
                        <a:cubicBezTo>
                          <a:pt x="1446" y="866"/>
                          <a:pt x="1321" y="1081"/>
                          <a:pt x="1203" y="1303"/>
                        </a:cubicBezTo>
                        <a:cubicBezTo>
                          <a:pt x="966" y="1745"/>
                          <a:pt x="761" y="2204"/>
                          <a:pt x="582" y="2678"/>
                        </a:cubicBezTo>
                        <a:cubicBezTo>
                          <a:pt x="227" y="3626"/>
                          <a:pt x="0" y="4652"/>
                          <a:pt x="15" y="5718"/>
                        </a:cubicBezTo>
                        <a:cubicBezTo>
                          <a:pt x="15" y="5822"/>
                          <a:pt x="18" y="6049"/>
                          <a:pt x="68" y="6256"/>
                        </a:cubicBezTo>
                        <a:cubicBezTo>
                          <a:pt x="115" y="6465"/>
                          <a:pt x="205" y="6680"/>
                          <a:pt x="330" y="6864"/>
                        </a:cubicBezTo>
                        <a:cubicBezTo>
                          <a:pt x="585" y="7240"/>
                          <a:pt x="933" y="7452"/>
                          <a:pt x="1235" y="7578"/>
                        </a:cubicBezTo>
                        <a:cubicBezTo>
                          <a:pt x="1544" y="7707"/>
                          <a:pt x="1831" y="7768"/>
                          <a:pt x="2104" y="7804"/>
                        </a:cubicBezTo>
                        <a:cubicBezTo>
                          <a:pt x="2380" y="7840"/>
                          <a:pt x="2642" y="7847"/>
                          <a:pt x="2901" y="7847"/>
                        </a:cubicBezTo>
                        <a:cubicBezTo>
                          <a:pt x="3927" y="7822"/>
                          <a:pt x="4860" y="7628"/>
                          <a:pt x="5800" y="7341"/>
                        </a:cubicBezTo>
                        <a:lnTo>
                          <a:pt x="5603" y="6397"/>
                        </a:lnTo>
                        <a:cubicBezTo>
                          <a:pt x="5166" y="6423"/>
                          <a:pt x="4720" y="6442"/>
                          <a:pt x="4281" y="6442"/>
                        </a:cubicBezTo>
                        <a:cubicBezTo>
                          <a:pt x="3831" y="6442"/>
                          <a:pt x="3389" y="6422"/>
                          <a:pt x="2972" y="6372"/>
                        </a:cubicBezTo>
                        <a:cubicBezTo>
                          <a:pt x="2563" y="6325"/>
                          <a:pt x="2161" y="6225"/>
                          <a:pt x="1928" y="6092"/>
                        </a:cubicBezTo>
                        <a:cubicBezTo>
                          <a:pt x="1809" y="6024"/>
                          <a:pt x="1763" y="5959"/>
                          <a:pt x="1769" y="5938"/>
                        </a:cubicBezTo>
                        <a:lnTo>
                          <a:pt x="1773" y="5905"/>
                        </a:lnTo>
                        <a:lnTo>
                          <a:pt x="1784" y="5754"/>
                        </a:lnTo>
                        <a:cubicBezTo>
                          <a:pt x="1834" y="4961"/>
                          <a:pt x="2061" y="4157"/>
                          <a:pt x="2376" y="3382"/>
                        </a:cubicBezTo>
                        <a:cubicBezTo>
                          <a:pt x="2538" y="2991"/>
                          <a:pt x="2728" y="2610"/>
                          <a:pt x="2929" y="2237"/>
                        </a:cubicBezTo>
                        <a:cubicBezTo>
                          <a:pt x="3030" y="2050"/>
                          <a:pt x="3137" y="1863"/>
                          <a:pt x="3249" y="1684"/>
                        </a:cubicBezTo>
                        <a:lnTo>
                          <a:pt x="3417" y="1419"/>
                        </a:lnTo>
                        <a:cubicBezTo>
                          <a:pt x="3471" y="1336"/>
                          <a:pt x="3539" y="1235"/>
                          <a:pt x="3578" y="1178"/>
                        </a:cubicBezTo>
                        <a:lnTo>
                          <a:pt x="202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5" name="Google Shape;735;p31"/>
                  <p:cNvSpPr/>
                  <p:nvPr/>
                </p:nvSpPr>
                <p:spPr>
                  <a:xfrm>
                    <a:off x="5297766" y="2639787"/>
                    <a:ext cx="193528" cy="1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5" h="5068" extrusionOk="0">
                        <a:moveTo>
                          <a:pt x="2971" y="1"/>
                        </a:moveTo>
                        <a:cubicBezTo>
                          <a:pt x="2873" y="1"/>
                          <a:pt x="2766" y="14"/>
                          <a:pt x="2649" y="43"/>
                        </a:cubicBezTo>
                        <a:cubicBezTo>
                          <a:pt x="1863" y="236"/>
                          <a:pt x="0" y="3338"/>
                          <a:pt x="0" y="3338"/>
                        </a:cubicBezTo>
                        <a:lnTo>
                          <a:pt x="4174" y="5067"/>
                        </a:lnTo>
                        <a:cubicBezTo>
                          <a:pt x="4174" y="5067"/>
                          <a:pt x="4924" y="2705"/>
                          <a:pt x="4454" y="1761"/>
                        </a:cubicBezTo>
                        <a:cubicBezTo>
                          <a:pt x="4017" y="883"/>
                          <a:pt x="3772" y="1"/>
                          <a:pt x="2971" y="1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6" name="Google Shape;736;p31"/>
                  <p:cNvSpPr/>
                  <p:nvPr/>
                </p:nvSpPr>
                <p:spPr>
                  <a:xfrm>
                    <a:off x="5488310" y="2958906"/>
                    <a:ext cx="102442" cy="63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7" h="1605" extrusionOk="0">
                        <a:moveTo>
                          <a:pt x="2606" y="1"/>
                        </a:moveTo>
                        <a:lnTo>
                          <a:pt x="696" y="202"/>
                        </a:lnTo>
                        <a:lnTo>
                          <a:pt x="0" y="765"/>
                        </a:lnTo>
                        <a:cubicBezTo>
                          <a:pt x="312" y="1494"/>
                          <a:pt x="1533" y="1605"/>
                          <a:pt x="1533" y="1605"/>
                        </a:cubicBezTo>
                        <a:lnTo>
                          <a:pt x="2606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7" name="Google Shape;737;p31"/>
                  <p:cNvSpPr/>
                  <p:nvPr/>
                </p:nvSpPr>
                <p:spPr>
                  <a:xfrm>
                    <a:off x="5548510" y="2958906"/>
                    <a:ext cx="95801" cy="96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8" h="2445" extrusionOk="0">
                        <a:moveTo>
                          <a:pt x="1074" y="1"/>
                        </a:moveTo>
                        <a:lnTo>
                          <a:pt x="1" y="1605"/>
                        </a:lnTo>
                        <a:lnTo>
                          <a:pt x="970" y="2445"/>
                        </a:lnTo>
                        <a:lnTo>
                          <a:pt x="2438" y="851"/>
                        </a:lnTo>
                        <a:lnTo>
                          <a:pt x="107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8" name="Google Shape;738;p31"/>
                  <p:cNvSpPr/>
                  <p:nvPr/>
                </p:nvSpPr>
                <p:spPr>
                  <a:xfrm>
                    <a:off x="5395494" y="4767365"/>
                    <a:ext cx="39099" cy="18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5" h="482" extrusionOk="0">
                        <a:moveTo>
                          <a:pt x="796" y="88"/>
                        </a:moveTo>
                        <a:cubicBezTo>
                          <a:pt x="818" y="88"/>
                          <a:pt x="836" y="91"/>
                          <a:pt x="851" y="98"/>
                        </a:cubicBezTo>
                        <a:cubicBezTo>
                          <a:pt x="865" y="105"/>
                          <a:pt x="883" y="119"/>
                          <a:pt x="890" y="159"/>
                        </a:cubicBezTo>
                        <a:cubicBezTo>
                          <a:pt x="901" y="227"/>
                          <a:pt x="887" y="281"/>
                          <a:pt x="843" y="316"/>
                        </a:cubicBezTo>
                        <a:cubicBezTo>
                          <a:pt x="789" y="368"/>
                          <a:pt x="685" y="393"/>
                          <a:pt x="545" y="393"/>
                        </a:cubicBezTo>
                        <a:cubicBezTo>
                          <a:pt x="438" y="393"/>
                          <a:pt x="310" y="378"/>
                          <a:pt x="166" y="349"/>
                        </a:cubicBezTo>
                        <a:cubicBezTo>
                          <a:pt x="372" y="227"/>
                          <a:pt x="650" y="88"/>
                          <a:pt x="796" y="88"/>
                        </a:cubicBezTo>
                        <a:close/>
                        <a:moveTo>
                          <a:pt x="792" y="1"/>
                        </a:moveTo>
                        <a:cubicBezTo>
                          <a:pt x="533" y="1"/>
                          <a:pt x="82" y="297"/>
                          <a:pt x="25" y="334"/>
                        </a:cubicBezTo>
                        <a:cubicBezTo>
                          <a:pt x="11" y="342"/>
                          <a:pt x="0" y="359"/>
                          <a:pt x="4" y="378"/>
                        </a:cubicBezTo>
                        <a:cubicBezTo>
                          <a:pt x="7" y="396"/>
                          <a:pt x="22" y="410"/>
                          <a:pt x="40" y="414"/>
                        </a:cubicBezTo>
                        <a:cubicBezTo>
                          <a:pt x="172" y="446"/>
                          <a:pt x="366" y="482"/>
                          <a:pt x="542" y="482"/>
                        </a:cubicBezTo>
                        <a:cubicBezTo>
                          <a:pt x="689" y="482"/>
                          <a:pt x="825" y="457"/>
                          <a:pt x="905" y="385"/>
                        </a:cubicBezTo>
                        <a:cubicBezTo>
                          <a:pt x="969" y="328"/>
                          <a:pt x="994" y="245"/>
                          <a:pt x="980" y="144"/>
                        </a:cubicBezTo>
                        <a:cubicBezTo>
                          <a:pt x="969" y="69"/>
                          <a:pt x="923" y="33"/>
                          <a:pt x="887" y="19"/>
                        </a:cubicBezTo>
                        <a:cubicBezTo>
                          <a:pt x="860" y="7"/>
                          <a:pt x="828" y="1"/>
                          <a:pt x="792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39" name="Google Shape;739;p31"/>
                  <p:cNvSpPr/>
                  <p:nvPr/>
                </p:nvSpPr>
                <p:spPr>
                  <a:xfrm>
                    <a:off x="5395612" y="4749799"/>
                    <a:ext cx="23341" cy="33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4" h="865" extrusionOk="0">
                        <a:moveTo>
                          <a:pt x="385" y="92"/>
                        </a:moveTo>
                        <a:cubicBezTo>
                          <a:pt x="446" y="100"/>
                          <a:pt x="456" y="125"/>
                          <a:pt x="461" y="147"/>
                        </a:cubicBezTo>
                        <a:cubicBezTo>
                          <a:pt x="489" y="279"/>
                          <a:pt x="274" y="588"/>
                          <a:pt x="94" y="731"/>
                        </a:cubicBezTo>
                        <a:cubicBezTo>
                          <a:pt x="101" y="548"/>
                          <a:pt x="144" y="240"/>
                          <a:pt x="267" y="132"/>
                        </a:cubicBezTo>
                        <a:cubicBezTo>
                          <a:pt x="295" y="103"/>
                          <a:pt x="327" y="92"/>
                          <a:pt x="367" y="92"/>
                        </a:cubicBezTo>
                        <a:close/>
                        <a:moveTo>
                          <a:pt x="361" y="0"/>
                        </a:moveTo>
                        <a:cubicBezTo>
                          <a:pt x="303" y="0"/>
                          <a:pt x="250" y="22"/>
                          <a:pt x="206" y="64"/>
                        </a:cubicBezTo>
                        <a:cubicBezTo>
                          <a:pt x="1" y="246"/>
                          <a:pt x="1" y="796"/>
                          <a:pt x="1" y="818"/>
                        </a:cubicBezTo>
                        <a:cubicBezTo>
                          <a:pt x="1" y="836"/>
                          <a:pt x="12" y="849"/>
                          <a:pt x="22" y="857"/>
                        </a:cubicBezTo>
                        <a:cubicBezTo>
                          <a:pt x="30" y="861"/>
                          <a:pt x="37" y="864"/>
                          <a:pt x="47" y="864"/>
                        </a:cubicBezTo>
                        <a:cubicBezTo>
                          <a:pt x="55" y="864"/>
                          <a:pt x="62" y="861"/>
                          <a:pt x="69" y="857"/>
                        </a:cubicBezTo>
                        <a:cubicBezTo>
                          <a:pt x="249" y="756"/>
                          <a:pt x="593" y="344"/>
                          <a:pt x="550" y="128"/>
                        </a:cubicBezTo>
                        <a:cubicBezTo>
                          <a:pt x="542" y="89"/>
                          <a:pt x="511" y="17"/>
                          <a:pt x="396" y="3"/>
                        </a:cubicBezTo>
                        <a:cubicBezTo>
                          <a:pt x="384" y="1"/>
                          <a:pt x="373" y="0"/>
                          <a:pt x="3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0" name="Google Shape;740;p31"/>
                  <p:cNvSpPr/>
                  <p:nvPr/>
                </p:nvSpPr>
                <p:spPr>
                  <a:xfrm>
                    <a:off x="5732413" y="4767404"/>
                    <a:ext cx="46722" cy="1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9" h="485" extrusionOk="0">
                        <a:moveTo>
                          <a:pt x="977" y="88"/>
                        </a:moveTo>
                        <a:cubicBezTo>
                          <a:pt x="1011" y="88"/>
                          <a:pt x="1039" y="93"/>
                          <a:pt x="1060" y="104"/>
                        </a:cubicBezTo>
                        <a:cubicBezTo>
                          <a:pt x="1081" y="115"/>
                          <a:pt x="1089" y="129"/>
                          <a:pt x="1092" y="154"/>
                        </a:cubicBezTo>
                        <a:cubicBezTo>
                          <a:pt x="1099" y="215"/>
                          <a:pt x="1081" y="262"/>
                          <a:pt x="1042" y="298"/>
                        </a:cubicBezTo>
                        <a:cubicBezTo>
                          <a:pt x="973" y="361"/>
                          <a:pt x="830" y="392"/>
                          <a:pt x="634" y="392"/>
                        </a:cubicBezTo>
                        <a:cubicBezTo>
                          <a:pt x="506" y="392"/>
                          <a:pt x="356" y="378"/>
                          <a:pt x="188" y="352"/>
                        </a:cubicBezTo>
                        <a:cubicBezTo>
                          <a:pt x="449" y="225"/>
                          <a:pt x="798" y="88"/>
                          <a:pt x="977" y="88"/>
                        </a:cubicBezTo>
                        <a:close/>
                        <a:moveTo>
                          <a:pt x="979" y="0"/>
                        </a:moveTo>
                        <a:cubicBezTo>
                          <a:pt x="673" y="0"/>
                          <a:pt x="100" y="293"/>
                          <a:pt x="26" y="330"/>
                        </a:cubicBezTo>
                        <a:cubicBezTo>
                          <a:pt x="12" y="341"/>
                          <a:pt x="1" y="358"/>
                          <a:pt x="4" y="377"/>
                        </a:cubicBezTo>
                        <a:cubicBezTo>
                          <a:pt x="4" y="395"/>
                          <a:pt x="19" y="409"/>
                          <a:pt x="40" y="416"/>
                        </a:cubicBezTo>
                        <a:cubicBezTo>
                          <a:pt x="202" y="449"/>
                          <a:pt x="428" y="484"/>
                          <a:pt x="640" y="484"/>
                        </a:cubicBezTo>
                        <a:cubicBezTo>
                          <a:pt x="830" y="484"/>
                          <a:pt x="1003" y="452"/>
                          <a:pt x="1103" y="366"/>
                        </a:cubicBezTo>
                        <a:cubicBezTo>
                          <a:pt x="1164" y="308"/>
                          <a:pt x="1189" y="237"/>
                          <a:pt x="1182" y="143"/>
                        </a:cubicBezTo>
                        <a:cubicBezTo>
                          <a:pt x="1175" y="93"/>
                          <a:pt x="1150" y="50"/>
                          <a:pt x="1103" y="25"/>
                        </a:cubicBezTo>
                        <a:cubicBezTo>
                          <a:pt x="1070" y="8"/>
                          <a:pt x="1028" y="0"/>
                          <a:pt x="979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1" name="Google Shape;741;p31"/>
                  <p:cNvSpPr/>
                  <p:nvPr/>
                </p:nvSpPr>
                <p:spPr>
                  <a:xfrm>
                    <a:off x="5732413" y="4749799"/>
                    <a:ext cx="29118" cy="33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1" h="865" extrusionOk="0">
                        <a:moveTo>
                          <a:pt x="525" y="92"/>
                        </a:moveTo>
                        <a:cubicBezTo>
                          <a:pt x="607" y="100"/>
                          <a:pt x="612" y="135"/>
                          <a:pt x="615" y="147"/>
                        </a:cubicBezTo>
                        <a:cubicBezTo>
                          <a:pt x="637" y="276"/>
                          <a:pt x="332" y="599"/>
                          <a:pt x="102" y="738"/>
                        </a:cubicBezTo>
                        <a:cubicBezTo>
                          <a:pt x="123" y="588"/>
                          <a:pt x="184" y="279"/>
                          <a:pt x="342" y="150"/>
                        </a:cubicBezTo>
                        <a:cubicBezTo>
                          <a:pt x="389" y="110"/>
                          <a:pt x="439" y="92"/>
                          <a:pt x="496" y="92"/>
                        </a:cubicBezTo>
                        <a:close/>
                        <a:moveTo>
                          <a:pt x="496" y="1"/>
                        </a:moveTo>
                        <a:cubicBezTo>
                          <a:pt x="420" y="1"/>
                          <a:pt x="347" y="29"/>
                          <a:pt x="284" y="82"/>
                        </a:cubicBezTo>
                        <a:cubicBezTo>
                          <a:pt x="44" y="279"/>
                          <a:pt x="4" y="793"/>
                          <a:pt x="4" y="814"/>
                        </a:cubicBezTo>
                        <a:cubicBezTo>
                          <a:pt x="1" y="832"/>
                          <a:pt x="9" y="846"/>
                          <a:pt x="22" y="857"/>
                        </a:cubicBezTo>
                        <a:cubicBezTo>
                          <a:pt x="30" y="861"/>
                          <a:pt x="40" y="864"/>
                          <a:pt x="47" y="864"/>
                        </a:cubicBezTo>
                        <a:cubicBezTo>
                          <a:pt x="55" y="864"/>
                          <a:pt x="62" y="861"/>
                          <a:pt x="65" y="861"/>
                        </a:cubicBezTo>
                        <a:cubicBezTo>
                          <a:pt x="299" y="753"/>
                          <a:pt x="741" y="351"/>
                          <a:pt x="705" y="132"/>
                        </a:cubicBezTo>
                        <a:cubicBezTo>
                          <a:pt x="693" y="78"/>
                          <a:pt x="658" y="14"/>
                          <a:pt x="532" y="3"/>
                        </a:cubicBezTo>
                        <a:cubicBezTo>
                          <a:pt x="520" y="1"/>
                          <a:pt x="508" y="1"/>
                          <a:pt x="496" y="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2" name="Google Shape;742;p31"/>
                  <p:cNvSpPr/>
                  <p:nvPr/>
                </p:nvSpPr>
                <p:spPr>
                  <a:xfrm>
                    <a:off x="5530867" y="2460324"/>
                    <a:ext cx="185944" cy="209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2" h="5324" extrusionOk="0">
                        <a:moveTo>
                          <a:pt x="44" y="1"/>
                        </a:moveTo>
                        <a:lnTo>
                          <a:pt x="44" y="1"/>
                        </a:lnTo>
                        <a:cubicBezTo>
                          <a:pt x="274" y="1131"/>
                          <a:pt x="787" y="3421"/>
                          <a:pt x="1" y="4179"/>
                        </a:cubicBezTo>
                        <a:cubicBezTo>
                          <a:pt x="1" y="4179"/>
                          <a:pt x="320" y="5324"/>
                          <a:pt x="2420" y="5324"/>
                        </a:cubicBezTo>
                        <a:cubicBezTo>
                          <a:pt x="4732" y="5324"/>
                          <a:pt x="3518" y="4179"/>
                          <a:pt x="3518" y="4179"/>
                        </a:cubicBezTo>
                        <a:cubicBezTo>
                          <a:pt x="2255" y="3877"/>
                          <a:pt x="2280" y="2940"/>
                          <a:pt x="2496" y="2061"/>
                        </a:cubicBezTo>
                        <a:lnTo>
                          <a:pt x="44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3" name="Google Shape;743;p31"/>
                  <p:cNvSpPr/>
                  <p:nvPr/>
                </p:nvSpPr>
                <p:spPr>
                  <a:xfrm>
                    <a:off x="5716066" y="2364954"/>
                    <a:ext cx="35444" cy="16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" h="414" extrusionOk="0">
                        <a:moveTo>
                          <a:pt x="668" y="0"/>
                        </a:moveTo>
                        <a:cubicBezTo>
                          <a:pt x="514" y="0"/>
                          <a:pt x="268" y="41"/>
                          <a:pt x="37" y="256"/>
                        </a:cubicBezTo>
                        <a:cubicBezTo>
                          <a:pt x="1" y="291"/>
                          <a:pt x="1" y="349"/>
                          <a:pt x="33" y="385"/>
                        </a:cubicBezTo>
                        <a:cubicBezTo>
                          <a:pt x="51" y="403"/>
                          <a:pt x="76" y="414"/>
                          <a:pt x="102" y="414"/>
                        </a:cubicBezTo>
                        <a:cubicBezTo>
                          <a:pt x="123" y="414"/>
                          <a:pt x="145" y="407"/>
                          <a:pt x="162" y="389"/>
                        </a:cubicBezTo>
                        <a:cubicBezTo>
                          <a:pt x="349" y="213"/>
                          <a:pt x="548" y="181"/>
                          <a:pt x="669" y="181"/>
                        </a:cubicBezTo>
                        <a:cubicBezTo>
                          <a:pt x="733" y="181"/>
                          <a:pt x="774" y="190"/>
                          <a:pt x="780" y="192"/>
                        </a:cubicBezTo>
                        <a:cubicBezTo>
                          <a:pt x="786" y="193"/>
                          <a:pt x="793" y="194"/>
                          <a:pt x="800" y="194"/>
                        </a:cubicBezTo>
                        <a:cubicBezTo>
                          <a:pt x="842" y="194"/>
                          <a:pt x="879" y="167"/>
                          <a:pt x="891" y="127"/>
                        </a:cubicBezTo>
                        <a:cubicBezTo>
                          <a:pt x="902" y="76"/>
                          <a:pt x="873" y="26"/>
                          <a:pt x="823" y="16"/>
                        </a:cubicBezTo>
                        <a:cubicBezTo>
                          <a:pt x="817" y="14"/>
                          <a:pt x="758" y="0"/>
                          <a:pt x="668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4" name="Google Shape;744;p31"/>
                  <p:cNvSpPr/>
                  <p:nvPr/>
                </p:nvSpPr>
                <p:spPr>
                  <a:xfrm>
                    <a:off x="5721292" y="2426884"/>
                    <a:ext cx="21887" cy="447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7" h="1139" extrusionOk="0">
                        <a:moveTo>
                          <a:pt x="244" y="1"/>
                        </a:moveTo>
                        <a:lnTo>
                          <a:pt x="0" y="1056"/>
                        </a:lnTo>
                        <a:cubicBezTo>
                          <a:pt x="0" y="1056"/>
                          <a:pt x="159" y="1139"/>
                          <a:pt x="336" y="1139"/>
                        </a:cubicBezTo>
                        <a:cubicBezTo>
                          <a:pt x="410" y="1139"/>
                          <a:pt x="487" y="1125"/>
                          <a:pt x="557" y="1084"/>
                        </a:cubicBezTo>
                        <a:cubicBezTo>
                          <a:pt x="348" y="705"/>
                          <a:pt x="244" y="1"/>
                          <a:pt x="244" y="1"/>
                        </a:cubicBezTo>
                        <a:close/>
                      </a:path>
                    </a:pathLst>
                  </a:custGeom>
                  <a:solidFill>
                    <a:srgbClr val="DE575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5" name="Google Shape;745;p31"/>
                  <p:cNvSpPr/>
                  <p:nvPr/>
                </p:nvSpPr>
                <p:spPr>
                  <a:xfrm>
                    <a:off x="5726637" y="2406332"/>
                    <a:ext cx="16543" cy="21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" h="552" extrusionOk="0">
                        <a:moveTo>
                          <a:pt x="248" y="1"/>
                        </a:moveTo>
                        <a:cubicBezTo>
                          <a:pt x="159" y="1"/>
                          <a:pt x="66" y="99"/>
                          <a:pt x="33" y="233"/>
                        </a:cubicBezTo>
                        <a:cubicBezTo>
                          <a:pt x="1" y="384"/>
                          <a:pt x="51" y="524"/>
                          <a:pt x="148" y="549"/>
                        </a:cubicBezTo>
                        <a:cubicBezTo>
                          <a:pt x="156" y="551"/>
                          <a:pt x="165" y="552"/>
                          <a:pt x="174" y="552"/>
                        </a:cubicBezTo>
                        <a:cubicBezTo>
                          <a:pt x="264" y="552"/>
                          <a:pt x="356" y="453"/>
                          <a:pt x="388" y="320"/>
                        </a:cubicBezTo>
                        <a:cubicBezTo>
                          <a:pt x="421" y="169"/>
                          <a:pt x="371" y="28"/>
                          <a:pt x="274" y="3"/>
                        </a:cubicBezTo>
                        <a:cubicBezTo>
                          <a:pt x="265" y="2"/>
                          <a:pt x="257" y="1"/>
                          <a:pt x="248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6" name="Google Shape;746;p31"/>
                  <p:cNvSpPr/>
                  <p:nvPr/>
                </p:nvSpPr>
                <p:spPr>
                  <a:xfrm>
                    <a:off x="5735557" y="2405743"/>
                    <a:ext cx="15129" cy="44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5" h="112" extrusionOk="0">
                        <a:moveTo>
                          <a:pt x="384" y="0"/>
                        </a:moveTo>
                        <a:lnTo>
                          <a:pt x="0" y="18"/>
                        </a:lnTo>
                        <a:cubicBezTo>
                          <a:pt x="43" y="88"/>
                          <a:pt x="97" y="111"/>
                          <a:pt x="151" y="111"/>
                        </a:cubicBezTo>
                        <a:cubicBezTo>
                          <a:pt x="268" y="111"/>
                          <a:pt x="384" y="0"/>
                          <a:pt x="384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7" name="Google Shape;747;p31"/>
                  <p:cNvSpPr/>
                  <p:nvPr/>
                </p:nvSpPr>
                <p:spPr>
                  <a:xfrm>
                    <a:off x="5651897" y="4608414"/>
                    <a:ext cx="78865" cy="173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" h="4416" extrusionOk="0">
                        <a:moveTo>
                          <a:pt x="101" y="1"/>
                        </a:moveTo>
                        <a:lnTo>
                          <a:pt x="1" y="4416"/>
                        </a:lnTo>
                        <a:lnTo>
                          <a:pt x="1907" y="4416"/>
                        </a:lnTo>
                        <a:lnTo>
                          <a:pt x="2007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8" name="Google Shape;748;p31"/>
                  <p:cNvSpPr/>
                  <p:nvPr/>
                </p:nvSpPr>
                <p:spPr>
                  <a:xfrm>
                    <a:off x="5311559" y="4608414"/>
                    <a:ext cx="97923" cy="173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2" h="4416" extrusionOk="0">
                        <a:moveTo>
                          <a:pt x="586" y="1"/>
                        </a:moveTo>
                        <a:lnTo>
                          <a:pt x="1" y="4416"/>
                        </a:lnTo>
                        <a:lnTo>
                          <a:pt x="1906" y="4416"/>
                        </a:lnTo>
                        <a:lnTo>
                          <a:pt x="2492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49" name="Google Shape;749;p31"/>
                  <p:cNvSpPr/>
                  <p:nvPr/>
                </p:nvSpPr>
                <p:spPr>
                  <a:xfrm>
                    <a:off x="5290811" y="4773298"/>
                    <a:ext cx="214001" cy="85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6" h="2165" extrusionOk="0">
                        <a:moveTo>
                          <a:pt x="410" y="1"/>
                        </a:moveTo>
                        <a:cubicBezTo>
                          <a:pt x="331" y="1"/>
                          <a:pt x="270" y="54"/>
                          <a:pt x="259" y="130"/>
                        </a:cubicBezTo>
                        <a:lnTo>
                          <a:pt x="26" y="1824"/>
                        </a:lnTo>
                        <a:cubicBezTo>
                          <a:pt x="1" y="1998"/>
                          <a:pt x="152" y="2161"/>
                          <a:pt x="329" y="2161"/>
                        </a:cubicBezTo>
                        <a:cubicBezTo>
                          <a:pt x="331" y="2161"/>
                          <a:pt x="333" y="2161"/>
                          <a:pt x="335" y="2161"/>
                        </a:cubicBezTo>
                        <a:cubicBezTo>
                          <a:pt x="1082" y="2151"/>
                          <a:pt x="1440" y="2108"/>
                          <a:pt x="2381" y="2108"/>
                        </a:cubicBezTo>
                        <a:cubicBezTo>
                          <a:pt x="2962" y="2108"/>
                          <a:pt x="3809" y="2165"/>
                          <a:pt x="4609" y="2165"/>
                        </a:cubicBezTo>
                        <a:cubicBezTo>
                          <a:pt x="5392" y="2165"/>
                          <a:pt x="5446" y="1376"/>
                          <a:pt x="5112" y="1303"/>
                        </a:cubicBezTo>
                        <a:cubicBezTo>
                          <a:pt x="3615" y="984"/>
                          <a:pt x="3378" y="539"/>
                          <a:pt x="2873" y="115"/>
                        </a:cubicBezTo>
                        <a:cubicBezTo>
                          <a:pt x="2779" y="40"/>
                          <a:pt x="2668" y="1"/>
                          <a:pt x="2553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0" name="Google Shape;750;p31"/>
                  <p:cNvSpPr/>
                  <p:nvPr/>
                </p:nvSpPr>
                <p:spPr>
                  <a:xfrm>
                    <a:off x="5629184" y="4773298"/>
                    <a:ext cx="227675" cy="85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94" h="2165" extrusionOk="0">
                        <a:moveTo>
                          <a:pt x="406" y="1"/>
                        </a:moveTo>
                        <a:cubicBezTo>
                          <a:pt x="331" y="1"/>
                          <a:pt x="267" y="54"/>
                          <a:pt x="255" y="130"/>
                        </a:cubicBezTo>
                        <a:lnTo>
                          <a:pt x="22" y="1824"/>
                        </a:lnTo>
                        <a:cubicBezTo>
                          <a:pt x="1" y="1998"/>
                          <a:pt x="148" y="2161"/>
                          <a:pt x="326" y="2161"/>
                        </a:cubicBezTo>
                        <a:cubicBezTo>
                          <a:pt x="328" y="2161"/>
                          <a:pt x="329" y="2161"/>
                          <a:pt x="331" y="2161"/>
                        </a:cubicBezTo>
                        <a:cubicBezTo>
                          <a:pt x="1077" y="2151"/>
                          <a:pt x="1437" y="2108"/>
                          <a:pt x="2381" y="2108"/>
                        </a:cubicBezTo>
                        <a:cubicBezTo>
                          <a:pt x="2959" y="2108"/>
                          <a:pt x="4157" y="2165"/>
                          <a:pt x="4957" y="2165"/>
                        </a:cubicBezTo>
                        <a:cubicBezTo>
                          <a:pt x="5740" y="2165"/>
                          <a:pt x="5794" y="1376"/>
                          <a:pt x="5460" y="1303"/>
                        </a:cubicBezTo>
                        <a:cubicBezTo>
                          <a:pt x="3967" y="984"/>
                          <a:pt x="3375" y="539"/>
                          <a:pt x="2868" y="115"/>
                        </a:cubicBezTo>
                        <a:cubicBezTo>
                          <a:pt x="2779" y="40"/>
                          <a:pt x="2664" y="1"/>
                          <a:pt x="2549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751" name="Google Shape;751;p31"/>
                  <p:cNvSpPr/>
                  <p:nvPr/>
                </p:nvSpPr>
                <p:spPr>
                  <a:xfrm>
                    <a:off x="5653744" y="4608571"/>
                    <a:ext cx="77018" cy="8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" h="2277" extrusionOk="0">
                        <a:moveTo>
                          <a:pt x="51" y="0"/>
                        </a:moveTo>
                        <a:lnTo>
                          <a:pt x="0" y="2276"/>
                        </a:lnTo>
                        <a:lnTo>
                          <a:pt x="1910" y="2276"/>
                        </a:lnTo>
                        <a:lnTo>
                          <a:pt x="1960" y="0"/>
                        </a:lnTo>
                        <a:close/>
                      </a:path>
                    </a:pathLst>
                  </a:custGeom>
                  <a:solidFill>
                    <a:srgbClr val="CE6F6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2" name="Google Shape;752;p31"/>
                  <p:cNvSpPr/>
                  <p:nvPr/>
                </p:nvSpPr>
                <p:spPr>
                  <a:xfrm>
                    <a:off x="5322718" y="4608571"/>
                    <a:ext cx="86763" cy="8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8" h="2277" extrusionOk="0">
                        <a:moveTo>
                          <a:pt x="302" y="0"/>
                        </a:moveTo>
                        <a:lnTo>
                          <a:pt x="0" y="2276"/>
                        </a:lnTo>
                        <a:lnTo>
                          <a:pt x="1906" y="2276"/>
                        </a:lnTo>
                        <a:lnTo>
                          <a:pt x="2208" y="0"/>
                        </a:lnTo>
                        <a:close/>
                      </a:path>
                    </a:pathLst>
                  </a:custGeom>
                  <a:solidFill>
                    <a:srgbClr val="CE6F6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3" name="Google Shape;753;p31"/>
                  <p:cNvSpPr/>
                  <p:nvPr/>
                </p:nvSpPr>
                <p:spPr>
                  <a:xfrm>
                    <a:off x="5401860" y="2621986"/>
                    <a:ext cx="429730" cy="473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6" h="12056" extrusionOk="0">
                        <a:moveTo>
                          <a:pt x="5294" y="1"/>
                        </a:moveTo>
                        <a:cubicBezTo>
                          <a:pt x="4661" y="1"/>
                          <a:pt x="4009" y="29"/>
                          <a:pt x="3284" y="65"/>
                        </a:cubicBezTo>
                        <a:cubicBezTo>
                          <a:pt x="1622" y="143"/>
                          <a:pt x="0" y="496"/>
                          <a:pt x="0" y="496"/>
                        </a:cubicBezTo>
                        <a:cubicBezTo>
                          <a:pt x="1551" y="6963"/>
                          <a:pt x="1558" y="8905"/>
                          <a:pt x="1450" y="12056"/>
                        </a:cubicBezTo>
                        <a:lnTo>
                          <a:pt x="9188" y="12056"/>
                        </a:lnTo>
                        <a:cubicBezTo>
                          <a:pt x="10936" y="872"/>
                          <a:pt x="10025" y="552"/>
                          <a:pt x="10025" y="552"/>
                        </a:cubicBezTo>
                        <a:cubicBezTo>
                          <a:pt x="10025" y="552"/>
                          <a:pt x="8313" y="201"/>
                          <a:pt x="6801" y="65"/>
                        </a:cubicBezTo>
                        <a:cubicBezTo>
                          <a:pt x="6292" y="19"/>
                          <a:pt x="5799" y="1"/>
                          <a:pt x="5294" y="1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/>
                  </a:p>
                </p:txBody>
              </p:sp>
              <p:sp>
                <p:nvSpPr>
                  <p:cNvPr id="754" name="Google Shape;754;p31"/>
                  <p:cNvSpPr/>
                  <p:nvPr/>
                </p:nvSpPr>
                <p:spPr>
                  <a:xfrm>
                    <a:off x="5744595" y="2726905"/>
                    <a:ext cx="303515" cy="33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4" h="8445" extrusionOk="0">
                        <a:moveTo>
                          <a:pt x="1927" y="1"/>
                        </a:moveTo>
                        <a:lnTo>
                          <a:pt x="0" y="284"/>
                        </a:lnTo>
                        <a:cubicBezTo>
                          <a:pt x="79" y="844"/>
                          <a:pt x="179" y="1364"/>
                          <a:pt x="290" y="1896"/>
                        </a:cubicBezTo>
                        <a:cubicBezTo>
                          <a:pt x="398" y="2426"/>
                          <a:pt x="534" y="2954"/>
                          <a:pt x="682" y="3478"/>
                        </a:cubicBezTo>
                        <a:cubicBezTo>
                          <a:pt x="980" y="4530"/>
                          <a:pt x="1331" y="5578"/>
                          <a:pt x="1895" y="6608"/>
                        </a:cubicBezTo>
                        <a:cubicBezTo>
                          <a:pt x="2038" y="6866"/>
                          <a:pt x="2200" y="7121"/>
                          <a:pt x="2391" y="7376"/>
                        </a:cubicBezTo>
                        <a:cubicBezTo>
                          <a:pt x="2484" y="7502"/>
                          <a:pt x="2595" y="7628"/>
                          <a:pt x="2706" y="7749"/>
                        </a:cubicBezTo>
                        <a:cubicBezTo>
                          <a:pt x="2839" y="7890"/>
                          <a:pt x="2997" y="8026"/>
                          <a:pt x="3180" y="8141"/>
                        </a:cubicBezTo>
                        <a:cubicBezTo>
                          <a:pt x="3481" y="8337"/>
                          <a:pt x="3873" y="8445"/>
                          <a:pt x="4235" y="8445"/>
                        </a:cubicBezTo>
                        <a:cubicBezTo>
                          <a:pt x="4317" y="8445"/>
                          <a:pt x="4398" y="8439"/>
                          <a:pt x="4475" y="8428"/>
                        </a:cubicBezTo>
                        <a:cubicBezTo>
                          <a:pt x="4903" y="8374"/>
                          <a:pt x="5240" y="8213"/>
                          <a:pt x="5524" y="8037"/>
                        </a:cubicBezTo>
                        <a:cubicBezTo>
                          <a:pt x="6087" y="7678"/>
                          <a:pt x="6475" y="7237"/>
                          <a:pt x="6830" y="6791"/>
                        </a:cubicBezTo>
                        <a:cubicBezTo>
                          <a:pt x="7006" y="6569"/>
                          <a:pt x="7167" y="6339"/>
                          <a:pt x="7311" y="6102"/>
                        </a:cubicBezTo>
                        <a:cubicBezTo>
                          <a:pt x="7462" y="5862"/>
                          <a:pt x="7595" y="5632"/>
                          <a:pt x="7724" y="5367"/>
                        </a:cubicBezTo>
                        <a:lnTo>
                          <a:pt x="6909" y="4850"/>
                        </a:lnTo>
                        <a:cubicBezTo>
                          <a:pt x="6755" y="5025"/>
                          <a:pt x="6579" y="5219"/>
                          <a:pt x="6407" y="5398"/>
                        </a:cubicBezTo>
                        <a:cubicBezTo>
                          <a:pt x="6231" y="5574"/>
                          <a:pt x="6052" y="5746"/>
                          <a:pt x="5872" y="5912"/>
                        </a:cubicBezTo>
                        <a:cubicBezTo>
                          <a:pt x="5517" y="6238"/>
                          <a:pt x="5121" y="6522"/>
                          <a:pt x="4770" y="6684"/>
                        </a:cubicBezTo>
                        <a:cubicBezTo>
                          <a:pt x="4608" y="6756"/>
                          <a:pt x="4459" y="6792"/>
                          <a:pt x="4358" y="6792"/>
                        </a:cubicBezTo>
                        <a:cubicBezTo>
                          <a:pt x="4349" y="6792"/>
                          <a:pt x="4340" y="6792"/>
                          <a:pt x="4332" y="6791"/>
                        </a:cubicBezTo>
                        <a:cubicBezTo>
                          <a:pt x="4231" y="6784"/>
                          <a:pt x="4200" y="6755"/>
                          <a:pt x="4131" y="6702"/>
                        </a:cubicBezTo>
                        <a:cubicBezTo>
                          <a:pt x="4095" y="6672"/>
                          <a:pt x="4056" y="6629"/>
                          <a:pt x="4013" y="6576"/>
                        </a:cubicBezTo>
                        <a:cubicBezTo>
                          <a:pt x="3955" y="6497"/>
                          <a:pt x="3894" y="6422"/>
                          <a:pt x="3837" y="6332"/>
                        </a:cubicBezTo>
                        <a:cubicBezTo>
                          <a:pt x="3722" y="6160"/>
                          <a:pt x="3610" y="5966"/>
                          <a:pt x="3514" y="5754"/>
                        </a:cubicBezTo>
                        <a:cubicBezTo>
                          <a:pt x="3305" y="5342"/>
                          <a:pt x="3133" y="4882"/>
                          <a:pt x="2979" y="4415"/>
                        </a:cubicBezTo>
                        <a:cubicBezTo>
                          <a:pt x="2821" y="3949"/>
                          <a:pt x="2681" y="3464"/>
                          <a:pt x="2555" y="2976"/>
                        </a:cubicBezTo>
                        <a:cubicBezTo>
                          <a:pt x="2311" y="1999"/>
                          <a:pt x="2096" y="980"/>
                          <a:pt x="1927" y="1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5" name="Google Shape;755;p31"/>
                  <p:cNvSpPr/>
                  <p:nvPr/>
                </p:nvSpPr>
                <p:spPr>
                  <a:xfrm>
                    <a:off x="5682076" y="2638490"/>
                    <a:ext cx="167161" cy="221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54" h="5625" extrusionOk="0">
                        <a:moveTo>
                          <a:pt x="2031" y="1"/>
                        </a:moveTo>
                        <a:cubicBezTo>
                          <a:pt x="1432" y="1"/>
                          <a:pt x="1040" y="273"/>
                          <a:pt x="600" y="911"/>
                        </a:cubicBezTo>
                        <a:cubicBezTo>
                          <a:pt x="1" y="1777"/>
                          <a:pt x="1235" y="5624"/>
                          <a:pt x="1235" y="5624"/>
                        </a:cubicBezTo>
                        <a:lnTo>
                          <a:pt x="4254" y="3564"/>
                        </a:lnTo>
                        <a:cubicBezTo>
                          <a:pt x="4254" y="3564"/>
                          <a:pt x="3684" y="330"/>
                          <a:pt x="2894" y="132"/>
                        </a:cubicBezTo>
                        <a:cubicBezTo>
                          <a:pt x="2559" y="47"/>
                          <a:pt x="2278" y="1"/>
                          <a:pt x="2031" y="1"/>
                        </a:cubicBezTo>
                        <a:close/>
                      </a:path>
                    </a:pathLst>
                  </a:custGeom>
                  <a:solidFill>
                    <a:srgbClr val="F1C232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56" name="Google Shape;756;p31"/>
                  <p:cNvSpPr/>
                  <p:nvPr/>
                </p:nvSpPr>
                <p:spPr>
                  <a:xfrm>
                    <a:off x="5997618" y="2884126"/>
                    <a:ext cx="87038" cy="626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5" h="1595" extrusionOk="0">
                        <a:moveTo>
                          <a:pt x="423" y="1"/>
                        </a:moveTo>
                        <a:cubicBezTo>
                          <a:pt x="423" y="1"/>
                          <a:pt x="0" y="856"/>
                          <a:pt x="287" y="1595"/>
                        </a:cubicBezTo>
                        <a:lnTo>
                          <a:pt x="1181" y="1513"/>
                        </a:lnTo>
                        <a:lnTo>
                          <a:pt x="2214" y="37"/>
                        </a:lnTo>
                        <a:lnTo>
                          <a:pt x="423" y="1"/>
                        </a:ln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grpSp>
                <p:nvGrpSpPr>
                  <p:cNvPr id="757" name="Google Shape;757;p31"/>
                  <p:cNvGrpSpPr/>
                  <p:nvPr/>
                </p:nvGrpSpPr>
                <p:grpSpPr>
                  <a:xfrm>
                    <a:off x="5932859" y="2488224"/>
                    <a:ext cx="384109" cy="413192"/>
                    <a:chOff x="5932859" y="2488224"/>
                    <a:chExt cx="384109" cy="413192"/>
                  </a:xfrm>
                </p:grpSpPr>
                <p:sp>
                  <p:nvSpPr>
                    <p:cNvPr id="758" name="Google Shape;758;p31"/>
                    <p:cNvSpPr/>
                    <p:nvPr/>
                  </p:nvSpPr>
                  <p:spPr>
                    <a:xfrm>
                      <a:off x="5978835" y="2512234"/>
                      <a:ext cx="274515" cy="2028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986" h="5163" extrusionOk="0">
                          <a:moveTo>
                            <a:pt x="3188" y="0"/>
                          </a:moveTo>
                          <a:cubicBezTo>
                            <a:pt x="1864" y="191"/>
                            <a:pt x="683" y="1088"/>
                            <a:pt x="191" y="2434"/>
                          </a:cubicBezTo>
                          <a:cubicBezTo>
                            <a:pt x="98" y="2689"/>
                            <a:pt x="36" y="2947"/>
                            <a:pt x="0" y="3209"/>
                          </a:cubicBezTo>
                          <a:lnTo>
                            <a:pt x="5718" y="542"/>
                          </a:lnTo>
                          <a:cubicBezTo>
                            <a:pt x="6085" y="772"/>
                            <a:pt x="6404" y="1063"/>
                            <a:pt x="6663" y="1393"/>
                          </a:cubicBezTo>
                          <a:lnTo>
                            <a:pt x="5632" y="1871"/>
                          </a:lnTo>
                          <a:lnTo>
                            <a:pt x="6986" y="1871"/>
                          </a:lnTo>
                          <a:cubicBezTo>
                            <a:pt x="6562" y="1120"/>
                            <a:pt x="5880" y="510"/>
                            <a:pt x="5004" y="194"/>
                          </a:cubicBezTo>
                          <a:cubicBezTo>
                            <a:pt x="4864" y="140"/>
                            <a:pt x="4724" y="101"/>
                            <a:pt x="4584" y="65"/>
                          </a:cubicBezTo>
                          <a:cubicBezTo>
                            <a:pt x="4251" y="40"/>
                            <a:pt x="3916" y="22"/>
                            <a:pt x="3580" y="11"/>
                          </a:cubicBezTo>
                          <a:cubicBezTo>
                            <a:pt x="3450" y="7"/>
                            <a:pt x="3321" y="4"/>
                            <a:pt x="3188" y="0"/>
                          </a:cubicBezTo>
                          <a:close/>
                          <a:moveTo>
                            <a:pt x="3623" y="2810"/>
                          </a:moveTo>
                          <a:lnTo>
                            <a:pt x="40" y="4476"/>
                          </a:lnTo>
                          <a:cubicBezTo>
                            <a:pt x="91" y="4713"/>
                            <a:pt x="162" y="4942"/>
                            <a:pt x="252" y="5162"/>
                          </a:cubicBezTo>
                          <a:lnTo>
                            <a:pt x="3623" y="3593"/>
                          </a:lnTo>
                          <a:lnTo>
                            <a:pt x="3623" y="2810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59" name="Google Shape;759;p31"/>
                    <p:cNvSpPr/>
                    <p:nvPr/>
                  </p:nvSpPr>
                  <p:spPr>
                    <a:xfrm>
                      <a:off x="6121163" y="2585716"/>
                      <a:ext cx="134743" cy="67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29" h="1724" extrusionOk="0">
                          <a:moveTo>
                            <a:pt x="2010" y="1"/>
                          </a:moveTo>
                          <a:lnTo>
                            <a:pt x="1" y="940"/>
                          </a:lnTo>
                          <a:lnTo>
                            <a:pt x="1" y="1723"/>
                          </a:lnTo>
                          <a:lnTo>
                            <a:pt x="3428" y="126"/>
                          </a:lnTo>
                          <a:cubicBezTo>
                            <a:pt x="3407" y="83"/>
                            <a:pt x="3385" y="44"/>
                            <a:pt x="3364" y="1"/>
                          </a:cubicBez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0" name="Google Shape;760;p31"/>
                    <p:cNvSpPr/>
                    <p:nvPr/>
                  </p:nvSpPr>
                  <p:spPr>
                    <a:xfrm>
                      <a:off x="6121163" y="2618607"/>
                      <a:ext cx="151364" cy="187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52" h="4767" extrusionOk="0">
                          <a:moveTo>
                            <a:pt x="3712" y="0"/>
                          </a:moveTo>
                          <a:cubicBezTo>
                            <a:pt x="3731" y="72"/>
                            <a:pt x="3749" y="145"/>
                            <a:pt x="3765" y="218"/>
                          </a:cubicBezTo>
                          <a:lnTo>
                            <a:pt x="3765" y="218"/>
                          </a:lnTo>
                          <a:cubicBezTo>
                            <a:pt x="3749" y="145"/>
                            <a:pt x="3731" y="72"/>
                            <a:pt x="3712" y="0"/>
                          </a:cubicBezTo>
                          <a:close/>
                          <a:moveTo>
                            <a:pt x="3765" y="218"/>
                          </a:moveTo>
                          <a:lnTo>
                            <a:pt x="3765" y="218"/>
                          </a:lnTo>
                          <a:cubicBezTo>
                            <a:pt x="3779" y="286"/>
                            <a:pt x="3792" y="355"/>
                            <a:pt x="3804" y="425"/>
                          </a:cubicBezTo>
                          <a:lnTo>
                            <a:pt x="3804" y="425"/>
                          </a:lnTo>
                          <a:cubicBezTo>
                            <a:pt x="3792" y="355"/>
                            <a:pt x="3779" y="286"/>
                            <a:pt x="3765" y="218"/>
                          </a:cubicBezTo>
                          <a:close/>
                          <a:moveTo>
                            <a:pt x="3804" y="425"/>
                          </a:moveTo>
                          <a:cubicBezTo>
                            <a:pt x="3830" y="593"/>
                            <a:pt x="3846" y="764"/>
                            <a:pt x="3848" y="936"/>
                          </a:cubicBezTo>
                          <a:lnTo>
                            <a:pt x="1" y="2731"/>
                          </a:lnTo>
                          <a:lnTo>
                            <a:pt x="1" y="4763"/>
                          </a:lnTo>
                          <a:cubicBezTo>
                            <a:pt x="32" y="4763"/>
                            <a:pt x="69" y="4766"/>
                            <a:pt x="101" y="4766"/>
                          </a:cubicBezTo>
                          <a:cubicBezTo>
                            <a:pt x="1633" y="4766"/>
                            <a:pt x="3069" y="3819"/>
                            <a:pt x="3622" y="2297"/>
                          </a:cubicBezTo>
                          <a:cubicBezTo>
                            <a:pt x="3776" y="1874"/>
                            <a:pt x="3851" y="1439"/>
                            <a:pt x="3851" y="1012"/>
                          </a:cubicBezTo>
                          <a:cubicBezTo>
                            <a:pt x="3851" y="857"/>
                            <a:pt x="3841" y="706"/>
                            <a:pt x="3823" y="556"/>
                          </a:cubicBezTo>
                          <a:cubicBezTo>
                            <a:pt x="3817" y="512"/>
                            <a:pt x="3811" y="468"/>
                            <a:pt x="3804" y="425"/>
                          </a:cubicBezTo>
                          <a:close/>
                        </a:path>
                      </a:pathLst>
                    </a:custGeom>
                    <a:solidFill>
                      <a:srgbClr val="FFE59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1" name="Google Shape;761;p31"/>
                    <p:cNvSpPr/>
                    <p:nvPr/>
                  </p:nvSpPr>
                  <p:spPr>
                    <a:xfrm>
                      <a:off x="6121163" y="2585716"/>
                      <a:ext cx="79022" cy="369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1" h="941" extrusionOk="0">
                          <a:moveTo>
                            <a:pt x="1" y="1"/>
                          </a:moveTo>
                          <a:lnTo>
                            <a:pt x="1" y="940"/>
                          </a:lnTo>
                          <a:lnTo>
                            <a:pt x="2010" y="1"/>
                          </a:ln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2" name="Google Shape;762;p31"/>
                    <p:cNvSpPr/>
                    <p:nvPr/>
                  </p:nvSpPr>
                  <p:spPr>
                    <a:xfrm>
                      <a:off x="6121163" y="2590667"/>
                      <a:ext cx="151207" cy="1352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48" h="3442" extrusionOk="0">
                          <a:moveTo>
                            <a:pt x="3428" y="0"/>
                          </a:moveTo>
                          <a:lnTo>
                            <a:pt x="1" y="1597"/>
                          </a:lnTo>
                          <a:lnTo>
                            <a:pt x="1" y="3442"/>
                          </a:lnTo>
                          <a:lnTo>
                            <a:pt x="3848" y="1647"/>
                          </a:lnTo>
                          <a:cubicBezTo>
                            <a:pt x="3844" y="1328"/>
                            <a:pt x="3794" y="1016"/>
                            <a:pt x="3712" y="711"/>
                          </a:cubicBezTo>
                          <a:cubicBezTo>
                            <a:pt x="3712" y="711"/>
                            <a:pt x="3708" y="711"/>
                            <a:pt x="3708" y="707"/>
                          </a:cubicBezTo>
                          <a:cubicBezTo>
                            <a:pt x="3640" y="463"/>
                            <a:pt x="3546" y="226"/>
                            <a:pt x="3428" y="0"/>
                          </a:cubicBezTo>
                          <a:close/>
                        </a:path>
                      </a:pathLst>
                    </a:cu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3" name="Google Shape;763;p31"/>
                    <p:cNvSpPr/>
                    <p:nvPr/>
                  </p:nvSpPr>
                  <p:spPr>
                    <a:xfrm>
                      <a:off x="6027758" y="2725883"/>
                      <a:ext cx="93444" cy="798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78" h="2033" extrusionOk="0">
                          <a:moveTo>
                            <a:pt x="2378" y="1"/>
                          </a:moveTo>
                          <a:lnTo>
                            <a:pt x="1" y="1107"/>
                          </a:lnTo>
                          <a:cubicBezTo>
                            <a:pt x="342" y="1405"/>
                            <a:pt x="741" y="1645"/>
                            <a:pt x="1189" y="1806"/>
                          </a:cubicBezTo>
                          <a:cubicBezTo>
                            <a:pt x="1581" y="1950"/>
                            <a:pt x="1979" y="2025"/>
                            <a:pt x="2378" y="2033"/>
                          </a:cubicBezTo>
                          <a:lnTo>
                            <a:pt x="2378" y="1"/>
                          </a:lnTo>
                          <a:close/>
                        </a:path>
                      </a:pathLst>
                    </a:custGeom>
                    <a:solidFill>
                      <a:srgbClr val="D9D9D9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4" name="Google Shape;764;p31"/>
                    <p:cNvSpPr/>
                    <p:nvPr/>
                  </p:nvSpPr>
                  <p:spPr>
                    <a:xfrm>
                      <a:off x="5976438" y="2533532"/>
                      <a:ext cx="264220" cy="154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24" h="3935" extrusionOk="0">
                          <a:moveTo>
                            <a:pt x="5779" y="0"/>
                          </a:moveTo>
                          <a:lnTo>
                            <a:pt x="61" y="2667"/>
                          </a:lnTo>
                          <a:cubicBezTo>
                            <a:pt x="1" y="3095"/>
                            <a:pt x="18" y="3525"/>
                            <a:pt x="101" y="3934"/>
                          </a:cubicBezTo>
                          <a:lnTo>
                            <a:pt x="3684" y="2268"/>
                          </a:lnTo>
                          <a:lnTo>
                            <a:pt x="3684" y="1329"/>
                          </a:lnTo>
                          <a:lnTo>
                            <a:pt x="5693" y="1329"/>
                          </a:lnTo>
                          <a:lnTo>
                            <a:pt x="6724" y="851"/>
                          </a:lnTo>
                          <a:cubicBezTo>
                            <a:pt x="6465" y="521"/>
                            <a:pt x="6146" y="230"/>
                            <a:pt x="5779" y="0"/>
                          </a:cubicBezTo>
                          <a:close/>
                        </a:path>
                      </a:pathLst>
                    </a:custGeom>
                    <a:solidFill>
                      <a:srgbClr val="EFEFEF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5" name="Google Shape;765;p31"/>
                    <p:cNvSpPr/>
                    <p:nvPr/>
                  </p:nvSpPr>
                  <p:spPr>
                    <a:xfrm>
                      <a:off x="5988698" y="2653422"/>
                      <a:ext cx="132503" cy="1159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72" h="2951" extrusionOk="0">
                          <a:moveTo>
                            <a:pt x="3372" y="0"/>
                          </a:moveTo>
                          <a:lnTo>
                            <a:pt x="1" y="1569"/>
                          </a:lnTo>
                          <a:cubicBezTo>
                            <a:pt x="220" y="2093"/>
                            <a:pt x="561" y="2570"/>
                            <a:pt x="995" y="2951"/>
                          </a:cubicBezTo>
                          <a:lnTo>
                            <a:pt x="3372" y="1845"/>
                          </a:lnTo>
                          <a:lnTo>
                            <a:pt x="3372" y="0"/>
                          </a:lnTo>
                          <a:close/>
                        </a:path>
                      </a:pathLst>
                    </a:custGeom>
                    <a:solidFill>
                      <a:srgbClr val="EFEFEF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  <p:sp>
                  <p:nvSpPr>
                    <p:cNvPr id="766" name="Google Shape;766;p31"/>
                    <p:cNvSpPr/>
                    <p:nvPr/>
                  </p:nvSpPr>
                  <p:spPr>
                    <a:xfrm>
                      <a:off x="5932859" y="2488224"/>
                      <a:ext cx="384109" cy="3402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775" h="8660" extrusionOk="0">
                          <a:moveTo>
                            <a:pt x="4886" y="914"/>
                          </a:moveTo>
                          <a:cubicBezTo>
                            <a:pt x="5275" y="914"/>
                            <a:pt x="5670" y="981"/>
                            <a:pt x="6055" y="1121"/>
                          </a:cubicBezTo>
                          <a:cubicBezTo>
                            <a:pt x="7829" y="1767"/>
                            <a:pt x="8744" y="3727"/>
                            <a:pt x="8098" y="5500"/>
                          </a:cubicBezTo>
                          <a:cubicBezTo>
                            <a:pt x="7593" y="6887"/>
                            <a:pt x="6284" y="7747"/>
                            <a:pt x="4889" y="7747"/>
                          </a:cubicBezTo>
                          <a:cubicBezTo>
                            <a:pt x="4501" y="7747"/>
                            <a:pt x="4106" y="7680"/>
                            <a:pt x="3719" y="7539"/>
                          </a:cubicBezTo>
                          <a:cubicBezTo>
                            <a:pt x="1946" y="6893"/>
                            <a:pt x="1034" y="4933"/>
                            <a:pt x="1677" y="3160"/>
                          </a:cubicBezTo>
                          <a:cubicBezTo>
                            <a:pt x="2182" y="1773"/>
                            <a:pt x="3493" y="914"/>
                            <a:pt x="4886" y="914"/>
                          </a:cubicBezTo>
                          <a:close/>
                          <a:moveTo>
                            <a:pt x="4886" y="0"/>
                          </a:moveTo>
                          <a:cubicBezTo>
                            <a:pt x="3120" y="0"/>
                            <a:pt x="1459" y="1090"/>
                            <a:pt x="819" y="2848"/>
                          </a:cubicBezTo>
                          <a:cubicBezTo>
                            <a:pt x="0" y="5094"/>
                            <a:pt x="1160" y="7578"/>
                            <a:pt x="3407" y="8396"/>
                          </a:cubicBezTo>
                          <a:cubicBezTo>
                            <a:pt x="3896" y="8575"/>
                            <a:pt x="4397" y="8659"/>
                            <a:pt x="4890" y="8659"/>
                          </a:cubicBezTo>
                          <a:cubicBezTo>
                            <a:pt x="6657" y="8659"/>
                            <a:pt x="8316" y="7570"/>
                            <a:pt x="8956" y="5812"/>
                          </a:cubicBezTo>
                          <a:cubicBezTo>
                            <a:pt x="9774" y="3565"/>
                            <a:pt x="8615" y="1082"/>
                            <a:pt x="6368" y="263"/>
                          </a:cubicBezTo>
                          <a:cubicBezTo>
                            <a:pt x="5879" y="85"/>
                            <a:pt x="5379" y="0"/>
                            <a:pt x="4886" y="0"/>
                          </a:cubicBez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 dirty="0"/>
                    </a:p>
                  </p:txBody>
                </p:sp>
                <p:sp>
                  <p:nvSpPr>
                    <p:cNvPr id="767" name="Google Shape;767;p31"/>
                    <p:cNvSpPr/>
                    <p:nvPr/>
                  </p:nvSpPr>
                  <p:spPr>
                    <a:xfrm>
                      <a:off x="6008032" y="2844399"/>
                      <a:ext cx="85231" cy="570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9" h="1451" extrusionOk="0">
                          <a:moveTo>
                            <a:pt x="1854" y="1"/>
                          </a:moveTo>
                          <a:cubicBezTo>
                            <a:pt x="1808" y="1"/>
                            <a:pt x="1763" y="15"/>
                            <a:pt x="1724" y="47"/>
                          </a:cubicBezTo>
                          <a:lnTo>
                            <a:pt x="1217" y="452"/>
                          </a:lnTo>
                          <a:cubicBezTo>
                            <a:pt x="1134" y="519"/>
                            <a:pt x="1033" y="553"/>
                            <a:pt x="932" y="553"/>
                          </a:cubicBezTo>
                          <a:cubicBezTo>
                            <a:pt x="848" y="553"/>
                            <a:pt x="764" y="530"/>
                            <a:pt x="690" y="485"/>
                          </a:cubicBezTo>
                          <a:lnTo>
                            <a:pt x="532" y="309"/>
                          </a:lnTo>
                          <a:cubicBezTo>
                            <a:pt x="498" y="270"/>
                            <a:pt x="453" y="251"/>
                            <a:pt x="408" y="251"/>
                          </a:cubicBezTo>
                          <a:cubicBezTo>
                            <a:pt x="361" y="251"/>
                            <a:pt x="314" y="272"/>
                            <a:pt x="281" y="313"/>
                          </a:cubicBezTo>
                          <a:lnTo>
                            <a:pt x="241" y="359"/>
                          </a:lnTo>
                          <a:cubicBezTo>
                            <a:pt x="158" y="460"/>
                            <a:pt x="108" y="578"/>
                            <a:pt x="90" y="707"/>
                          </a:cubicBezTo>
                          <a:lnTo>
                            <a:pt x="1" y="1450"/>
                          </a:lnTo>
                          <a:lnTo>
                            <a:pt x="381" y="1152"/>
                          </a:lnTo>
                          <a:lnTo>
                            <a:pt x="1949" y="1048"/>
                          </a:lnTo>
                          <a:lnTo>
                            <a:pt x="2097" y="736"/>
                          </a:lnTo>
                          <a:cubicBezTo>
                            <a:pt x="2161" y="592"/>
                            <a:pt x="2169" y="427"/>
                            <a:pt x="2111" y="280"/>
                          </a:cubicBezTo>
                          <a:lnTo>
                            <a:pt x="2053" y="137"/>
                          </a:lnTo>
                          <a:cubicBezTo>
                            <a:pt x="2019" y="51"/>
                            <a:pt x="1937" y="1"/>
                            <a:pt x="1854" y="1"/>
                          </a:cubicBezTo>
                          <a:close/>
                        </a:path>
                      </a:pathLst>
                    </a:custGeom>
                    <a:solidFill>
                      <a:srgbClr val="E4897B"/>
                    </a:solidFill>
                    <a:ln>
                      <a:noFill/>
                    </a:ln>
                  </p:spPr>
                  <p:txBody>
                    <a:bodyPr spcFirstLastPara="1" wrap="square" lIns="121900" tIns="121900" rIns="121900" bIns="121900" anchor="ctr" anchorCtr="0">
                      <a:noAutofit/>
                    </a:bodyPr>
                    <a:lstStyle/>
                    <a:p>
                      <a:endParaRPr sz="2400"/>
                    </a:p>
                  </p:txBody>
                </p:sp>
              </p:grpSp>
              <p:sp>
                <p:nvSpPr>
                  <p:cNvPr id="768" name="Google Shape;768;p31"/>
                  <p:cNvSpPr/>
                  <p:nvPr/>
                </p:nvSpPr>
                <p:spPr>
                  <a:xfrm>
                    <a:off x="5515934" y="2262864"/>
                    <a:ext cx="241782" cy="287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53" h="7304" extrusionOk="0">
                        <a:moveTo>
                          <a:pt x="3019" y="0"/>
                        </a:moveTo>
                        <a:cubicBezTo>
                          <a:pt x="1817" y="0"/>
                          <a:pt x="702" y="866"/>
                          <a:pt x="485" y="2179"/>
                        </a:cubicBezTo>
                        <a:cubicBezTo>
                          <a:pt x="172" y="4046"/>
                          <a:pt x="0" y="4828"/>
                          <a:pt x="711" y="5995"/>
                        </a:cubicBezTo>
                        <a:cubicBezTo>
                          <a:pt x="1245" y="6869"/>
                          <a:pt x="2100" y="7303"/>
                          <a:pt x="2930" y="7303"/>
                        </a:cubicBezTo>
                        <a:cubicBezTo>
                          <a:pt x="3762" y="7303"/>
                          <a:pt x="4569" y="6866"/>
                          <a:pt x="5001" y="5998"/>
                        </a:cubicBezTo>
                        <a:cubicBezTo>
                          <a:pt x="5776" y="4440"/>
                          <a:pt x="6152" y="1648"/>
                          <a:pt x="4523" y="492"/>
                        </a:cubicBezTo>
                        <a:cubicBezTo>
                          <a:pt x="4046" y="154"/>
                          <a:pt x="3525" y="0"/>
                          <a:pt x="3019" y="0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69" name="Google Shape;769;p31"/>
                  <p:cNvSpPr/>
                  <p:nvPr/>
                </p:nvSpPr>
                <p:spPr>
                  <a:xfrm>
                    <a:off x="5262046" y="2236615"/>
                    <a:ext cx="531583" cy="693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28" h="17661" extrusionOk="0">
                        <a:moveTo>
                          <a:pt x="8819" y="1"/>
                        </a:moveTo>
                        <a:cubicBezTo>
                          <a:pt x="7000" y="1"/>
                          <a:pt x="5307" y="902"/>
                          <a:pt x="5374" y="2937"/>
                        </a:cubicBezTo>
                        <a:cubicBezTo>
                          <a:pt x="5464" y="5665"/>
                          <a:pt x="5374" y="5708"/>
                          <a:pt x="4143" y="7129"/>
                        </a:cubicBezTo>
                        <a:cubicBezTo>
                          <a:pt x="2908" y="8550"/>
                          <a:pt x="1128" y="9746"/>
                          <a:pt x="3156" y="11663"/>
                        </a:cubicBezTo>
                        <a:cubicBezTo>
                          <a:pt x="5184" y="13576"/>
                          <a:pt x="0" y="16217"/>
                          <a:pt x="6088" y="17491"/>
                        </a:cubicBezTo>
                        <a:cubicBezTo>
                          <a:pt x="6643" y="17607"/>
                          <a:pt x="7183" y="17661"/>
                          <a:pt x="7700" y="17661"/>
                        </a:cubicBezTo>
                        <a:cubicBezTo>
                          <a:pt x="11143" y="17661"/>
                          <a:pt x="13527" y="15291"/>
                          <a:pt x="11936" y="13349"/>
                        </a:cubicBezTo>
                        <a:cubicBezTo>
                          <a:pt x="10226" y="11264"/>
                          <a:pt x="11917" y="10578"/>
                          <a:pt x="12093" y="8759"/>
                        </a:cubicBezTo>
                        <a:cubicBezTo>
                          <a:pt x="12269" y="6939"/>
                          <a:pt x="9623" y="6125"/>
                          <a:pt x="10586" y="4793"/>
                        </a:cubicBezTo>
                        <a:cubicBezTo>
                          <a:pt x="11548" y="3461"/>
                          <a:pt x="12315" y="870"/>
                          <a:pt x="10647" y="302"/>
                        </a:cubicBezTo>
                        <a:cubicBezTo>
                          <a:pt x="10065" y="104"/>
                          <a:pt x="9435" y="1"/>
                          <a:pt x="8819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0" name="Google Shape;770;p31"/>
                  <p:cNvSpPr/>
                  <p:nvPr/>
                </p:nvSpPr>
                <p:spPr>
                  <a:xfrm>
                    <a:off x="5622425" y="2234728"/>
                    <a:ext cx="139969" cy="1687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2" h="4295" extrusionOk="0">
                        <a:moveTo>
                          <a:pt x="1043" y="0"/>
                        </a:moveTo>
                        <a:cubicBezTo>
                          <a:pt x="721" y="0"/>
                          <a:pt x="372" y="24"/>
                          <a:pt x="0" y="63"/>
                        </a:cubicBezTo>
                        <a:lnTo>
                          <a:pt x="1167" y="4295"/>
                        </a:lnTo>
                        <a:cubicBezTo>
                          <a:pt x="1167" y="4295"/>
                          <a:pt x="3561" y="3347"/>
                          <a:pt x="3411" y="1728"/>
                        </a:cubicBezTo>
                        <a:cubicBezTo>
                          <a:pt x="3285" y="416"/>
                          <a:pt x="2408" y="0"/>
                          <a:pt x="104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1" name="Google Shape;771;p31"/>
                  <p:cNvSpPr/>
                  <p:nvPr/>
                </p:nvSpPr>
                <p:spPr>
                  <a:xfrm>
                    <a:off x="5652761" y="2389278"/>
                    <a:ext cx="53756" cy="712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8" h="1814" extrusionOk="0">
                        <a:moveTo>
                          <a:pt x="664" y="0"/>
                        </a:moveTo>
                        <a:cubicBezTo>
                          <a:pt x="357" y="0"/>
                          <a:pt x="94" y="250"/>
                          <a:pt x="50" y="592"/>
                        </a:cubicBezTo>
                        <a:cubicBezTo>
                          <a:pt x="0" y="979"/>
                          <a:pt x="133" y="1357"/>
                          <a:pt x="334" y="1611"/>
                        </a:cubicBezTo>
                        <a:cubicBezTo>
                          <a:pt x="446" y="1751"/>
                          <a:pt x="575" y="1813"/>
                          <a:pt x="702" y="1813"/>
                        </a:cubicBezTo>
                        <a:cubicBezTo>
                          <a:pt x="918" y="1813"/>
                          <a:pt x="1126" y="1634"/>
                          <a:pt x="1221" y="1360"/>
                        </a:cubicBezTo>
                        <a:cubicBezTo>
                          <a:pt x="1360" y="969"/>
                          <a:pt x="1368" y="301"/>
                          <a:pt x="951" y="75"/>
                        </a:cubicBezTo>
                        <a:cubicBezTo>
                          <a:pt x="855" y="24"/>
                          <a:pt x="757" y="0"/>
                          <a:pt x="664" y="0"/>
                        </a:cubicBezTo>
                        <a:close/>
                      </a:path>
                    </a:pathLst>
                  </a:custGeom>
                  <a:solidFill>
                    <a:srgbClr val="E4897B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2" name="Google Shape;772;p31"/>
                  <p:cNvSpPr/>
                  <p:nvPr/>
                </p:nvSpPr>
                <p:spPr>
                  <a:xfrm>
                    <a:off x="5313405" y="3095694"/>
                    <a:ext cx="369137" cy="158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4" h="40335" extrusionOk="0">
                        <a:moveTo>
                          <a:pt x="3701" y="1"/>
                        </a:moveTo>
                        <a:cubicBezTo>
                          <a:pt x="1242" y="3458"/>
                          <a:pt x="2979" y="5726"/>
                          <a:pt x="1885" y="20632"/>
                        </a:cubicBezTo>
                        <a:cubicBezTo>
                          <a:pt x="1454" y="26523"/>
                          <a:pt x="0" y="40334"/>
                          <a:pt x="0" y="40334"/>
                        </a:cubicBezTo>
                        <a:lnTo>
                          <a:pt x="2599" y="40334"/>
                        </a:lnTo>
                        <a:cubicBezTo>
                          <a:pt x="2599" y="40334"/>
                          <a:pt x="6020" y="26046"/>
                          <a:pt x="6910" y="20090"/>
                        </a:cubicBezTo>
                        <a:cubicBezTo>
                          <a:pt x="7006" y="19426"/>
                          <a:pt x="7107" y="18723"/>
                          <a:pt x="7208" y="17991"/>
                        </a:cubicBezTo>
                        <a:cubicBezTo>
                          <a:pt x="7614" y="15087"/>
                          <a:pt x="8033" y="11716"/>
                          <a:pt x="8399" y="8684"/>
                        </a:cubicBezTo>
                        <a:cubicBezTo>
                          <a:pt x="8966" y="3932"/>
                          <a:pt x="9393" y="1"/>
                          <a:pt x="9393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3" name="Google Shape;773;p31"/>
                  <p:cNvSpPr/>
                  <p:nvPr/>
                </p:nvSpPr>
                <p:spPr>
                  <a:xfrm>
                    <a:off x="5296587" y="4630420"/>
                    <a:ext cx="147042" cy="51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2" h="1322" extrusionOk="0">
                        <a:moveTo>
                          <a:pt x="3741" y="1"/>
                        </a:moveTo>
                        <a:lnTo>
                          <a:pt x="62" y="94"/>
                        </a:lnTo>
                        <a:lnTo>
                          <a:pt x="1" y="1321"/>
                        </a:lnTo>
                        <a:lnTo>
                          <a:pt x="3454" y="1321"/>
                        </a:lnTo>
                        <a:lnTo>
                          <a:pt x="3741" y="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4" name="Google Shape;774;p31"/>
                  <p:cNvSpPr/>
                  <p:nvPr/>
                </p:nvSpPr>
                <p:spPr>
                  <a:xfrm>
                    <a:off x="5519157" y="3329738"/>
                    <a:ext cx="124329" cy="472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4" h="12036" extrusionOk="0">
                        <a:moveTo>
                          <a:pt x="2148" y="0"/>
                        </a:moveTo>
                        <a:cubicBezTo>
                          <a:pt x="1" y="1328"/>
                          <a:pt x="1365" y="8952"/>
                          <a:pt x="1972" y="12035"/>
                        </a:cubicBezTo>
                        <a:cubicBezTo>
                          <a:pt x="2378" y="9131"/>
                          <a:pt x="2797" y="5760"/>
                          <a:pt x="3163" y="2728"/>
                        </a:cubicBezTo>
                        <a:cubicBezTo>
                          <a:pt x="2984" y="1637"/>
                          <a:pt x="2664" y="682"/>
                          <a:pt x="21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5" name="Google Shape;775;p31"/>
                  <p:cNvSpPr/>
                  <p:nvPr/>
                </p:nvSpPr>
                <p:spPr>
                  <a:xfrm>
                    <a:off x="5540180" y="3095694"/>
                    <a:ext cx="271293" cy="1584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04" h="40335" extrusionOk="0">
                        <a:moveTo>
                          <a:pt x="1" y="1"/>
                        </a:moveTo>
                        <a:cubicBezTo>
                          <a:pt x="1" y="1"/>
                          <a:pt x="1785" y="14118"/>
                          <a:pt x="2075" y="20594"/>
                        </a:cubicBezTo>
                        <a:cubicBezTo>
                          <a:pt x="2341" y="26530"/>
                          <a:pt x="2621" y="40334"/>
                          <a:pt x="2621" y="40334"/>
                        </a:cubicBezTo>
                        <a:lnTo>
                          <a:pt x="5202" y="40334"/>
                        </a:lnTo>
                        <a:cubicBezTo>
                          <a:pt x="5202" y="40334"/>
                          <a:pt x="6723" y="26178"/>
                          <a:pt x="6813" y="20130"/>
                        </a:cubicBezTo>
                        <a:cubicBezTo>
                          <a:pt x="6903" y="14319"/>
                          <a:pt x="5668" y="1"/>
                          <a:pt x="5668" y="1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6" name="Google Shape;776;p31"/>
                  <p:cNvSpPr/>
                  <p:nvPr/>
                </p:nvSpPr>
                <p:spPr>
                  <a:xfrm>
                    <a:off x="5624115" y="4630420"/>
                    <a:ext cx="146885" cy="51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8" h="1322" extrusionOk="0">
                        <a:moveTo>
                          <a:pt x="3737" y="1"/>
                        </a:moveTo>
                        <a:lnTo>
                          <a:pt x="0" y="94"/>
                        </a:lnTo>
                        <a:lnTo>
                          <a:pt x="61" y="1321"/>
                        </a:lnTo>
                        <a:lnTo>
                          <a:pt x="3449" y="1321"/>
                        </a:lnTo>
                        <a:lnTo>
                          <a:pt x="3737" y="1"/>
                        </a:lnTo>
                        <a:close/>
                      </a:path>
                    </a:pathLst>
                  </a:custGeom>
                  <a:solidFill>
                    <a:srgbClr val="D9D9D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7" name="Google Shape;777;p31"/>
                  <p:cNvSpPr/>
                  <p:nvPr/>
                </p:nvSpPr>
                <p:spPr>
                  <a:xfrm>
                    <a:off x="5439505" y="3075574"/>
                    <a:ext cx="333025" cy="338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5" h="862" extrusionOk="0">
                        <a:moveTo>
                          <a:pt x="495" y="0"/>
                        </a:moveTo>
                        <a:cubicBezTo>
                          <a:pt x="438" y="0"/>
                          <a:pt x="388" y="25"/>
                          <a:pt x="370" y="57"/>
                        </a:cubicBezTo>
                        <a:lnTo>
                          <a:pt x="25" y="750"/>
                        </a:lnTo>
                        <a:cubicBezTo>
                          <a:pt x="0" y="804"/>
                          <a:pt x="65" y="862"/>
                          <a:pt x="154" y="862"/>
                        </a:cubicBezTo>
                        <a:lnTo>
                          <a:pt x="8273" y="862"/>
                        </a:lnTo>
                        <a:cubicBezTo>
                          <a:pt x="8341" y="862"/>
                          <a:pt x="8399" y="826"/>
                          <a:pt x="8402" y="783"/>
                        </a:cubicBezTo>
                        <a:lnTo>
                          <a:pt x="8470" y="90"/>
                        </a:lnTo>
                        <a:cubicBezTo>
                          <a:pt x="8475" y="39"/>
                          <a:pt x="8414" y="0"/>
                          <a:pt x="8338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8" name="Google Shape;778;p31"/>
                  <p:cNvSpPr/>
                  <p:nvPr/>
                </p:nvSpPr>
                <p:spPr>
                  <a:xfrm>
                    <a:off x="5484459" y="3073177"/>
                    <a:ext cx="18115" cy="39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1" h="998" extrusionOk="0">
                        <a:moveTo>
                          <a:pt x="177" y="0"/>
                        </a:moveTo>
                        <a:cubicBezTo>
                          <a:pt x="138" y="0"/>
                          <a:pt x="102" y="22"/>
                          <a:pt x="98" y="47"/>
                        </a:cubicBezTo>
                        <a:lnTo>
                          <a:pt x="4" y="948"/>
                        </a:lnTo>
                        <a:cubicBezTo>
                          <a:pt x="1" y="976"/>
                          <a:pt x="34" y="998"/>
                          <a:pt x="77" y="998"/>
                        </a:cubicBezTo>
                        <a:lnTo>
                          <a:pt x="284" y="998"/>
                        </a:lnTo>
                        <a:cubicBezTo>
                          <a:pt x="327" y="998"/>
                          <a:pt x="364" y="976"/>
                          <a:pt x="367" y="948"/>
                        </a:cubicBezTo>
                        <a:lnTo>
                          <a:pt x="461" y="47"/>
                        </a:lnTo>
                        <a:cubicBezTo>
                          <a:pt x="461" y="22"/>
                          <a:pt x="432" y="0"/>
                          <a:pt x="389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779" name="Google Shape;779;p31"/>
                  <p:cNvSpPr/>
                  <p:nvPr/>
                </p:nvSpPr>
                <p:spPr>
                  <a:xfrm>
                    <a:off x="5684512" y="3073177"/>
                    <a:ext cx="18076" cy="39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" h="998" extrusionOk="0">
                        <a:moveTo>
                          <a:pt x="176" y="0"/>
                        </a:moveTo>
                        <a:cubicBezTo>
                          <a:pt x="136" y="0"/>
                          <a:pt x="97" y="22"/>
                          <a:pt x="97" y="47"/>
                        </a:cubicBezTo>
                        <a:lnTo>
                          <a:pt x="4" y="948"/>
                        </a:lnTo>
                        <a:cubicBezTo>
                          <a:pt x="0" y="976"/>
                          <a:pt x="32" y="998"/>
                          <a:pt x="75" y="998"/>
                        </a:cubicBezTo>
                        <a:lnTo>
                          <a:pt x="283" y="998"/>
                        </a:lnTo>
                        <a:cubicBezTo>
                          <a:pt x="327" y="998"/>
                          <a:pt x="362" y="976"/>
                          <a:pt x="366" y="948"/>
                        </a:cubicBezTo>
                        <a:lnTo>
                          <a:pt x="459" y="47"/>
                        </a:lnTo>
                        <a:cubicBezTo>
                          <a:pt x="459" y="22"/>
                          <a:pt x="426" y="0"/>
                          <a:pt x="388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</p:grpSp>
        </p:grpSp>
      </p:grpSp>
      <p:grpSp>
        <p:nvGrpSpPr>
          <p:cNvPr id="109" name="Google Shape;1438;p35">
            <a:extLst>
              <a:ext uri="{FF2B5EF4-FFF2-40B4-BE49-F238E27FC236}">
                <a16:creationId xmlns:a16="http://schemas.microsoft.com/office/drawing/2014/main" id="{1C67341D-21A2-46DD-B7EC-DB945EFCD82F}"/>
              </a:ext>
            </a:extLst>
          </p:cNvPr>
          <p:cNvGrpSpPr/>
          <p:nvPr/>
        </p:nvGrpSpPr>
        <p:grpSpPr>
          <a:xfrm>
            <a:off x="11414729" y="-55604"/>
            <a:ext cx="279966" cy="2294987"/>
            <a:chOff x="8017432" y="-313900"/>
            <a:chExt cx="134070" cy="1891362"/>
          </a:xfrm>
          <a:solidFill>
            <a:srgbClr val="002060"/>
          </a:solidFill>
        </p:grpSpPr>
        <p:sp>
          <p:nvSpPr>
            <p:cNvPr id="110" name="Google Shape;1439;p35">
              <a:extLst>
                <a:ext uri="{FF2B5EF4-FFF2-40B4-BE49-F238E27FC236}">
                  <a16:creationId xmlns:a16="http://schemas.microsoft.com/office/drawing/2014/main" id="{132CAFEF-A87C-44AC-BB62-2C4D63640350}"/>
                </a:ext>
              </a:extLst>
            </p:cNvPr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440;p35">
              <a:extLst>
                <a:ext uri="{FF2B5EF4-FFF2-40B4-BE49-F238E27FC236}">
                  <a16:creationId xmlns:a16="http://schemas.microsoft.com/office/drawing/2014/main" id="{11C54121-6003-4C44-B863-7A850F4B53AE}"/>
                </a:ext>
              </a:extLst>
            </p:cNvPr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" name="Google Shape;1441;p35">
              <a:extLst>
                <a:ext uri="{FF2B5EF4-FFF2-40B4-BE49-F238E27FC236}">
                  <a16:creationId xmlns:a16="http://schemas.microsoft.com/office/drawing/2014/main" id="{42A837E3-5DAB-4BE5-860E-BA7C572707D2}"/>
                </a:ext>
              </a:extLst>
            </p:cNvPr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442;p35">
            <a:extLst>
              <a:ext uri="{FF2B5EF4-FFF2-40B4-BE49-F238E27FC236}">
                <a16:creationId xmlns:a16="http://schemas.microsoft.com/office/drawing/2014/main" id="{ED530DE8-89D9-4A44-B31C-4A925E26BA7A}"/>
              </a:ext>
            </a:extLst>
          </p:cNvPr>
          <p:cNvGrpSpPr/>
          <p:nvPr/>
        </p:nvGrpSpPr>
        <p:grpSpPr>
          <a:xfrm>
            <a:off x="9670841" y="5401750"/>
            <a:ext cx="2762444" cy="3458707"/>
            <a:chOff x="6309526" y="836950"/>
            <a:chExt cx="3505720" cy="5119205"/>
          </a:xfrm>
        </p:grpSpPr>
        <p:sp>
          <p:nvSpPr>
            <p:cNvPr id="126" name="Google Shape;1443;p35">
              <a:extLst>
                <a:ext uri="{FF2B5EF4-FFF2-40B4-BE49-F238E27FC236}">
                  <a16:creationId xmlns:a16="http://schemas.microsoft.com/office/drawing/2014/main" id="{4CAEEC43-DE8F-4C95-978B-A6BEB160528C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7" name="Google Shape;1444;p35">
              <a:extLst>
                <a:ext uri="{FF2B5EF4-FFF2-40B4-BE49-F238E27FC236}">
                  <a16:creationId xmlns:a16="http://schemas.microsoft.com/office/drawing/2014/main" id="{3E0D1B9F-E9EA-45C9-8F99-DC58D5C22B7B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35" name="Google Shape;1445;p35">
                <a:extLst>
                  <a:ext uri="{FF2B5EF4-FFF2-40B4-BE49-F238E27FC236}">
                    <a16:creationId xmlns:a16="http://schemas.microsoft.com/office/drawing/2014/main" id="{782C9E8C-7F53-426E-8680-C933A1B719D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446;p35">
                <a:extLst>
                  <a:ext uri="{FF2B5EF4-FFF2-40B4-BE49-F238E27FC236}">
                    <a16:creationId xmlns:a16="http://schemas.microsoft.com/office/drawing/2014/main" id="{655E80E5-07DE-480C-BD73-51B36A11C2A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447;p35">
              <a:extLst>
                <a:ext uri="{FF2B5EF4-FFF2-40B4-BE49-F238E27FC236}">
                  <a16:creationId xmlns:a16="http://schemas.microsoft.com/office/drawing/2014/main" id="{033332EB-B067-4AA6-9373-A8C24296B198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33" name="Google Shape;1448;p35">
                <a:extLst>
                  <a:ext uri="{FF2B5EF4-FFF2-40B4-BE49-F238E27FC236}">
                    <a16:creationId xmlns:a16="http://schemas.microsoft.com/office/drawing/2014/main" id="{2CB0919F-ACDE-43BE-9A5C-2A788F00C05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1449;p35">
                <a:extLst>
                  <a:ext uri="{FF2B5EF4-FFF2-40B4-BE49-F238E27FC236}">
                    <a16:creationId xmlns:a16="http://schemas.microsoft.com/office/drawing/2014/main" id="{68D91447-7EE6-45B4-9BCC-B3356D012C0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9" name="Google Shape;1450;p35">
              <a:extLst>
                <a:ext uri="{FF2B5EF4-FFF2-40B4-BE49-F238E27FC236}">
                  <a16:creationId xmlns:a16="http://schemas.microsoft.com/office/drawing/2014/main" id="{351D8C6C-098A-4C5C-99D7-347DF7067C3A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31" name="Google Shape;1451;p35">
                <a:extLst>
                  <a:ext uri="{FF2B5EF4-FFF2-40B4-BE49-F238E27FC236}">
                    <a16:creationId xmlns:a16="http://schemas.microsoft.com/office/drawing/2014/main" id="{B93E4B5F-9F1D-4D7E-8C14-02949007325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452;p35">
                <a:extLst>
                  <a:ext uri="{FF2B5EF4-FFF2-40B4-BE49-F238E27FC236}">
                    <a16:creationId xmlns:a16="http://schemas.microsoft.com/office/drawing/2014/main" id="{5CF4C520-1F34-4720-9C90-E19E74460F6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453;p35">
              <a:extLst>
                <a:ext uri="{FF2B5EF4-FFF2-40B4-BE49-F238E27FC236}">
                  <a16:creationId xmlns:a16="http://schemas.microsoft.com/office/drawing/2014/main" id="{F65A9FB4-46E8-4B94-B36A-338E88C61B45}"/>
                </a:ext>
              </a:extLst>
            </p:cNvPr>
            <p:cNvSpPr/>
            <p:nvPr/>
          </p:nvSpPr>
          <p:spPr>
            <a:xfrm rot="5400000">
              <a:off x="7688044" y="102305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156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FE1F4EC-9BE5-CE3C-8355-F31E62B4C327}"/>
              </a:ext>
            </a:extLst>
          </p:cNvPr>
          <p:cNvSpPr txBox="1"/>
          <p:nvPr/>
        </p:nvSpPr>
        <p:spPr>
          <a:xfrm>
            <a:off x="185584" y="1261664"/>
            <a:ext cx="858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taatliches" panose="020B0604020202020204"/>
              </a:rPr>
              <a:t>Pour réaliser ce projet, nous allons suivre l'approche illustrée ci-dessous </a:t>
            </a:r>
            <a:r>
              <a:rPr lang="fr-FR" sz="2000" dirty="0" smtClean="0">
                <a:latin typeface="Staatliches" panose="020B0604020202020204"/>
              </a:rPr>
              <a:t>:</a:t>
            </a:r>
            <a:endParaRPr lang="fr-FR" sz="2000" dirty="0">
              <a:latin typeface="Staatliches" panose="020B06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C58EC-12F9-4681-B0A7-CE2B4E89D618}"/>
              </a:ext>
            </a:extLst>
          </p:cNvPr>
          <p:cNvSpPr/>
          <p:nvPr/>
        </p:nvSpPr>
        <p:spPr>
          <a:xfrm>
            <a:off x="7531779" y="38811"/>
            <a:ext cx="4660221" cy="9331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3000" dirty="0">
                <a:latin typeface="Bahnschrift" panose="020B0502040204020203" pitchFamily="34" charset="0"/>
              </a:rPr>
              <a:t>Approche  globale  du  projet </a:t>
            </a:r>
            <a:endParaRPr lang="ar-MA" sz="3000" dirty="0">
              <a:latin typeface="Bahnschrif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0CCAB0-6458-4241-9911-F255DE402AB5}"/>
              </a:ext>
            </a:extLst>
          </p:cNvPr>
          <p:cNvGrpSpPr/>
          <p:nvPr/>
        </p:nvGrpSpPr>
        <p:grpSpPr>
          <a:xfrm>
            <a:off x="253584" y="2665153"/>
            <a:ext cx="3083725" cy="1835424"/>
            <a:chOff x="7433705" y="4271541"/>
            <a:chExt cx="3083725" cy="1835424"/>
          </a:xfrm>
        </p:grpSpPr>
        <p:sp>
          <p:nvSpPr>
            <p:cNvPr id="10" name="Google Shape;2469;p42">
              <a:extLst>
                <a:ext uri="{FF2B5EF4-FFF2-40B4-BE49-F238E27FC236}">
                  <a16:creationId xmlns:a16="http://schemas.microsoft.com/office/drawing/2014/main" id="{72EBE169-6A0E-4F9E-A337-3EBAEA465517}"/>
                </a:ext>
              </a:extLst>
            </p:cNvPr>
            <p:cNvSpPr/>
            <p:nvPr/>
          </p:nvSpPr>
          <p:spPr>
            <a:xfrm>
              <a:off x="7433705" y="4271541"/>
              <a:ext cx="2647403" cy="1675542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1AF69C3-4D96-464D-8A56-0BD5C85C6F68}"/>
                </a:ext>
              </a:extLst>
            </p:cNvPr>
            <p:cNvGrpSpPr/>
            <p:nvPr/>
          </p:nvGrpSpPr>
          <p:grpSpPr>
            <a:xfrm>
              <a:off x="7651866" y="4315493"/>
              <a:ext cx="2679191" cy="1791472"/>
              <a:chOff x="2042847" y="140133"/>
              <a:chExt cx="6431133" cy="902193"/>
            </a:xfrm>
          </p:grpSpPr>
          <p:sp>
            <p:nvSpPr>
              <p:cNvPr id="17" name="Google Shape;2469;p42">
                <a:extLst>
                  <a:ext uri="{FF2B5EF4-FFF2-40B4-BE49-F238E27FC236}">
                    <a16:creationId xmlns:a16="http://schemas.microsoft.com/office/drawing/2014/main" id="{0D091BC8-0AE2-4253-A53F-6198C55B2ADD}"/>
                  </a:ext>
                </a:extLst>
              </p:cNvPr>
              <p:cNvSpPr/>
              <p:nvPr/>
            </p:nvSpPr>
            <p:spPr>
              <a:xfrm>
                <a:off x="2119152" y="198516"/>
                <a:ext cx="6354828" cy="843810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18" name="Google Shape;2470;p42">
                <a:extLst>
                  <a:ext uri="{FF2B5EF4-FFF2-40B4-BE49-F238E27FC236}">
                    <a16:creationId xmlns:a16="http://schemas.microsoft.com/office/drawing/2014/main" id="{A3CB3F1B-13A5-428C-843B-3529515A6999}"/>
                  </a:ext>
                </a:extLst>
              </p:cNvPr>
              <p:cNvSpPr/>
              <p:nvPr/>
            </p:nvSpPr>
            <p:spPr>
              <a:xfrm>
                <a:off x="2042847" y="140133"/>
                <a:ext cx="6354829" cy="84381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5973C8-1EB0-4D0B-85EE-8F82073EFAA6}"/>
                </a:ext>
              </a:extLst>
            </p:cNvPr>
            <p:cNvSpPr txBox="1"/>
            <p:nvPr/>
          </p:nvSpPr>
          <p:spPr>
            <a:xfrm>
              <a:off x="7774763" y="4842490"/>
              <a:ext cx="27426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 smtClean="0">
                  <a:solidFill>
                    <a:schemeClr val="accent1">
                      <a:lumMod val="50000"/>
                    </a:schemeClr>
                  </a:solidFill>
                </a:rPr>
                <a:t>Data collection </a:t>
              </a:r>
              <a:endParaRPr lang="ar-MA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0CCAB0-6458-4241-9911-F255DE402AB5}"/>
              </a:ext>
            </a:extLst>
          </p:cNvPr>
          <p:cNvGrpSpPr/>
          <p:nvPr/>
        </p:nvGrpSpPr>
        <p:grpSpPr>
          <a:xfrm>
            <a:off x="4400352" y="2627586"/>
            <a:ext cx="3661163" cy="1835424"/>
            <a:chOff x="7433705" y="4271541"/>
            <a:chExt cx="3661163" cy="1835424"/>
          </a:xfrm>
        </p:grpSpPr>
        <p:sp>
          <p:nvSpPr>
            <p:cNvPr id="20" name="Google Shape;2469;p42">
              <a:extLst>
                <a:ext uri="{FF2B5EF4-FFF2-40B4-BE49-F238E27FC236}">
                  <a16:creationId xmlns:a16="http://schemas.microsoft.com/office/drawing/2014/main" id="{72EBE169-6A0E-4F9E-A337-3EBAEA465517}"/>
                </a:ext>
              </a:extLst>
            </p:cNvPr>
            <p:cNvSpPr/>
            <p:nvPr/>
          </p:nvSpPr>
          <p:spPr>
            <a:xfrm>
              <a:off x="7433705" y="4271541"/>
              <a:ext cx="2647403" cy="1675542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1AF69C3-4D96-464D-8A56-0BD5C85C6F68}"/>
                </a:ext>
              </a:extLst>
            </p:cNvPr>
            <p:cNvGrpSpPr/>
            <p:nvPr/>
          </p:nvGrpSpPr>
          <p:grpSpPr>
            <a:xfrm>
              <a:off x="7651866" y="4315493"/>
              <a:ext cx="2679191" cy="1791472"/>
              <a:chOff x="2042847" y="140133"/>
              <a:chExt cx="6431133" cy="902193"/>
            </a:xfrm>
          </p:grpSpPr>
          <p:sp>
            <p:nvSpPr>
              <p:cNvPr id="23" name="Google Shape;2469;p42">
                <a:extLst>
                  <a:ext uri="{FF2B5EF4-FFF2-40B4-BE49-F238E27FC236}">
                    <a16:creationId xmlns:a16="http://schemas.microsoft.com/office/drawing/2014/main" id="{0D091BC8-0AE2-4253-A53F-6198C55B2ADD}"/>
                  </a:ext>
                </a:extLst>
              </p:cNvPr>
              <p:cNvSpPr/>
              <p:nvPr/>
            </p:nvSpPr>
            <p:spPr>
              <a:xfrm>
                <a:off x="2119152" y="198516"/>
                <a:ext cx="6354828" cy="843810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4" name="Google Shape;2470;p42">
                <a:extLst>
                  <a:ext uri="{FF2B5EF4-FFF2-40B4-BE49-F238E27FC236}">
                    <a16:creationId xmlns:a16="http://schemas.microsoft.com/office/drawing/2014/main" id="{A3CB3F1B-13A5-428C-843B-3529515A6999}"/>
                  </a:ext>
                </a:extLst>
              </p:cNvPr>
              <p:cNvSpPr/>
              <p:nvPr/>
            </p:nvSpPr>
            <p:spPr>
              <a:xfrm>
                <a:off x="2042847" y="140133"/>
                <a:ext cx="6354829" cy="84381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5973C8-1EB0-4D0B-85EE-8F82073EFAA6}"/>
                </a:ext>
              </a:extLst>
            </p:cNvPr>
            <p:cNvSpPr txBox="1"/>
            <p:nvPr/>
          </p:nvSpPr>
          <p:spPr>
            <a:xfrm>
              <a:off x="8352201" y="4900090"/>
              <a:ext cx="27426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 smtClean="0">
                  <a:solidFill>
                    <a:schemeClr val="accent1">
                      <a:lumMod val="50000"/>
                    </a:schemeClr>
                  </a:solidFill>
                </a:rPr>
                <a:t>Model</a:t>
              </a:r>
              <a:endParaRPr lang="ar-MA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0CCAB0-6458-4241-9911-F255DE402AB5}"/>
              </a:ext>
            </a:extLst>
          </p:cNvPr>
          <p:cNvGrpSpPr/>
          <p:nvPr/>
        </p:nvGrpSpPr>
        <p:grpSpPr>
          <a:xfrm>
            <a:off x="8522687" y="2663575"/>
            <a:ext cx="3402131" cy="1835424"/>
            <a:chOff x="7433705" y="4271541"/>
            <a:chExt cx="3402131" cy="1835424"/>
          </a:xfrm>
        </p:grpSpPr>
        <p:sp>
          <p:nvSpPr>
            <p:cNvPr id="26" name="Google Shape;2469;p42">
              <a:extLst>
                <a:ext uri="{FF2B5EF4-FFF2-40B4-BE49-F238E27FC236}">
                  <a16:creationId xmlns:a16="http://schemas.microsoft.com/office/drawing/2014/main" id="{72EBE169-6A0E-4F9E-A337-3EBAEA465517}"/>
                </a:ext>
              </a:extLst>
            </p:cNvPr>
            <p:cNvSpPr/>
            <p:nvPr/>
          </p:nvSpPr>
          <p:spPr>
            <a:xfrm>
              <a:off x="7433705" y="4271541"/>
              <a:ext cx="2647403" cy="1675542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AF69C3-4D96-464D-8A56-0BD5C85C6F68}"/>
                </a:ext>
              </a:extLst>
            </p:cNvPr>
            <p:cNvGrpSpPr/>
            <p:nvPr/>
          </p:nvGrpSpPr>
          <p:grpSpPr>
            <a:xfrm>
              <a:off x="7651866" y="4315493"/>
              <a:ext cx="2679191" cy="1791472"/>
              <a:chOff x="2042847" y="140133"/>
              <a:chExt cx="6431133" cy="902193"/>
            </a:xfrm>
          </p:grpSpPr>
          <p:sp>
            <p:nvSpPr>
              <p:cNvPr id="29" name="Google Shape;2469;p42">
                <a:extLst>
                  <a:ext uri="{FF2B5EF4-FFF2-40B4-BE49-F238E27FC236}">
                    <a16:creationId xmlns:a16="http://schemas.microsoft.com/office/drawing/2014/main" id="{0D091BC8-0AE2-4253-A53F-6198C55B2ADD}"/>
                  </a:ext>
                </a:extLst>
              </p:cNvPr>
              <p:cNvSpPr/>
              <p:nvPr/>
            </p:nvSpPr>
            <p:spPr>
              <a:xfrm>
                <a:off x="2119152" y="198516"/>
                <a:ext cx="6354828" cy="843810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30" name="Google Shape;2470;p42">
                <a:extLst>
                  <a:ext uri="{FF2B5EF4-FFF2-40B4-BE49-F238E27FC236}">
                    <a16:creationId xmlns:a16="http://schemas.microsoft.com/office/drawing/2014/main" id="{A3CB3F1B-13A5-428C-843B-3529515A6999}"/>
                  </a:ext>
                </a:extLst>
              </p:cNvPr>
              <p:cNvSpPr/>
              <p:nvPr/>
            </p:nvSpPr>
            <p:spPr>
              <a:xfrm>
                <a:off x="2042847" y="140133"/>
                <a:ext cx="6354829" cy="84381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973C8-1EB0-4D0B-85EE-8F82073EFAA6}"/>
                </a:ext>
              </a:extLst>
            </p:cNvPr>
            <p:cNvSpPr txBox="1"/>
            <p:nvPr/>
          </p:nvSpPr>
          <p:spPr>
            <a:xfrm>
              <a:off x="8093169" y="4848601"/>
              <a:ext cx="27426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dirty="0" smtClean="0">
                  <a:solidFill>
                    <a:schemeClr val="accent1">
                      <a:lumMod val="50000"/>
                    </a:schemeClr>
                  </a:solidFill>
                </a:rPr>
                <a:t>Visualisation</a:t>
              </a:r>
              <a:endParaRPr lang="ar-MA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Arrow: Right 47">
            <a:extLst>
              <a:ext uri="{FF2B5EF4-FFF2-40B4-BE49-F238E27FC236}">
                <a16:creationId xmlns:a16="http://schemas.microsoft.com/office/drawing/2014/main" id="{EC450E53-1AF8-431B-A91E-590D9F69ED62}"/>
              </a:ext>
            </a:extLst>
          </p:cNvPr>
          <p:cNvSpPr/>
          <p:nvPr/>
        </p:nvSpPr>
        <p:spPr>
          <a:xfrm>
            <a:off x="3187586" y="3248172"/>
            <a:ext cx="1127724" cy="528909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2400"/>
          </a:p>
        </p:txBody>
      </p:sp>
      <p:sp>
        <p:nvSpPr>
          <p:cNvPr id="32" name="Arrow: Right 47">
            <a:extLst>
              <a:ext uri="{FF2B5EF4-FFF2-40B4-BE49-F238E27FC236}">
                <a16:creationId xmlns:a16="http://schemas.microsoft.com/office/drawing/2014/main" id="{EC450E53-1AF8-431B-A91E-590D9F69ED62}"/>
              </a:ext>
            </a:extLst>
          </p:cNvPr>
          <p:cNvSpPr/>
          <p:nvPr/>
        </p:nvSpPr>
        <p:spPr>
          <a:xfrm>
            <a:off x="7309921" y="3202479"/>
            <a:ext cx="1127724" cy="528909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2400"/>
          </a:p>
        </p:txBody>
      </p:sp>
    </p:spTree>
    <p:extLst>
      <p:ext uri="{BB962C8B-B14F-4D97-AF65-F5344CB8AC3E}">
        <p14:creationId xmlns:p14="http://schemas.microsoft.com/office/powerpoint/2010/main" val="9929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8C58EC-12F9-4681-B0A7-CE2B4E89D618}"/>
              </a:ext>
            </a:extLst>
          </p:cNvPr>
          <p:cNvSpPr/>
          <p:nvPr/>
        </p:nvSpPr>
        <p:spPr>
          <a:xfrm>
            <a:off x="7000221" y="38811"/>
            <a:ext cx="5191780" cy="7389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3000" dirty="0">
                <a:latin typeface="Bahnschrift" panose="020B0502040204020203" pitchFamily="34" charset="0"/>
              </a:rPr>
              <a:t>Approche  globale  du  projet </a:t>
            </a:r>
            <a:endParaRPr lang="ar-MA" sz="3000" dirty="0">
              <a:latin typeface="Bahnschrif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918" y="848906"/>
            <a:ext cx="11777128" cy="1753041"/>
            <a:chOff x="147690" y="2626795"/>
            <a:chExt cx="11777128" cy="18923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0CCAB0-6458-4241-9911-F255DE402AB5}"/>
                </a:ext>
              </a:extLst>
            </p:cNvPr>
            <p:cNvGrpSpPr/>
            <p:nvPr/>
          </p:nvGrpSpPr>
          <p:grpSpPr>
            <a:xfrm>
              <a:off x="147690" y="2626795"/>
              <a:ext cx="3083725" cy="1835424"/>
              <a:chOff x="7433705" y="4271541"/>
              <a:chExt cx="3083725" cy="1835424"/>
            </a:xfrm>
          </p:grpSpPr>
          <p:sp>
            <p:nvSpPr>
              <p:cNvPr id="10" name="Google Shape;2469;p42">
                <a:extLst>
                  <a:ext uri="{FF2B5EF4-FFF2-40B4-BE49-F238E27FC236}">
                    <a16:creationId xmlns:a16="http://schemas.microsoft.com/office/drawing/2014/main" id="{72EBE169-6A0E-4F9E-A337-3EBAEA465517}"/>
                  </a:ext>
                </a:extLst>
              </p:cNvPr>
              <p:cNvSpPr/>
              <p:nvPr/>
            </p:nvSpPr>
            <p:spPr>
              <a:xfrm>
                <a:off x="7433705" y="4271541"/>
                <a:ext cx="2647403" cy="1675542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AF69C3-4D96-464D-8A56-0BD5C85C6F68}"/>
                  </a:ext>
                </a:extLst>
              </p:cNvPr>
              <p:cNvGrpSpPr/>
              <p:nvPr/>
            </p:nvGrpSpPr>
            <p:grpSpPr>
              <a:xfrm>
                <a:off x="7651866" y="4315493"/>
                <a:ext cx="2679191" cy="1791472"/>
                <a:chOff x="2042847" y="140133"/>
                <a:chExt cx="6431133" cy="902193"/>
              </a:xfrm>
            </p:grpSpPr>
            <p:sp>
              <p:nvSpPr>
                <p:cNvPr id="17" name="Google Shape;2469;p42">
                  <a:extLst>
                    <a:ext uri="{FF2B5EF4-FFF2-40B4-BE49-F238E27FC236}">
                      <a16:creationId xmlns:a16="http://schemas.microsoft.com/office/drawing/2014/main" id="{0D091BC8-0AE2-4253-A53F-6198C55B2ADD}"/>
                    </a:ext>
                  </a:extLst>
                </p:cNvPr>
                <p:cNvSpPr/>
                <p:nvPr/>
              </p:nvSpPr>
              <p:spPr>
                <a:xfrm>
                  <a:off x="2119152" y="198516"/>
                  <a:ext cx="6354828" cy="84381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18" name="Google Shape;2470;p42">
                  <a:extLst>
                    <a:ext uri="{FF2B5EF4-FFF2-40B4-BE49-F238E27FC236}">
                      <a16:creationId xmlns:a16="http://schemas.microsoft.com/office/drawing/2014/main" id="{A3CB3F1B-13A5-428C-843B-3529515A6999}"/>
                    </a:ext>
                  </a:extLst>
                </p:cNvPr>
                <p:cNvSpPr/>
                <p:nvPr/>
              </p:nvSpPr>
              <p:spPr>
                <a:xfrm>
                  <a:off x="2042847" y="140133"/>
                  <a:ext cx="6354829" cy="84381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5973C8-1EB0-4D0B-85EE-8F82073EFAA6}"/>
                  </a:ext>
                </a:extLst>
              </p:cNvPr>
              <p:cNvSpPr txBox="1"/>
              <p:nvPr/>
            </p:nvSpPr>
            <p:spPr>
              <a:xfrm>
                <a:off x="7774763" y="4842490"/>
                <a:ext cx="27426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Data collection </a:t>
                </a:r>
                <a:endParaRPr lang="ar-MA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C0CCAB0-6458-4241-9911-F255DE402AB5}"/>
                </a:ext>
              </a:extLst>
            </p:cNvPr>
            <p:cNvGrpSpPr/>
            <p:nvPr/>
          </p:nvGrpSpPr>
          <p:grpSpPr>
            <a:xfrm>
              <a:off x="4400352" y="2683698"/>
              <a:ext cx="3238569" cy="1835424"/>
              <a:chOff x="7433705" y="4271541"/>
              <a:chExt cx="3238569" cy="1835424"/>
            </a:xfrm>
          </p:grpSpPr>
          <p:sp>
            <p:nvSpPr>
              <p:cNvPr id="20" name="Google Shape;2469;p42">
                <a:extLst>
                  <a:ext uri="{FF2B5EF4-FFF2-40B4-BE49-F238E27FC236}">
                    <a16:creationId xmlns:a16="http://schemas.microsoft.com/office/drawing/2014/main" id="{72EBE169-6A0E-4F9E-A337-3EBAEA465517}"/>
                  </a:ext>
                </a:extLst>
              </p:cNvPr>
              <p:cNvSpPr/>
              <p:nvPr/>
            </p:nvSpPr>
            <p:spPr>
              <a:xfrm>
                <a:off x="7433705" y="4271541"/>
                <a:ext cx="2647403" cy="1675542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1AF69C3-4D96-464D-8A56-0BD5C85C6F68}"/>
                  </a:ext>
                </a:extLst>
              </p:cNvPr>
              <p:cNvGrpSpPr/>
              <p:nvPr/>
            </p:nvGrpSpPr>
            <p:grpSpPr>
              <a:xfrm>
                <a:off x="7651866" y="4315493"/>
                <a:ext cx="2679191" cy="1791472"/>
                <a:chOff x="2042847" y="140133"/>
                <a:chExt cx="6431133" cy="902193"/>
              </a:xfrm>
            </p:grpSpPr>
            <p:sp>
              <p:nvSpPr>
                <p:cNvPr id="23" name="Google Shape;2469;p42">
                  <a:extLst>
                    <a:ext uri="{FF2B5EF4-FFF2-40B4-BE49-F238E27FC236}">
                      <a16:creationId xmlns:a16="http://schemas.microsoft.com/office/drawing/2014/main" id="{0D091BC8-0AE2-4253-A53F-6198C55B2ADD}"/>
                    </a:ext>
                  </a:extLst>
                </p:cNvPr>
                <p:cNvSpPr/>
                <p:nvPr/>
              </p:nvSpPr>
              <p:spPr>
                <a:xfrm>
                  <a:off x="2119152" y="198516"/>
                  <a:ext cx="6354828" cy="84381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24" name="Google Shape;2470;p42">
                  <a:extLst>
                    <a:ext uri="{FF2B5EF4-FFF2-40B4-BE49-F238E27FC236}">
                      <a16:creationId xmlns:a16="http://schemas.microsoft.com/office/drawing/2014/main" id="{A3CB3F1B-13A5-428C-843B-3529515A6999}"/>
                    </a:ext>
                  </a:extLst>
                </p:cNvPr>
                <p:cNvSpPr/>
                <p:nvPr/>
              </p:nvSpPr>
              <p:spPr>
                <a:xfrm>
                  <a:off x="2042847" y="140133"/>
                  <a:ext cx="6354829" cy="84381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5973C8-1EB0-4D0B-85EE-8F82073EFAA6}"/>
                  </a:ext>
                </a:extLst>
              </p:cNvPr>
              <p:cNvSpPr txBox="1"/>
              <p:nvPr/>
            </p:nvSpPr>
            <p:spPr>
              <a:xfrm>
                <a:off x="7929607" y="4901518"/>
                <a:ext cx="27426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 SARIMA</a:t>
                </a:r>
                <a:endParaRPr lang="ar-MA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0CCAB0-6458-4241-9911-F255DE402AB5}"/>
                </a:ext>
              </a:extLst>
            </p:cNvPr>
            <p:cNvGrpSpPr/>
            <p:nvPr/>
          </p:nvGrpSpPr>
          <p:grpSpPr>
            <a:xfrm>
              <a:off x="8522687" y="2663575"/>
              <a:ext cx="3402131" cy="1835424"/>
              <a:chOff x="7433705" y="4271541"/>
              <a:chExt cx="3402131" cy="1835424"/>
            </a:xfrm>
          </p:grpSpPr>
          <p:sp>
            <p:nvSpPr>
              <p:cNvPr id="26" name="Google Shape;2469;p42">
                <a:extLst>
                  <a:ext uri="{FF2B5EF4-FFF2-40B4-BE49-F238E27FC236}">
                    <a16:creationId xmlns:a16="http://schemas.microsoft.com/office/drawing/2014/main" id="{72EBE169-6A0E-4F9E-A337-3EBAEA465517}"/>
                  </a:ext>
                </a:extLst>
              </p:cNvPr>
              <p:cNvSpPr/>
              <p:nvPr/>
            </p:nvSpPr>
            <p:spPr>
              <a:xfrm>
                <a:off x="7433705" y="4271541"/>
                <a:ext cx="2647403" cy="1675542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1AF69C3-4D96-464D-8A56-0BD5C85C6F68}"/>
                  </a:ext>
                </a:extLst>
              </p:cNvPr>
              <p:cNvGrpSpPr/>
              <p:nvPr/>
            </p:nvGrpSpPr>
            <p:grpSpPr>
              <a:xfrm>
                <a:off x="7651866" y="4315493"/>
                <a:ext cx="2679191" cy="1791472"/>
                <a:chOff x="2042847" y="140133"/>
                <a:chExt cx="6431133" cy="902193"/>
              </a:xfrm>
            </p:grpSpPr>
            <p:sp>
              <p:nvSpPr>
                <p:cNvPr id="29" name="Google Shape;2469;p42">
                  <a:extLst>
                    <a:ext uri="{FF2B5EF4-FFF2-40B4-BE49-F238E27FC236}">
                      <a16:creationId xmlns:a16="http://schemas.microsoft.com/office/drawing/2014/main" id="{0D091BC8-0AE2-4253-A53F-6198C55B2ADD}"/>
                    </a:ext>
                  </a:extLst>
                </p:cNvPr>
                <p:cNvSpPr/>
                <p:nvPr/>
              </p:nvSpPr>
              <p:spPr>
                <a:xfrm>
                  <a:off x="2119152" y="198516"/>
                  <a:ext cx="6354828" cy="84381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30" name="Google Shape;2470;p42">
                  <a:extLst>
                    <a:ext uri="{FF2B5EF4-FFF2-40B4-BE49-F238E27FC236}">
                      <a16:creationId xmlns:a16="http://schemas.microsoft.com/office/drawing/2014/main" id="{A3CB3F1B-13A5-428C-843B-3529515A6999}"/>
                    </a:ext>
                  </a:extLst>
                </p:cNvPr>
                <p:cNvSpPr/>
                <p:nvPr/>
              </p:nvSpPr>
              <p:spPr>
                <a:xfrm>
                  <a:off x="2042847" y="140133"/>
                  <a:ext cx="6354829" cy="84381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5973C8-1EB0-4D0B-85EE-8F82073EFAA6}"/>
                  </a:ext>
                </a:extLst>
              </p:cNvPr>
              <p:cNvSpPr txBox="1"/>
              <p:nvPr/>
            </p:nvSpPr>
            <p:spPr>
              <a:xfrm>
                <a:off x="8093169" y="4848601"/>
                <a:ext cx="27426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Visualisation</a:t>
                </a:r>
                <a:endParaRPr lang="ar-MA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" name="Arrow: Right 47">
              <a:extLst>
                <a:ext uri="{FF2B5EF4-FFF2-40B4-BE49-F238E27FC236}">
                  <a16:creationId xmlns:a16="http://schemas.microsoft.com/office/drawing/2014/main" id="{EC450E53-1AF8-431B-A91E-590D9F69ED62}"/>
                </a:ext>
              </a:extLst>
            </p:cNvPr>
            <p:cNvSpPr/>
            <p:nvPr/>
          </p:nvSpPr>
          <p:spPr>
            <a:xfrm>
              <a:off x="3187586" y="3248172"/>
              <a:ext cx="1127724" cy="528909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sz="2400"/>
            </a:p>
          </p:txBody>
        </p:sp>
        <p:sp>
          <p:nvSpPr>
            <p:cNvPr id="32" name="Arrow: Right 47">
              <a:extLst>
                <a:ext uri="{FF2B5EF4-FFF2-40B4-BE49-F238E27FC236}">
                  <a16:creationId xmlns:a16="http://schemas.microsoft.com/office/drawing/2014/main" id="{EC450E53-1AF8-431B-A91E-590D9F69ED62}"/>
                </a:ext>
              </a:extLst>
            </p:cNvPr>
            <p:cNvSpPr/>
            <p:nvPr/>
          </p:nvSpPr>
          <p:spPr>
            <a:xfrm>
              <a:off x="7309921" y="3202479"/>
              <a:ext cx="1127724" cy="528909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sz="24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0CCAB0-6458-4241-9911-F255DE402AB5}"/>
              </a:ext>
            </a:extLst>
          </p:cNvPr>
          <p:cNvGrpSpPr/>
          <p:nvPr/>
        </p:nvGrpSpPr>
        <p:grpSpPr>
          <a:xfrm>
            <a:off x="-190629" y="3034190"/>
            <a:ext cx="12875677" cy="3514448"/>
            <a:chOff x="7409775" y="4255699"/>
            <a:chExt cx="2878885" cy="1826431"/>
          </a:xfrm>
        </p:grpSpPr>
        <p:sp>
          <p:nvSpPr>
            <p:cNvPr id="34" name="Google Shape;2469;p42">
              <a:extLst>
                <a:ext uri="{FF2B5EF4-FFF2-40B4-BE49-F238E27FC236}">
                  <a16:creationId xmlns:a16="http://schemas.microsoft.com/office/drawing/2014/main" id="{72EBE169-6A0E-4F9E-A337-3EBAEA465517}"/>
                </a:ext>
              </a:extLst>
            </p:cNvPr>
            <p:cNvSpPr/>
            <p:nvPr/>
          </p:nvSpPr>
          <p:spPr>
            <a:xfrm>
              <a:off x="7409775" y="4261212"/>
              <a:ext cx="2878885" cy="16411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1AF69C3-4D96-464D-8A56-0BD5C85C6F68}"/>
                </a:ext>
              </a:extLst>
            </p:cNvPr>
            <p:cNvGrpSpPr/>
            <p:nvPr/>
          </p:nvGrpSpPr>
          <p:grpSpPr>
            <a:xfrm>
              <a:off x="7470274" y="4255699"/>
              <a:ext cx="2818386" cy="1826431"/>
              <a:chOff x="1606951" y="110021"/>
              <a:chExt cx="6765258" cy="919798"/>
            </a:xfrm>
          </p:grpSpPr>
          <p:sp>
            <p:nvSpPr>
              <p:cNvPr id="37" name="Google Shape;2469;p42">
                <a:extLst>
                  <a:ext uri="{FF2B5EF4-FFF2-40B4-BE49-F238E27FC236}">
                    <a16:creationId xmlns:a16="http://schemas.microsoft.com/office/drawing/2014/main" id="{0D091BC8-0AE2-4253-A53F-6198C55B2ADD}"/>
                  </a:ext>
                </a:extLst>
              </p:cNvPr>
              <p:cNvSpPr/>
              <p:nvPr/>
            </p:nvSpPr>
            <p:spPr>
              <a:xfrm>
                <a:off x="1640390" y="163032"/>
                <a:ext cx="6673477" cy="866787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38" name="Google Shape;2470;p42">
                <a:extLst>
                  <a:ext uri="{FF2B5EF4-FFF2-40B4-BE49-F238E27FC236}">
                    <a16:creationId xmlns:a16="http://schemas.microsoft.com/office/drawing/2014/main" id="{A3CB3F1B-13A5-428C-843B-3529515A6999}"/>
                  </a:ext>
                </a:extLst>
              </p:cNvPr>
              <p:cNvSpPr/>
              <p:nvPr/>
            </p:nvSpPr>
            <p:spPr>
              <a:xfrm>
                <a:off x="1606951" y="110021"/>
                <a:ext cx="6765258" cy="872698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3307862" y="385005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9983" y="3275833"/>
            <a:ext cx="2428251" cy="90513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1.Read </a:t>
            </a:r>
            <a:r>
              <a:rPr lang="fr-FR" dirty="0"/>
              <a:t>input data </a:t>
            </a:r>
            <a:r>
              <a:rPr lang="fr-FR" dirty="0" err="1"/>
              <a:t>target</a:t>
            </a:r>
            <a:r>
              <a:rPr lang="fr-FR" dirty="0"/>
              <a:t> data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323109" y="3323390"/>
            <a:ext cx="2695373" cy="80620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2.Identify model </a:t>
            </a:r>
            <a:r>
              <a:rPr lang="fr-FR" dirty="0" err="1" smtClean="0"/>
              <a:t>orders</a:t>
            </a:r>
            <a:r>
              <a:rPr lang="fr-FR" dirty="0"/>
              <a:t> </a:t>
            </a:r>
            <a:r>
              <a:rPr lang="fr-FR" dirty="0" err="1" smtClean="0"/>
              <a:t>d,p,q,D,P,Q,S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652957" y="3296981"/>
            <a:ext cx="2603368" cy="78586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3.Estimate model </a:t>
            </a:r>
            <a:r>
              <a:rPr lang="fr-FR" dirty="0" err="1" smtClean="0"/>
              <a:t>parameters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890800" y="3296124"/>
            <a:ext cx="2591730" cy="78586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4. Check ACF and                 PACF   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2722711" y="3486084"/>
            <a:ext cx="525921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064065" y="3469608"/>
            <a:ext cx="525921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9305640" y="3444107"/>
            <a:ext cx="525921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99739" y="4376146"/>
            <a:ext cx="2428251" cy="88316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5.Select model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61153" y="4476370"/>
            <a:ext cx="1593100" cy="68271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If check </a:t>
            </a:r>
            <a:r>
              <a:rPr lang="fr-FR" dirty="0" err="1" smtClean="0"/>
              <a:t>pass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4155285" y="4546483"/>
            <a:ext cx="1010406" cy="54607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else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211177" y="4313629"/>
            <a:ext cx="2221037" cy="87432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6.Go to 3 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497060" y="4547470"/>
            <a:ext cx="978749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 if 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585885" y="4334874"/>
            <a:ext cx="2827914" cy="90513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7.Return model</a:t>
            </a:r>
          </a:p>
          <a:p>
            <a:r>
              <a:rPr lang="fr-FR" dirty="0" err="1" smtClean="0"/>
              <a:t>parameters</a:t>
            </a:r>
            <a:r>
              <a:rPr lang="fr-FR" dirty="0" smtClean="0"/>
              <a:t> and ACF PACF </a:t>
            </a:r>
            <a:r>
              <a:rPr lang="fr-FR" dirty="0" err="1" smtClean="0"/>
              <a:t>checks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3818959" y="5312889"/>
            <a:ext cx="2428251" cy="92283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8.Read time a </a:t>
            </a:r>
            <a:r>
              <a:rPr lang="fr-FR" dirty="0" err="1" smtClean="0"/>
              <a:t>head</a:t>
            </a:r>
            <a:r>
              <a:rPr lang="fr-FR" dirty="0" smtClean="0"/>
              <a:t> input data 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057942" y="5316574"/>
            <a:ext cx="2390858" cy="952348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9.Predict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response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6427304" y="5579660"/>
            <a:ext cx="572916" cy="484632"/>
          </a:xfrm>
          <a:prstGeom prst="rightArrow">
            <a:avLst>
              <a:gd name="adj1" fmla="val 55469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3161720" y="5543080"/>
            <a:ext cx="599517" cy="5212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47">
            <a:extLst>
              <a:ext uri="{FF2B5EF4-FFF2-40B4-BE49-F238E27FC236}">
                <a16:creationId xmlns:a16="http://schemas.microsoft.com/office/drawing/2014/main" id="{EC450E53-1AF8-431B-A91E-590D9F69ED62}"/>
              </a:ext>
            </a:extLst>
          </p:cNvPr>
          <p:cNvSpPr/>
          <p:nvPr/>
        </p:nvSpPr>
        <p:spPr>
          <a:xfrm rot="5400000">
            <a:off x="5668557" y="2560130"/>
            <a:ext cx="511770" cy="48997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2400"/>
          </a:p>
        </p:txBody>
      </p:sp>
    </p:spTree>
    <p:extLst>
      <p:ext uri="{BB962C8B-B14F-4D97-AF65-F5344CB8AC3E}">
        <p14:creationId xmlns:p14="http://schemas.microsoft.com/office/powerpoint/2010/main" val="40266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8C58EC-12F9-4681-B0A7-CE2B4E89D618}"/>
              </a:ext>
            </a:extLst>
          </p:cNvPr>
          <p:cNvSpPr/>
          <p:nvPr/>
        </p:nvSpPr>
        <p:spPr>
          <a:xfrm>
            <a:off x="7000221" y="38811"/>
            <a:ext cx="5191780" cy="7389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3000" dirty="0">
                <a:latin typeface="Bahnschrift" panose="020B0502040204020203" pitchFamily="34" charset="0"/>
              </a:rPr>
              <a:t>Approche  globale  du  projet </a:t>
            </a:r>
            <a:endParaRPr lang="ar-MA" sz="3000" dirty="0">
              <a:latin typeface="Bahnschrif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918" y="848906"/>
            <a:ext cx="11777128" cy="1753041"/>
            <a:chOff x="147690" y="2626795"/>
            <a:chExt cx="11777128" cy="18923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0CCAB0-6458-4241-9911-F255DE402AB5}"/>
                </a:ext>
              </a:extLst>
            </p:cNvPr>
            <p:cNvGrpSpPr/>
            <p:nvPr/>
          </p:nvGrpSpPr>
          <p:grpSpPr>
            <a:xfrm>
              <a:off x="147690" y="2626795"/>
              <a:ext cx="3083725" cy="1835424"/>
              <a:chOff x="7433705" y="4271541"/>
              <a:chExt cx="3083725" cy="1835424"/>
            </a:xfrm>
          </p:grpSpPr>
          <p:sp>
            <p:nvSpPr>
              <p:cNvPr id="10" name="Google Shape;2469;p42">
                <a:extLst>
                  <a:ext uri="{FF2B5EF4-FFF2-40B4-BE49-F238E27FC236}">
                    <a16:creationId xmlns:a16="http://schemas.microsoft.com/office/drawing/2014/main" id="{72EBE169-6A0E-4F9E-A337-3EBAEA465517}"/>
                  </a:ext>
                </a:extLst>
              </p:cNvPr>
              <p:cNvSpPr/>
              <p:nvPr/>
            </p:nvSpPr>
            <p:spPr>
              <a:xfrm>
                <a:off x="7433705" y="4271541"/>
                <a:ext cx="2647403" cy="1675542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AF69C3-4D96-464D-8A56-0BD5C85C6F68}"/>
                  </a:ext>
                </a:extLst>
              </p:cNvPr>
              <p:cNvGrpSpPr/>
              <p:nvPr/>
            </p:nvGrpSpPr>
            <p:grpSpPr>
              <a:xfrm>
                <a:off x="7651866" y="4315493"/>
                <a:ext cx="2679191" cy="1791472"/>
                <a:chOff x="2042847" y="140133"/>
                <a:chExt cx="6431133" cy="902193"/>
              </a:xfrm>
            </p:grpSpPr>
            <p:sp>
              <p:nvSpPr>
                <p:cNvPr id="17" name="Google Shape;2469;p42">
                  <a:extLst>
                    <a:ext uri="{FF2B5EF4-FFF2-40B4-BE49-F238E27FC236}">
                      <a16:creationId xmlns:a16="http://schemas.microsoft.com/office/drawing/2014/main" id="{0D091BC8-0AE2-4253-A53F-6198C55B2ADD}"/>
                    </a:ext>
                  </a:extLst>
                </p:cNvPr>
                <p:cNvSpPr/>
                <p:nvPr/>
              </p:nvSpPr>
              <p:spPr>
                <a:xfrm>
                  <a:off x="2119152" y="198516"/>
                  <a:ext cx="6354828" cy="84381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18" name="Google Shape;2470;p42">
                  <a:extLst>
                    <a:ext uri="{FF2B5EF4-FFF2-40B4-BE49-F238E27FC236}">
                      <a16:creationId xmlns:a16="http://schemas.microsoft.com/office/drawing/2014/main" id="{A3CB3F1B-13A5-428C-843B-3529515A6999}"/>
                    </a:ext>
                  </a:extLst>
                </p:cNvPr>
                <p:cNvSpPr/>
                <p:nvPr/>
              </p:nvSpPr>
              <p:spPr>
                <a:xfrm>
                  <a:off x="2042847" y="140133"/>
                  <a:ext cx="6354829" cy="84381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5973C8-1EB0-4D0B-85EE-8F82073EFAA6}"/>
                  </a:ext>
                </a:extLst>
              </p:cNvPr>
              <p:cNvSpPr txBox="1"/>
              <p:nvPr/>
            </p:nvSpPr>
            <p:spPr>
              <a:xfrm>
                <a:off x="7774763" y="4842490"/>
                <a:ext cx="27426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Data collection </a:t>
                </a:r>
                <a:endParaRPr lang="ar-MA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C0CCAB0-6458-4241-9911-F255DE402AB5}"/>
                </a:ext>
              </a:extLst>
            </p:cNvPr>
            <p:cNvGrpSpPr/>
            <p:nvPr/>
          </p:nvGrpSpPr>
          <p:grpSpPr>
            <a:xfrm>
              <a:off x="4400352" y="2683698"/>
              <a:ext cx="3238569" cy="1835424"/>
              <a:chOff x="7433705" y="4271541"/>
              <a:chExt cx="3238569" cy="1835424"/>
            </a:xfrm>
          </p:grpSpPr>
          <p:sp>
            <p:nvSpPr>
              <p:cNvPr id="20" name="Google Shape;2469;p42">
                <a:extLst>
                  <a:ext uri="{FF2B5EF4-FFF2-40B4-BE49-F238E27FC236}">
                    <a16:creationId xmlns:a16="http://schemas.microsoft.com/office/drawing/2014/main" id="{72EBE169-6A0E-4F9E-A337-3EBAEA465517}"/>
                  </a:ext>
                </a:extLst>
              </p:cNvPr>
              <p:cNvSpPr/>
              <p:nvPr/>
            </p:nvSpPr>
            <p:spPr>
              <a:xfrm>
                <a:off x="7433705" y="4271541"/>
                <a:ext cx="2647403" cy="1675542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1AF69C3-4D96-464D-8A56-0BD5C85C6F68}"/>
                  </a:ext>
                </a:extLst>
              </p:cNvPr>
              <p:cNvGrpSpPr/>
              <p:nvPr/>
            </p:nvGrpSpPr>
            <p:grpSpPr>
              <a:xfrm>
                <a:off x="7651866" y="4315493"/>
                <a:ext cx="2679191" cy="1791472"/>
                <a:chOff x="2042847" y="140133"/>
                <a:chExt cx="6431133" cy="902193"/>
              </a:xfrm>
            </p:grpSpPr>
            <p:sp>
              <p:nvSpPr>
                <p:cNvPr id="23" name="Google Shape;2469;p42">
                  <a:extLst>
                    <a:ext uri="{FF2B5EF4-FFF2-40B4-BE49-F238E27FC236}">
                      <a16:creationId xmlns:a16="http://schemas.microsoft.com/office/drawing/2014/main" id="{0D091BC8-0AE2-4253-A53F-6198C55B2ADD}"/>
                    </a:ext>
                  </a:extLst>
                </p:cNvPr>
                <p:cNvSpPr/>
                <p:nvPr/>
              </p:nvSpPr>
              <p:spPr>
                <a:xfrm>
                  <a:off x="2119152" y="198516"/>
                  <a:ext cx="6354828" cy="84381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24" name="Google Shape;2470;p42">
                  <a:extLst>
                    <a:ext uri="{FF2B5EF4-FFF2-40B4-BE49-F238E27FC236}">
                      <a16:creationId xmlns:a16="http://schemas.microsoft.com/office/drawing/2014/main" id="{A3CB3F1B-13A5-428C-843B-3529515A6999}"/>
                    </a:ext>
                  </a:extLst>
                </p:cNvPr>
                <p:cNvSpPr/>
                <p:nvPr/>
              </p:nvSpPr>
              <p:spPr>
                <a:xfrm>
                  <a:off x="2042847" y="140133"/>
                  <a:ext cx="6354829" cy="84381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5973C8-1EB0-4D0B-85EE-8F82073EFAA6}"/>
                  </a:ext>
                </a:extLst>
              </p:cNvPr>
              <p:cNvSpPr txBox="1"/>
              <p:nvPr/>
            </p:nvSpPr>
            <p:spPr>
              <a:xfrm>
                <a:off x="7929607" y="4901518"/>
                <a:ext cx="2742667" cy="498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 ARIMA</a:t>
                </a:r>
                <a:endParaRPr lang="ar-MA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0CCAB0-6458-4241-9911-F255DE402AB5}"/>
                </a:ext>
              </a:extLst>
            </p:cNvPr>
            <p:cNvGrpSpPr/>
            <p:nvPr/>
          </p:nvGrpSpPr>
          <p:grpSpPr>
            <a:xfrm>
              <a:off x="8522687" y="2663575"/>
              <a:ext cx="3402131" cy="1835424"/>
              <a:chOff x="7433705" y="4271541"/>
              <a:chExt cx="3402131" cy="1835424"/>
            </a:xfrm>
          </p:grpSpPr>
          <p:sp>
            <p:nvSpPr>
              <p:cNvPr id="26" name="Google Shape;2469;p42">
                <a:extLst>
                  <a:ext uri="{FF2B5EF4-FFF2-40B4-BE49-F238E27FC236}">
                    <a16:creationId xmlns:a16="http://schemas.microsoft.com/office/drawing/2014/main" id="{72EBE169-6A0E-4F9E-A337-3EBAEA465517}"/>
                  </a:ext>
                </a:extLst>
              </p:cNvPr>
              <p:cNvSpPr/>
              <p:nvPr/>
            </p:nvSpPr>
            <p:spPr>
              <a:xfrm>
                <a:off x="7433705" y="4271541"/>
                <a:ext cx="2647403" cy="1675542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1AF69C3-4D96-464D-8A56-0BD5C85C6F68}"/>
                  </a:ext>
                </a:extLst>
              </p:cNvPr>
              <p:cNvGrpSpPr/>
              <p:nvPr/>
            </p:nvGrpSpPr>
            <p:grpSpPr>
              <a:xfrm>
                <a:off x="7651866" y="4315493"/>
                <a:ext cx="2679191" cy="1791472"/>
                <a:chOff x="2042847" y="140133"/>
                <a:chExt cx="6431133" cy="902193"/>
              </a:xfrm>
            </p:grpSpPr>
            <p:sp>
              <p:nvSpPr>
                <p:cNvPr id="29" name="Google Shape;2469;p42">
                  <a:extLst>
                    <a:ext uri="{FF2B5EF4-FFF2-40B4-BE49-F238E27FC236}">
                      <a16:creationId xmlns:a16="http://schemas.microsoft.com/office/drawing/2014/main" id="{0D091BC8-0AE2-4253-A53F-6198C55B2ADD}"/>
                    </a:ext>
                  </a:extLst>
                </p:cNvPr>
                <p:cNvSpPr/>
                <p:nvPr/>
              </p:nvSpPr>
              <p:spPr>
                <a:xfrm>
                  <a:off x="2119152" y="198516"/>
                  <a:ext cx="6354828" cy="84381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30" name="Google Shape;2470;p42">
                  <a:extLst>
                    <a:ext uri="{FF2B5EF4-FFF2-40B4-BE49-F238E27FC236}">
                      <a16:creationId xmlns:a16="http://schemas.microsoft.com/office/drawing/2014/main" id="{A3CB3F1B-13A5-428C-843B-3529515A6999}"/>
                    </a:ext>
                  </a:extLst>
                </p:cNvPr>
                <p:cNvSpPr/>
                <p:nvPr/>
              </p:nvSpPr>
              <p:spPr>
                <a:xfrm>
                  <a:off x="2042847" y="140133"/>
                  <a:ext cx="6354829" cy="84381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5973C8-1EB0-4D0B-85EE-8F82073EFAA6}"/>
                  </a:ext>
                </a:extLst>
              </p:cNvPr>
              <p:cNvSpPr txBox="1"/>
              <p:nvPr/>
            </p:nvSpPr>
            <p:spPr>
              <a:xfrm>
                <a:off x="8093169" y="4848601"/>
                <a:ext cx="27426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Visualisation</a:t>
                </a:r>
                <a:endParaRPr lang="ar-MA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" name="Arrow: Right 47">
              <a:extLst>
                <a:ext uri="{FF2B5EF4-FFF2-40B4-BE49-F238E27FC236}">
                  <a16:creationId xmlns:a16="http://schemas.microsoft.com/office/drawing/2014/main" id="{EC450E53-1AF8-431B-A91E-590D9F69ED62}"/>
                </a:ext>
              </a:extLst>
            </p:cNvPr>
            <p:cNvSpPr/>
            <p:nvPr/>
          </p:nvSpPr>
          <p:spPr>
            <a:xfrm>
              <a:off x="3187586" y="3248172"/>
              <a:ext cx="1127724" cy="528909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sz="2400"/>
            </a:p>
          </p:txBody>
        </p:sp>
        <p:sp>
          <p:nvSpPr>
            <p:cNvPr id="32" name="Arrow: Right 47">
              <a:extLst>
                <a:ext uri="{FF2B5EF4-FFF2-40B4-BE49-F238E27FC236}">
                  <a16:creationId xmlns:a16="http://schemas.microsoft.com/office/drawing/2014/main" id="{EC450E53-1AF8-431B-A91E-590D9F69ED62}"/>
                </a:ext>
              </a:extLst>
            </p:cNvPr>
            <p:cNvSpPr/>
            <p:nvPr/>
          </p:nvSpPr>
          <p:spPr>
            <a:xfrm>
              <a:off x="7309921" y="3202479"/>
              <a:ext cx="1127724" cy="528909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sz="24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0CCAB0-6458-4241-9911-F255DE402AB5}"/>
              </a:ext>
            </a:extLst>
          </p:cNvPr>
          <p:cNvGrpSpPr/>
          <p:nvPr/>
        </p:nvGrpSpPr>
        <p:grpSpPr>
          <a:xfrm>
            <a:off x="-268407" y="2937254"/>
            <a:ext cx="12751956" cy="3635824"/>
            <a:chOff x="7409775" y="4255699"/>
            <a:chExt cx="2878885" cy="1826431"/>
          </a:xfrm>
        </p:grpSpPr>
        <p:sp>
          <p:nvSpPr>
            <p:cNvPr id="34" name="Google Shape;2469;p42">
              <a:extLst>
                <a:ext uri="{FF2B5EF4-FFF2-40B4-BE49-F238E27FC236}">
                  <a16:creationId xmlns:a16="http://schemas.microsoft.com/office/drawing/2014/main" id="{72EBE169-6A0E-4F9E-A337-3EBAEA465517}"/>
                </a:ext>
              </a:extLst>
            </p:cNvPr>
            <p:cNvSpPr/>
            <p:nvPr/>
          </p:nvSpPr>
          <p:spPr>
            <a:xfrm>
              <a:off x="7409775" y="4261212"/>
              <a:ext cx="2878885" cy="16411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1AF69C3-4D96-464D-8A56-0BD5C85C6F68}"/>
                </a:ext>
              </a:extLst>
            </p:cNvPr>
            <p:cNvGrpSpPr/>
            <p:nvPr/>
          </p:nvGrpSpPr>
          <p:grpSpPr>
            <a:xfrm>
              <a:off x="7470274" y="4255699"/>
              <a:ext cx="2818386" cy="1826431"/>
              <a:chOff x="1606951" y="110021"/>
              <a:chExt cx="6765258" cy="919798"/>
            </a:xfrm>
          </p:grpSpPr>
          <p:sp>
            <p:nvSpPr>
              <p:cNvPr id="37" name="Google Shape;2469;p42">
                <a:extLst>
                  <a:ext uri="{FF2B5EF4-FFF2-40B4-BE49-F238E27FC236}">
                    <a16:creationId xmlns:a16="http://schemas.microsoft.com/office/drawing/2014/main" id="{0D091BC8-0AE2-4253-A53F-6198C55B2ADD}"/>
                  </a:ext>
                </a:extLst>
              </p:cNvPr>
              <p:cNvSpPr/>
              <p:nvPr/>
            </p:nvSpPr>
            <p:spPr>
              <a:xfrm>
                <a:off x="1640390" y="163032"/>
                <a:ext cx="6673477" cy="866787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38" name="Google Shape;2470;p42">
                <a:extLst>
                  <a:ext uri="{FF2B5EF4-FFF2-40B4-BE49-F238E27FC236}">
                    <a16:creationId xmlns:a16="http://schemas.microsoft.com/office/drawing/2014/main" id="{A3CB3F1B-13A5-428C-843B-3529515A6999}"/>
                  </a:ext>
                </a:extLst>
              </p:cNvPr>
              <p:cNvSpPr/>
              <p:nvPr/>
            </p:nvSpPr>
            <p:spPr>
              <a:xfrm>
                <a:off x="1606951" y="110021"/>
                <a:ext cx="6765258" cy="872698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3307862" y="385005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2255" y="3291048"/>
            <a:ext cx="2517486" cy="7909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1.Read data:   import time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data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323109" y="3323390"/>
            <a:ext cx="2695373" cy="80620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2.Identify </a:t>
            </a:r>
            <a:r>
              <a:rPr lang="en-US" dirty="0"/>
              <a:t>model orders: Determine parameters d, p, q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652957" y="3296981"/>
            <a:ext cx="2603368" cy="78586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3.Estimate model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890800" y="3296124"/>
            <a:ext cx="2261284" cy="78586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4. </a:t>
            </a:r>
            <a:r>
              <a:rPr lang="en-US" dirty="0"/>
              <a:t>Check residuals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2722711" y="3486084"/>
            <a:ext cx="525921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6064065" y="3469608"/>
            <a:ext cx="525921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9305640" y="3444107"/>
            <a:ext cx="525921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30366" y="4252897"/>
            <a:ext cx="2428251" cy="89621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5.Select model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927383" y="4358292"/>
            <a:ext cx="1750734" cy="7709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residuals are random then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5246833" y="4421444"/>
            <a:ext cx="1010406" cy="54607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else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283878" y="4274787"/>
            <a:ext cx="2221037" cy="87432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6.Go to 3 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8558699" y="4466846"/>
            <a:ext cx="978749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 if 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9582248" y="4273930"/>
            <a:ext cx="2569836" cy="900066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Return model parameters and residuals check results.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3818959" y="5312889"/>
            <a:ext cx="2428251" cy="92283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8.Read </a:t>
            </a:r>
            <a:r>
              <a:rPr lang="en-US" dirty="0"/>
              <a:t>future input data for prediction.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057941" y="5316574"/>
            <a:ext cx="2524305" cy="952348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9.Predict </a:t>
            </a:r>
            <a:r>
              <a:rPr lang="en-US" dirty="0"/>
              <a:t>target response using the fitted model.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6427304" y="5579660"/>
            <a:ext cx="572916" cy="484632"/>
          </a:xfrm>
          <a:prstGeom prst="rightArrow">
            <a:avLst>
              <a:gd name="adj1" fmla="val 55469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3161720" y="5543080"/>
            <a:ext cx="599517" cy="5212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47">
            <a:extLst>
              <a:ext uri="{FF2B5EF4-FFF2-40B4-BE49-F238E27FC236}">
                <a16:creationId xmlns:a16="http://schemas.microsoft.com/office/drawing/2014/main" id="{EC450E53-1AF8-431B-A91E-590D9F69ED62}"/>
              </a:ext>
            </a:extLst>
          </p:cNvPr>
          <p:cNvSpPr/>
          <p:nvPr/>
        </p:nvSpPr>
        <p:spPr>
          <a:xfrm rot="5400000">
            <a:off x="5668557" y="2560130"/>
            <a:ext cx="511770" cy="48997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2400"/>
          </a:p>
        </p:txBody>
      </p:sp>
    </p:spTree>
    <p:extLst>
      <p:ext uri="{BB962C8B-B14F-4D97-AF65-F5344CB8AC3E}">
        <p14:creationId xmlns:p14="http://schemas.microsoft.com/office/powerpoint/2010/main" val="11702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8C58EC-12F9-4681-B0A7-CE2B4E89D618}"/>
              </a:ext>
            </a:extLst>
          </p:cNvPr>
          <p:cNvSpPr/>
          <p:nvPr/>
        </p:nvSpPr>
        <p:spPr>
          <a:xfrm>
            <a:off x="7000221" y="38811"/>
            <a:ext cx="5191780" cy="7389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3000" dirty="0">
                <a:latin typeface="Bahnschrift" panose="020B0502040204020203" pitchFamily="34" charset="0"/>
              </a:rPr>
              <a:t>Approche  globale  du  projet </a:t>
            </a:r>
            <a:endParaRPr lang="ar-MA" sz="3000" dirty="0">
              <a:latin typeface="Bahnschrif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5501" y="770306"/>
            <a:ext cx="11777128" cy="1753041"/>
            <a:chOff x="147690" y="2626795"/>
            <a:chExt cx="11777128" cy="189232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0CCAB0-6458-4241-9911-F255DE402AB5}"/>
                </a:ext>
              </a:extLst>
            </p:cNvPr>
            <p:cNvGrpSpPr/>
            <p:nvPr/>
          </p:nvGrpSpPr>
          <p:grpSpPr>
            <a:xfrm>
              <a:off x="147690" y="2626795"/>
              <a:ext cx="3083725" cy="1835424"/>
              <a:chOff x="7433705" y="4271541"/>
              <a:chExt cx="3083725" cy="1835424"/>
            </a:xfrm>
          </p:grpSpPr>
          <p:sp>
            <p:nvSpPr>
              <p:cNvPr id="10" name="Google Shape;2469;p42">
                <a:extLst>
                  <a:ext uri="{FF2B5EF4-FFF2-40B4-BE49-F238E27FC236}">
                    <a16:creationId xmlns:a16="http://schemas.microsoft.com/office/drawing/2014/main" id="{72EBE169-6A0E-4F9E-A337-3EBAEA465517}"/>
                  </a:ext>
                </a:extLst>
              </p:cNvPr>
              <p:cNvSpPr/>
              <p:nvPr/>
            </p:nvSpPr>
            <p:spPr>
              <a:xfrm>
                <a:off x="7433705" y="4271541"/>
                <a:ext cx="2647403" cy="1675542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AF69C3-4D96-464D-8A56-0BD5C85C6F68}"/>
                  </a:ext>
                </a:extLst>
              </p:cNvPr>
              <p:cNvGrpSpPr/>
              <p:nvPr/>
            </p:nvGrpSpPr>
            <p:grpSpPr>
              <a:xfrm>
                <a:off x="7651866" y="4315493"/>
                <a:ext cx="2679191" cy="1791472"/>
                <a:chOff x="2042847" y="140133"/>
                <a:chExt cx="6431133" cy="902193"/>
              </a:xfrm>
            </p:grpSpPr>
            <p:sp>
              <p:nvSpPr>
                <p:cNvPr id="17" name="Google Shape;2469;p42">
                  <a:extLst>
                    <a:ext uri="{FF2B5EF4-FFF2-40B4-BE49-F238E27FC236}">
                      <a16:creationId xmlns:a16="http://schemas.microsoft.com/office/drawing/2014/main" id="{0D091BC8-0AE2-4253-A53F-6198C55B2ADD}"/>
                    </a:ext>
                  </a:extLst>
                </p:cNvPr>
                <p:cNvSpPr/>
                <p:nvPr/>
              </p:nvSpPr>
              <p:spPr>
                <a:xfrm>
                  <a:off x="2119152" y="198516"/>
                  <a:ext cx="6354828" cy="84381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18" name="Google Shape;2470;p42">
                  <a:extLst>
                    <a:ext uri="{FF2B5EF4-FFF2-40B4-BE49-F238E27FC236}">
                      <a16:creationId xmlns:a16="http://schemas.microsoft.com/office/drawing/2014/main" id="{A3CB3F1B-13A5-428C-843B-3529515A6999}"/>
                    </a:ext>
                  </a:extLst>
                </p:cNvPr>
                <p:cNvSpPr/>
                <p:nvPr/>
              </p:nvSpPr>
              <p:spPr>
                <a:xfrm>
                  <a:off x="2042847" y="140133"/>
                  <a:ext cx="6354829" cy="84381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5973C8-1EB0-4D0B-85EE-8F82073EFAA6}"/>
                  </a:ext>
                </a:extLst>
              </p:cNvPr>
              <p:cNvSpPr txBox="1"/>
              <p:nvPr/>
            </p:nvSpPr>
            <p:spPr>
              <a:xfrm>
                <a:off x="7774763" y="4842490"/>
                <a:ext cx="27426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Data collection </a:t>
                </a:r>
                <a:endParaRPr lang="ar-MA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C0CCAB0-6458-4241-9911-F255DE402AB5}"/>
                </a:ext>
              </a:extLst>
            </p:cNvPr>
            <p:cNvGrpSpPr/>
            <p:nvPr/>
          </p:nvGrpSpPr>
          <p:grpSpPr>
            <a:xfrm>
              <a:off x="4400352" y="2683698"/>
              <a:ext cx="3238569" cy="1835424"/>
              <a:chOff x="7433705" y="4271541"/>
              <a:chExt cx="3238569" cy="1835424"/>
            </a:xfrm>
          </p:grpSpPr>
          <p:sp>
            <p:nvSpPr>
              <p:cNvPr id="20" name="Google Shape;2469;p42">
                <a:extLst>
                  <a:ext uri="{FF2B5EF4-FFF2-40B4-BE49-F238E27FC236}">
                    <a16:creationId xmlns:a16="http://schemas.microsoft.com/office/drawing/2014/main" id="{72EBE169-6A0E-4F9E-A337-3EBAEA465517}"/>
                  </a:ext>
                </a:extLst>
              </p:cNvPr>
              <p:cNvSpPr/>
              <p:nvPr/>
            </p:nvSpPr>
            <p:spPr>
              <a:xfrm>
                <a:off x="7433705" y="4271541"/>
                <a:ext cx="2647403" cy="1675542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1AF69C3-4D96-464D-8A56-0BD5C85C6F68}"/>
                  </a:ext>
                </a:extLst>
              </p:cNvPr>
              <p:cNvGrpSpPr/>
              <p:nvPr/>
            </p:nvGrpSpPr>
            <p:grpSpPr>
              <a:xfrm>
                <a:off x="7651866" y="4315493"/>
                <a:ext cx="2679191" cy="1791472"/>
                <a:chOff x="2042847" y="140133"/>
                <a:chExt cx="6431133" cy="902193"/>
              </a:xfrm>
            </p:grpSpPr>
            <p:sp>
              <p:nvSpPr>
                <p:cNvPr id="23" name="Google Shape;2469;p42">
                  <a:extLst>
                    <a:ext uri="{FF2B5EF4-FFF2-40B4-BE49-F238E27FC236}">
                      <a16:creationId xmlns:a16="http://schemas.microsoft.com/office/drawing/2014/main" id="{0D091BC8-0AE2-4253-A53F-6198C55B2ADD}"/>
                    </a:ext>
                  </a:extLst>
                </p:cNvPr>
                <p:cNvSpPr/>
                <p:nvPr/>
              </p:nvSpPr>
              <p:spPr>
                <a:xfrm>
                  <a:off x="2119152" y="198516"/>
                  <a:ext cx="6354828" cy="84381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24" name="Google Shape;2470;p42">
                  <a:extLst>
                    <a:ext uri="{FF2B5EF4-FFF2-40B4-BE49-F238E27FC236}">
                      <a16:creationId xmlns:a16="http://schemas.microsoft.com/office/drawing/2014/main" id="{A3CB3F1B-13A5-428C-843B-3529515A6999}"/>
                    </a:ext>
                  </a:extLst>
                </p:cNvPr>
                <p:cNvSpPr/>
                <p:nvPr/>
              </p:nvSpPr>
              <p:spPr>
                <a:xfrm>
                  <a:off x="2042847" y="140133"/>
                  <a:ext cx="6354829" cy="84381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5973C8-1EB0-4D0B-85EE-8F82073EFAA6}"/>
                  </a:ext>
                </a:extLst>
              </p:cNvPr>
              <p:cNvSpPr txBox="1"/>
              <p:nvPr/>
            </p:nvSpPr>
            <p:spPr>
              <a:xfrm>
                <a:off x="7929607" y="4901518"/>
                <a:ext cx="2742667" cy="498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Model </a:t>
                </a:r>
                <a:r>
                  <a:rPr lang="fr-FR" sz="2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Prophet</a:t>
                </a:r>
                <a:endParaRPr lang="ar-MA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C0CCAB0-6458-4241-9911-F255DE402AB5}"/>
                </a:ext>
              </a:extLst>
            </p:cNvPr>
            <p:cNvGrpSpPr/>
            <p:nvPr/>
          </p:nvGrpSpPr>
          <p:grpSpPr>
            <a:xfrm>
              <a:off x="8522687" y="2663575"/>
              <a:ext cx="3402131" cy="1835424"/>
              <a:chOff x="7433705" y="4271541"/>
              <a:chExt cx="3402131" cy="1835424"/>
            </a:xfrm>
          </p:grpSpPr>
          <p:sp>
            <p:nvSpPr>
              <p:cNvPr id="26" name="Google Shape;2469;p42">
                <a:extLst>
                  <a:ext uri="{FF2B5EF4-FFF2-40B4-BE49-F238E27FC236}">
                    <a16:creationId xmlns:a16="http://schemas.microsoft.com/office/drawing/2014/main" id="{72EBE169-6A0E-4F9E-A337-3EBAEA465517}"/>
                  </a:ext>
                </a:extLst>
              </p:cNvPr>
              <p:cNvSpPr/>
              <p:nvPr/>
            </p:nvSpPr>
            <p:spPr>
              <a:xfrm>
                <a:off x="7433705" y="4271541"/>
                <a:ext cx="2647403" cy="1675542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1AF69C3-4D96-464D-8A56-0BD5C85C6F68}"/>
                  </a:ext>
                </a:extLst>
              </p:cNvPr>
              <p:cNvGrpSpPr/>
              <p:nvPr/>
            </p:nvGrpSpPr>
            <p:grpSpPr>
              <a:xfrm>
                <a:off x="7651866" y="4315493"/>
                <a:ext cx="2679191" cy="1791472"/>
                <a:chOff x="2042847" y="140133"/>
                <a:chExt cx="6431133" cy="902193"/>
              </a:xfrm>
            </p:grpSpPr>
            <p:sp>
              <p:nvSpPr>
                <p:cNvPr id="29" name="Google Shape;2469;p42">
                  <a:extLst>
                    <a:ext uri="{FF2B5EF4-FFF2-40B4-BE49-F238E27FC236}">
                      <a16:creationId xmlns:a16="http://schemas.microsoft.com/office/drawing/2014/main" id="{0D091BC8-0AE2-4253-A53F-6198C55B2ADD}"/>
                    </a:ext>
                  </a:extLst>
                </p:cNvPr>
                <p:cNvSpPr/>
                <p:nvPr/>
              </p:nvSpPr>
              <p:spPr>
                <a:xfrm>
                  <a:off x="2119152" y="198516"/>
                  <a:ext cx="6354828" cy="84381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/>
                </a:p>
              </p:txBody>
            </p:sp>
            <p:sp>
              <p:nvSpPr>
                <p:cNvPr id="30" name="Google Shape;2470;p42">
                  <a:extLst>
                    <a:ext uri="{FF2B5EF4-FFF2-40B4-BE49-F238E27FC236}">
                      <a16:creationId xmlns:a16="http://schemas.microsoft.com/office/drawing/2014/main" id="{A3CB3F1B-13A5-428C-843B-3529515A6999}"/>
                    </a:ext>
                  </a:extLst>
                </p:cNvPr>
                <p:cNvSpPr/>
                <p:nvPr/>
              </p:nvSpPr>
              <p:spPr>
                <a:xfrm>
                  <a:off x="2042847" y="140133"/>
                  <a:ext cx="6354829" cy="84381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5973C8-1EB0-4D0B-85EE-8F82073EFAA6}"/>
                  </a:ext>
                </a:extLst>
              </p:cNvPr>
              <p:cNvSpPr txBox="1"/>
              <p:nvPr/>
            </p:nvSpPr>
            <p:spPr>
              <a:xfrm>
                <a:off x="8093169" y="4848601"/>
                <a:ext cx="27426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Visualisation</a:t>
                </a:r>
                <a:endParaRPr lang="ar-MA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" name="Arrow: Right 47">
              <a:extLst>
                <a:ext uri="{FF2B5EF4-FFF2-40B4-BE49-F238E27FC236}">
                  <a16:creationId xmlns:a16="http://schemas.microsoft.com/office/drawing/2014/main" id="{EC450E53-1AF8-431B-A91E-590D9F69ED62}"/>
                </a:ext>
              </a:extLst>
            </p:cNvPr>
            <p:cNvSpPr/>
            <p:nvPr/>
          </p:nvSpPr>
          <p:spPr>
            <a:xfrm>
              <a:off x="3187586" y="3248172"/>
              <a:ext cx="1127724" cy="528909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sz="2400"/>
            </a:p>
          </p:txBody>
        </p:sp>
        <p:sp>
          <p:nvSpPr>
            <p:cNvPr id="32" name="Arrow: Right 47">
              <a:extLst>
                <a:ext uri="{FF2B5EF4-FFF2-40B4-BE49-F238E27FC236}">
                  <a16:creationId xmlns:a16="http://schemas.microsoft.com/office/drawing/2014/main" id="{EC450E53-1AF8-431B-A91E-590D9F69ED62}"/>
                </a:ext>
              </a:extLst>
            </p:cNvPr>
            <p:cNvSpPr/>
            <p:nvPr/>
          </p:nvSpPr>
          <p:spPr>
            <a:xfrm>
              <a:off x="7309921" y="3202479"/>
              <a:ext cx="1127724" cy="528909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MA" sz="24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0CCAB0-6458-4241-9911-F255DE402AB5}"/>
              </a:ext>
            </a:extLst>
          </p:cNvPr>
          <p:cNvGrpSpPr/>
          <p:nvPr/>
        </p:nvGrpSpPr>
        <p:grpSpPr>
          <a:xfrm>
            <a:off x="-268407" y="2993582"/>
            <a:ext cx="12632686" cy="3526488"/>
            <a:chOff x="7409775" y="4255699"/>
            <a:chExt cx="2878885" cy="1826431"/>
          </a:xfrm>
        </p:grpSpPr>
        <p:sp>
          <p:nvSpPr>
            <p:cNvPr id="34" name="Google Shape;2469;p42">
              <a:extLst>
                <a:ext uri="{FF2B5EF4-FFF2-40B4-BE49-F238E27FC236}">
                  <a16:creationId xmlns:a16="http://schemas.microsoft.com/office/drawing/2014/main" id="{72EBE169-6A0E-4F9E-A337-3EBAEA465517}"/>
                </a:ext>
              </a:extLst>
            </p:cNvPr>
            <p:cNvSpPr/>
            <p:nvPr/>
          </p:nvSpPr>
          <p:spPr>
            <a:xfrm>
              <a:off x="7409775" y="4261212"/>
              <a:ext cx="2878885" cy="1641160"/>
            </a:xfrm>
            <a:prstGeom prst="roundRect">
              <a:avLst>
                <a:gd name="adj" fmla="val 16667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1AF69C3-4D96-464D-8A56-0BD5C85C6F68}"/>
                </a:ext>
              </a:extLst>
            </p:cNvPr>
            <p:cNvGrpSpPr/>
            <p:nvPr/>
          </p:nvGrpSpPr>
          <p:grpSpPr>
            <a:xfrm>
              <a:off x="7470274" y="4255699"/>
              <a:ext cx="2818386" cy="1826431"/>
              <a:chOff x="1606951" y="110021"/>
              <a:chExt cx="6765258" cy="919798"/>
            </a:xfrm>
          </p:grpSpPr>
          <p:sp>
            <p:nvSpPr>
              <p:cNvPr id="37" name="Google Shape;2469;p42">
                <a:extLst>
                  <a:ext uri="{FF2B5EF4-FFF2-40B4-BE49-F238E27FC236}">
                    <a16:creationId xmlns:a16="http://schemas.microsoft.com/office/drawing/2014/main" id="{0D091BC8-0AE2-4253-A53F-6198C55B2ADD}"/>
                  </a:ext>
                </a:extLst>
              </p:cNvPr>
              <p:cNvSpPr/>
              <p:nvPr/>
            </p:nvSpPr>
            <p:spPr>
              <a:xfrm>
                <a:off x="1640390" y="163032"/>
                <a:ext cx="6673477" cy="866787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38" name="Google Shape;2470;p42">
                <a:extLst>
                  <a:ext uri="{FF2B5EF4-FFF2-40B4-BE49-F238E27FC236}">
                    <a16:creationId xmlns:a16="http://schemas.microsoft.com/office/drawing/2014/main" id="{A3CB3F1B-13A5-428C-843B-3529515A6999}"/>
                  </a:ext>
                </a:extLst>
              </p:cNvPr>
              <p:cNvSpPr/>
              <p:nvPr/>
            </p:nvSpPr>
            <p:spPr>
              <a:xfrm>
                <a:off x="1606951" y="110021"/>
                <a:ext cx="6765258" cy="872698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3307862" y="3850058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340" y="3242841"/>
            <a:ext cx="2428251" cy="90513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1. </a:t>
            </a:r>
            <a:r>
              <a:rPr lang="en-US" dirty="0" smtClean="0"/>
              <a:t>Read </a:t>
            </a:r>
            <a:r>
              <a:rPr lang="en-US" dirty="0" err="1" smtClean="0"/>
              <a:t>dat</a:t>
            </a:r>
            <a:r>
              <a:rPr lang="fr-FR" dirty="0" smtClean="0"/>
              <a:t>a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072853" y="3283322"/>
            <a:ext cx="2695373" cy="80620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2. </a:t>
            </a:r>
            <a:r>
              <a:rPr lang="en-US" dirty="0" smtClean="0"/>
              <a:t>Fit </a:t>
            </a:r>
            <a:r>
              <a:rPr lang="en-US" dirty="0"/>
              <a:t>Prophet model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417124" y="3324903"/>
            <a:ext cx="2603368" cy="78586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3.Calculate </a:t>
            </a:r>
            <a:r>
              <a:rPr lang="en-US" dirty="0"/>
              <a:t>residuals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708402" y="3296666"/>
            <a:ext cx="2483599" cy="785865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4. </a:t>
            </a:r>
            <a:r>
              <a:rPr lang="en-US" dirty="0"/>
              <a:t>Analyze residuals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2536174" y="3447153"/>
            <a:ext cx="525921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825182" y="3468112"/>
            <a:ext cx="525921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9082796" y="3458507"/>
            <a:ext cx="525921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06180" y="4270606"/>
            <a:ext cx="2428251" cy="88316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5. Accept </a:t>
            </a:r>
            <a:r>
              <a:rPr lang="en-US" dirty="0"/>
              <a:t>the model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425451" y="4409450"/>
            <a:ext cx="2171834" cy="68271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residuals appear </a:t>
            </a:r>
            <a:r>
              <a:rPr lang="en-US" dirty="0" smtClean="0"/>
              <a:t>random then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5269721" y="4428020"/>
            <a:ext cx="1010406" cy="54607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else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6351650" y="4313646"/>
            <a:ext cx="2221037" cy="87432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6. Revisit </a:t>
            </a:r>
            <a:r>
              <a:rPr lang="en-US" dirty="0"/>
              <a:t>model adjustments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8626482" y="4511485"/>
            <a:ext cx="978749" cy="4846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End if 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9654616" y="4284160"/>
            <a:ext cx="2537385" cy="1042273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Return model parameters and residuals analysis results.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3818959" y="5312889"/>
            <a:ext cx="2428251" cy="922834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8. </a:t>
            </a:r>
            <a:r>
              <a:rPr lang="en-US" dirty="0" smtClean="0"/>
              <a:t>Read </a:t>
            </a:r>
            <a:r>
              <a:rPr lang="en-US" dirty="0"/>
              <a:t>future input data for prediction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7057942" y="5316574"/>
            <a:ext cx="2390858" cy="952348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9.Predict </a:t>
            </a:r>
            <a:r>
              <a:rPr lang="en-US" dirty="0"/>
              <a:t>future values using the fitted model</a:t>
            </a:r>
            <a:endParaRPr lang="en-US" dirty="0"/>
          </a:p>
        </p:txBody>
      </p:sp>
      <p:sp>
        <p:nvSpPr>
          <p:cNvPr id="56" name="Right Arrow 55"/>
          <p:cNvSpPr/>
          <p:nvPr/>
        </p:nvSpPr>
        <p:spPr>
          <a:xfrm>
            <a:off x="6427304" y="5579660"/>
            <a:ext cx="572916" cy="484632"/>
          </a:xfrm>
          <a:prstGeom prst="rightArrow">
            <a:avLst>
              <a:gd name="adj1" fmla="val 55469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3161720" y="5543080"/>
            <a:ext cx="599517" cy="5212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47">
            <a:extLst>
              <a:ext uri="{FF2B5EF4-FFF2-40B4-BE49-F238E27FC236}">
                <a16:creationId xmlns:a16="http://schemas.microsoft.com/office/drawing/2014/main" id="{EC450E53-1AF8-431B-A91E-590D9F69ED62}"/>
              </a:ext>
            </a:extLst>
          </p:cNvPr>
          <p:cNvSpPr/>
          <p:nvPr/>
        </p:nvSpPr>
        <p:spPr>
          <a:xfrm rot="5400000">
            <a:off x="5668557" y="2560130"/>
            <a:ext cx="511770" cy="48997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 sz="2400"/>
          </a:p>
        </p:txBody>
      </p:sp>
    </p:spTree>
    <p:extLst>
      <p:ext uri="{BB962C8B-B14F-4D97-AF65-F5344CB8AC3E}">
        <p14:creationId xmlns:p14="http://schemas.microsoft.com/office/powerpoint/2010/main" val="8811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480</Words>
  <Application>Microsoft Office PowerPoint</Application>
  <PresentationFormat>Widescreen</PresentationFormat>
  <Paragraphs>105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Arial</vt:lpstr>
      <vt:lpstr>Arial Rounded MT Bold</vt:lpstr>
      <vt:lpstr>Bahnschrift</vt:lpstr>
      <vt:lpstr>Calibri</vt:lpstr>
      <vt:lpstr>Calibri Light</vt:lpstr>
      <vt:lpstr>Consolas</vt:lpstr>
      <vt:lpstr>Courier New</vt:lpstr>
      <vt:lpstr>Georgia</vt:lpstr>
      <vt:lpstr>IBM Plex Mono</vt:lpstr>
      <vt:lpstr>Josefin Sans</vt:lpstr>
      <vt:lpstr>Modern No. 20</vt:lpstr>
      <vt:lpstr>Monotype Corsiva</vt:lpstr>
      <vt:lpstr>Open Sans</vt:lpstr>
      <vt:lpstr>Roboto Slab</vt:lpstr>
      <vt:lpstr>Staatliches</vt:lpstr>
      <vt:lpstr>Times New Roman</vt:lpstr>
      <vt:lpstr>Unica One</vt:lpstr>
      <vt:lpstr>Office Theme</vt:lpstr>
      <vt:lpstr>PowerPoint Presentation</vt:lpstr>
      <vt:lpstr>PowerPoint Presentation</vt:lpstr>
      <vt:lpstr>01. Introduction</vt:lpstr>
      <vt:lpstr>PowerPoint Presentation</vt:lpstr>
      <vt:lpstr>                     02.  Approche  globale  du  projet </vt:lpstr>
      <vt:lpstr>PowerPoint Presentation</vt:lpstr>
      <vt:lpstr>PowerPoint Presentation</vt:lpstr>
      <vt:lpstr>PowerPoint Presentation</vt:lpstr>
      <vt:lpstr>PowerPoint Presentation</vt:lpstr>
      <vt:lpstr>03. Démonstration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04.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safae Hassouni</dc:creator>
  <cp:lastModifiedBy>safae Hassouni</cp:lastModifiedBy>
  <cp:revision>92</cp:revision>
  <dcterms:created xsi:type="dcterms:W3CDTF">2024-04-22T13:45:13Z</dcterms:created>
  <dcterms:modified xsi:type="dcterms:W3CDTF">2024-08-16T15:16:52Z</dcterms:modified>
</cp:coreProperties>
</file>