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7593C-202D-40E0-A8F9-63A18D4C2CA2}" v="7" dt="2024-02-19T14:55:12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a Fyrose" userId="c9eb69b1edcafbf4" providerId="LiveId" clId="{1597593C-202D-40E0-A8F9-63A18D4C2CA2}"/>
    <pc:docChg chg="addSld modSld">
      <pc:chgData name="Safa Fyrose" userId="c9eb69b1edcafbf4" providerId="LiveId" clId="{1597593C-202D-40E0-A8F9-63A18D4C2CA2}" dt="2024-02-19T14:56:05.282" v="73" actId="255"/>
      <pc:docMkLst>
        <pc:docMk/>
      </pc:docMkLst>
      <pc:sldChg chg="addSp modSp new mod">
        <pc:chgData name="Safa Fyrose" userId="c9eb69b1edcafbf4" providerId="LiveId" clId="{1597593C-202D-40E0-A8F9-63A18D4C2CA2}" dt="2024-02-19T14:56:05.282" v="73" actId="255"/>
        <pc:sldMkLst>
          <pc:docMk/>
          <pc:sldMk cId="3058338213" sldId="256"/>
        </pc:sldMkLst>
        <pc:spChg chg="add mod">
          <ac:chgData name="Safa Fyrose" userId="c9eb69b1edcafbf4" providerId="LiveId" clId="{1597593C-202D-40E0-A8F9-63A18D4C2CA2}" dt="2024-02-19T14:56:05.282" v="73" actId="255"/>
          <ac:spMkLst>
            <pc:docMk/>
            <pc:sldMk cId="3058338213" sldId="256"/>
            <ac:spMk id="2" creationId="{C0827241-8301-7F32-228A-F055DF5CEF6B}"/>
          </ac:spMkLst>
        </pc:spChg>
        <pc:picChg chg="add mod">
          <ac:chgData name="Safa Fyrose" userId="c9eb69b1edcafbf4" providerId="LiveId" clId="{1597593C-202D-40E0-A8F9-63A18D4C2CA2}" dt="2024-02-19T14:55:12.682" v="10"/>
          <ac:picMkLst>
            <pc:docMk/>
            <pc:sldMk cId="3058338213" sldId="256"/>
            <ac:picMk id="1026" creationId="{DEB33A59-593B-8062-BF01-8610092573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FB5B-8C22-7FD0-3405-63BA8C66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D0ED3-BAEF-BFE5-2375-2ACAE7D4A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8D74-2F80-AFD2-35D0-96A2F3EA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645E-FF21-DBBC-90BB-4D898062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D817F-38F6-71DC-C8ED-A892CE23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46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136D-779A-81DA-AB9A-FEA1F333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804E-F76F-0174-B4BE-09E9DF4EA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C179-8A62-D781-8741-7B6BD7B2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A414-EC2C-D043-E30E-2C263666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4055A-4CEF-4EEF-5C55-7A321996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4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7AF8F-FF7D-2F39-3C03-085E34C1E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0823-3E81-063D-BC42-98B06AB5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5FA1-0354-4C88-BA2A-AC19375F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732D-CA8C-561B-737B-85F860C1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1E646-8CBA-EE63-EE10-CF588DCA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9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DDC0-7B06-CD73-920C-5285C516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6ACF-D6AA-8961-8E3F-62FE07AA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E2416-866B-E2E5-32F4-A8D7EE53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0FC6-E851-4618-B977-2A9FCA56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1687-19DB-0E22-1065-E9430EF6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2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3C4F-9152-BAF6-2113-C4EFB4D5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EC93-401D-81CF-9896-BFABD140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AD30-9E4B-8401-EA78-77ED4976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A7B8-4E0F-6569-3028-A44AC2E1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757F-3339-938A-C36E-4D0C0243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7F51-C6CC-B666-61B6-B9D9B189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60FC-1681-7332-DBE7-EEE4A0E0F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BA53E-16C7-289C-6A66-7174C482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AAD68-248A-D876-DF18-6B228FEC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4754-055B-9236-7B7D-D5BD90D8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40F6E-C33E-FE95-079A-A9ED7993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7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5EB7-1651-5929-C620-F7F479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E2A3B-102C-7D1F-A583-DCD07438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6428E-8814-FE5A-E170-B5FB01CCB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62713-1EBF-10A8-479B-12D07CF71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C98D2-2001-117C-5338-134776F94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D5980-D06B-4F13-7A30-2EFDC66F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0CE54-F62F-76B1-9A80-6103D519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B05A1-0514-DFEC-D999-8983AF5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3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9B5-CC27-A27A-5702-1B3D6A07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95C4B-C879-1599-CF28-48482A23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61292-49D1-8C2C-3F82-D555DCF9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0A2D-9ABC-84BA-9BA9-A1733789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4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31379-8B73-CBBD-7008-971A75A4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9EE5E-1E6B-7CD1-8DA4-7275E6D2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07562-73DB-D826-ABA0-58D0E58C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80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BA0E-8AE2-010B-1180-E0E78172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0D8E-8182-0F12-4C11-EE291A4A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90A36-48E8-D6AB-A5D6-0A0AB82CC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5684-8AED-BF3F-7A0B-BC9FE86C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0F88-0411-C9E7-0159-B1E47A23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0F956-7890-5824-60D6-20AE3228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46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D3A9-ABFB-E667-C8F6-85E3FA58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53D09-C903-AA2D-C9E7-E6EB09738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4944-1C01-CA3C-A596-776DF5BF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B4273-188C-341C-BE1A-15090754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D014B-8567-1F52-22FE-854E9FA4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0B8C-AE47-1CAE-8607-2E657FD8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8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CDC65-BB20-0F98-8ABB-06BC8489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DEE5F-CBA6-871C-7ABA-A06C24AA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6E10-9B45-285D-7F4F-C287636B9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051B5-D5D9-413E-AFAC-D2329A35A28A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06B1D-1309-4801-C479-8ABACFF71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0479-F258-7BB6-AEDB-CEC8293E6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67EE-9D87-46CE-AB11-E61290432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3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zza background Stock Vector by ©OMW 49203401">
            <a:extLst>
              <a:ext uri="{FF2B5EF4-FFF2-40B4-BE49-F238E27FC236}">
                <a16:creationId xmlns:a16="http://schemas.microsoft.com/office/drawing/2014/main" id="{DEB33A59-593B-8062-BF01-861009257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827241-8301-7F32-228A-F055DF5CEF6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Arial Rounded MT Bold" panose="020F0704030504030204" pitchFamily="34" charset="0"/>
              </a:rPr>
              <a:t>PIZZA SALE ANALYSIS</a:t>
            </a:r>
          </a:p>
        </p:txBody>
      </p:sp>
    </p:spTree>
    <p:extLst>
      <p:ext uri="{BB962C8B-B14F-4D97-AF65-F5344CB8AC3E}">
        <p14:creationId xmlns:p14="http://schemas.microsoft.com/office/powerpoint/2010/main" val="305833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Safa Fyrose</dc:creator>
  <cp:lastModifiedBy>Safa Fyrose</cp:lastModifiedBy>
  <cp:revision>1</cp:revision>
  <dcterms:created xsi:type="dcterms:W3CDTF">2024-02-19T14:53:01Z</dcterms:created>
  <dcterms:modified xsi:type="dcterms:W3CDTF">2024-02-19T14:56:13Z</dcterms:modified>
</cp:coreProperties>
</file>