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WizWord — Product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AI‑assisted word game with shareable moments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Fast play on web/mobile</a:t>
            </a:r>
          </a:p>
          <a:p>
            <a:pPr/>
            <a:r>
              <a:t>SEI rewards speed + accuracy</a:t>
            </a:r>
          </a:p>
          <a:p>
            <a:pPr/>
            <a:r>
              <a:t>Share cards with QR</a:t>
            </a:r>
          </a:p>
          <a:p>
            <a:pPr/>
            <a:r>
              <a:t>Offline fallback (no API key required)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(1‑minute)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python -m venv venv</a:t>
            </a:r>
          </a:p>
          <a:p>
            <a:pPr/>
            <a:r>
              <a:t>pip install -r requirements.txt</a:t>
            </a:r>
          </a:p>
          <a:p>
            <a:pPr/>
            <a:r>
              <a:t>streamlit run streamlit_app.py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Word games often feel shallow or slow</a:t>
            </a:r>
          </a:p>
          <a:p>
            <a:pPr/>
            <a:r>
              <a:t>Need quick, meaningful sessions with 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WizWord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AI‑assisted yes/no &amp; hints keep momentum</a:t>
            </a:r>
          </a:p>
          <a:p>
            <a:pPr/>
            <a:r>
              <a:t>5‑minute Beat sprint with dynamic scoring</a:t>
            </a:r>
          </a:p>
          <a:p>
            <a:pPr/>
            <a:r>
              <a:t>Beautiful share cards with QR</a:t>
            </a:r>
          </a:p>
          <a:p>
            <a:pPr/>
            <a:r>
              <a:t>Optional Personal mode (privacy aware)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Play (Brief)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Choose mode: Fun, Wiz, or Beat (4‑minute sprint)</a:t>
            </a:r>
          </a:p>
          <a:p>
            <a:pPr/>
            <a:r>
              <a:t>Pick a category or 'Any'</a:t>
            </a:r>
          </a:p>
          <a:p>
            <a:pPr/>
            <a:r>
              <a:t>Actions: yes/no (−1), hints (−10 up to 3), guess anytime</a:t>
            </a:r>
          </a:p>
          <a:p>
            <a:pPr/>
            <a:r>
              <a:t>Scoring: correct +20×length; wrong −10; skip −10</a:t>
            </a:r>
          </a:p>
          <a:p>
            <a:pPr/>
            <a:r>
              <a:t>SEI efficiency powers leaderboards; Personal gives profile‑aware hints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Account 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Image not found: assets/ui/account_options.png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Image not found: assets/ui/how_to_play.png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 Trend</a:t>
            </a:r>
          </a:p>
        </p:txBody>
      </p:sp>
      <p:pic>
        <p:nvPicPr>
          <p:cNvPr id="3" name="Picture 2" descr="score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 Distribution</a:t>
            </a:r>
          </a:p>
        </p:txBody>
      </p:sp>
      <p:pic>
        <p:nvPicPr>
          <p:cNvPr id="3" name="Picture 2" descr="scor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 Card Template</a:t>
            </a:r>
          </a:p>
        </p:txBody>
      </p:sp>
      <p:pic>
        <p:nvPicPr>
          <p:cNvPr id="3" name="Picture 2" descr="share_card_tem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