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1244" y="818464"/>
            <a:ext cx="4959350" cy="673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0836" y="7620"/>
            <a:ext cx="4742815" cy="6851650"/>
          </a:xfrm>
          <a:custGeom>
            <a:avLst/>
            <a:gdLst/>
            <a:ahLst/>
            <a:cxnLst/>
            <a:rect l="l" t="t" r="r" b="b"/>
            <a:pathLst>
              <a:path w="4742815" h="6851650">
                <a:moveTo>
                  <a:pt x="1929384" y="0"/>
                </a:moveTo>
                <a:lnTo>
                  <a:pt x="3145282" y="6851519"/>
                </a:lnTo>
              </a:path>
              <a:path w="4742815" h="6851650">
                <a:moveTo>
                  <a:pt x="4742561" y="3688079"/>
                </a:moveTo>
                <a:lnTo>
                  <a:pt x="0" y="6851434"/>
                </a:lnTo>
              </a:path>
            </a:pathLst>
          </a:custGeom>
          <a:ln w="9144">
            <a:solidFill>
              <a:srgbClr val="5FC9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183624" y="0"/>
            <a:ext cx="3008630" cy="6858000"/>
          </a:xfrm>
          <a:custGeom>
            <a:avLst/>
            <a:gdLst/>
            <a:ahLst/>
            <a:cxnLst/>
            <a:rect l="l" t="t" r="r" b="b"/>
            <a:pathLst>
              <a:path w="3008629" h="6858000">
                <a:moveTo>
                  <a:pt x="3008376" y="0"/>
                </a:moveTo>
                <a:lnTo>
                  <a:pt x="2043302" y="0"/>
                </a:lnTo>
                <a:lnTo>
                  <a:pt x="0" y="6857995"/>
                </a:lnTo>
                <a:lnTo>
                  <a:pt x="3008376" y="6857995"/>
                </a:lnTo>
                <a:lnTo>
                  <a:pt x="3008376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604248" y="0"/>
            <a:ext cx="2587625" cy="6858000"/>
          </a:xfrm>
          <a:custGeom>
            <a:avLst/>
            <a:gdLst/>
            <a:ahLst/>
            <a:cxnLst/>
            <a:rect l="l" t="t" r="r" b="b"/>
            <a:pathLst>
              <a:path w="2587625" h="6858000">
                <a:moveTo>
                  <a:pt x="2587371" y="0"/>
                </a:moveTo>
                <a:lnTo>
                  <a:pt x="0" y="0"/>
                </a:lnTo>
                <a:lnTo>
                  <a:pt x="1208024" y="6857995"/>
                </a:lnTo>
                <a:lnTo>
                  <a:pt x="2587371" y="6857995"/>
                </a:lnTo>
                <a:lnTo>
                  <a:pt x="2587371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933688" y="3048000"/>
            <a:ext cx="3258820" cy="3810000"/>
          </a:xfrm>
          <a:custGeom>
            <a:avLst/>
            <a:gdLst/>
            <a:ahLst/>
            <a:cxnLst/>
            <a:rect l="l" t="t" r="r" b="b"/>
            <a:pathLst>
              <a:path w="3258820" h="3810000">
                <a:moveTo>
                  <a:pt x="3258311" y="0"/>
                </a:moveTo>
                <a:lnTo>
                  <a:pt x="0" y="3809999"/>
                </a:lnTo>
                <a:lnTo>
                  <a:pt x="3258311" y="3809999"/>
                </a:lnTo>
                <a:lnTo>
                  <a:pt x="3258311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339072" y="0"/>
            <a:ext cx="2853055" cy="6858000"/>
          </a:xfrm>
          <a:custGeom>
            <a:avLst/>
            <a:gdLst/>
            <a:ahLst/>
            <a:cxnLst/>
            <a:rect l="l" t="t" r="r" b="b"/>
            <a:pathLst>
              <a:path w="2853054" h="6858000">
                <a:moveTo>
                  <a:pt x="2852674" y="0"/>
                </a:moveTo>
                <a:lnTo>
                  <a:pt x="0" y="0"/>
                </a:lnTo>
                <a:lnTo>
                  <a:pt x="2468753" y="6857995"/>
                </a:lnTo>
                <a:lnTo>
                  <a:pt x="2852674" y="6857995"/>
                </a:lnTo>
                <a:lnTo>
                  <a:pt x="2852674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936223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522" y="0"/>
                </a:moveTo>
                <a:lnTo>
                  <a:pt x="0" y="0"/>
                </a:lnTo>
                <a:lnTo>
                  <a:pt x="1114298" y="6857995"/>
                </a:lnTo>
                <a:lnTo>
                  <a:pt x="1255522" y="6857995"/>
                </a:lnTo>
                <a:lnTo>
                  <a:pt x="1255522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372344" y="3590544"/>
            <a:ext cx="1819910" cy="3267710"/>
          </a:xfrm>
          <a:custGeom>
            <a:avLst/>
            <a:gdLst/>
            <a:ahLst/>
            <a:cxnLst/>
            <a:rect l="l" t="t" r="r" b="b"/>
            <a:pathLst>
              <a:path w="1819909" h="3267709">
                <a:moveTo>
                  <a:pt x="1819655" y="0"/>
                </a:moveTo>
                <a:lnTo>
                  <a:pt x="0" y="3267455"/>
                </a:lnTo>
                <a:lnTo>
                  <a:pt x="1819655" y="3267455"/>
                </a:lnTo>
                <a:lnTo>
                  <a:pt x="181965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4011167"/>
            <a:ext cx="448309" cy="2847340"/>
          </a:xfrm>
          <a:custGeom>
            <a:avLst/>
            <a:gdLst/>
            <a:ahLst/>
            <a:cxnLst/>
            <a:rect l="l" t="t" r="r" b="b"/>
            <a:pathLst>
              <a:path w="448309" h="2847340">
                <a:moveTo>
                  <a:pt x="0" y="0"/>
                </a:moveTo>
                <a:lnTo>
                  <a:pt x="0" y="2846831"/>
                </a:lnTo>
                <a:lnTo>
                  <a:pt x="448056" y="2846831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2899" y="354533"/>
            <a:ext cx="9048750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9546" y="1480560"/>
            <a:ext cx="11327765" cy="18370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281536" y="6473162"/>
            <a:ext cx="238759" cy="188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Relationship Id="rId4" Type="http://schemas.openxmlformats.org/officeDocument/2006/relationships/image" Target="../media/image12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5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874775" y="990600"/>
            <a:ext cx="1743710" cy="1335405"/>
            <a:chOff x="874775" y="990600"/>
            <a:chExt cx="1743710" cy="1335405"/>
          </a:xfrm>
        </p:grpSpPr>
        <p:sp>
          <p:nvSpPr>
            <p:cNvPr id="3" name="object 3" descr=""/>
            <p:cNvSpPr/>
            <p:nvPr/>
          </p:nvSpPr>
          <p:spPr>
            <a:xfrm>
              <a:off x="874775" y="1267968"/>
              <a:ext cx="1231900" cy="1057910"/>
            </a:xfrm>
            <a:custGeom>
              <a:avLst/>
              <a:gdLst/>
              <a:ahLst/>
              <a:cxnLst/>
              <a:rect l="l" t="t" r="r" b="b"/>
              <a:pathLst>
                <a:path w="1231900" h="1057910">
                  <a:moveTo>
                    <a:pt x="966469" y="0"/>
                  </a:moveTo>
                  <a:lnTo>
                    <a:pt x="264883" y="0"/>
                  </a:lnTo>
                  <a:lnTo>
                    <a:pt x="0" y="528828"/>
                  </a:lnTo>
                  <a:lnTo>
                    <a:pt x="264883" y="1057656"/>
                  </a:lnTo>
                  <a:lnTo>
                    <a:pt x="966469" y="1057656"/>
                  </a:lnTo>
                  <a:lnTo>
                    <a:pt x="1231392" y="528828"/>
                  </a:lnTo>
                  <a:lnTo>
                    <a:pt x="966469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972055" y="990600"/>
              <a:ext cx="646430" cy="561340"/>
            </a:xfrm>
            <a:custGeom>
              <a:avLst/>
              <a:gdLst/>
              <a:ahLst/>
              <a:cxnLst/>
              <a:rect l="l" t="t" r="r" b="b"/>
              <a:pathLst>
                <a:path w="646430" h="561340">
                  <a:moveTo>
                    <a:pt x="506094" y="0"/>
                  </a:moveTo>
                  <a:lnTo>
                    <a:pt x="140081" y="0"/>
                  </a:lnTo>
                  <a:lnTo>
                    <a:pt x="0" y="280415"/>
                  </a:lnTo>
                  <a:lnTo>
                    <a:pt x="140081" y="560832"/>
                  </a:lnTo>
                  <a:lnTo>
                    <a:pt x="506094" y="560832"/>
                  </a:lnTo>
                  <a:lnTo>
                    <a:pt x="646176" y="280415"/>
                  </a:lnTo>
                  <a:lnTo>
                    <a:pt x="506094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3752088" y="1191767"/>
            <a:ext cx="1667510" cy="1438910"/>
          </a:xfrm>
          <a:custGeom>
            <a:avLst/>
            <a:gdLst/>
            <a:ahLst/>
            <a:cxnLst/>
            <a:rect l="l" t="t" r="r" b="b"/>
            <a:pathLst>
              <a:path w="1667510" h="1438910">
                <a:moveTo>
                  <a:pt x="1307591" y="0"/>
                </a:moveTo>
                <a:lnTo>
                  <a:pt x="359663" y="0"/>
                </a:lnTo>
                <a:lnTo>
                  <a:pt x="0" y="719201"/>
                </a:lnTo>
                <a:lnTo>
                  <a:pt x="359663" y="1438656"/>
                </a:lnTo>
                <a:lnTo>
                  <a:pt x="1307591" y="1438656"/>
                </a:lnTo>
                <a:lnTo>
                  <a:pt x="1667256" y="719201"/>
                </a:lnTo>
                <a:lnTo>
                  <a:pt x="1307591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3800855" y="5230367"/>
            <a:ext cx="722630" cy="619125"/>
          </a:xfrm>
          <a:custGeom>
            <a:avLst/>
            <a:gdLst/>
            <a:ahLst/>
            <a:cxnLst/>
            <a:rect l="l" t="t" r="r" b="b"/>
            <a:pathLst>
              <a:path w="722629" h="619125">
                <a:moveTo>
                  <a:pt x="567944" y="0"/>
                </a:moveTo>
                <a:lnTo>
                  <a:pt x="154432" y="0"/>
                </a:lnTo>
                <a:lnTo>
                  <a:pt x="0" y="309371"/>
                </a:lnTo>
                <a:lnTo>
                  <a:pt x="154432" y="618743"/>
                </a:lnTo>
                <a:lnTo>
                  <a:pt x="567944" y="618743"/>
                </a:lnTo>
                <a:lnTo>
                  <a:pt x="722376" y="309371"/>
                </a:lnTo>
                <a:lnTo>
                  <a:pt x="567944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079" y="6467855"/>
            <a:ext cx="76186" cy="17881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725161" y="1981"/>
            <a:ext cx="2830195" cy="5124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>
                <a:solidFill>
                  <a:srgbClr val="0F0F0F"/>
                </a:solidFill>
                <a:latin typeface="Times New Roman"/>
                <a:cs typeface="Times New Roman"/>
              </a:rPr>
              <a:t>Digital</a:t>
            </a:r>
            <a:r>
              <a:rPr dirty="0" sz="3200" spc="-65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0F0F0F"/>
                </a:solidFill>
                <a:latin typeface="Times New Roman"/>
                <a:cs typeface="Times New Roman"/>
              </a:rPr>
              <a:t>Portfolio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1</a:t>
            </a:fld>
          </a:p>
        </p:txBody>
      </p:sp>
      <p:sp>
        <p:nvSpPr>
          <p:cNvPr id="9" name="object 9" descr=""/>
          <p:cNvSpPr txBox="1"/>
          <p:nvPr/>
        </p:nvSpPr>
        <p:spPr>
          <a:xfrm>
            <a:off x="2583052" y="772862"/>
            <a:ext cx="5350510" cy="3297554"/>
          </a:xfrm>
          <a:prstGeom prst="rect">
            <a:avLst/>
          </a:prstGeom>
        </p:spPr>
        <p:txBody>
          <a:bodyPr wrap="square" lIns="0" tIns="11366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dirty="0" sz="2400">
                <a:latin typeface="Calibri"/>
                <a:cs typeface="Calibri"/>
              </a:rPr>
              <a:t>STUDENT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NAME: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K.Sabrin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nisha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dirty="0" sz="2400">
                <a:latin typeface="Calibri"/>
                <a:cs typeface="Calibri"/>
              </a:rPr>
              <a:t>REGISTER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NO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NMID: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222401261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2400" spc="-10">
                <a:latin typeface="Times New Roman"/>
                <a:cs typeface="Times New Roman"/>
              </a:rPr>
              <a:t>asunm11024ai151</a:t>
            </a:r>
            <a:endParaRPr sz="2400">
              <a:latin typeface="Times New Roman"/>
              <a:cs typeface="Times New Roman"/>
            </a:endParaRPr>
          </a:p>
          <a:p>
            <a:pPr marL="12700" marR="135255">
              <a:lnSpc>
                <a:spcPct val="127699"/>
              </a:lnSpc>
            </a:pPr>
            <a:r>
              <a:rPr dirty="0" sz="2400" spc="-30">
                <a:latin typeface="Calibri"/>
                <a:cs typeface="Calibri"/>
              </a:rPr>
              <a:t>DEPARTMENT: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Bsc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Computer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science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with </a:t>
            </a:r>
            <a:r>
              <a:rPr dirty="0" sz="2400">
                <a:latin typeface="Times New Roman"/>
                <a:cs typeface="Times New Roman"/>
              </a:rPr>
              <a:t>Artificial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intelligence</a:t>
            </a:r>
            <a:endParaRPr sz="24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805"/>
              </a:spcBef>
            </a:pPr>
            <a:r>
              <a:rPr dirty="0" sz="2400">
                <a:latin typeface="Calibri"/>
                <a:cs typeface="Calibri"/>
              </a:rPr>
              <a:t>COLLEGE: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COLLEGE/</a:t>
            </a:r>
            <a:r>
              <a:rPr dirty="0" sz="2400" spc="-10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UNIVERSITY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DR</a:t>
            </a:r>
            <a:r>
              <a:rPr dirty="0" sz="2400" spc="-10">
                <a:latin typeface="Times New Roman"/>
                <a:cs typeface="Times New Roman"/>
              </a:rPr>
              <a:t>BCCC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2400">
                <a:latin typeface="Times New Roman"/>
                <a:cs typeface="Times New Roman"/>
              </a:rPr>
              <a:t>hindu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college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Madras</a:t>
            </a:r>
            <a:r>
              <a:rPr dirty="0" sz="2400" spc="-10">
                <a:latin typeface="Times New Roman"/>
                <a:cs typeface="Times New Roman"/>
              </a:rPr>
              <a:t> University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52551" y="6491653"/>
            <a:ext cx="1759585" cy="163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5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dirty="0" sz="1100" spc="-7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9354311" y="536143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696456" y="1694688"/>
            <a:ext cx="314325" cy="326390"/>
          </a:xfrm>
          <a:custGeom>
            <a:avLst/>
            <a:gdLst/>
            <a:ahLst/>
            <a:cxnLst/>
            <a:rect l="l" t="t" r="r" b="b"/>
            <a:pathLst>
              <a:path w="314325" h="326389">
                <a:moveTo>
                  <a:pt x="313944" y="0"/>
                </a:moveTo>
                <a:lnTo>
                  <a:pt x="0" y="0"/>
                </a:lnTo>
                <a:lnTo>
                  <a:pt x="0" y="326136"/>
                </a:lnTo>
                <a:lnTo>
                  <a:pt x="313944" y="326136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9354311" y="5894832"/>
            <a:ext cx="180340" cy="182880"/>
          </a:xfrm>
          <a:custGeom>
            <a:avLst/>
            <a:gdLst/>
            <a:ahLst/>
            <a:cxnLst/>
            <a:rect l="l" t="t" r="r" b="b"/>
            <a:pathLst>
              <a:path w="180340" h="182879">
                <a:moveTo>
                  <a:pt x="179831" y="0"/>
                </a:moveTo>
                <a:lnTo>
                  <a:pt x="0" y="0"/>
                </a:lnTo>
                <a:lnTo>
                  <a:pt x="0" y="182880"/>
                </a:lnTo>
                <a:lnTo>
                  <a:pt x="179831" y="182880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56" y="3380230"/>
            <a:ext cx="2465832" cy="341985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546" y="643839"/>
            <a:ext cx="7160895" cy="6737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50"/>
              <a:t>RESULTS</a:t>
            </a:r>
            <a:r>
              <a:rPr dirty="0" sz="4250" spc="-15"/>
              <a:t> </a:t>
            </a:r>
            <a:r>
              <a:rPr dirty="0" sz="4250"/>
              <a:t>AND</a:t>
            </a:r>
            <a:r>
              <a:rPr dirty="0" sz="4250" spc="30"/>
              <a:t> </a:t>
            </a:r>
            <a:r>
              <a:rPr dirty="0" sz="4250" spc="-10"/>
              <a:t>SCREENSHOTS</a:t>
            </a:r>
            <a:endParaRPr sz="4250"/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52560" y="2018009"/>
            <a:ext cx="2828390" cy="3413030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30501" y="1979072"/>
            <a:ext cx="2092234" cy="3413030"/>
          </a:xfrm>
          <a:prstGeom prst="rect">
            <a:avLst/>
          </a:prstGeom>
        </p:spPr>
      </p:pic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25"/>
              <a:t>11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4311" y="536143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6696456" y="1694688"/>
            <a:ext cx="314325" cy="326390"/>
          </a:xfrm>
          <a:custGeom>
            <a:avLst/>
            <a:gdLst/>
            <a:ahLst/>
            <a:cxnLst/>
            <a:rect l="l" t="t" r="r" b="b"/>
            <a:pathLst>
              <a:path w="314325" h="326389">
                <a:moveTo>
                  <a:pt x="313944" y="0"/>
                </a:moveTo>
                <a:lnTo>
                  <a:pt x="0" y="0"/>
                </a:lnTo>
                <a:lnTo>
                  <a:pt x="0" y="326136"/>
                </a:lnTo>
                <a:lnTo>
                  <a:pt x="313944" y="326136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354311" y="5894832"/>
            <a:ext cx="180340" cy="182880"/>
          </a:xfrm>
          <a:custGeom>
            <a:avLst/>
            <a:gdLst/>
            <a:ahLst/>
            <a:cxnLst/>
            <a:rect l="l" t="t" r="r" b="b"/>
            <a:pathLst>
              <a:path w="180340" h="182879">
                <a:moveTo>
                  <a:pt x="179831" y="0"/>
                </a:moveTo>
                <a:lnTo>
                  <a:pt x="0" y="0"/>
                </a:lnTo>
                <a:lnTo>
                  <a:pt x="0" y="182880"/>
                </a:lnTo>
                <a:lnTo>
                  <a:pt x="179831" y="182880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6467855"/>
            <a:ext cx="76200" cy="17678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4765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CONCLUSION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25"/>
              <a:t>11</a:t>
            </a:fld>
          </a:p>
        </p:txBody>
      </p:sp>
      <p:sp>
        <p:nvSpPr>
          <p:cNvPr id="7" name="object 7" descr=""/>
          <p:cNvSpPr txBox="1"/>
          <p:nvPr/>
        </p:nvSpPr>
        <p:spPr>
          <a:xfrm>
            <a:off x="755091" y="1129331"/>
            <a:ext cx="11398885" cy="5339715"/>
          </a:xfrm>
          <a:prstGeom prst="rect">
            <a:avLst/>
          </a:prstGeom>
        </p:spPr>
        <p:txBody>
          <a:bodyPr wrap="square" lIns="0" tIns="1739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dirty="0" sz="3300" b="1">
                <a:latin typeface="Times New Roman"/>
                <a:cs typeface="Times New Roman"/>
              </a:rPr>
              <a:t>The</a:t>
            </a:r>
            <a:r>
              <a:rPr dirty="0" sz="3300" spc="-55" b="1">
                <a:latin typeface="Times New Roman"/>
                <a:cs typeface="Times New Roman"/>
              </a:rPr>
              <a:t> </a:t>
            </a:r>
            <a:r>
              <a:rPr dirty="0" sz="3300" b="1">
                <a:latin typeface="Times New Roman"/>
                <a:cs typeface="Times New Roman"/>
              </a:rPr>
              <a:t>Student</a:t>
            </a:r>
            <a:r>
              <a:rPr dirty="0" sz="3300" spc="-55" b="1">
                <a:latin typeface="Times New Roman"/>
                <a:cs typeface="Times New Roman"/>
              </a:rPr>
              <a:t> </a:t>
            </a:r>
            <a:r>
              <a:rPr dirty="0" sz="3300" b="1">
                <a:latin typeface="Times New Roman"/>
                <a:cs typeface="Times New Roman"/>
              </a:rPr>
              <a:t>Portfolio</a:t>
            </a:r>
            <a:r>
              <a:rPr dirty="0" sz="3300" spc="-55" b="1">
                <a:latin typeface="Times New Roman"/>
                <a:cs typeface="Times New Roman"/>
              </a:rPr>
              <a:t> </a:t>
            </a:r>
            <a:r>
              <a:rPr dirty="0" sz="3300" spc="-10" b="1">
                <a:latin typeface="Times New Roman"/>
                <a:cs typeface="Times New Roman"/>
              </a:rPr>
              <a:t>Website</a:t>
            </a: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dirty="0" sz="3300" b="1">
                <a:latin typeface="Times New Roman"/>
                <a:cs typeface="Times New Roman"/>
              </a:rPr>
              <a:t>successfully</a:t>
            </a:r>
            <a:r>
              <a:rPr dirty="0" sz="3300" spc="-80" b="1">
                <a:latin typeface="Times New Roman"/>
                <a:cs typeface="Times New Roman"/>
              </a:rPr>
              <a:t> </a:t>
            </a:r>
            <a:r>
              <a:rPr dirty="0" sz="3300" b="1">
                <a:latin typeface="Times New Roman"/>
                <a:cs typeface="Times New Roman"/>
              </a:rPr>
              <a:t>demonstrates</a:t>
            </a:r>
            <a:r>
              <a:rPr dirty="0" sz="3300" spc="-65" b="1">
                <a:latin typeface="Times New Roman"/>
                <a:cs typeface="Times New Roman"/>
              </a:rPr>
              <a:t> </a:t>
            </a:r>
            <a:r>
              <a:rPr dirty="0" sz="3300" b="1">
                <a:latin typeface="Times New Roman"/>
                <a:cs typeface="Times New Roman"/>
              </a:rPr>
              <a:t>the</a:t>
            </a:r>
            <a:r>
              <a:rPr dirty="0" sz="3300" spc="-65" b="1">
                <a:latin typeface="Times New Roman"/>
                <a:cs typeface="Times New Roman"/>
              </a:rPr>
              <a:t> </a:t>
            </a:r>
            <a:r>
              <a:rPr dirty="0" sz="3300" b="1">
                <a:latin typeface="Times New Roman"/>
                <a:cs typeface="Times New Roman"/>
              </a:rPr>
              <a:t>use</a:t>
            </a:r>
            <a:r>
              <a:rPr dirty="0" sz="3300" spc="-65" b="1">
                <a:latin typeface="Times New Roman"/>
                <a:cs typeface="Times New Roman"/>
              </a:rPr>
              <a:t> </a:t>
            </a:r>
            <a:r>
              <a:rPr dirty="0" sz="3300" b="1">
                <a:latin typeface="Times New Roman"/>
                <a:cs typeface="Times New Roman"/>
              </a:rPr>
              <a:t>of</a:t>
            </a:r>
            <a:r>
              <a:rPr dirty="0" sz="3300" spc="-65" b="1">
                <a:latin typeface="Times New Roman"/>
                <a:cs typeface="Times New Roman"/>
              </a:rPr>
              <a:t> </a:t>
            </a:r>
            <a:r>
              <a:rPr dirty="0" sz="3300" spc="-10" b="1">
                <a:latin typeface="Times New Roman"/>
                <a:cs typeface="Times New Roman"/>
              </a:rPr>
              <a:t>HTML,</a:t>
            </a:r>
            <a:endParaRPr sz="3300">
              <a:latin typeface="Times New Roman"/>
              <a:cs typeface="Times New Roman"/>
            </a:endParaRPr>
          </a:p>
          <a:p>
            <a:pPr marL="12700" marR="1587500">
              <a:lnSpc>
                <a:spcPct val="132100"/>
              </a:lnSpc>
            </a:pPr>
            <a:r>
              <a:rPr dirty="0" sz="3300" b="1">
                <a:latin typeface="Times New Roman"/>
                <a:cs typeface="Times New Roman"/>
              </a:rPr>
              <a:t>CSS,</a:t>
            </a:r>
            <a:r>
              <a:rPr dirty="0" sz="3300" spc="-45" b="1">
                <a:latin typeface="Times New Roman"/>
                <a:cs typeface="Times New Roman"/>
              </a:rPr>
              <a:t> </a:t>
            </a:r>
            <a:r>
              <a:rPr dirty="0" sz="3300" b="1">
                <a:latin typeface="Times New Roman"/>
                <a:cs typeface="Times New Roman"/>
              </a:rPr>
              <a:t>and</a:t>
            </a:r>
            <a:r>
              <a:rPr dirty="0" sz="3300" spc="-50" b="1">
                <a:latin typeface="Times New Roman"/>
                <a:cs typeface="Times New Roman"/>
              </a:rPr>
              <a:t> </a:t>
            </a:r>
            <a:r>
              <a:rPr dirty="0" sz="3300" b="1">
                <a:latin typeface="Times New Roman"/>
                <a:cs typeface="Times New Roman"/>
              </a:rPr>
              <a:t>JavaScript</a:t>
            </a:r>
            <a:r>
              <a:rPr dirty="0" sz="3300" spc="-45" b="1">
                <a:latin typeface="Times New Roman"/>
                <a:cs typeface="Times New Roman"/>
              </a:rPr>
              <a:t> </a:t>
            </a:r>
            <a:r>
              <a:rPr dirty="0" sz="3300" b="1">
                <a:latin typeface="Times New Roman"/>
                <a:cs typeface="Times New Roman"/>
              </a:rPr>
              <a:t>to</a:t>
            </a:r>
            <a:r>
              <a:rPr dirty="0" sz="3300" spc="-45" b="1">
                <a:latin typeface="Times New Roman"/>
                <a:cs typeface="Times New Roman"/>
              </a:rPr>
              <a:t> </a:t>
            </a:r>
            <a:r>
              <a:rPr dirty="0" sz="3300" b="1">
                <a:latin typeface="Times New Roman"/>
                <a:cs typeface="Times New Roman"/>
              </a:rPr>
              <a:t>create</a:t>
            </a:r>
            <a:r>
              <a:rPr dirty="0" sz="3300" spc="-45" b="1">
                <a:latin typeface="Times New Roman"/>
                <a:cs typeface="Times New Roman"/>
              </a:rPr>
              <a:t> </a:t>
            </a:r>
            <a:r>
              <a:rPr dirty="0" sz="3300" b="1">
                <a:latin typeface="Times New Roman"/>
                <a:cs typeface="Times New Roman"/>
              </a:rPr>
              <a:t>a</a:t>
            </a:r>
            <a:r>
              <a:rPr dirty="0" sz="3300" spc="-45" b="1">
                <a:latin typeface="Times New Roman"/>
                <a:cs typeface="Times New Roman"/>
              </a:rPr>
              <a:t> </a:t>
            </a:r>
            <a:r>
              <a:rPr dirty="0" sz="3300" b="1">
                <a:latin typeface="Times New Roman"/>
                <a:cs typeface="Times New Roman"/>
              </a:rPr>
              <a:t>structured,</a:t>
            </a:r>
            <a:r>
              <a:rPr dirty="0" sz="3300" spc="-45" b="1">
                <a:latin typeface="Times New Roman"/>
                <a:cs typeface="Times New Roman"/>
              </a:rPr>
              <a:t> </a:t>
            </a:r>
            <a:r>
              <a:rPr dirty="0" sz="3300" b="1">
                <a:latin typeface="Times New Roman"/>
                <a:cs typeface="Times New Roman"/>
              </a:rPr>
              <a:t>styled,</a:t>
            </a:r>
            <a:r>
              <a:rPr dirty="0" sz="3300" spc="-45" b="1">
                <a:latin typeface="Times New Roman"/>
                <a:cs typeface="Times New Roman"/>
              </a:rPr>
              <a:t> </a:t>
            </a:r>
            <a:r>
              <a:rPr dirty="0" sz="3300" spc="-25" b="1">
                <a:latin typeface="Times New Roman"/>
                <a:cs typeface="Times New Roman"/>
              </a:rPr>
              <a:t>and </a:t>
            </a:r>
            <a:r>
              <a:rPr dirty="0" sz="3300" b="1">
                <a:latin typeface="Times New Roman"/>
                <a:cs typeface="Times New Roman"/>
              </a:rPr>
              <a:t>interactive</a:t>
            </a:r>
            <a:r>
              <a:rPr dirty="0" sz="3300" spc="-55" b="1">
                <a:latin typeface="Times New Roman"/>
                <a:cs typeface="Times New Roman"/>
              </a:rPr>
              <a:t> </a:t>
            </a:r>
            <a:r>
              <a:rPr dirty="0" sz="3300" b="1">
                <a:latin typeface="Times New Roman"/>
                <a:cs typeface="Times New Roman"/>
              </a:rPr>
              <a:t>web</a:t>
            </a:r>
            <a:r>
              <a:rPr dirty="0" sz="3300" spc="-55" b="1">
                <a:latin typeface="Times New Roman"/>
                <a:cs typeface="Times New Roman"/>
              </a:rPr>
              <a:t> </a:t>
            </a:r>
            <a:r>
              <a:rPr dirty="0" sz="3300" b="1">
                <a:latin typeface="Times New Roman"/>
                <a:cs typeface="Times New Roman"/>
              </a:rPr>
              <a:t>application.</a:t>
            </a:r>
            <a:r>
              <a:rPr dirty="0" sz="3300" spc="-50" b="1">
                <a:latin typeface="Times New Roman"/>
                <a:cs typeface="Times New Roman"/>
              </a:rPr>
              <a:t> </a:t>
            </a:r>
            <a:r>
              <a:rPr dirty="0" sz="3300" b="1">
                <a:latin typeface="Times New Roman"/>
                <a:cs typeface="Times New Roman"/>
              </a:rPr>
              <a:t>It</a:t>
            </a:r>
            <a:r>
              <a:rPr dirty="0" sz="3300" spc="-50" b="1">
                <a:latin typeface="Times New Roman"/>
                <a:cs typeface="Times New Roman"/>
              </a:rPr>
              <a:t> </a:t>
            </a:r>
            <a:r>
              <a:rPr dirty="0" sz="3300" spc="-10" b="1">
                <a:latin typeface="Times New Roman"/>
                <a:cs typeface="Times New Roman"/>
              </a:rPr>
              <a:t>allows</a:t>
            </a:r>
            <a:endParaRPr sz="3300">
              <a:latin typeface="Times New Roman"/>
              <a:cs typeface="Times New Roman"/>
            </a:endParaRPr>
          </a:p>
          <a:p>
            <a:pPr marL="12700" marR="4020820">
              <a:lnSpc>
                <a:spcPct val="132100"/>
              </a:lnSpc>
            </a:pPr>
            <a:r>
              <a:rPr dirty="0" sz="3300" b="1">
                <a:latin typeface="Times New Roman"/>
                <a:cs typeface="Times New Roman"/>
              </a:rPr>
              <a:t>students</a:t>
            </a:r>
            <a:r>
              <a:rPr dirty="0" sz="3300" spc="-70" b="1">
                <a:latin typeface="Times New Roman"/>
                <a:cs typeface="Times New Roman"/>
              </a:rPr>
              <a:t> </a:t>
            </a:r>
            <a:r>
              <a:rPr dirty="0" sz="3300" b="1">
                <a:latin typeface="Times New Roman"/>
                <a:cs typeface="Times New Roman"/>
              </a:rPr>
              <a:t>to</a:t>
            </a:r>
            <a:r>
              <a:rPr dirty="0" sz="3300" spc="-60" b="1">
                <a:latin typeface="Times New Roman"/>
                <a:cs typeface="Times New Roman"/>
              </a:rPr>
              <a:t> </a:t>
            </a:r>
            <a:r>
              <a:rPr dirty="0" sz="3300" b="1">
                <a:latin typeface="Times New Roman"/>
                <a:cs typeface="Times New Roman"/>
              </a:rPr>
              <a:t>present</a:t>
            </a:r>
            <a:r>
              <a:rPr dirty="0" sz="3300" spc="-60" b="1">
                <a:latin typeface="Times New Roman"/>
                <a:cs typeface="Times New Roman"/>
              </a:rPr>
              <a:t> </a:t>
            </a:r>
            <a:r>
              <a:rPr dirty="0" sz="3300" b="1">
                <a:latin typeface="Times New Roman"/>
                <a:cs typeface="Times New Roman"/>
              </a:rPr>
              <a:t>their</a:t>
            </a:r>
            <a:r>
              <a:rPr dirty="0" sz="3300" spc="-65" b="1">
                <a:latin typeface="Times New Roman"/>
                <a:cs typeface="Times New Roman"/>
              </a:rPr>
              <a:t> </a:t>
            </a:r>
            <a:r>
              <a:rPr dirty="0" sz="3300" b="1">
                <a:latin typeface="Times New Roman"/>
                <a:cs typeface="Times New Roman"/>
              </a:rPr>
              <a:t>personal</a:t>
            </a:r>
            <a:r>
              <a:rPr dirty="0" sz="3300" spc="-60" b="1">
                <a:latin typeface="Times New Roman"/>
                <a:cs typeface="Times New Roman"/>
              </a:rPr>
              <a:t> </a:t>
            </a:r>
            <a:r>
              <a:rPr dirty="0" sz="3300" spc="-10" b="1">
                <a:latin typeface="Times New Roman"/>
                <a:cs typeface="Times New Roman"/>
              </a:rPr>
              <a:t>details, </a:t>
            </a:r>
            <a:r>
              <a:rPr dirty="0" sz="3300" b="1">
                <a:latin typeface="Times New Roman"/>
                <a:cs typeface="Times New Roman"/>
              </a:rPr>
              <a:t>skills,</a:t>
            </a:r>
            <a:r>
              <a:rPr dirty="0" sz="3300" spc="-40" b="1">
                <a:latin typeface="Times New Roman"/>
                <a:cs typeface="Times New Roman"/>
              </a:rPr>
              <a:t> </a:t>
            </a:r>
            <a:r>
              <a:rPr dirty="0" sz="3300" b="1">
                <a:latin typeface="Times New Roman"/>
                <a:cs typeface="Times New Roman"/>
              </a:rPr>
              <a:t>and</a:t>
            </a:r>
            <a:r>
              <a:rPr dirty="0" sz="3300" spc="-40" b="1">
                <a:latin typeface="Times New Roman"/>
                <a:cs typeface="Times New Roman"/>
              </a:rPr>
              <a:t> </a:t>
            </a:r>
            <a:r>
              <a:rPr dirty="0" sz="3300" b="1">
                <a:latin typeface="Times New Roman"/>
                <a:cs typeface="Times New Roman"/>
              </a:rPr>
              <a:t>projects</a:t>
            </a:r>
            <a:r>
              <a:rPr dirty="0" sz="3300" spc="-40" b="1">
                <a:latin typeface="Times New Roman"/>
                <a:cs typeface="Times New Roman"/>
              </a:rPr>
              <a:t> </a:t>
            </a:r>
            <a:r>
              <a:rPr dirty="0" sz="3300" b="1">
                <a:latin typeface="Times New Roman"/>
                <a:cs typeface="Times New Roman"/>
              </a:rPr>
              <a:t>in</a:t>
            </a:r>
            <a:r>
              <a:rPr dirty="0" sz="3300" spc="-40" b="1">
                <a:latin typeface="Times New Roman"/>
                <a:cs typeface="Times New Roman"/>
              </a:rPr>
              <a:t> </a:t>
            </a:r>
            <a:r>
              <a:rPr dirty="0" sz="3300" b="1">
                <a:latin typeface="Times New Roman"/>
                <a:cs typeface="Times New Roman"/>
              </a:rPr>
              <a:t>a</a:t>
            </a:r>
            <a:r>
              <a:rPr dirty="0" sz="3300" spc="-35" b="1">
                <a:latin typeface="Times New Roman"/>
                <a:cs typeface="Times New Roman"/>
              </a:rPr>
              <a:t> </a:t>
            </a:r>
            <a:r>
              <a:rPr dirty="0" sz="3300" spc="-10" b="1">
                <a:latin typeface="Times New Roman"/>
                <a:cs typeface="Times New Roman"/>
              </a:rPr>
              <a:t>professional</a:t>
            </a:r>
            <a:endParaRPr sz="3300">
              <a:latin typeface="Times New Roman"/>
              <a:cs typeface="Times New Roman"/>
            </a:endParaRPr>
          </a:p>
          <a:p>
            <a:pPr marL="117475" marR="5080" indent="-104775">
              <a:lnSpc>
                <a:spcPct val="132100"/>
              </a:lnSpc>
            </a:pPr>
            <a:r>
              <a:rPr dirty="0" sz="3300" b="1">
                <a:latin typeface="Times New Roman"/>
                <a:cs typeface="Times New Roman"/>
              </a:rPr>
              <a:t>manner.</a:t>
            </a:r>
            <a:r>
              <a:rPr dirty="0" sz="3300" spc="-40" b="1">
                <a:latin typeface="Times New Roman"/>
                <a:cs typeface="Times New Roman"/>
              </a:rPr>
              <a:t> </a:t>
            </a:r>
            <a:r>
              <a:rPr dirty="0" sz="3300" b="1">
                <a:latin typeface="Times New Roman"/>
                <a:cs typeface="Times New Roman"/>
              </a:rPr>
              <a:t>The</a:t>
            </a:r>
            <a:r>
              <a:rPr dirty="0" sz="3300" spc="-40" b="1">
                <a:latin typeface="Times New Roman"/>
                <a:cs typeface="Times New Roman"/>
              </a:rPr>
              <a:t> </a:t>
            </a:r>
            <a:r>
              <a:rPr dirty="0" sz="3300" b="1">
                <a:latin typeface="Times New Roman"/>
                <a:cs typeface="Times New Roman"/>
              </a:rPr>
              <a:t>project</a:t>
            </a:r>
            <a:r>
              <a:rPr dirty="0" sz="3300" spc="-35" b="1">
                <a:latin typeface="Times New Roman"/>
                <a:cs typeface="Times New Roman"/>
              </a:rPr>
              <a:t> </a:t>
            </a:r>
            <a:r>
              <a:rPr dirty="0" sz="3300" b="1">
                <a:latin typeface="Times New Roman"/>
                <a:cs typeface="Times New Roman"/>
              </a:rPr>
              <a:t>proves</a:t>
            </a:r>
            <a:r>
              <a:rPr dirty="0" sz="3300" spc="-45" b="1">
                <a:latin typeface="Times New Roman"/>
                <a:cs typeface="Times New Roman"/>
              </a:rPr>
              <a:t> </a:t>
            </a:r>
            <a:r>
              <a:rPr dirty="0" sz="3300" b="1">
                <a:latin typeface="Times New Roman"/>
                <a:cs typeface="Times New Roman"/>
              </a:rPr>
              <a:t>to</a:t>
            </a:r>
            <a:r>
              <a:rPr dirty="0" sz="3300" spc="-40" b="1">
                <a:latin typeface="Times New Roman"/>
                <a:cs typeface="Times New Roman"/>
              </a:rPr>
              <a:t> </a:t>
            </a:r>
            <a:r>
              <a:rPr dirty="0" sz="3300" b="1">
                <a:latin typeface="Times New Roman"/>
                <a:cs typeface="Times New Roman"/>
              </a:rPr>
              <a:t>be</a:t>
            </a:r>
            <a:r>
              <a:rPr dirty="0" sz="3300" spc="-35" b="1">
                <a:latin typeface="Times New Roman"/>
                <a:cs typeface="Times New Roman"/>
              </a:rPr>
              <a:t> </a:t>
            </a:r>
            <a:r>
              <a:rPr dirty="0" sz="3300" spc="-20" b="1">
                <a:latin typeface="Times New Roman"/>
                <a:cs typeface="Times New Roman"/>
              </a:rPr>
              <a:t>user-</a:t>
            </a:r>
            <a:r>
              <a:rPr dirty="0" sz="3300" b="1">
                <a:latin typeface="Times New Roman"/>
                <a:cs typeface="Times New Roman"/>
              </a:rPr>
              <a:t>friendly,</a:t>
            </a:r>
            <a:r>
              <a:rPr dirty="0" sz="3300" spc="-40" b="1">
                <a:latin typeface="Times New Roman"/>
                <a:cs typeface="Times New Roman"/>
              </a:rPr>
              <a:t> </a:t>
            </a:r>
            <a:r>
              <a:rPr dirty="0" sz="3300" b="1">
                <a:latin typeface="Times New Roman"/>
                <a:cs typeface="Times New Roman"/>
              </a:rPr>
              <a:t>responsive,</a:t>
            </a:r>
            <a:r>
              <a:rPr dirty="0" sz="3300" spc="-40" b="1">
                <a:latin typeface="Times New Roman"/>
                <a:cs typeface="Times New Roman"/>
              </a:rPr>
              <a:t> </a:t>
            </a:r>
            <a:r>
              <a:rPr dirty="0" sz="3300" spc="-25" b="1">
                <a:latin typeface="Times New Roman"/>
                <a:cs typeface="Times New Roman"/>
              </a:rPr>
              <a:t>and </a:t>
            </a:r>
            <a:r>
              <a:rPr dirty="0" sz="3300" b="1">
                <a:latin typeface="Times New Roman"/>
                <a:cs typeface="Times New Roman"/>
              </a:rPr>
              <a:t>effective</a:t>
            </a:r>
            <a:r>
              <a:rPr dirty="0" sz="3300" spc="-30" b="1">
                <a:latin typeface="Times New Roman"/>
                <a:cs typeface="Times New Roman"/>
              </a:rPr>
              <a:t> </a:t>
            </a:r>
            <a:r>
              <a:rPr dirty="0" sz="3300" b="1">
                <a:latin typeface="Times New Roman"/>
                <a:cs typeface="Times New Roman"/>
              </a:rPr>
              <a:t>as</a:t>
            </a:r>
            <a:r>
              <a:rPr dirty="0" sz="3300" spc="-35" b="1">
                <a:latin typeface="Times New Roman"/>
                <a:cs typeface="Times New Roman"/>
              </a:rPr>
              <a:t> </a:t>
            </a:r>
            <a:r>
              <a:rPr dirty="0" sz="3300" b="1">
                <a:latin typeface="Times New Roman"/>
                <a:cs typeface="Times New Roman"/>
              </a:rPr>
              <a:t>a</a:t>
            </a:r>
            <a:r>
              <a:rPr dirty="0" sz="3300" spc="-25" b="1">
                <a:latin typeface="Times New Roman"/>
                <a:cs typeface="Times New Roman"/>
              </a:rPr>
              <a:t> </a:t>
            </a:r>
            <a:r>
              <a:rPr dirty="0" sz="3300" b="1">
                <a:latin typeface="Times New Roman"/>
                <a:cs typeface="Times New Roman"/>
              </a:rPr>
              <a:t>digital</a:t>
            </a:r>
            <a:r>
              <a:rPr dirty="0" sz="3300" spc="-30" b="1">
                <a:latin typeface="Times New Roman"/>
                <a:cs typeface="Times New Roman"/>
              </a:rPr>
              <a:t> </a:t>
            </a:r>
            <a:r>
              <a:rPr dirty="0" sz="3300" b="1">
                <a:latin typeface="Times New Roman"/>
                <a:cs typeface="Times New Roman"/>
              </a:rPr>
              <a:t>portfolio</a:t>
            </a:r>
            <a:r>
              <a:rPr dirty="0" sz="3300" spc="-25" b="1">
                <a:latin typeface="Times New Roman"/>
                <a:cs typeface="Times New Roman"/>
              </a:rPr>
              <a:t> </a:t>
            </a:r>
            <a:r>
              <a:rPr dirty="0" sz="3300" b="1">
                <a:latin typeface="Times New Roman"/>
                <a:cs typeface="Times New Roman"/>
              </a:rPr>
              <a:t>or</a:t>
            </a:r>
            <a:r>
              <a:rPr dirty="0" sz="3300" spc="-30" b="1">
                <a:latin typeface="Times New Roman"/>
                <a:cs typeface="Times New Roman"/>
              </a:rPr>
              <a:t> </a:t>
            </a:r>
            <a:r>
              <a:rPr dirty="0" sz="3300" b="1">
                <a:latin typeface="Times New Roman"/>
                <a:cs typeface="Times New Roman"/>
              </a:rPr>
              <a:t>online</a:t>
            </a:r>
            <a:r>
              <a:rPr dirty="0" sz="3300" spc="-30" b="1">
                <a:latin typeface="Times New Roman"/>
                <a:cs typeface="Times New Roman"/>
              </a:rPr>
              <a:t> </a:t>
            </a:r>
            <a:r>
              <a:rPr dirty="0" sz="3300" b="1">
                <a:latin typeface="Times New Roman"/>
                <a:cs typeface="Times New Roman"/>
              </a:rPr>
              <a:t>resume</a:t>
            </a:r>
            <a:r>
              <a:rPr dirty="0" sz="3300" spc="-25" b="1">
                <a:latin typeface="Times New Roman"/>
                <a:cs typeface="Times New Roman"/>
              </a:rPr>
              <a:t> </a:t>
            </a:r>
            <a:r>
              <a:rPr dirty="0" sz="3300" b="1">
                <a:latin typeface="Times New Roman"/>
                <a:cs typeface="Times New Roman"/>
              </a:rPr>
              <a:t>for</a:t>
            </a:r>
            <a:r>
              <a:rPr dirty="0" sz="3300" spc="-30" b="1">
                <a:latin typeface="Times New Roman"/>
                <a:cs typeface="Times New Roman"/>
              </a:rPr>
              <a:t> </a:t>
            </a:r>
            <a:r>
              <a:rPr dirty="0" sz="3300" spc="-10" b="1">
                <a:latin typeface="Times New Roman"/>
                <a:cs typeface="Times New Roman"/>
              </a:rPr>
              <a:t>academic</a:t>
            </a:r>
            <a:endParaRPr sz="3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7446264" y="0"/>
            <a:ext cx="4751705" cy="6863715"/>
            <a:chOff x="7446264" y="0"/>
            <a:chExt cx="4751705" cy="6863715"/>
          </a:xfrm>
        </p:grpSpPr>
        <p:sp>
          <p:nvSpPr>
            <p:cNvPr id="4" name="object 4" descr=""/>
            <p:cNvSpPr/>
            <p:nvPr/>
          </p:nvSpPr>
          <p:spPr>
            <a:xfrm>
              <a:off x="7450836" y="7620"/>
              <a:ext cx="4742815" cy="6851650"/>
            </a:xfrm>
            <a:custGeom>
              <a:avLst/>
              <a:gdLst/>
              <a:ahLst/>
              <a:cxnLst/>
              <a:rect l="l" t="t" r="r" b="b"/>
              <a:pathLst>
                <a:path w="4742815" h="6851650">
                  <a:moveTo>
                    <a:pt x="1929384" y="0"/>
                  </a:moveTo>
                  <a:lnTo>
                    <a:pt x="3145282" y="6851519"/>
                  </a:lnTo>
                </a:path>
                <a:path w="4742815" h="6851650">
                  <a:moveTo>
                    <a:pt x="4742561" y="3688079"/>
                  </a:moveTo>
                  <a:lnTo>
                    <a:pt x="0" y="6851434"/>
                  </a:lnTo>
                </a:path>
              </a:pathLst>
            </a:custGeom>
            <a:ln w="9144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183624" y="0"/>
              <a:ext cx="3008630" cy="6858000"/>
            </a:xfrm>
            <a:custGeom>
              <a:avLst/>
              <a:gdLst/>
              <a:ahLst/>
              <a:cxnLst/>
              <a:rect l="l" t="t" r="r" b="b"/>
              <a:pathLst>
                <a:path w="3008629" h="6858000">
                  <a:moveTo>
                    <a:pt x="3008376" y="0"/>
                  </a:moveTo>
                  <a:lnTo>
                    <a:pt x="2043302" y="0"/>
                  </a:lnTo>
                  <a:lnTo>
                    <a:pt x="0" y="6857995"/>
                  </a:lnTo>
                  <a:lnTo>
                    <a:pt x="3008376" y="6857995"/>
                  </a:lnTo>
                  <a:lnTo>
                    <a:pt x="3008376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604248" y="0"/>
              <a:ext cx="2587625" cy="6858000"/>
            </a:xfrm>
            <a:custGeom>
              <a:avLst/>
              <a:gdLst/>
              <a:ahLst/>
              <a:cxnLst/>
              <a:rect l="l" t="t" r="r" b="b"/>
              <a:pathLst>
                <a:path w="2587625" h="6858000">
                  <a:moveTo>
                    <a:pt x="2587371" y="0"/>
                  </a:moveTo>
                  <a:lnTo>
                    <a:pt x="0" y="0"/>
                  </a:lnTo>
                  <a:lnTo>
                    <a:pt x="1208024" y="6857995"/>
                  </a:lnTo>
                  <a:lnTo>
                    <a:pt x="2587371" y="6857995"/>
                  </a:lnTo>
                  <a:lnTo>
                    <a:pt x="2587371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933688" y="3048000"/>
              <a:ext cx="3258820" cy="3810000"/>
            </a:xfrm>
            <a:custGeom>
              <a:avLst/>
              <a:gdLst/>
              <a:ahLst/>
              <a:cxnLst/>
              <a:rect l="l" t="t" r="r" b="b"/>
              <a:pathLst>
                <a:path w="3258820" h="3810000">
                  <a:moveTo>
                    <a:pt x="3258311" y="0"/>
                  </a:moveTo>
                  <a:lnTo>
                    <a:pt x="0" y="3809999"/>
                  </a:lnTo>
                  <a:lnTo>
                    <a:pt x="3258311" y="3809999"/>
                  </a:lnTo>
                  <a:lnTo>
                    <a:pt x="3258311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339072" y="0"/>
              <a:ext cx="2853055" cy="6858000"/>
            </a:xfrm>
            <a:custGeom>
              <a:avLst/>
              <a:gdLst/>
              <a:ahLst/>
              <a:cxnLst/>
              <a:rect l="l" t="t" r="r" b="b"/>
              <a:pathLst>
                <a:path w="2853054" h="6858000">
                  <a:moveTo>
                    <a:pt x="2852674" y="0"/>
                  </a:moveTo>
                  <a:lnTo>
                    <a:pt x="0" y="0"/>
                  </a:lnTo>
                  <a:lnTo>
                    <a:pt x="2468753" y="6857995"/>
                  </a:lnTo>
                  <a:lnTo>
                    <a:pt x="2852674" y="6857995"/>
                  </a:lnTo>
                  <a:lnTo>
                    <a:pt x="2852674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936223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522" y="0"/>
                  </a:moveTo>
                  <a:lnTo>
                    <a:pt x="0" y="0"/>
                  </a:lnTo>
                  <a:lnTo>
                    <a:pt x="1114298" y="6857995"/>
                  </a:lnTo>
                  <a:lnTo>
                    <a:pt x="1255522" y="6857995"/>
                  </a:lnTo>
                  <a:lnTo>
                    <a:pt x="1255522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0372344" y="3590544"/>
              <a:ext cx="1819910" cy="3267710"/>
            </a:xfrm>
            <a:custGeom>
              <a:avLst/>
              <a:gdLst/>
              <a:ahLst/>
              <a:cxnLst/>
              <a:rect l="l" t="t" r="r" b="b"/>
              <a:pathLst>
                <a:path w="1819909" h="3267709">
                  <a:moveTo>
                    <a:pt x="1819655" y="0"/>
                  </a:moveTo>
                  <a:lnTo>
                    <a:pt x="0" y="3267455"/>
                  </a:lnTo>
                  <a:lnTo>
                    <a:pt x="1819655" y="3267455"/>
                  </a:lnTo>
                  <a:lnTo>
                    <a:pt x="181965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0" y="4011167"/>
            <a:ext cx="448309" cy="2847340"/>
          </a:xfrm>
          <a:custGeom>
            <a:avLst/>
            <a:gdLst/>
            <a:ahLst/>
            <a:cxnLst/>
            <a:rect l="l" t="t" r="r" b="b"/>
            <a:pathLst>
              <a:path w="448309" h="2847340">
                <a:moveTo>
                  <a:pt x="0" y="0"/>
                </a:moveTo>
                <a:lnTo>
                  <a:pt x="0" y="2846831"/>
                </a:lnTo>
                <a:lnTo>
                  <a:pt x="448056" y="2846831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9354311" y="536143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6696456" y="1694688"/>
            <a:ext cx="314325" cy="326390"/>
          </a:xfrm>
          <a:custGeom>
            <a:avLst/>
            <a:gdLst/>
            <a:ahLst/>
            <a:cxnLst/>
            <a:rect l="l" t="t" r="r" b="b"/>
            <a:pathLst>
              <a:path w="314325" h="326389">
                <a:moveTo>
                  <a:pt x="313944" y="0"/>
                </a:moveTo>
                <a:lnTo>
                  <a:pt x="0" y="0"/>
                </a:lnTo>
                <a:lnTo>
                  <a:pt x="0" y="326136"/>
                </a:lnTo>
                <a:lnTo>
                  <a:pt x="313944" y="326136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9354311" y="5894832"/>
            <a:ext cx="180340" cy="182880"/>
          </a:xfrm>
          <a:custGeom>
            <a:avLst/>
            <a:gdLst/>
            <a:ahLst/>
            <a:cxnLst/>
            <a:rect l="l" t="t" r="r" b="b"/>
            <a:pathLst>
              <a:path w="180340" h="182879">
                <a:moveTo>
                  <a:pt x="179831" y="0"/>
                </a:moveTo>
                <a:lnTo>
                  <a:pt x="0" y="0"/>
                </a:lnTo>
                <a:lnTo>
                  <a:pt x="0" y="182880"/>
                </a:lnTo>
                <a:lnTo>
                  <a:pt x="179831" y="182880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6" name="object 16" descr=""/>
          <p:cNvGrpSpPr/>
          <p:nvPr/>
        </p:nvGrpSpPr>
        <p:grpSpPr>
          <a:xfrm>
            <a:off x="466344" y="6409944"/>
            <a:ext cx="3706495" cy="295910"/>
            <a:chOff x="466344" y="6409944"/>
            <a:chExt cx="3706495" cy="295910"/>
          </a:xfrm>
        </p:grpSpPr>
        <p:pic>
          <p:nvPicPr>
            <p:cNvPr id="17" name="object 1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656" y="6467855"/>
              <a:ext cx="2142744" cy="201168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344" y="6409944"/>
              <a:ext cx="3706367" cy="295656"/>
            </a:xfrm>
            <a:prstGeom prst="rect">
              <a:avLst/>
            </a:prstGeom>
          </p:spPr>
        </p:pic>
      </p:grpSp>
      <p:sp>
        <p:nvSpPr>
          <p:cNvPr id="19" name="object 19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50545">
              <a:lnSpc>
                <a:spcPct val="100000"/>
              </a:lnSpc>
              <a:spcBef>
                <a:spcPts val="100"/>
              </a:spcBef>
            </a:pPr>
            <a:r>
              <a:rPr dirty="0" sz="4250"/>
              <a:t>PROJECT</a:t>
            </a:r>
            <a:r>
              <a:rPr dirty="0" sz="4250" spc="-130"/>
              <a:t> </a:t>
            </a:r>
            <a:r>
              <a:rPr dirty="0" sz="4250" spc="-10"/>
              <a:t>TITLE</a:t>
            </a:r>
            <a:endParaRPr sz="4250"/>
          </a:p>
        </p:txBody>
      </p:sp>
      <p:sp>
        <p:nvSpPr>
          <p:cNvPr id="21" name="object 2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1</a:t>
            </a:fld>
          </a:p>
        </p:txBody>
      </p:sp>
      <p:sp>
        <p:nvSpPr>
          <p:cNvPr id="20" name="object 20" descr=""/>
          <p:cNvSpPr txBox="1"/>
          <p:nvPr/>
        </p:nvSpPr>
        <p:spPr>
          <a:xfrm>
            <a:off x="739546" y="2052023"/>
            <a:ext cx="3454400" cy="1716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2100"/>
              </a:lnSpc>
              <a:spcBef>
                <a:spcPts val="100"/>
              </a:spcBef>
              <a:tabLst>
                <a:tab pos="1899920" algn="l"/>
              </a:tabLst>
            </a:pPr>
            <a:r>
              <a:rPr dirty="0" sz="4200" spc="-10" b="1">
                <a:latin typeface="Trebuchet MS"/>
                <a:cs typeface="Trebuchet MS"/>
              </a:rPr>
              <a:t>S</a:t>
            </a:r>
            <a:r>
              <a:rPr dirty="0" sz="4200" spc="-10" b="1">
                <a:latin typeface="Times New Roman"/>
                <a:cs typeface="Times New Roman"/>
              </a:rPr>
              <a:t>tudent</a:t>
            </a:r>
            <a:r>
              <a:rPr dirty="0" sz="4200" b="1">
                <a:latin typeface="Times New Roman"/>
                <a:cs typeface="Times New Roman"/>
              </a:rPr>
              <a:t>	</a:t>
            </a:r>
            <a:r>
              <a:rPr dirty="0" sz="4200" spc="-10" b="1">
                <a:latin typeface="Times New Roman"/>
                <a:cs typeface="Times New Roman"/>
              </a:rPr>
              <a:t>Digital Portfolio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27430"/>
            <a:ext cx="12192000" cy="6830695"/>
          </a:xfrm>
          <a:custGeom>
            <a:avLst/>
            <a:gdLst/>
            <a:ahLst/>
            <a:cxnLst/>
            <a:rect l="l" t="t" r="r" b="b"/>
            <a:pathLst>
              <a:path w="12192000" h="6830695">
                <a:moveTo>
                  <a:pt x="12192000" y="0"/>
                </a:moveTo>
                <a:lnTo>
                  <a:pt x="0" y="0"/>
                </a:lnTo>
                <a:lnTo>
                  <a:pt x="0" y="6830569"/>
                </a:lnTo>
                <a:lnTo>
                  <a:pt x="12192000" y="6830569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7446264" y="0"/>
            <a:ext cx="4751705" cy="6863715"/>
            <a:chOff x="7446264" y="0"/>
            <a:chExt cx="4751705" cy="6863715"/>
          </a:xfrm>
        </p:grpSpPr>
        <p:sp>
          <p:nvSpPr>
            <p:cNvPr id="4" name="object 4" descr=""/>
            <p:cNvSpPr/>
            <p:nvPr/>
          </p:nvSpPr>
          <p:spPr>
            <a:xfrm>
              <a:off x="7450836" y="7620"/>
              <a:ext cx="4742815" cy="6851650"/>
            </a:xfrm>
            <a:custGeom>
              <a:avLst/>
              <a:gdLst/>
              <a:ahLst/>
              <a:cxnLst/>
              <a:rect l="l" t="t" r="r" b="b"/>
              <a:pathLst>
                <a:path w="4742815" h="6851650">
                  <a:moveTo>
                    <a:pt x="1929384" y="0"/>
                  </a:moveTo>
                  <a:lnTo>
                    <a:pt x="3145282" y="6851519"/>
                  </a:lnTo>
                </a:path>
                <a:path w="4742815" h="6851650">
                  <a:moveTo>
                    <a:pt x="4742561" y="3688079"/>
                  </a:moveTo>
                  <a:lnTo>
                    <a:pt x="0" y="6851434"/>
                  </a:lnTo>
                </a:path>
              </a:pathLst>
            </a:custGeom>
            <a:ln w="9144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183624" y="0"/>
              <a:ext cx="3008630" cy="6858000"/>
            </a:xfrm>
            <a:custGeom>
              <a:avLst/>
              <a:gdLst/>
              <a:ahLst/>
              <a:cxnLst/>
              <a:rect l="l" t="t" r="r" b="b"/>
              <a:pathLst>
                <a:path w="3008629" h="6858000">
                  <a:moveTo>
                    <a:pt x="3008376" y="0"/>
                  </a:moveTo>
                  <a:lnTo>
                    <a:pt x="2043302" y="0"/>
                  </a:lnTo>
                  <a:lnTo>
                    <a:pt x="0" y="6857995"/>
                  </a:lnTo>
                  <a:lnTo>
                    <a:pt x="3008376" y="6857995"/>
                  </a:lnTo>
                  <a:lnTo>
                    <a:pt x="3008376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604248" y="0"/>
              <a:ext cx="2587625" cy="6858000"/>
            </a:xfrm>
            <a:custGeom>
              <a:avLst/>
              <a:gdLst/>
              <a:ahLst/>
              <a:cxnLst/>
              <a:rect l="l" t="t" r="r" b="b"/>
              <a:pathLst>
                <a:path w="2587625" h="6858000">
                  <a:moveTo>
                    <a:pt x="2587371" y="0"/>
                  </a:moveTo>
                  <a:lnTo>
                    <a:pt x="0" y="0"/>
                  </a:lnTo>
                  <a:lnTo>
                    <a:pt x="1208024" y="6857995"/>
                  </a:lnTo>
                  <a:lnTo>
                    <a:pt x="2587371" y="6857995"/>
                  </a:lnTo>
                  <a:lnTo>
                    <a:pt x="2587371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933688" y="3048000"/>
              <a:ext cx="3258820" cy="3810000"/>
            </a:xfrm>
            <a:custGeom>
              <a:avLst/>
              <a:gdLst/>
              <a:ahLst/>
              <a:cxnLst/>
              <a:rect l="l" t="t" r="r" b="b"/>
              <a:pathLst>
                <a:path w="3258820" h="3810000">
                  <a:moveTo>
                    <a:pt x="3258311" y="0"/>
                  </a:moveTo>
                  <a:lnTo>
                    <a:pt x="0" y="3809999"/>
                  </a:lnTo>
                  <a:lnTo>
                    <a:pt x="3258311" y="3809999"/>
                  </a:lnTo>
                  <a:lnTo>
                    <a:pt x="3258311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339072" y="0"/>
              <a:ext cx="2853055" cy="6858000"/>
            </a:xfrm>
            <a:custGeom>
              <a:avLst/>
              <a:gdLst/>
              <a:ahLst/>
              <a:cxnLst/>
              <a:rect l="l" t="t" r="r" b="b"/>
              <a:pathLst>
                <a:path w="2853054" h="6858000">
                  <a:moveTo>
                    <a:pt x="2852674" y="0"/>
                  </a:moveTo>
                  <a:lnTo>
                    <a:pt x="0" y="0"/>
                  </a:lnTo>
                  <a:lnTo>
                    <a:pt x="2468753" y="6857995"/>
                  </a:lnTo>
                  <a:lnTo>
                    <a:pt x="2852674" y="6857995"/>
                  </a:lnTo>
                  <a:lnTo>
                    <a:pt x="2852674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936223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522" y="0"/>
                  </a:moveTo>
                  <a:lnTo>
                    <a:pt x="0" y="0"/>
                  </a:lnTo>
                  <a:lnTo>
                    <a:pt x="1114298" y="6857995"/>
                  </a:lnTo>
                  <a:lnTo>
                    <a:pt x="1255522" y="6857995"/>
                  </a:lnTo>
                  <a:lnTo>
                    <a:pt x="1255522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0372344" y="3590544"/>
              <a:ext cx="1819910" cy="3267710"/>
            </a:xfrm>
            <a:custGeom>
              <a:avLst/>
              <a:gdLst/>
              <a:ahLst/>
              <a:cxnLst/>
              <a:rect l="l" t="t" r="r" b="b"/>
              <a:pathLst>
                <a:path w="1819909" h="3267709">
                  <a:moveTo>
                    <a:pt x="1819655" y="0"/>
                  </a:moveTo>
                  <a:lnTo>
                    <a:pt x="0" y="3267455"/>
                  </a:lnTo>
                  <a:lnTo>
                    <a:pt x="1819655" y="3267455"/>
                  </a:lnTo>
                  <a:lnTo>
                    <a:pt x="181965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0" y="4011167"/>
            <a:ext cx="448309" cy="2847340"/>
          </a:xfrm>
          <a:custGeom>
            <a:avLst/>
            <a:gdLst/>
            <a:ahLst/>
            <a:cxnLst/>
            <a:rect l="l" t="t" r="r" b="b"/>
            <a:pathLst>
              <a:path w="448309" h="2847340">
                <a:moveTo>
                  <a:pt x="0" y="0"/>
                </a:moveTo>
                <a:lnTo>
                  <a:pt x="0" y="2846831"/>
                </a:lnTo>
                <a:lnTo>
                  <a:pt x="448056" y="2846831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752551" y="6491653"/>
            <a:ext cx="1759585" cy="163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5"/>
              </a:lnSpc>
            </a:pP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5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dirty="0" sz="1100" spc="-7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7363968" y="448055"/>
            <a:ext cx="360045" cy="363220"/>
          </a:xfrm>
          <a:custGeom>
            <a:avLst/>
            <a:gdLst/>
            <a:ahLst/>
            <a:cxnLst/>
            <a:rect l="l" t="t" r="r" b="b"/>
            <a:pathLst>
              <a:path w="360045" h="363220">
                <a:moveTo>
                  <a:pt x="179831" y="0"/>
                </a:moveTo>
                <a:lnTo>
                  <a:pt x="132079" y="6477"/>
                </a:lnTo>
                <a:lnTo>
                  <a:pt x="89026" y="24765"/>
                </a:lnTo>
                <a:lnTo>
                  <a:pt x="52704" y="53086"/>
                </a:lnTo>
                <a:lnTo>
                  <a:pt x="24510" y="89789"/>
                </a:lnTo>
                <a:lnTo>
                  <a:pt x="6476" y="133096"/>
                </a:lnTo>
                <a:lnTo>
                  <a:pt x="0" y="181356"/>
                </a:lnTo>
                <a:lnTo>
                  <a:pt x="6476" y="229616"/>
                </a:lnTo>
                <a:lnTo>
                  <a:pt x="24510" y="272923"/>
                </a:lnTo>
                <a:lnTo>
                  <a:pt x="52704" y="309626"/>
                </a:lnTo>
                <a:lnTo>
                  <a:pt x="89026" y="337947"/>
                </a:lnTo>
                <a:lnTo>
                  <a:pt x="132079" y="356235"/>
                </a:lnTo>
                <a:lnTo>
                  <a:pt x="179831" y="362712"/>
                </a:lnTo>
                <a:lnTo>
                  <a:pt x="227583" y="356235"/>
                </a:lnTo>
                <a:lnTo>
                  <a:pt x="270636" y="337947"/>
                </a:lnTo>
                <a:lnTo>
                  <a:pt x="306958" y="309626"/>
                </a:lnTo>
                <a:lnTo>
                  <a:pt x="335152" y="272923"/>
                </a:lnTo>
                <a:lnTo>
                  <a:pt x="353186" y="229616"/>
                </a:lnTo>
                <a:lnTo>
                  <a:pt x="359663" y="181356"/>
                </a:lnTo>
                <a:lnTo>
                  <a:pt x="353186" y="133096"/>
                </a:lnTo>
                <a:lnTo>
                  <a:pt x="335152" y="89789"/>
                </a:lnTo>
                <a:lnTo>
                  <a:pt x="306958" y="53086"/>
                </a:lnTo>
                <a:lnTo>
                  <a:pt x="270636" y="24765"/>
                </a:lnTo>
                <a:lnTo>
                  <a:pt x="227583" y="6477"/>
                </a:lnTo>
                <a:lnTo>
                  <a:pt x="179831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1012423" y="5611367"/>
            <a:ext cx="646430" cy="646430"/>
          </a:xfrm>
          <a:custGeom>
            <a:avLst/>
            <a:gdLst/>
            <a:ahLst/>
            <a:cxnLst/>
            <a:rect l="l" t="t" r="r" b="b"/>
            <a:pathLst>
              <a:path w="646429" h="646429">
                <a:moveTo>
                  <a:pt x="323087" y="0"/>
                </a:moveTo>
                <a:lnTo>
                  <a:pt x="275335" y="3505"/>
                </a:lnTo>
                <a:lnTo>
                  <a:pt x="229743" y="13677"/>
                </a:lnTo>
                <a:lnTo>
                  <a:pt x="186944" y="30022"/>
                </a:lnTo>
                <a:lnTo>
                  <a:pt x="147193" y="52057"/>
                </a:lnTo>
                <a:lnTo>
                  <a:pt x="111125" y="79247"/>
                </a:lnTo>
                <a:lnTo>
                  <a:pt x="79248" y="111112"/>
                </a:lnTo>
                <a:lnTo>
                  <a:pt x="52070" y="147167"/>
                </a:lnTo>
                <a:lnTo>
                  <a:pt x="29972" y="186880"/>
                </a:lnTo>
                <a:lnTo>
                  <a:pt x="13716" y="229781"/>
                </a:lnTo>
                <a:lnTo>
                  <a:pt x="3555" y="275348"/>
                </a:lnTo>
                <a:lnTo>
                  <a:pt x="0" y="323087"/>
                </a:lnTo>
                <a:lnTo>
                  <a:pt x="3555" y="370827"/>
                </a:lnTo>
                <a:lnTo>
                  <a:pt x="13716" y="416394"/>
                </a:lnTo>
                <a:lnTo>
                  <a:pt x="29972" y="459295"/>
                </a:lnTo>
                <a:lnTo>
                  <a:pt x="52070" y="499008"/>
                </a:lnTo>
                <a:lnTo>
                  <a:pt x="79248" y="535050"/>
                </a:lnTo>
                <a:lnTo>
                  <a:pt x="111125" y="566927"/>
                </a:lnTo>
                <a:lnTo>
                  <a:pt x="147193" y="594118"/>
                </a:lnTo>
                <a:lnTo>
                  <a:pt x="186944" y="616140"/>
                </a:lnTo>
                <a:lnTo>
                  <a:pt x="229743" y="632498"/>
                </a:lnTo>
                <a:lnTo>
                  <a:pt x="275335" y="642670"/>
                </a:lnTo>
                <a:lnTo>
                  <a:pt x="323087" y="646175"/>
                </a:lnTo>
                <a:lnTo>
                  <a:pt x="370840" y="642670"/>
                </a:lnTo>
                <a:lnTo>
                  <a:pt x="416432" y="632498"/>
                </a:lnTo>
                <a:lnTo>
                  <a:pt x="459231" y="616140"/>
                </a:lnTo>
                <a:lnTo>
                  <a:pt x="498982" y="594118"/>
                </a:lnTo>
                <a:lnTo>
                  <a:pt x="535051" y="566927"/>
                </a:lnTo>
                <a:lnTo>
                  <a:pt x="566927" y="535050"/>
                </a:lnTo>
                <a:lnTo>
                  <a:pt x="594105" y="499008"/>
                </a:lnTo>
                <a:lnTo>
                  <a:pt x="616076" y="459295"/>
                </a:lnTo>
                <a:lnTo>
                  <a:pt x="632459" y="416394"/>
                </a:lnTo>
                <a:lnTo>
                  <a:pt x="642620" y="370827"/>
                </a:lnTo>
                <a:lnTo>
                  <a:pt x="646176" y="323087"/>
                </a:lnTo>
                <a:lnTo>
                  <a:pt x="642620" y="275348"/>
                </a:lnTo>
                <a:lnTo>
                  <a:pt x="632459" y="229781"/>
                </a:lnTo>
                <a:lnTo>
                  <a:pt x="616076" y="186880"/>
                </a:lnTo>
                <a:lnTo>
                  <a:pt x="594105" y="147167"/>
                </a:lnTo>
                <a:lnTo>
                  <a:pt x="566927" y="111112"/>
                </a:lnTo>
                <a:lnTo>
                  <a:pt x="535051" y="79247"/>
                </a:lnTo>
                <a:lnTo>
                  <a:pt x="498982" y="52057"/>
                </a:lnTo>
                <a:lnTo>
                  <a:pt x="459231" y="30022"/>
                </a:lnTo>
                <a:lnTo>
                  <a:pt x="416432" y="13677"/>
                </a:lnTo>
                <a:lnTo>
                  <a:pt x="370840" y="3505"/>
                </a:lnTo>
                <a:lnTo>
                  <a:pt x="323087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" name="object 1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6288" y="6135623"/>
            <a:ext cx="249935" cy="246887"/>
          </a:xfrm>
          <a:prstGeom prst="rect">
            <a:avLst/>
          </a:prstGeom>
        </p:spPr>
      </p:pic>
      <p:grpSp>
        <p:nvGrpSpPr>
          <p:cNvPr id="17" name="object 17" descr=""/>
          <p:cNvGrpSpPr/>
          <p:nvPr/>
        </p:nvGrpSpPr>
        <p:grpSpPr>
          <a:xfrm>
            <a:off x="48767" y="3819142"/>
            <a:ext cx="4124325" cy="3011805"/>
            <a:chOff x="48767" y="3819142"/>
            <a:chExt cx="4124325" cy="3011805"/>
          </a:xfrm>
        </p:grpSpPr>
        <p:pic>
          <p:nvPicPr>
            <p:cNvPr id="18" name="object 1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344" y="6409944"/>
              <a:ext cx="3706367" cy="295656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767" y="3819142"/>
              <a:ext cx="1731264" cy="3011424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39546" y="428066"/>
            <a:ext cx="235712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AGENDA</a:t>
            </a:r>
          </a:p>
        </p:txBody>
      </p:sp>
      <p:sp>
        <p:nvSpPr>
          <p:cNvPr id="22" name="object 2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1</a:t>
            </a:fld>
          </a:p>
        </p:txBody>
      </p:sp>
      <p:sp>
        <p:nvSpPr>
          <p:cNvPr id="21" name="object 21" descr=""/>
          <p:cNvSpPr txBox="1"/>
          <p:nvPr/>
        </p:nvSpPr>
        <p:spPr>
          <a:xfrm>
            <a:off x="2589022" y="1489963"/>
            <a:ext cx="4269740" cy="386905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80035" indent="-269875">
              <a:lnSpc>
                <a:spcPct val="100000"/>
              </a:lnSpc>
              <a:spcBef>
                <a:spcPts val="105"/>
              </a:spcBef>
              <a:buSzPct val="96428"/>
              <a:buAutoNum type="arabicPeriod"/>
              <a:tabLst>
                <a:tab pos="280035" algn="l"/>
              </a:tabLst>
            </a:pPr>
            <a:r>
              <a:rPr dirty="0" sz="280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dirty="0" sz="2800" spc="-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800">
              <a:latin typeface="Times New Roman"/>
              <a:cs typeface="Times New Roman"/>
            </a:endParaRPr>
          </a:p>
          <a:p>
            <a:pPr marL="280035" indent="-269875">
              <a:lnSpc>
                <a:spcPct val="100000"/>
              </a:lnSpc>
              <a:spcBef>
                <a:spcPts val="5"/>
              </a:spcBef>
              <a:buSzPct val="96428"/>
              <a:buAutoNum type="arabicPeriod"/>
              <a:tabLst>
                <a:tab pos="280035" algn="l"/>
              </a:tabLst>
            </a:pPr>
            <a:r>
              <a:rPr dirty="0" sz="280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dirty="0" sz="2800" spc="-5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800">
              <a:latin typeface="Times New Roman"/>
              <a:cs typeface="Times New Roman"/>
            </a:endParaRPr>
          </a:p>
          <a:p>
            <a:pPr marL="280035" indent="-269875">
              <a:lnSpc>
                <a:spcPct val="100000"/>
              </a:lnSpc>
              <a:buSzPct val="96428"/>
              <a:buAutoNum type="arabicPeriod"/>
              <a:tabLst>
                <a:tab pos="280035" algn="l"/>
              </a:tabLst>
            </a:pPr>
            <a:r>
              <a:rPr dirty="0" sz="280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dirty="0" sz="2800" spc="-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800">
              <a:latin typeface="Times New Roman"/>
              <a:cs typeface="Times New Roman"/>
            </a:endParaRPr>
          </a:p>
          <a:p>
            <a:pPr marL="280035" indent="-269875">
              <a:lnSpc>
                <a:spcPct val="100000"/>
              </a:lnSpc>
              <a:buSzPct val="96428"/>
              <a:buAutoNum type="arabicPeriod"/>
              <a:tabLst>
                <a:tab pos="280035" algn="l"/>
              </a:tabLst>
            </a:pPr>
            <a:r>
              <a:rPr dirty="0" sz="2800" spc="-20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dirty="0" sz="2800" spc="-9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800" spc="-1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0D0D0D"/>
                </a:solidFill>
                <a:latin typeface="Times New Roman"/>
                <a:cs typeface="Times New Roman"/>
              </a:rPr>
              <a:t>Technologies</a:t>
            </a:r>
            <a:endParaRPr sz="2800">
              <a:latin typeface="Times New Roman"/>
              <a:cs typeface="Times New Roman"/>
            </a:endParaRPr>
          </a:p>
          <a:p>
            <a:pPr marL="280035" indent="-269875">
              <a:lnSpc>
                <a:spcPct val="100000"/>
              </a:lnSpc>
              <a:spcBef>
                <a:spcPts val="5"/>
              </a:spcBef>
              <a:buSzPct val="96428"/>
              <a:buAutoNum type="arabicPeriod"/>
              <a:tabLst>
                <a:tab pos="280035" algn="l"/>
              </a:tabLst>
            </a:pPr>
            <a:r>
              <a:rPr dirty="0" sz="2800">
                <a:solidFill>
                  <a:srgbClr val="0D0D0D"/>
                </a:solidFill>
                <a:latin typeface="Times New Roman"/>
                <a:cs typeface="Times New Roman"/>
              </a:rPr>
              <a:t>Portfolio</a:t>
            </a:r>
            <a:r>
              <a:rPr dirty="0" sz="2800" spc="-7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dirty="0" sz="2800" spc="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800" spc="-6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2800">
              <a:latin typeface="Times New Roman"/>
              <a:cs typeface="Times New Roman"/>
            </a:endParaRPr>
          </a:p>
          <a:p>
            <a:pPr marL="280035" indent="-269875">
              <a:lnSpc>
                <a:spcPct val="100000"/>
              </a:lnSpc>
              <a:buSzPct val="96428"/>
              <a:buAutoNum type="arabicPeriod"/>
              <a:tabLst>
                <a:tab pos="280035" algn="l"/>
              </a:tabLst>
            </a:pPr>
            <a:r>
              <a:rPr dirty="0" sz="280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dirty="0" sz="2800" spc="-7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800" spc="-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sz="2800">
              <a:latin typeface="Times New Roman"/>
              <a:cs typeface="Times New Roman"/>
            </a:endParaRPr>
          </a:p>
          <a:p>
            <a:pPr marL="280035" indent="-269875">
              <a:lnSpc>
                <a:spcPct val="100000"/>
              </a:lnSpc>
              <a:buSzPct val="96428"/>
              <a:buAutoNum type="arabicPeriod"/>
              <a:tabLst>
                <a:tab pos="280035" algn="l"/>
              </a:tabLst>
            </a:pPr>
            <a:r>
              <a:rPr dirty="0" sz="280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dirty="0" sz="2800" spc="-8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80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0D0D0D"/>
                </a:solidFill>
                <a:latin typeface="Times New Roman"/>
                <a:cs typeface="Times New Roman"/>
              </a:rPr>
              <a:t>Screenshots</a:t>
            </a:r>
            <a:endParaRPr sz="2800">
              <a:latin typeface="Times New Roman"/>
              <a:cs typeface="Times New Roman"/>
            </a:endParaRPr>
          </a:p>
          <a:p>
            <a:pPr marL="280035" indent="-269875">
              <a:lnSpc>
                <a:spcPct val="100000"/>
              </a:lnSpc>
              <a:buSzPct val="96428"/>
              <a:buAutoNum type="arabicPeriod"/>
              <a:tabLst>
                <a:tab pos="280035" algn="l"/>
              </a:tabLst>
            </a:pPr>
            <a:r>
              <a:rPr dirty="0" sz="2800" spc="-1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800">
              <a:latin typeface="Times New Roman"/>
              <a:cs typeface="Times New Roman"/>
            </a:endParaRPr>
          </a:p>
          <a:p>
            <a:pPr marL="280035" indent="-269875">
              <a:lnSpc>
                <a:spcPct val="100000"/>
              </a:lnSpc>
              <a:spcBef>
                <a:spcPts val="5"/>
              </a:spcBef>
              <a:buSzPct val="96428"/>
              <a:buAutoNum type="arabicPeriod"/>
              <a:tabLst>
                <a:tab pos="280035" algn="l"/>
              </a:tabLst>
            </a:pPr>
            <a:r>
              <a:rPr dirty="0" sz="2800">
                <a:solidFill>
                  <a:srgbClr val="0D0D0D"/>
                </a:solidFill>
                <a:latin typeface="Times New Roman"/>
                <a:cs typeface="Times New Roman"/>
              </a:rPr>
              <a:t>Github</a:t>
            </a:r>
            <a:r>
              <a:rPr dirty="0" sz="2800" spc="-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800" spc="-20">
                <a:solidFill>
                  <a:srgbClr val="0D0D0D"/>
                </a:solidFill>
                <a:latin typeface="Times New Roman"/>
                <a:cs typeface="Times New Roman"/>
              </a:rPr>
              <a:t>Link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4311" y="536143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9354311" y="5894832"/>
            <a:ext cx="180340" cy="182880"/>
          </a:xfrm>
          <a:custGeom>
            <a:avLst/>
            <a:gdLst/>
            <a:ahLst/>
            <a:cxnLst/>
            <a:rect l="l" t="t" r="r" b="b"/>
            <a:pathLst>
              <a:path w="180340" h="182879">
                <a:moveTo>
                  <a:pt x="179831" y="0"/>
                </a:moveTo>
                <a:lnTo>
                  <a:pt x="0" y="0"/>
                </a:lnTo>
                <a:lnTo>
                  <a:pt x="0" y="182880"/>
                </a:lnTo>
                <a:lnTo>
                  <a:pt x="179831" y="182880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696456" y="1694688"/>
            <a:ext cx="314325" cy="326390"/>
          </a:xfrm>
          <a:custGeom>
            <a:avLst/>
            <a:gdLst/>
            <a:ahLst/>
            <a:cxnLst/>
            <a:rect l="l" t="t" r="r" b="b"/>
            <a:pathLst>
              <a:path w="314325" h="326389">
                <a:moveTo>
                  <a:pt x="313944" y="0"/>
                </a:moveTo>
                <a:lnTo>
                  <a:pt x="0" y="0"/>
                </a:lnTo>
                <a:lnTo>
                  <a:pt x="0" y="326136"/>
                </a:lnTo>
                <a:lnTo>
                  <a:pt x="313944" y="326136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91856" y="2935223"/>
            <a:ext cx="2761488" cy="325526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079" y="6467855"/>
            <a:ext cx="76186" cy="17881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74892" y="-45628"/>
            <a:ext cx="5626735" cy="6731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28595" algn="l"/>
              </a:tabLst>
            </a:pPr>
            <a:r>
              <a:rPr dirty="0" sz="4250" spc="-10"/>
              <a:t>PROBLEM</a:t>
            </a:r>
            <a:r>
              <a:rPr dirty="0" sz="4250"/>
              <a:t>	</a:t>
            </a:r>
            <a:r>
              <a:rPr dirty="0" sz="4250" spc="-85"/>
              <a:t>STATEMENT</a:t>
            </a:r>
            <a:endParaRPr sz="4250"/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1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374892" y="802448"/>
            <a:ext cx="9244330" cy="39357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2200"/>
              </a:lnSpc>
              <a:spcBef>
                <a:spcPts val="100"/>
              </a:spcBef>
            </a:pPr>
            <a:r>
              <a:rPr dirty="0" sz="3000" b="1">
                <a:latin typeface="Trebuchet MS"/>
                <a:cs typeface="Trebuchet MS"/>
              </a:rPr>
              <a:t>T</a:t>
            </a:r>
            <a:r>
              <a:rPr dirty="0" sz="3000" b="1">
                <a:latin typeface="Times New Roman"/>
                <a:cs typeface="Times New Roman"/>
              </a:rPr>
              <a:t>his</a:t>
            </a:r>
            <a:r>
              <a:rPr dirty="0" sz="3000" spc="-45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project</a:t>
            </a:r>
            <a:r>
              <a:rPr dirty="0" sz="3000" spc="-40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is</a:t>
            </a:r>
            <a:r>
              <a:rPr dirty="0" sz="3000" spc="-40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a</a:t>
            </a:r>
            <a:r>
              <a:rPr dirty="0" sz="3000" spc="-40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Student</a:t>
            </a:r>
            <a:r>
              <a:rPr dirty="0" sz="3000" spc="-40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Portfolio</a:t>
            </a:r>
            <a:r>
              <a:rPr dirty="0" sz="3000" spc="-35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Website</a:t>
            </a:r>
            <a:r>
              <a:rPr dirty="0" sz="3000" spc="-40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using</a:t>
            </a:r>
            <a:r>
              <a:rPr dirty="0" sz="3000" spc="-40" b="1">
                <a:latin typeface="Times New Roman"/>
                <a:cs typeface="Times New Roman"/>
              </a:rPr>
              <a:t> </a:t>
            </a:r>
            <a:r>
              <a:rPr dirty="0" sz="3000" spc="-10" b="1">
                <a:latin typeface="Times New Roman"/>
                <a:cs typeface="Times New Roman"/>
              </a:rPr>
              <a:t>HTML, </a:t>
            </a:r>
            <a:r>
              <a:rPr dirty="0" sz="3000" b="1">
                <a:latin typeface="Times New Roman"/>
                <a:cs typeface="Times New Roman"/>
              </a:rPr>
              <a:t>CSS,</a:t>
            </a:r>
            <a:r>
              <a:rPr dirty="0" sz="3000" spc="-40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and</a:t>
            </a:r>
            <a:r>
              <a:rPr dirty="0" sz="3000" spc="-45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JavaScript.</a:t>
            </a:r>
            <a:r>
              <a:rPr dirty="0" sz="3000" spc="-40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HTML</a:t>
            </a:r>
            <a:r>
              <a:rPr dirty="0" sz="3000" spc="-40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builds</a:t>
            </a:r>
            <a:r>
              <a:rPr dirty="0" sz="3000" spc="-45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the</a:t>
            </a:r>
            <a:r>
              <a:rPr dirty="0" sz="3000" spc="-40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structure</a:t>
            </a:r>
            <a:r>
              <a:rPr dirty="0" sz="3000" spc="-40" b="1">
                <a:latin typeface="Times New Roman"/>
                <a:cs typeface="Times New Roman"/>
              </a:rPr>
              <a:t> </a:t>
            </a:r>
            <a:r>
              <a:rPr dirty="0" sz="3000" spc="-20" b="1">
                <a:latin typeface="Times New Roman"/>
                <a:cs typeface="Times New Roman"/>
              </a:rPr>
              <a:t>with </a:t>
            </a:r>
            <a:r>
              <a:rPr dirty="0" sz="3000" b="1">
                <a:latin typeface="Times New Roman"/>
                <a:cs typeface="Times New Roman"/>
              </a:rPr>
              <a:t>profile,</a:t>
            </a:r>
            <a:r>
              <a:rPr dirty="0" sz="3000" spc="-45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about,</a:t>
            </a:r>
            <a:r>
              <a:rPr dirty="0" sz="3000" spc="-45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skills,</a:t>
            </a:r>
            <a:r>
              <a:rPr dirty="0" sz="3000" spc="-45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projects,</a:t>
            </a:r>
            <a:r>
              <a:rPr dirty="0" sz="3000" spc="-40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and</a:t>
            </a:r>
            <a:r>
              <a:rPr dirty="0" sz="3000" spc="-50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contact</a:t>
            </a:r>
            <a:r>
              <a:rPr dirty="0" sz="3000" spc="-45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sections.</a:t>
            </a:r>
            <a:r>
              <a:rPr dirty="0" sz="3000" spc="-45" b="1">
                <a:latin typeface="Times New Roman"/>
                <a:cs typeface="Times New Roman"/>
              </a:rPr>
              <a:t> </a:t>
            </a:r>
            <a:r>
              <a:rPr dirty="0" sz="3000" spc="-25" b="1">
                <a:latin typeface="Times New Roman"/>
                <a:cs typeface="Times New Roman"/>
              </a:rPr>
              <a:t>CSS </a:t>
            </a:r>
            <a:r>
              <a:rPr dirty="0" sz="3000" b="1">
                <a:latin typeface="Times New Roman"/>
                <a:cs typeface="Times New Roman"/>
              </a:rPr>
              <a:t>provides</a:t>
            </a:r>
            <a:r>
              <a:rPr dirty="0" sz="3000" spc="-35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styling</a:t>
            </a:r>
            <a:r>
              <a:rPr dirty="0" sz="3000" spc="-30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and</a:t>
            </a:r>
            <a:r>
              <a:rPr dirty="0" sz="3000" spc="-35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layout</a:t>
            </a:r>
            <a:r>
              <a:rPr dirty="0" sz="3000" spc="-25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to</a:t>
            </a:r>
            <a:r>
              <a:rPr dirty="0" sz="3000" spc="-30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make</a:t>
            </a:r>
            <a:r>
              <a:rPr dirty="0" sz="3000" spc="-30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the</a:t>
            </a:r>
            <a:r>
              <a:rPr dirty="0" sz="3000" spc="-30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site</a:t>
            </a:r>
            <a:r>
              <a:rPr dirty="0" sz="3000" spc="-25" b="1">
                <a:latin typeface="Times New Roman"/>
                <a:cs typeface="Times New Roman"/>
              </a:rPr>
              <a:t> </a:t>
            </a:r>
            <a:r>
              <a:rPr dirty="0" sz="3000" spc="-10" b="1">
                <a:latin typeface="Times New Roman"/>
                <a:cs typeface="Times New Roman"/>
              </a:rPr>
              <a:t>attractive.</a:t>
            </a:r>
            <a:endParaRPr sz="3000">
              <a:latin typeface="Times New Roman"/>
              <a:cs typeface="Times New Roman"/>
            </a:endParaRPr>
          </a:p>
          <a:p>
            <a:pPr algn="just" marL="12700" marR="364490">
              <a:lnSpc>
                <a:spcPct val="122200"/>
              </a:lnSpc>
            </a:pPr>
            <a:r>
              <a:rPr dirty="0" sz="3000" b="1">
                <a:latin typeface="Times New Roman"/>
                <a:cs typeface="Times New Roman"/>
              </a:rPr>
              <a:t>JavaScript</a:t>
            </a:r>
            <a:r>
              <a:rPr dirty="0" sz="3000" spc="-45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adds</a:t>
            </a:r>
            <a:r>
              <a:rPr dirty="0" sz="3000" spc="-50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form</a:t>
            </a:r>
            <a:r>
              <a:rPr dirty="0" sz="3000" spc="-40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validation</a:t>
            </a:r>
            <a:r>
              <a:rPr dirty="0" sz="3000" spc="-50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and</a:t>
            </a:r>
            <a:r>
              <a:rPr dirty="0" sz="3000" spc="-50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interactivity.</a:t>
            </a:r>
            <a:r>
              <a:rPr dirty="0" sz="3000" spc="-40" b="1">
                <a:latin typeface="Times New Roman"/>
                <a:cs typeface="Times New Roman"/>
              </a:rPr>
              <a:t> </a:t>
            </a:r>
            <a:r>
              <a:rPr dirty="0" sz="3000" spc="-25" b="1">
                <a:latin typeface="Times New Roman"/>
                <a:cs typeface="Times New Roman"/>
              </a:rPr>
              <a:t>The </a:t>
            </a:r>
            <a:r>
              <a:rPr dirty="0" sz="3000" b="1">
                <a:latin typeface="Times New Roman"/>
                <a:cs typeface="Times New Roman"/>
              </a:rPr>
              <a:t>website</a:t>
            </a:r>
            <a:r>
              <a:rPr dirty="0" sz="3000" spc="-45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helps</a:t>
            </a:r>
            <a:r>
              <a:rPr dirty="0" sz="3000" spc="-45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students</a:t>
            </a:r>
            <a:r>
              <a:rPr dirty="0" sz="3000" spc="-50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showcase</a:t>
            </a:r>
            <a:r>
              <a:rPr dirty="0" sz="3000" spc="-40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their</a:t>
            </a:r>
            <a:r>
              <a:rPr dirty="0" sz="3000" spc="-40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details</a:t>
            </a:r>
            <a:r>
              <a:rPr dirty="0" sz="3000" spc="-50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and</a:t>
            </a:r>
            <a:r>
              <a:rPr dirty="0" sz="3000" spc="-45" b="1">
                <a:latin typeface="Times New Roman"/>
                <a:cs typeface="Times New Roman"/>
              </a:rPr>
              <a:t> </a:t>
            </a:r>
            <a:r>
              <a:rPr dirty="0" sz="3000" spc="-10" b="1">
                <a:latin typeface="Times New Roman"/>
                <a:cs typeface="Times New Roman"/>
              </a:rPr>
              <a:t>skills effectively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4311" y="536143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9354311" y="5894832"/>
            <a:ext cx="180340" cy="182880"/>
          </a:xfrm>
          <a:custGeom>
            <a:avLst/>
            <a:gdLst/>
            <a:ahLst/>
            <a:cxnLst/>
            <a:rect l="l" t="t" r="r" b="b"/>
            <a:pathLst>
              <a:path w="180340" h="182879">
                <a:moveTo>
                  <a:pt x="179831" y="0"/>
                </a:moveTo>
                <a:lnTo>
                  <a:pt x="0" y="0"/>
                </a:lnTo>
                <a:lnTo>
                  <a:pt x="0" y="182880"/>
                </a:lnTo>
                <a:lnTo>
                  <a:pt x="179831" y="182880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696456" y="1694688"/>
            <a:ext cx="314325" cy="326390"/>
          </a:xfrm>
          <a:custGeom>
            <a:avLst/>
            <a:gdLst/>
            <a:ahLst/>
            <a:cxnLst/>
            <a:rect l="l" t="t" r="r" b="b"/>
            <a:pathLst>
              <a:path w="314325" h="326389">
                <a:moveTo>
                  <a:pt x="313944" y="0"/>
                </a:moveTo>
                <a:lnTo>
                  <a:pt x="0" y="0"/>
                </a:lnTo>
                <a:lnTo>
                  <a:pt x="0" y="326136"/>
                </a:lnTo>
                <a:lnTo>
                  <a:pt x="313944" y="326136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59368" y="2648711"/>
            <a:ext cx="3532631" cy="381000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079" y="6467855"/>
            <a:ext cx="76186" cy="17881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546" y="818464"/>
            <a:ext cx="5255260" cy="6737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43505" algn="l"/>
              </a:tabLst>
            </a:pPr>
            <a:r>
              <a:rPr dirty="0" sz="4250" spc="-10"/>
              <a:t>PROJECT</a:t>
            </a:r>
            <a:r>
              <a:rPr dirty="0" sz="4250"/>
              <a:t>	</a:t>
            </a:r>
            <a:r>
              <a:rPr dirty="0" sz="4250" spc="-20"/>
              <a:t>OVERVIEW</a:t>
            </a:r>
            <a:endParaRPr sz="4250"/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1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739546" y="2196460"/>
            <a:ext cx="11013440" cy="3319779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32700"/>
              </a:lnSpc>
              <a:spcBef>
                <a:spcPts val="80"/>
              </a:spcBef>
            </a:pPr>
            <a:r>
              <a:rPr dirty="0" sz="2600" b="1">
                <a:latin typeface="Trebuchet MS"/>
                <a:cs typeface="Trebuchet MS"/>
              </a:rPr>
              <a:t>T</a:t>
            </a:r>
            <a:r>
              <a:rPr dirty="0" sz="2600" b="1">
                <a:latin typeface="Times New Roman"/>
                <a:cs typeface="Times New Roman"/>
              </a:rPr>
              <a:t>he</a:t>
            </a:r>
            <a:r>
              <a:rPr dirty="0" sz="2600" spc="-4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Student</a:t>
            </a:r>
            <a:r>
              <a:rPr dirty="0" sz="2600" spc="-4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Portfolio</a:t>
            </a:r>
            <a:r>
              <a:rPr dirty="0" sz="2600" spc="-4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Website</a:t>
            </a:r>
            <a:r>
              <a:rPr dirty="0" sz="2600" spc="-4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is</a:t>
            </a:r>
            <a:r>
              <a:rPr dirty="0" sz="2600" spc="-5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built</a:t>
            </a:r>
            <a:r>
              <a:rPr dirty="0" sz="2600" spc="-4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using</a:t>
            </a:r>
            <a:r>
              <a:rPr dirty="0" sz="2600" spc="-4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HTML,</a:t>
            </a:r>
            <a:r>
              <a:rPr dirty="0" sz="2600" spc="-4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CSS,</a:t>
            </a:r>
            <a:r>
              <a:rPr dirty="0" sz="2600" spc="-4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and</a:t>
            </a:r>
            <a:r>
              <a:rPr dirty="0" sz="2600" spc="-4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JavaScript</a:t>
            </a:r>
            <a:r>
              <a:rPr dirty="0" sz="2600" spc="-45" b="1">
                <a:latin typeface="Times New Roman"/>
                <a:cs typeface="Times New Roman"/>
              </a:rPr>
              <a:t> </a:t>
            </a:r>
            <a:r>
              <a:rPr dirty="0" sz="2600" spc="-25" b="1">
                <a:latin typeface="Times New Roman"/>
                <a:cs typeface="Times New Roman"/>
              </a:rPr>
              <a:t>to </a:t>
            </a:r>
            <a:r>
              <a:rPr dirty="0" sz="2600" b="1">
                <a:latin typeface="Times New Roman"/>
                <a:cs typeface="Times New Roman"/>
              </a:rPr>
              <a:t>showcase</a:t>
            </a:r>
            <a:r>
              <a:rPr dirty="0" sz="2600" spc="-4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a</a:t>
            </a:r>
            <a:r>
              <a:rPr dirty="0" sz="2600" spc="-4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student’s</a:t>
            </a:r>
            <a:r>
              <a:rPr dirty="0" sz="2600" spc="-5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profile,</a:t>
            </a:r>
            <a:r>
              <a:rPr dirty="0" sz="2600" spc="-4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skills,</a:t>
            </a:r>
            <a:r>
              <a:rPr dirty="0" sz="2600" spc="-4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projects,</a:t>
            </a:r>
            <a:r>
              <a:rPr dirty="0" sz="2600" spc="-4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and</a:t>
            </a:r>
            <a:r>
              <a:rPr dirty="0" sz="2600" spc="-5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contact</a:t>
            </a:r>
            <a:r>
              <a:rPr dirty="0" sz="2600" spc="-4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details.</a:t>
            </a:r>
            <a:r>
              <a:rPr dirty="0" sz="2600" spc="-45" b="1">
                <a:latin typeface="Times New Roman"/>
                <a:cs typeface="Times New Roman"/>
              </a:rPr>
              <a:t> </a:t>
            </a:r>
            <a:r>
              <a:rPr dirty="0" sz="2600" spc="-20" b="1">
                <a:latin typeface="Times New Roman"/>
                <a:cs typeface="Times New Roman"/>
              </a:rPr>
              <a:t>HTML </a:t>
            </a:r>
            <a:r>
              <a:rPr dirty="0" sz="2600" b="1">
                <a:latin typeface="Times New Roman"/>
                <a:cs typeface="Times New Roman"/>
              </a:rPr>
              <a:t>provides</a:t>
            </a:r>
            <a:r>
              <a:rPr dirty="0" sz="2600" spc="-4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the</a:t>
            </a:r>
            <a:r>
              <a:rPr dirty="0" sz="2600" spc="-3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structure,</a:t>
            </a:r>
            <a:r>
              <a:rPr dirty="0" sz="2600" spc="-3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CSS</a:t>
            </a:r>
            <a:r>
              <a:rPr dirty="0" sz="2600" spc="-4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makes</a:t>
            </a:r>
            <a:r>
              <a:rPr dirty="0" sz="2600" spc="-4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the</a:t>
            </a:r>
            <a:r>
              <a:rPr dirty="0" sz="2600" spc="-3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design</a:t>
            </a:r>
            <a:r>
              <a:rPr dirty="0" sz="2600" spc="-4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attractive,</a:t>
            </a:r>
            <a:r>
              <a:rPr dirty="0" sz="2600" spc="-3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and</a:t>
            </a:r>
            <a:r>
              <a:rPr dirty="0" sz="2600" spc="-4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JavaScript</a:t>
            </a:r>
            <a:r>
              <a:rPr dirty="0" sz="2600" spc="-35" b="1">
                <a:latin typeface="Times New Roman"/>
                <a:cs typeface="Times New Roman"/>
              </a:rPr>
              <a:t> </a:t>
            </a:r>
            <a:r>
              <a:rPr dirty="0" sz="2600" spc="-20" b="1">
                <a:latin typeface="Times New Roman"/>
                <a:cs typeface="Times New Roman"/>
              </a:rPr>
              <a:t>adds </a:t>
            </a:r>
            <a:r>
              <a:rPr dirty="0" sz="2600" b="1">
                <a:latin typeface="Times New Roman"/>
                <a:cs typeface="Times New Roman"/>
              </a:rPr>
              <a:t>interactivity</a:t>
            </a:r>
            <a:r>
              <a:rPr dirty="0" sz="2600" spc="-5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through</a:t>
            </a:r>
            <a:r>
              <a:rPr dirty="0" sz="2600" spc="-5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form</a:t>
            </a:r>
            <a:r>
              <a:rPr dirty="0" sz="2600" spc="-4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validation.</a:t>
            </a:r>
            <a:r>
              <a:rPr dirty="0" sz="2600" spc="-4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The</a:t>
            </a:r>
            <a:r>
              <a:rPr dirty="0" sz="2600" spc="-4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project</a:t>
            </a:r>
            <a:r>
              <a:rPr dirty="0" sz="2600" spc="-45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helps</a:t>
            </a:r>
            <a:r>
              <a:rPr dirty="0" sz="2600" spc="-5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students</a:t>
            </a:r>
            <a:r>
              <a:rPr dirty="0" sz="2600" spc="-5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present</a:t>
            </a:r>
            <a:r>
              <a:rPr dirty="0" sz="2600" spc="-45" b="1">
                <a:latin typeface="Times New Roman"/>
                <a:cs typeface="Times New Roman"/>
              </a:rPr>
              <a:t> </a:t>
            </a:r>
            <a:r>
              <a:rPr dirty="0" sz="2600" spc="-10" b="1">
                <a:latin typeface="Times New Roman"/>
                <a:cs typeface="Times New Roman"/>
              </a:rPr>
              <a:t>their </a:t>
            </a:r>
            <a:r>
              <a:rPr dirty="0" sz="2600" b="1">
                <a:latin typeface="Times New Roman"/>
                <a:cs typeface="Times New Roman"/>
              </a:rPr>
              <a:t>details</a:t>
            </a:r>
            <a:r>
              <a:rPr dirty="0" sz="2600" spc="70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in</a:t>
            </a:r>
            <a:r>
              <a:rPr dirty="0" sz="3000" spc="-25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a</a:t>
            </a:r>
            <a:r>
              <a:rPr dirty="0" sz="3000" spc="-20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professional</a:t>
            </a:r>
            <a:r>
              <a:rPr dirty="0" sz="3000" spc="-25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and</a:t>
            </a:r>
            <a:r>
              <a:rPr dirty="0" sz="3000" spc="-25" b="1">
                <a:latin typeface="Times New Roman"/>
                <a:cs typeface="Times New Roman"/>
              </a:rPr>
              <a:t> </a:t>
            </a:r>
            <a:r>
              <a:rPr dirty="0" sz="3000" spc="-10" b="1">
                <a:latin typeface="Times New Roman"/>
                <a:cs typeface="Times New Roman"/>
              </a:rPr>
              <a:t>user-</a:t>
            </a:r>
            <a:r>
              <a:rPr dirty="0" sz="3000" b="1">
                <a:latin typeface="Times New Roman"/>
                <a:cs typeface="Times New Roman"/>
              </a:rPr>
              <a:t>friendly</a:t>
            </a:r>
            <a:r>
              <a:rPr dirty="0" sz="3000" spc="-20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way.</a:t>
            </a:r>
            <a:r>
              <a:rPr dirty="0" sz="3000" spc="-20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It</a:t>
            </a:r>
            <a:r>
              <a:rPr dirty="0" sz="3000" spc="-25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acts</a:t>
            </a:r>
            <a:r>
              <a:rPr dirty="0" sz="3000" spc="-25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as</a:t>
            </a:r>
            <a:r>
              <a:rPr dirty="0" sz="3000" spc="-25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a</a:t>
            </a:r>
            <a:r>
              <a:rPr dirty="0" sz="3000" spc="-20" b="1">
                <a:latin typeface="Times New Roman"/>
                <a:cs typeface="Times New Roman"/>
              </a:rPr>
              <a:t> </a:t>
            </a:r>
            <a:r>
              <a:rPr dirty="0" sz="3000" spc="-10" b="1">
                <a:latin typeface="Times New Roman"/>
                <a:cs typeface="Times New Roman"/>
              </a:rPr>
              <a:t>digital </a:t>
            </a:r>
            <a:r>
              <a:rPr dirty="0" sz="3000" b="1">
                <a:latin typeface="Times New Roman"/>
                <a:cs typeface="Times New Roman"/>
              </a:rPr>
              <a:t>portfolio</a:t>
            </a:r>
            <a:r>
              <a:rPr dirty="0" sz="3000" spc="-45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or</a:t>
            </a:r>
            <a:r>
              <a:rPr dirty="0" sz="3000" spc="-45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online</a:t>
            </a:r>
            <a:r>
              <a:rPr dirty="0" sz="3000" spc="-45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resume</a:t>
            </a:r>
            <a:r>
              <a:rPr dirty="0" sz="3000" spc="-45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for</a:t>
            </a:r>
            <a:r>
              <a:rPr dirty="0" sz="3000" spc="-45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academic</a:t>
            </a:r>
            <a:r>
              <a:rPr dirty="0" sz="3000" spc="-45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and</a:t>
            </a:r>
            <a:r>
              <a:rPr dirty="0" sz="3000" spc="-50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career</a:t>
            </a:r>
            <a:r>
              <a:rPr dirty="0" sz="3000" spc="-45" b="1">
                <a:latin typeface="Times New Roman"/>
                <a:cs typeface="Times New Roman"/>
              </a:rPr>
              <a:t> </a:t>
            </a:r>
            <a:r>
              <a:rPr dirty="0" sz="3000" spc="-10" b="1">
                <a:latin typeface="Times New Roman"/>
                <a:cs typeface="Times New Roman"/>
              </a:rPr>
              <a:t>purpose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446264" y="0"/>
            <a:ext cx="4751705" cy="6863715"/>
            <a:chOff x="7446264" y="0"/>
            <a:chExt cx="4751705" cy="6863715"/>
          </a:xfrm>
        </p:grpSpPr>
        <p:sp>
          <p:nvSpPr>
            <p:cNvPr id="3" name="object 3" descr=""/>
            <p:cNvSpPr/>
            <p:nvPr/>
          </p:nvSpPr>
          <p:spPr>
            <a:xfrm>
              <a:off x="7450836" y="7620"/>
              <a:ext cx="4742815" cy="6851650"/>
            </a:xfrm>
            <a:custGeom>
              <a:avLst/>
              <a:gdLst/>
              <a:ahLst/>
              <a:cxnLst/>
              <a:rect l="l" t="t" r="r" b="b"/>
              <a:pathLst>
                <a:path w="4742815" h="6851650">
                  <a:moveTo>
                    <a:pt x="1929384" y="0"/>
                  </a:moveTo>
                  <a:lnTo>
                    <a:pt x="3145282" y="6851519"/>
                  </a:lnTo>
                </a:path>
                <a:path w="4742815" h="6851650">
                  <a:moveTo>
                    <a:pt x="4742561" y="3688079"/>
                  </a:moveTo>
                  <a:lnTo>
                    <a:pt x="0" y="6851434"/>
                  </a:lnTo>
                </a:path>
              </a:pathLst>
            </a:custGeom>
            <a:ln w="9144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9183624" y="0"/>
              <a:ext cx="3008630" cy="6858000"/>
            </a:xfrm>
            <a:custGeom>
              <a:avLst/>
              <a:gdLst/>
              <a:ahLst/>
              <a:cxnLst/>
              <a:rect l="l" t="t" r="r" b="b"/>
              <a:pathLst>
                <a:path w="3008629" h="6858000">
                  <a:moveTo>
                    <a:pt x="3008376" y="0"/>
                  </a:moveTo>
                  <a:lnTo>
                    <a:pt x="2043302" y="0"/>
                  </a:lnTo>
                  <a:lnTo>
                    <a:pt x="0" y="6857995"/>
                  </a:lnTo>
                  <a:lnTo>
                    <a:pt x="3008376" y="6857995"/>
                  </a:lnTo>
                  <a:lnTo>
                    <a:pt x="3008376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604248" y="0"/>
              <a:ext cx="2587625" cy="6858000"/>
            </a:xfrm>
            <a:custGeom>
              <a:avLst/>
              <a:gdLst/>
              <a:ahLst/>
              <a:cxnLst/>
              <a:rect l="l" t="t" r="r" b="b"/>
              <a:pathLst>
                <a:path w="2587625" h="6858000">
                  <a:moveTo>
                    <a:pt x="2587371" y="0"/>
                  </a:moveTo>
                  <a:lnTo>
                    <a:pt x="0" y="0"/>
                  </a:lnTo>
                  <a:lnTo>
                    <a:pt x="1208024" y="6857995"/>
                  </a:lnTo>
                  <a:lnTo>
                    <a:pt x="2587371" y="6857995"/>
                  </a:lnTo>
                  <a:lnTo>
                    <a:pt x="2587371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8933688" y="3048000"/>
              <a:ext cx="3258820" cy="3810000"/>
            </a:xfrm>
            <a:custGeom>
              <a:avLst/>
              <a:gdLst/>
              <a:ahLst/>
              <a:cxnLst/>
              <a:rect l="l" t="t" r="r" b="b"/>
              <a:pathLst>
                <a:path w="3258820" h="3810000">
                  <a:moveTo>
                    <a:pt x="3258311" y="0"/>
                  </a:moveTo>
                  <a:lnTo>
                    <a:pt x="0" y="3809999"/>
                  </a:lnTo>
                  <a:lnTo>
                    <a:pt x="3258311" y="3809999"/>
                  </a:lnTo>
                  <a:lnTo>
                    <a:pt x="3258311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339072" y="0"/>
              <a:ext cx="2853055" cy="6858000"/>
            </a:xfrm>
            <a:custGeom>
              <a:avLst/>
              <a:gdLst/>
              <a:ahLst/>
              <a:cxnLst/>
              <a:rect l="l" t="t" r="r" b="b"/>
              <a:pathLst>
                <a:path w="2853054" h="6858000">
                  <a:moveTo>
                    <a:pt x="2852674" y="0"/>
                  </a:moveTo>
                  <a:lnTo>
                    <a:pt x="0" y="0"/>
                  </a:lnTo>
                  <a:lnTo>
                    <a:pt x="2468753" y="6857995"/>
                  </a:lnTo>
                  <a:lnTo>
                    <a:pt x="2852674" y="6857995"/>
                  </a:lnTo>
                  <a:lnTo>
                    <a:pt x="2852674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936223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522" y="0"/>
                  </a:moveTo>
                  <a:lnTo>
                    <a:pt x="0" y="0"/>
                  </a:lnTo>
                  <a:lnTo>
                    <a:pt x="1114298" y="6857995"/>
                  </a:lnTo>
                  <a:lnTo>
                    <a:pt x="1255522" y="6857995"/>
                  </a:lnTo>
                  <a:lnTo>
                    <a:pt x="1255522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372344" y="3590544"/>
              <a:ext cx="1819910" cy="3267710"/>
            </a:xfrm>
            <a:custGeom>
              <a:avLst/>
              <a:gdLst/>
              <a:ahLst/>
              <a:cxnLst/>
              <a:rect l="l" t="t" r="r" b="b"/>
              <a:pathLst>
                <a:path w="1819909" h="3267709">
                  <a:moveTo>
                    <a:pt x="1819655" y="0"/>
                  </a:moveTo>
                  <a:lnTo>
                    <a:pt x="0" y="3267455"/>
                  </a:lnTo>
                  <a:lnTo>
                    <a:pt x="1819655" y="3267455"/>
                  </a:lnTo>
                  <a:lnTo>
                    <a:pt x="181965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/>
          <p:nvPr/>
        </p:nvSpPr>
        <p:spPr>
          <a:xfrm>
            <a:off x="0" y="4011167"/>
            <a:ext cx="448309" cy="2847340"/>
          </a:xfrm>
          <a:custGeom>
            <a:avLst/>
            <a:gdLst/>
            <a:ahLst/>
            <a:cxnLst/>
            <a:rect l="l" t="t" r="r" b="b"/>
            <a:pathLst>
              <a:path w="448309" h="2847340">
                <a:moveTo>
                  <a:pt x="0" y="0"/>
                </a:moveTo>
                <a:lnTo>
                  <a:pt x="0" y="2846831"/>
                </a:lnTo>
                <a:lnTo>
                  <a:pt x="448056" y="2846831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9354311" y="536143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6696456" y="1694688"/>
            <a:ext cx="314325" cy="326390"/>
          </a:xfrm>
          <a:custGeom>
            <a:avLst/>
            <a:gdLst/>
            <a:ahLst/>
            <a:cxnLst/>
            <a:rect l="l" t="t" r="r" b="b"/>
            <a:pathLst>
              <a:path w="314325" h="326389">
                <a:moveTo>
                  <a:pt x="313944" y="0"/>
                </a:moveTo>
                <a:lnTo>
                  <a:pt x="0" y="0"/>
                </a:lnTo>
                <a:lnTo>
                  <a:pt x="0" y="326136"/>
                </a:lnTo>
                <a:lnTo>
                  <a:pt x="313944" y="326136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9354311" y="5894832"/>
            <a:ext cx="180340" cy="182880"/>
          </a:xfrm>
          <a:custGeom>
            <a:avLst/>
            <a:gdLst/>
            <a:ahLst/>
            <a:cxnLst/>
            <a:rect l="l" t="t" r="r" b="b"/>
            <a:pathLst>
              <a:path w="180340" h="182879">
                <a:moveTo>
                  <a:pt x="179831" y="0"/>
                </a:moveTo>
                <a:lnTo>
                  <a:pt x="0" y="0"/>
                </a:lnTo>
                <a:lnTo>
                  <a:pt x="0" y="182880"/>
                </a:lnTo>
                <a:lnTo>
                  <a:pt x="179831" y="182880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5" name="object 1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5423" y="6172199"/>
            <a:ext cx="2179320" cy="484631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7920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20"/>
              <a:t>WHO</a:t>
            </a:r>
            <a:r>
              <a:rPr dirty="0" sz="3200" spc="-225"/>
              <a:t> </a:t>
            </a:r>
            <a:r>
              <a:rPr dirty="0" sz="3200"/>
              <a:t>ARE</a:t>
            </a:r>
            <a:r>
              <a:rPr dirty="0" sz="3200" spc="-114"/>
              <a:t> </a:t>
            </a:r>
            <a:r>
              <a:rPr dirty="0" sz="3200"/>
              <a:t>THE</a:t>
            </a:r>
            <a:r>
              <a:rPr dirty="0" sz="3200" spc="-55"/>
              <a:t> </a:t>
            </a:r>
            <a:r>
              <a:rPr dirty="0" sz="3200"/>
              <a:t>END</a:t>
            </a:r>
            <a:r>
              <a:rPr dirty="0" sz="3200" spc="-55"/>
              <a:t> </a:t>
            </a:r>
            <a:r>
              <a:rPr dirty="0" sz="3200" spc="-10"/>
              <a:t>USERS</a:t>
            </a:r>
            <a:r>
              <a:rPr dirty="0" sz="3200" spc="-1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1</a:t>
            </a:fld>
          </a:p>
        </p:txBody>
      </p:sp>
      <p:sp>
        <p:nvSpPr>
          <p:cNvPr id="17" name="object 17" descr=""/>
          <p:cNvSpPr txBox="1"/>
          <p:nvPr/>
        </p:nvSpPr>
        <p:spPr>
          <a:xfrm>
            <a:off x="201244" y="1895818"/>
            <a:ext cx="11186795" cy="1716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2100"/>
              </a:lnSpc>
              <a:spcBef>
                <a:spcPts val="100"/>
              </a:spcBef>
            </a:pPr>
            <a:r>
              <a:rPr dirty="0" sz="2800" b="1">
                <a:latin typeface="Times New Roman"/>
                <a:cs typeface="Times New Roman"/>
              </a:rPr>
              <a:t>The</a:t>
            </a:r>
            <a:r>
              <a:rPr dirty="0" sz="2800" spc="-3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end</a:t>
            </a:r>
            <a:r>
              <a:rPr dirty="0" sz="2800" spc="-4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users</a:t>
            </a:r>
            <a:r>
              <a:rPr dirty="0" sz="2800" spc="-4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of</a:t>
            </a:r>
            <a:r>
              <a:rPr dirty="0" sz="2800" spc="-3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this</a:t>
            </a:r>
            <a:r>
              <a:rPr dirty="0" sz="2800" spc="-4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project</a:t>
            </a:r>
            <a:r>
              <a:rPr dirty="0" sz="2800" spc="-3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are</a:t>
            </a:r>
            <a:r>
              <a:rPr dirty="0" sz="2800" spc="-3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students</a:t>
            </a:r>
            <a:r>
              <a:rPr dirty="0" sz="2800" spc="-4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who</a:t>
            </a:r>
            <a:r>
              <a:rPr dirty="0" sz="2800" spc="-3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want</a:t>
            </a:r>
            <a:r>
              <a:rPr dirty="0" sz="2800" spc="-3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to</a:t>
            </a:r>
            <a:r>
              <a:rPr dirty="0" sz="2800" spc="-3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showcase</a:t>
            </a:r>
            <a:r>
              <a:rPr dirty="0" sz="2800" spc="-35" b="1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Times New Roman"/>
                <a:cs typeface="Times New Roman"/>
              </a:rPr>
              <a:t>their </a:t>
            </a:r>
            <a:r>
              <a:rPr dirty="0" sz="2800" b="1">
                <a:latin typeface="Times New Roman"/>
                <a:cs typeface="Times New Roman"/>
              </a:rPr>
              <a:t>personal</a:t>
            </a:r>
            <a:r>
              <a:rPr dirty="0" sz="2800" spc="-4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details,</a:t>
            </a:r>
            <a:r>
              <a:rPr dirty="0" sz="2800" spc="-4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skills,</a:t>
            </a:r>
            <a:r>
              <a:rPr dirty="0" sz="2800" spc="-4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and</a:t>
            </a:r>
            <a:r>
              <a:rPr dirty="0" sz="2800" spc="-4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projects,</a:t>
            </a:r>
            <a:r>
              <a:rPr dirty="0" sz="2800" spc="-4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and</a:t>
            </a:r>
            <a:r>
              <a:rPr dirty="0" sz="2800" spc="-4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recruiters/teachers</a:t>
            </a:r>
            <a:r>
              <a:rPr dirty="0" sz="2800" spc="-4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who</a:t>
            </a:r>
            <a:r>
              <a:rPr dirty="0" sz="2800" spc="-4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view</a:t>
            </a:r>
            <a:r>
              <a:rPr dirty="0" sz="2800" spc="-45" b="1">
                <a:latin typeface="Times New Roman"/>
                <a:cs typeface="Times New Roman"/>
              </a:rPr>
              <a:t> </a:t>
            </a:r>
            <a:r>
              <a:rPr dirty="0" sz="2800" spc="-25" b="1">
                <a:latin typeface="Times New Roman"/>
                <a:cs typeface="Times New Roman"/>
              </a:rPr>
              <a:t>the </a:t>
            </a:r>
            <a:r>
              <a:rPr dirty="0" sz="2800" b="1">
                <a:latin typeface="Times New Roman"/>
                <a:cs typeface="Times New Roman"/>
              </a:rPr>
              <a:t>portfolio</a:t>
            </a:r>
            <a:r>
              <a:rPr dirty="0" sz="2800" spc="-4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for</a:t>
            </a:r>
            <a:r>
              <a:rPr dirty="0" sz="2800" spc="-4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academic</a:t>
            </a:r>
            <a:r>
              <a:rPr dirty="0" sz="2800" spc="-4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evaluation,</a:t>
            </a:r>
            <a:r>
              <a:rPr dirty="0" sz="2800" spc="-3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internships,</a:t>
            </a:r>
            <a:r>
              <a:rPr dirty="0" sz="2800" spc="-4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or</a:t>
            </a:r>
            <a:r>
              <a:rPr dirty="0" sz="2800" spc="-4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job</a:t>
            </a:r>
            <a:r>
              <a:rPr dirty="0" sz="2800" spc="-45" b="1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Times New Roman"/>
                <a:cs typeface="Times New Roman"/>
              </a:rPr>
              <a:t>opportunities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4311" y="536143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6696456" y="1694688"/>
            <a:ext cx="314325" cy="326390"/>
          </a:xfrm>
          <a:custGeom>
            <a:avLst/>
            <a:gdLst/>
            <a:ahLst/>
            <a:cxnLst/>
            <a:rect l="l" t="t" r="r" b="b"/>
            <a:pathLst>
              <a:path w="314325" h="326389">
                <a:moveTo>
                  <a:pt x="313944" y="0"/>
                </a:moveTo>
                <a:lnTo>
                  <a:pt x="0" y="0"/>
                </a:lnTo>
                <a:lnTo>
                  <a:pt x="0" y="326136"/>
                </a:lnTo>
                <a:lnTo>
                  <a:pt x="313944" y="326136"/>
                </a:lnTo>
                <a:lnTo>
                  <a:pt x="313944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354311" y="5894832"/>
            <a:ext cx="180340" cy="182880"/>
          </a:xfrm>
          <a:custGeom>
            <a:avLst/>
            <a:gdLst/>
            <a:ahLst/>
            <a:cxnLst/>
            <a:rect l="l" t="t" r="r" b="b"/>
            <a:pathLst>
              <a:path w="180340" h="182879">
                <a:moveTo>
                  <a:pt x="179831" y="0"/>
                </a:moveTo>
                <a:lnTo>
                  <a:pt x="0" y="0"/>
                </a:lnTo>
                <a:lnTo>
                  <a:pt x="0" y="182880"/>
                </a:lnTo>
                <a:lnTo>
                  <a:pt x="179831" y="182880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5232"/>
            <a:ext cx="2694432" cy="3249168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7079" y="6467855"/>
            <a:ext cx="76186" cy="17881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7885" y="846531"/>
            <a:ext cx="530415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TOOLS</a:t>
            </a:r>
            <a:r>
              <a:rPr dirty="0" sz="3600" spc="20"/>
              <a:t> </a:t>
            </a:r>
            <a:r>
              <a:rPr dirty="0" sz="3600"/>
              <a:t>AND</a:t>
            </a:r>
            <a:r>
              <a:rPr dirty="0" sz="3600" spc="-20"/>
              <a:t> </a:t>
            </a:r>
            <a:r>
              <a:rPr dirty="0" sz="3600" spc="-10"/>
              <a:t>TECHNIQUES</a:t>
            </a:r>
            <a:endParaRPr sz="3600"/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1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557885" y="1786776"/>
            <a:ext cx="11406505" cy="3132455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 marR="5080">
              <a:lnSpc>
                <a:spcPct val="130100"/>
              </a:lnSpc>
              <a:spcBef>
                <a:spcPts val="45"/>
              </a:spcBef>
            </a:pPr>
            <a:r>
              <a:rPr dirty="0" sz="3600" b="1">
                <a:latin typeface="Trebuchet MS"/>
                <a:cs typeface="Trebuchet MS"/>
              </a:rPr>
              <a:t>T</a:t>
            </a:r>
            <a:r>
              <a:rPr dirty="0" sz="3000" b="1">
                <a:latin typeface="Times New Roman"/>
                <a:cs typeface="Times New Roman"/>
              </a:rPr>
              <a:t>he</a:t>
            </a:r>
            <a:r>
              <a:rPr dirty="0" sz="3000" spc="-40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project</a:t>
            </a:r>
            <a:r>
              <a:rPr dirty="0" sz="3000" spc="-40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is</a:t>
            </a:r>
            <a:r>
              <a:rPr dirty="0" sz="3000" spc="-45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developed</a:t>
            </a:r>
            <a:r>
              <a:rPr dirty="0" sz="3000" spc="-45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using</a:t>
            </a:r>
            <a:r>
              <a:rPr dirty="0" sz="3000" spc="-35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HTML</a:t>
            </a:r>
            <a:r>
              <a:rPr dirty="0" sz="3000" spc="-40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for</a:t>
            </a:r>
            <a:r>
              <a:rPr dirty="0" sz="3000" spc="-40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webpage</a:t>
            </a:r>
            <a:r>
              <a:rPr dirty="0" sz="3000" spc="-40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structure,</a:t>
            </a:r>
            <a:r>
              <a:rPr dirty="0" sz="3000" spc="-40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CSS</a:t>
            </a:r>
            <a:r>
              <a:rPr dirty="0" sz="3000" spc="-40" b="1">
                <a:latin typeface="Times New Roman"/>
                <a:cs typeface="Times New Roman"/>
              </a:rPr>
              <a:t> </a:t>
            </a:r>
            <a:r>
              <a:rPr dirty="0" sz="3000" spc="-25" b="1">
                <a:latin typeface="Times New Roman"/>
                <a:cs typeface="Times New Roman"/>
              </a:rPr>
              <a:t>for </a:t>
            </a:r>
            <a:r>
              <a:rPr dirty="0" sz="3000" b="1">
                <a:latin typeface="Times New Roman"/>
                <a:cs typeface="Times New Roman"/>
              </a:rPr>
              <a:t>styling</a:t>
            </a:r>
            <a:r>
              <a:rPr dirty="0" sz="3000" spc="-30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and</a:t>
            </a:r>
            <a:r>
              <a:rPr dirty="0" sz="3000" spc="-35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layout,</a:t>
            </a:r>
            <a:r>
              <a:rPr dirty="0" sz="3000" spc="-30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and</a:t>
            </a:r>
            <a:r>
              <a:rPr dirty="0" sz="3000" spc="-35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JavaScript</a:t>
            </a:r>
            <a:r>
              <a:rPr dirty="0" sz="3000" spc="-30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for</a:t>
            </a:r>
            <a:r>
              <a:rPr dirty="0" sz="3000" spc="-30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form</a:t>
            </a:r>
            <a:r>
              <a:rPr dirty="0" sz="3000" spc="-30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validation</a:t>
            </a:r>
            <a:r>
              <a:rPr dirty="0" sz="3000" spc="-35" b="1">
                <a:latin typeface="Times New Roman"/>
                <a:cs typeface="Times New Roman"/>
              </a:rPr>
              <a:t> </a:t>
            </a:r>
            <a:r>
              <a:rPr dirty="0" sz="3000" spc="-25" b="1">
                <a:latin typeface="Times New Roman"/>
                <a:cs typeface="Times New Roman"/>
              </a:rPr>
              <a:t>and </a:t>
            </a:r>
            <a:r>
              <a:rPr dirty="0" sz="3000" b="1">
                <a:latin typeface="Times New Roman"/>
                <a:cs typeface="Times New Roman"/>
              </a:rPr>
              <a:t>interactivity.</a:t>
            </a:r>
            <a:r>
              <a:rPr dirty="0" sz="3000" spc="-30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A</a:t>
            </a:r>
            <a:r>
              <a:rPr dirty="0" sz="3000" spc="-35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text</a:t>
            </a:r>
            <a:r>
              <a:rPr dirty="0" sz="3000" spc="-30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editor</a:t>
            </a:r>
            <a:r>
              <a:rPr dirty="0" sz="3000" spc="-30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such</a:t>
            </a:r>
            <a:r>
              <a:rPr dirty="0" sz="3000" spc="-35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as</a:t>
            </a:r>
            <a:r>
              <a:rPr dirty="0" sz="3000" spc="-30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VS</a:t>
            </a:r>
            <a:r>
              <a:rPr dirty="0" sz="3000" spc="-35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Code</a:t>
            </a:r>
            <a:r>
              <a:rPr dirty="0" sz="3000" spc="-30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/</a:t>
            </a:r>
            <a:r>
              <a:rPr dirty="0" sz="3000" spc="-30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Notepad++</a:t>
            </a:r>
            <a:r>
              <a:rPr dirty="0" sz="3000" spc="-30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is</a:t>
            </a:r>
            <a:r>
              <a:rPr dirty="0" sz="3000" spc="-30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used</a:t>
            </a:r>
            <a:r>
              <a:rPr dirty="0" sz="3000" spc="-35" b="1">
                <a:latin typeface="Times New Roman"/>
                <a:cs typeface="Times New Roman"/>
              </a:rPr>
              <a:t> </a:t>
            </a:r>
            <a:r>
              <a:rPr dirty="0" sz="3000" spc="-25" b="1">
                <a:latin typeface="Times New Roman"/>
                <a:cs typeface="Times New Roman"/>
              </a:rPr>
              <a:t>for </a:t>
            </a:r>
            <a:r>
              <a:rPr dirty="0" sz="3000" b="1">
                <a:latin typeface="Times New Roman"/>
                <a:cs typeface="Times New Roman"/>
              </a:rPr>
              <a:t>coding,</a:t>
            </a:r>
            <a:r>
              <a:rPr dirty="0" sz="3000" spc="-30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and</a:t>
            </a:r>
            <a:r>
              <a:rPr dirty="0" sz="3000" spc="-35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a</a:t>
            </a:r>
            <a:r>
              <a:rPr dirty="0" sz="3000" spc="-30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web</a:t>
            </a:r>
            <a:r>
              <a:rPr dirty="0" sz="3000" spc="-35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browser</a:t>
            </a:r>
            <a:r>
              <a:rPr dirty="0" sz="3000" spc="-25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(Chrome,</a:t>
            </a:r>
            <a:r>
              <a:rPr dirty="0" sz="3000" spc="-30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Edge,</a:t>
            </a:r>
            <a:r>
              <a:rPr dirty="0" sz="3000" spc="-30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or</a:t>
            </a:r>
            <a:r>
              <a:rPr dirty="0" sz="3000" spc="-30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Firefox)</a:t>
            </a:r>
            <a:r>
              <a:rPr dirty="0" sz="3000" spc="-30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is</a:t>
            </a:r>
            <a:r>
              <a:rPr dirty="0" sz="3000" spc="-35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used</a:t>
            </a:r>
            <a:r>
              <a:rPr dirty="0" sz="3000" spc="-30" b="1">
                <a:latin typeface="Times New Roman"/>
                <a:cs typeface="Times New Roman"/>
              </a:rPr>
              <a:t> </a:t>
            </a:r>
            <a:r>
              <a:rPr dirty="0" sz="3000" spc="-25" b="1">
                <a:latin typeface="Times New Roman"/>
                <a:cs typeface="Times New Roman"/>
              </a:rPr>
              <a:t>for </a:t>
            </a:r>
            <a:r>
              <a:rPr dirty="0" sz="3000" b="1">
                <a:latin typeface="Times New Roman"/>
                <a:cs typeface="Times New Roman"/>
              </a:rPr>
              <a:t>testing</a:t>
            </a:r>
            <a:r>
              <a:rPr dirty="0" sz="3000" spc="-30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and</a:t>
            </a:r>
            <a:r>
              <a:rPr dirty="0" sz="3000" spc="-35" b="1">
                <a:latin typeface="Times New Roman"/>
                <a:cs typeface="Times New Roman"/>
              </a:rPr>
              <a:t> </a:t>
            </a:r>
            <a:r>
              <a:rPr dirty="0" sz="3000" spc="-10" b="1">
                <a:latin typeface="Times New Roman"/>
                <a:cs typeface="Times New Roman"/>
              </a:rPr>
              <a:t>executions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4311" y="5894832"/>
            <a:ext cx="180340" cy="182880"/>
          </a:xfrm>
          <a:custGeom>
            <a:avLst/>
            <a:gdLst/>
            <a:ahLst/>
            <a:cxnLst/>
            <a:rect l="l" t="t" r="r" b="b"/>
            <a:pathLst>
              <a:path w="180340" h="182879">
                <a:moveTo>
                  <a:pt x="179831" y="0"/>
                </a:moveTo>
                <a:lnTo>
                  <a:pt x="0" y="0"/>
                </a:lnTo>
                <a:lnTo>
                  <a:pt x="0" y="182880"/>
                </a:lnTo>
                <a:lnTo>
                  <a:pt x="179831" y="182880"/>
                </a:lnTo>
                <a:lnTo>
                  <a:pt x="17983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0058400" y="52425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6467855"/>
            <a:ext cx="76200" cy="17678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9546" y="276555"/>
            <a:ext cx="746633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0"/>
              <a:t>POTFOLIO</a:t>
            </a:r>
            <a:r>
              <a:rPr dirty="0" sz="4000" spc="20"/>
              <a:t> </a:t>
            </a:r>
            <a:r>
              <a:rPr dirty="0" sz="4000"/>
              <a:t>DESIGN</a:t>
            </a:r>
            <a:r>
              <a:rPr dirty="0" sz="4000" spc="-185"/>
              <a:t> </a:t>
            </a:r>
            <a:r>
              <a:rPr dirty="0" sz="4000"/>
              <a:t>AND</a:t>
            </a:r>
            <a:r>
              <a:rPr dirty="0" sz="4000" spc="60"/>
              <a:t> </a:t>
            </a:r>
            <a:r>
              <a:rPr dirty="0" sz="4000" spc="-25"/>
              <a:t>LAYOUT</a:t>
            </a:r>
            <a:endParaRPr sz="4000"/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 spc="-50"/>
              <a:t>1</a:t>
            </a:fld>
          </a:p>
        </p:txBody>
      </p:sp>
      <p:sp>
        <p:nvSpPr>
          <p:cNvPr id="6" name="object 6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2100"/>
              </a:lnSpc>
              <a:spcBef>
                <a:spcPts val="100"/>
              </a:spcBef>
            </a:pPr>
            <a:r>
              <a:rPr dirty="0">
                <a:latin typeface="Trebuchet MS"/>
                <a:cs typeface="Trebuchet MS"/>
              </a:rPr>
              <a:t>Pre</a:t>
            </a:r>
            <a:r>
              <a:rPr dirty="0"/>
              <a:t>sentation</a:t>
            </a:r>
            <a:r>
              <a:rPr dirty="0" spc="-50"/>
              <a:t> </a:t>
            </a:r>
            <a:r>
              <a:rPr dirty="0"/>
              <a:t>Layer</a:t>
            </a:r>
            <a:r>
              <a:rPr dirty="0" spc="-40"/>
              <a:t> </a:t>
            </a:r>
            <a:r>
              <a:rPr dirty="0" spc="-10"/>
              <a:t>(Front-</a:t>
            </a:r>
            <a:r>
              <a:rPr dirty="0"/>
              <a:t>End):</a:t>
            </a:r>
            <a:r>
              <a:rPr dirty="0" spc="-45"/>
              <a:t> </a:t>
            </a:r>
            <a:r>
              <a:rPr dirty="0"/>
              <a:t>Created</a:t>
            </a:r>
            <a:r>
              <a:rPr dirty="0" spc="-45"/>
              <a:t> </a:t>
            </a:r>
            <a:r>
              <a:rPr dirty="0"/>
              <a:t>using</a:t>
            </a:r>
            <a:r>
              <a:rPr dirty="0" spc="-40"/>
              <a:t> </a:t>
            </a:r>
            <a:r>
              <a:rPr dirty="0"/>
              <a:t>HTML</a:t>
            </a:r>
            <a:r>
              <a:rPr dirty="0" spc="-45"/>
              <a:t> </a:t>
            </a:r>
            <a:r>
              <a:rPr dirty="0"/>
              <a:t>to</a:t>
            </a:r>
            <a:r>
              <a:rPr dirty="0" spc="-40"/>
              <a:t> </a:t>
            </a:r>
            <a:r>
              <a:rPr dirty="0" spc="-10"/>
              <a:t>define </a:t>
            </a:r>
            <a:r>
              <a:rPr dirty="0"/>
              <a:t>structure</a:t>
            </a:r>
            <a:r>
              <a:rPr dirty="0" spc="-45"/>
              <a:t> </a:t>
            </a:r>
            <a:r>
              <a:rPr dirty="0"/>
              <a:t>(profile,</a:t>
            </a:r>
            <a:r>
              <a:rPr dirty="0" spc="-40"/>
              <a:t> </a:t>
            </a:r>
            <a:r>
              <a:rPr dirty="0"/>
              <a:t>about,</a:t>
            </a:r>
            <a:r>
              <a:rPr dirty="0" spc="-40"/>
              <a:t> </a:t>
            </a:r>
            <a:r>
              <a:rPr dirty="0"/>
              <a:t>skills,</a:t>
            </a:r>
            <a:r>
              <a:rPr dirty="0" spc="-40"/>
              <a:t> </a:t>
            </a:r>
            <a:r>
              <a:rPr dirty="0"/>
              <a:t>projects,</a:t>
            </a:r>
            <a:r>
              <a:rPr dirty="0" spc="-45"/>
              <a:t> </a:t>
            </a:r>
            <a:r>
              <a:rPr dirty="0"/>
              <a:t>contact)</a:t>
            </a:r>
            <a:r>
              <a:rPr dirty="0" spc="-40"/>
              <a:t> </a:t>
            </a:r>
            <a:r>
              <a:rPr dirty="0"/>
              <a:t>and</a:t>
            </a:r>
            <a:r>
              <a:rPr dirty="0" spc="-45"/>
              <a:t> </a:t>
            </a:r>
            <a:r>
              <a:rPr dirty="0"/>
              <a:t>CSS</a:t>
            </a:r>
            <a:r>
              <a:rPr dirty="0" spc="-45"/>
              <a:t> </a:t>
            </a:r>
            <a:r>
              <a:rPr dirty="0"/>
              <a:t>to</a:t>
            </a:r>
            <a:r>
              <a:rPr dirty="0" spc="-40"/>
              <a:t> </a:t>
            </a:r>
            <a:r>
              <a:rPr dirty="0"/>
              <a:t>style</a:t>
            </a:r>
            <a:r>
              <a:rPr dirty="0" spc="-45"/>
              <a:t> </a:t>
            </a:r>
            <a:r>
              <a:rPr dirty="0" spc="-25"/>
              <a:t>the </a:t>
            </a:r>
            <a:r>
              <a:rPr dirty="0"/>
              <a:t>layout,</a:t>
            </a:r>
            <a:r>
              <a:rPr dirty="0" spc="-25"/>
              <a:t> </a:t>
            </a:r>
            <a:r>
              <a:rPr dirty="0"/>
              <a:t>colors,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 spc="-10"/>
              <a:t>fonts.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739546" y="4499986"/>
            <a:ext cx="11318240" cy="1837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2100"/>
              </a:lnSpc>
              <a:spcBef>
                <a:spcPts val="100"/>
              </a:spcBef>
            </a:pPr>
            <a:r>
              <a:rPr dirty="0" sz="3000" b="1">
                <a:latin typeface="Times New Roman"/>
                <a:cs typeface="Times New Roman"/>
              </a:rPr>
              <a:t>2.</a:t>
            </a:r>
            <a:r>
              <a:rPr dirty="0" sz="3000" spc="-55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Logic</a:t>
            </a:r>
            <a:r>
              <a:rPr dirty="0" sz="3000" spc="-55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Layer</a:t>
            </a:r>
            <a:r>
              <a:rPr dirty="0" sz="3000" spc="-55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(Interactivity):</a:t>
            </a:r>
            <a:r>
              <a:rPr dirty="0" sz="3000" spc="-55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Implemented</a:t>
            </a:r>
            <a:r>
              <a:rPr dirty="0" sz="3000" spc="-55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with</a:t>
            </a:r>
            <a:r>
              <a:rPr dirty="0" sz="3000" spc="-60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JavaScript</a:t>
            </a:r>
            <a:r>
              <a:rPr dirty="0" sz="3000" spc="-55" b="1">
                <a:latin typeface="Times New Roman"/>
                <a:cs typeface="Times New Roman"/>
              </a:rPr>
              <a:t> </a:t>
            </a:r>
            <a:r>
              <a:rPr dirty="0" sz="3000" spc="-25" b="1">
                <a:latin typeface="Times New Roman"/>
                <a:cs typeface="Times New Roman"/>
              </a:rPr>
              <a:t>to </a:t>
            </a:r>
            <a:r>
              <a:rPr dirty="0" sz="3000" b="1">
                <a:latin typeface="Times New Roman"/>
                <a:cs typeface="Times New Roman"/>
              </a:rPr>
              <a:t>handle</a:t>
            </a:r>
            <a:r>
              <a:rPr dirty="0" sz="3000" spc="-40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user</a:t>
            </a:r>
            <a:r>
              <a:rPr dirty="0" sz="3000" spc="-35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interactions</a:t>
            </a:r>
            <a:r>
              <a:rPr dirty="0" sz="3000" spc="-40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such</a:t>
            </a:r>
            <a:r>
              <a:rPr dirty="0" sz="3000" spc="-45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as</a:t>
            </a:r>
            <a:r>
              <a:rPr dirty="0" sz="3000" spc="-40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contact</a:t>
            </a:r>
            <a:r>
              <a:rPr dirty="0" sz="3000" spc="-35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form</a:t>
            </a:r>
            <a:r>
              <a:rPr dirty="0" sz="3000" spc="-40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validation</a:t>
            </a:r>
            <a:r>
              <a:rPr dirty="0" sz="3000" spc="-40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and</a:t>
            </a:r>
            <a:r>
              <a:rPr dirty="0" sz="3000" spc="-40" b="1">
                <a:latin typeface="Times New Roman"/>
                <a:cs typeface="Times New Roman"/>
              </a:rPr>
              <a:t> </a:t>
            </a:r>
            <a:r>
              <a:rPr dirty="0" sz="3000" spc="-10" b="1">
                <a:latin typeface="Times New Roman"/>
                <a:cs typeface="Times New Roman"/>
              </a:rPr>
              <a:t>dynamic messages.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FEATURES</a:t>
            </a:r>
            <a:r>
              <a:rPr dirty="0" spc="-80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FUNCTIONALITY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42899" y="1404223"/>
            <a:ext cx="6961505" cy="375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b="1">
                <a:latin typeface="Times New Roman"/>
                <a:cs typeface="Times New Roman"/>
              </a:rPr>
              <a:t>1</a:t>
            </a:r>
            <a:r>
              <a:rPr dirty="0" sz="1900" spc="434" b="1">
                <a:latin typeface="Times New Roman"/>
                <a:cs typeface="Times New Roman"/>
              </a:rPr>
              <a:t> </a:t>
            </a:r>
            <a:r>
              <a:rPr dirty="0" sz="2300" b="1">
                <a:latin typeface="Times New Roman"/>
                <a:cs typeface="Times New Roman"/>
              </a:rPr>
              <a:t>Displays</a:t>
            </a:r>
            <a:r>
              <a:rPr dirty="0" sz="2300" spc="-25" b="1">
                <a:latin typeface="Times New Roman"/>
                <a:cs typeface="Times New Roman"/>
              </a:rPr>
              <a:t> </a:t>
            </a:r>
            <a:r>
              <a:rPr dirty="0" sz="2300" b="1">
                <a:latin typeface="Times New Roman"/>
                <a:cs typeface="Times New Roman"/>
              </a:rPr>
              <a:t>student’s</a:t>
            </a:r>
            <a:r>
              <a:rPr dirty="0" sz="2300" spc="-25" b="1">
                <a:latin typeface="Times New Roman"/>
                <a:cs typeface="Times New Roman"/>
              </a:rPr>
              <a:t> </a:t>
            </a:r>
            <a:r>
              <a:rPr dirty="0" sz="2300" b="1">
                <a:latin typeface="Times New Roman"/>
                <a:cs typeface="Times New Roman"/>
              </a:rPr>
              <a:t>photo,</a:t>
            </a:r>
            <a:r>
              <a:rPr dirty="0" sz="2300" spc="-20" b="1">
                <a:latin typeface="Times New Roman"/>
                <a:cs typeface="Times New Roman"/>
              </a:rPr>
              <a:t> </a:t>
            </a:r>
            <a:r>
              <a:rPr dirty="0" sz="2300" b="1">
                <a:latin typeface="Times New Roman"/>
                <a:cs typeface="Times New Roman"/>
              </a:rPr>
              <a:t>name,</a:t>
            </a:r>
            <a:r>
              <a:rPr dirty="0" sz="2300" spc="-25" b="1">
                <a:latin typeface="Times New Roman"/>
                <a:cs typeface="Times New Roman"/>
              </a:rPr>
              <a:t> </a:t>
            </a:r>
            <a:r>
              <a:rPr dirty="0" sz="2300" b="1">
                <a:latin typeface="Times New Roman"/>
                <a:cs typeface="Times New Roman"/>
              </a:rPr>
              <a:t>and</a:t>
            </a:r>
            <a:r>
              <a:rPr dirty="0" sz="2300" spc="-25" b="1">
                <a:latin typeface="Times New Roman"/>
                <a:cs typeface="Times New Roman"/>
              </a:rPr>
              <a:t> </a:t>
            </a:r>
            <a:r>
              <a:rPr dirty="0" sz="2300" b="1">
                <a:latin typeface="Times New Roman"/>
                <a:cs typeface="Times New Roman"/>
              </a:rPr>
              <a:t>academic</a:t>
            </a:r>
            <a:r>
              <a:rPr dirty="0" sz="2300" spc="-20" b="1">
                <a:latin typeface="Times New Roman"/>
                <a:cs typeface="Times New Roman"/>
              </a:rPr>
              <a:t> </a:t>
            </a:r>
            <a:r>
              <a:rPr dirty="0" sz="2300" spc="-10" b="1">
                <a:latin typeface="Times New Roman"/>
                <a:cs typeface="Times New Roman"/>
              </a:rPr>
              <a:t>details.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42899" y="2793159"/>
            <a:ext cx="8350884" cy="375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b="1">
                <a:latin typeface="Times New Roman"/>
                <a:cs typeface="Times New Roman"/>
              </a:rPr>
              <a:t>2.</a:t>
            </a:r>
            <a:r>
              <a:rPr dirty="0" sz="2300" spc="-20" b="1">
                <a:latin typeface="Times New Roman"/>
                <a:cs typeface="Times New Roman"/>
              </a:rPr>
              <a:t> </a:t>
            </a:r>
            <a:r>
              <a:rPr dirty="0" sz="2300" b="1">
                <a:latin typeface="Times New Roman"/>
                <a:cs typeface="Times New Roman"/>
              </a:rPr>
              <a:t>About</a:t>
            </a:r>
            <a:r>
              <a:rPr dirty="0" sz="2300" spc="-20" b="1">
                <a:latin typeface="Times New Roman"/>
                <a:cs typeface="Times New Roman"/>
              </a:rPr>
              <a:t> </a:t>
            </a:r>
            <a:r>
              <a:rPr dirty="0" sz="2300" b="1">
                <a:latin typeface="Times New Roman"/>
                <a:cs typeface="Times New Roman"/>
              </a:rPr>
              <a:t>Section</a:t>
            </a:r>
            <a:r>
              <a:rPr dirty="0" sz="2300" spc="-20" b="1">
                <a:latin typeface="Times New Roman"/>
                <a:cs typeface="Times New Roman"/>
              </a:rPr>
              <a:t> </a:t>
            </a:r>
            <a:r>
              <a:rPr dirty="0" sz="2300" b="1">
                <a:latin typeface="Times New Roman"/>
                <a:cs typeface="Times New Roman"/>
              </a:rPr>
              <a:t>–</a:t>
            </a:r>
            <a:r>
              <a:rPr dirty="0" sz="2300" spc="-20" b="1">
                <a:latin typeface="Times New Roman"/>
                <a:cs typeface="Times New Roman"/>
              </a:rPr>
              <a:t> </a:t>
            </a:r>
            <a:r>
              <a:rPr dirty="0" sz="2300" b="1">
                <a:latin typeface="Times New Roman"/>
                <a:cs typeface="Times New Roman"/>
              </a:rPr>
              <a:t>Provides</a:t>
            </a:r>
            <a:r>
              <a:rPr dirty="0" sz="2300" spc="-25" b="1">
                <a:latin typeface="Times New Roman"/>
                <a:cs typeface="Times New Roman"/>
              </a:rPr>
              <a:t> </a:t>
            </a:r>
            <a:r>
              <a:rPr dirty="0" sz="2300" b="1">
                <a:latin typeface="Times New Roman"/>
                <a:cs typeface="Times New Roman"/>
              </a:rPr>
              <a:t>a</a:t>
            </a:r>
            <a:r>
              <a:rPr dirty="0" sz="2300" spc="-15" b="1">
                <a:latin typeface="Times New Roman"/>
                <a:cs typeface="Times New Roman"/>
              </a:rPr>
              <a:t> </a:t>
            </a:r>
            <a:r>
              <a:rPr dirty="0" sz="2300" b="1">
                <a:latin typeface="Times New Roman"/>
                <a:cs typeface="Times New Roman"/>
              </a:rPr>
              <a:t>short</a:t>
            </a:r>
            <a:r>
              <a:rPr dirty="0" sz="2300" spc="-20" b="1">
                <a:latin typeface="Times New Roman"/>
                <a:cs typeface="Times New Roman"/>
              </a:rPr>
              <a:t> </a:t>
            </a:r>
            <a:r>
              <a:rPr dirty="0" sz="2300" b="1">
                <a:latin typeface="Times New Roman"/>
                <a:cs typeface="Times New Roman"/>
              </a:rPr>
              <a:t>introduction</a:t>
            </a:r>
            <a:r>
              <a:rPr dirty="0" sz="2300" spc="-25" b="1">
                <a:latin typeface="Times New Roman"/>
                <a:cs typeface="Times New Roman"/>
              </a:rPr>
              <a:t> </a:t>
            </a:r>
            <a:r>
              <a:rPr dirty="0" sz="2300" b="1">
                <a:latin typeface="Times New Roman"/>
                <a:cs typeface="Times New Roman"/>
              </a:rPr>
              <a:t>about</a:t>
            </a:r>
            <a:r>
              <a:rPr dirty="0" sz="2300" spc="-15" b="1">
                <a:latin typeface="Times New Roman"/>
                <a:cs typeface="Times New Roman"/>
              </a:rPr>
              <a:t> </a:t>
            </a:r>
            <a:r>
              <a:rPr dirty="0" sz="2300" b="1">
                <a:latin typeface="Times New Roman"/>
                <a:cs typeface="Times New Roman"/>
              </a:rPr>
              <a:t>the</a:t>
            </a:r>
            <a:r>
              <a:rPr dirty="0" sz="2300" spc="-20" b="1">
                <a:latin typeface="Times New Roman"/>
                <a:cs typeface="Times New Roman"/>
              </a:rPr>
              <a:t> </a:t>
            </a:r>
            <a:r>
              <a:rPr dirty="0" sz="2300" spc="-10" b="1">
                <a:latin typeface="Times New Roman"/>
                <a:cs typeface="Times New Roman"/>
              </a:rPr>
              <a:t>student.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42899" y="4182095"/>
            <a:ext cx="9114790" cy="375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b="1">
                <a:latin typeface="Times New Roman"/>
                <a:cs typeface="Times New Roman"/>
              </a:rPr>
              <a:t>3.</a:t>
            </a:r>
            <a:r>
              <a:rPr dirty="0" sz="2300" spc="-20" b="1">
                <a:latin typeface="Times New Roman"/>
                <a:cs typeface="Times New Roman"/>
              </a:rPr>
              <a:t> </a:t>
            </a:r>
            <a:r>
              <a:rPr dirty="0" sz="2300" b="1">
                <a:latin typeface="Times New Roman"/>
                <a:cs typeface="Times New Roman"/>
              </a:rPr>
              <a:t>Skills</a:t>
            </a:r>
            <a:r>
              <a:rPr dirty="0" sz="2300" spc="-25" b="1">
                <a:latin typeface="Times New Roman"/>
                <a:cs typeface="Times New Roman"/>
              </a:rPr>
              <a:t> </a:t>
            </a:r>
            <a:r>
              <a:rPr dirty="0" sz="2300" b="1">
                <a:latin typeface="Times New Roman"/>
                <a:cs typeface="Times New Roman"/>
              </a:rPr>
              <a:t>Section</a:t>
            </a:r>
            <a:r>
              <a:rPr dirty="0" sz="2300" spc="-25" b="1">
                <a:latin typeface="Times New Roman"/>
                <a:cs typeface="Times New Roman"/>
              </a:rPr>
              <a:t> </a:t>
            </a:r>
            <a:r>
              <a:rPr dirty="0" sz="2300" b="1">
                <a:latin typeface="Times New Roman"/>
                <a:cs typeface="Times New Roman"/>
              </a:rPr>
              <a:t>–</a:t>
            </a:r>
            <a:r>
              <a:rPr dirty="0" sz="2300" spc="-20" b="1">
                <a:latin typeface="Times New Roman"/>
                <a:cs typeface="Times New Roman"/>
              </a:rPr>
              <a:t> </a:t>
            </a:r>
            <a:r>
              <a:rPr dirty="0" sz="2300" b="1">
                <a:latin typeface="Times New Roman"/>
                <a:cs typeface="Times New Roman"/>
              </a:rPr>
              <a:t>Lists</a:t>
            </a:r>
            <a:r>
              <a:rPr dirty="0" sz="2300" spc="-25" b="1">
                <a:latin typeface="Times New Roman"/>
                <a:cs typeface="Times New Roman"/>
              </a:rPr>
              <a:t> </a:t>
            </a:r>
            <a:r>
              <a:rPr dirty="0" sz="2300" b="1">
                <a:latin typeface="Times New Roman"/>
                <a:cs typeface="Times New Roman"/>
              </a:rPr>
              <a:t>technical</a:t>
            </a:r>
            <a:r>
              <a:rPr dirty="0" sz="2300" spc="-20" b="1">
                <a:latin typeface="Times New Roman"/>
                <a:cs typeface="Times New Roman"/>
              </a:rPr>
              <a:t> </a:t>
            </a:r>
            <a:r>
              <a:rPr dirty="0" sz="2300" b="1">
                <a:latin typeface="Times New Roman"/>
                <a:cs typeface="Times New Roman"/>
              </a:rPr>
              <a:t>and</a:t>
            </a:r>
            <a:r>
              <a:rPr dirty="0" sz="2300" spc="-25" b="1">
                <a:latin typeface="Times New Roman"/>
                <a:cs typeface="Times New Roman"/>
              </a:rPr>
              <a:t> </a:t>
            </a:r>
            <a:r>
              <a:rPr dirty="0" sz="2300" b="1">
                <a:latin typeface="Times New Roman"/>
                <a:cs typeface="Times New Roman"/>
              </a:rPr>
              <a:t>personal</a:t>
            </a:r>
            <a:r>
              <a:rPr dirty="0" sz="2300" spc="-20" b="1">
                <a:latin typeface="Times New Roman"/>
                <a:cs typeface="Times New Roman"/>
              </a:rPr>
              <a:t> </a:t>
            </a:r>
            <a:r>
              <a:rPr dirty="0" sz="2300" b="1">
                <a:latin typeface="Times New Roman"/>
                <a:cs typeface="Times New Roman"/>
              </a:rPr>
              <a:t>skills</a:t>
            </a:r>
            <a:r>
              <a:rPr dirty="0" sz="2300" spc="-25" b="1">
                <a:latin typeface="Times New Roman"/>
                <a:cs typeface="Times New Roman"/>
              </a:rPr>
              <a:t> </a:t>
            </a:r>
            <a:r>
              <a:rPr dirty="0" sz="2300" b="1">
                <a:latin typeface="Times New Roman"/>
                <a:cs typeface="Times New Roman"/>
              </a:rPr>
              <a:t>in</a:t>
            </a:r>
            <a:r>
              <a:rPr dirty="0" sz="2300" spc="-25" b="1">
                <a:latin typeface="Times New Roman"/>
                <a:cs typeface="Times New Roman"/>
              </a:rPr>
              <a:t> </a:t>
            </a:r>
            <a:r>
              <a:rPr dirty="0" sz="2300" b="1">
                <a:latin typeface="Times New Roman"/>
                <a:cs typeface="Times New Roman"/>
              </a:rPr>
              <a:t>an</a:t>
            </a:r>
            <a:r>
              <a:rPr dirty="0" sz="2300" spc="-25" b="1">
                <a:latin typeface="Times New Roman"/>
                <a:cs typeface="Times New Roman"/>
              </a:rPr>
              <a:t> </a:t>
            </a:r>
            <a:r>
              <a:rPr dirty="0" sz="2300" b="1">
                <a:latin typeface="Times New Roman"/>
                <a:cs typeface="Times New Roman"/>
              </a:rPr>
              <a:t>organized</a:t>
            </a:r>
            <a:r>
              <a:rPr dirty="0" sz="2300" spc="-25" b="1">
                <a:latin typeface="Times New Roman"/>
                <a:cs typeface="Times New Roman"/>
              </a:rPr>
              <a:t> </a:t>
            </a:r>
            <a:r>
              <a:rPr dirty="0" sz="2300" spc="-20" b="1">
                <a:latin typeface="Times New Roman"/>
                <a:cs typeface="Times New Roman"/>
              </a:rPr>
              <a:t>way.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42899" y="5571030"/>
            <a:ext cx="9006840" cy="375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b="1">
                <a:latin typeface="Times New Roman"/>
                <a:cs typeface="Times New Roman"/>
              </a:rPr>
              <a:t>4.</a:t>
            </a:r>
            <a:r>
              <a:rPr dirty="0" sz="2300" spc="-25" b="1">
                <a:latin typeface="Times New Roman"/>
                <a:cs typeface="Times New Roman"/>
              </a:rPr>
              <a:t> </a:t>
            </a:r>
            <a:r>
              <a:rPr dirty="0" sz="2300" b="1">
                <a:latin typeface="Times New Roman"/>
                <a:cs typeface="Times New Roman"/>
              </a:rPr>
              <a:t>Projects</a:t>
            </a:r>
            <a:r>
              <a:rPr dirty="0" sz="2300" spc="-30" b="1">
                <a:latin typeface="Times New Roman"/>
                <a:cs typeface="Times New Roman"/>
              </a:rPr>
              <a:t> </a:t>
            </a:r>
            <a:r>
              <a:rPr dirty="0" sz="2300" b="1">
                <a:latin typeface="Times New Roman"/>
                <a:cs typeface="Times New Roman"/>
              </a:rPr>
              <a:t>Section</a:t>
            </a:r>
            <a:r>
              <a:rPr dirty="0" sz="2300" spc="-30" b="1">
                <a:latin typeface="Times New Roman"/>
                <a:cs typeface="Times New Roman"/>
              </a:rPr>
              <a:t> </a:t>
            </a:r>
            <a:r>
              <a:rPr dirty="0" sz="2300" b="1">
                <a:latin typeface="Times New Roman"/>
                <a:cs typeface="Times New Roman"/>
              </a:rPr>
              <a:t>–</a:t>
            </a:r>
            <a:r>
              <a:rPr dirty="0" sz="2300" spc="-25" b="1">
                <a:latin typeface="Times New Roman"/>
                <a:cs typeface="Times New Roman"/>
              </a:rPr>
              <a:t> </a:t>
            </a:r>
            <a:r>
              <a:rPr dirty="0" sz="2300" b="1">
                <a:latin typeface="Times New Roman"/>
                <a:cs typeface="Times New Roman"/>
              </a:rPr>
              <a:t>Highlights</a:t>
            </a:r>
            <a:r>
              <a:rPr dirty="0" sz="2300" spc="-30" b="1">
                <a:latin typeface="Times New Roman"/>
                <a:cs typeface="Times New Roman"/>
              </a:rPr>
              <a:t> </a:t>
            </a:r>
            <a:r>
              <a:rPr dirty="0" sz="2300" b="1">
                <a:latin typeface="Times New Roman"/>
                <a:cs typeface="Times New Roman"/>
              </a:rPr>
              <a:t>student’s</a:t>
            </a:r>
            <a:r>
              <a:rPr dirty="0" sz="2300" spc="-30" b="1">
                <a:latin typeface="Times New Roman"/>
                <a:cs typeface="Times New Roman"/>
              </a:rPr>
              <a:t> </a:t>
            </a:r>
            <a:r>
              <a:rPr dirty="0" sz="2300" b="1">
                <a:latin typeface="Times New Roman"/>
                <a:cs typeface="Times New Roman"/>
              </a:rPr>
              <a:t>academic</a:t>
            </a:r>
            <a:r>
              <a:rPr dirty="0" sz="2300" spc="-25" b="1">
                <a:latin typeface="Times New Roman"/>
                <a:cs typeface="Times New Roman"/>
              </a:rPr>
              <a:t> </a:t>
            </a:r>
            <a:r>
              <a:rPr dirty="0" sz="2300" b="1">
                <a:latin typeface="Times New Roman"/>
                <a:cs typeface="Times New Roman"/>
              </a:rPr>
              <a:t>or</a:t>
            </a:r>
            <a:r>
              <a:rPr dirty="0" sz="2300" spc="-25" b="1">
                <a:latin typeface="Times New Roman"/>
                <a:cs typeface="Times New Roman"/>
              </a:rPr>
              <a:t> </a:t>
            </a:r>
            <a:r>
              <a:rPr dirty="0" sz="2300" b="1">
                <a:latin typeface="Times New Roman"/>
                <a:cs typeface="Times New Roman"/>
              </a:rPr>
              <a:t>personal</a:t>
            </a:r>
            <a:r>
              <a:rPr dirty="0" sz="2300" spc="-25" b="1">
                <a:latin typeface="Times New Roman"/>
                <a:cs typeface="Times New Roman"/>
              </a:rPr>
              <a:t> </a:t>
            </a:r>
            <a:r>
              <a:rPr dirty="0" sz="2300" spc="-10" b="1">
                <a:latin typeface="Times New Roman"/>
                <a:cs typeface="Times New Roman"/>
              </a:rPr>
              <a:t>projects.</a:t>
            </a:r>
            <a:endParaRPr sz="2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2025-08-28T07:46:25Z</dcterms:created>
  <dcterms:modified xsi:type="dcterms:W3CDTF">2025-08-28T07:46:25Z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2025-08-28T00:00:00Z</vt:filetime>
  </property>
  <property fmtid="{D5CDD505-2E9C-101B-9397-08002B2CF9AE}" pid="3" name="Creator">
    <vt:lpwstr>PDF Candy (https://pdfcandy.com/)</vt:lpwstr>
  </property>
  <property fmtid="{D5CDD505-2E9C-101B-9397-08002B2CF9AE}" pid="4" name="Language">
    <vt:lpwstr>en-US</vt:lpwstr>
  </property>
  <property fmtid="{D5CDD505-2E9C-101B-9397-08002B2CF9AE}" pid="5" name="LastSaved">
    <vt:filetime>2025-08-28T00:00:00Z</vt:filetime>
  </property>
  <property fmtid="{D5CDD505-2E9C-101B-9397-08002B2CF9AE}" pid="6" name="Producer">
    <vt:lpwstr>PDF Candy</vt:lpwstr>
  </property>
</Properties>
</file>