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723776" y="18712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Buffet Restaurant</a:t>
            </a:r>
            <a:br>
              <a:rPr lang="en-US" dirty="0" smtClean="0"/>
            </a:br>
            <a:r>
              <a:rPr lang="en-US" dirty="0" smtClean="0"/>
              <a:t>Software ENGEENERING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1008820" y="2763451"/>
            <a:ext cx="9755187" cy="550333"/>
          </a:xfrm>
        </p:spPr>
        <p:txBody>
          <a:bodyPr/>
          <a:lstStyle/>
          <a:p>
            <a:r>
              <a:rPr lang="en-US" dirty="0" smtClean="0"/>
              <a:t>Jose Ignacio valladares ibarra</a:t>
            </a:r>
          </a:p>
          <a:p>
            <a:r>
              <a:rPr lang="en-US" dirty="0" err="1" smtClean="0"/>
              <a:t>Theodoros</a:t>
            </a:r>
            <a:r>
              <a:rPr lang="en-US" dirty="0" smtClean="0"/>
              <a:t> </a:t>
            </a:r>
            <a:r>
              <a:rPr lang="en-US" dirty="0" err="1" smtClean="0"/>
              <a:t>kyriazis</a:t>
            </a:r>
            <a:endParaRPr lang="en-US" dirty="0" smtClean="0"/>
          </a:p>
          <a:p>
            <a:r>
              <a:rPr lang="en-US" dirty="0" err="1" smtClean="0"/>
              <a:t>Safak</a:t>
            </a:r>
            <a:r>
              <a:rPr lang="en-US" dirty="0" smtClean="0"/>
              <a:t> </a:t>
            </a:r>
            <a:r>
              <a:rPr lang="en-US" dirty="0" err="1" smtClean="0"/>
              <a:t>yildiz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0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 a good system for ordering food in the restaurant</a:t>
            </a:r>
          </a:p>
          <a:p>
            <a:r>
              <a:rPr lang="en-US" dirty="0" smtClean="0"/>
              <a:t>Explain the relation of actors and the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0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6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scenario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5" y="2063750"/>
            <a:ext cx="9185433" cy="4062442"/>
          </a:xfrm>
        </p:spPr>
      </p:pic>
    </p:spTree>
    <p:extLst>
      <p:ext uri="{BB962C8B-B14F-4D97-AF65-F5344CB8AC3E}">
        <p14:creationId xmlns:p14="http://schemas.microsoft.com/office/powerpoint/2010/main" val="18590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942" y="106251"/>
            <a:ext cx="10396882" cy="1151965"/>
          </a:xfrm>
        </p:spPr>
        <p:txBody>
          <a:bodyPr/>
          <a:lstStyle/>
          <a:p>
            <a:r>
              <a:rPr lang="en-US" dirty="0" smtClean="0"/>
              <a:t>DFD (Level 0)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89" y="1258216"/>
            <a:ext cx="8216788" cy="5058807"/>
          </a:xfrm>
        </p:spPr>
      </p:pic>
    </p:spTree>
    <p:extLst>
      <p:ext uri="{BB962C8B-B14F-4D97-AF65-F5344CB8AC3E}">
        <p14:creationId xmlns:p14="http://schemas.microsoft.com/office/powerpoint/2010/main" val="163567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165" y="132008"/>
            <a:ext cx="10396882" cy="1151965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7" y="1126409"/>
            <a:ext cx="9311426" cy="5224795"/>
          </a:xfrm>
        </p:spPr>
      </p:pic>
    </p:spTree>
    <p:extLst>
      <p:ext uri="{BB962C8B-B14F-4D97-AF65-F5344CB8AC3E}">
        <p14:creationId xmlns:p14="http://schemas.microsoft.com/office/powerpoint/2010/main" val="39673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basically created a system where you can order food and get this food delivered to you inside the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18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108</TotalTime>
  <Words>63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Buffet Restaurant Software ENGEENERING</vt:lpstr>
      <vt:lpstr>Objectives</vt:lpstr>
      <vt:lpstr>Requirements</vt:lpstr>
      <vt:lpstr>Use case scenario</vt:lpstr>
      <vt:lpstr>ACTIVITY DIAGRAM</vt:lpstr>
      <vt:lpstr>DFD (Level 0)</vt:lpstr>
      <vt:lpstr>ERD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Buffet Restaurant Software ENGEENERING</dc:title>
  <dc:creator>José Ignacio Valladares Ibarra</dc:creator>
  <cp:lastModifiedBy>José Ignacio Valladares Ibarra</cp:lastModifiedBy>
  <cp:revision>3</cp:revision>
  <dcterms:created xsi:type="dcterms:W3CDTF">2017-01-24T18:17:06Z</dcterms:created>
  <dcterms:modified xsi:type="dcterms:W3CDTF">2017-01-24T20:05:53Z</dcterms:modified>
</cp:coreProperties>
</file>