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425" r:id="rId2"/>
    <p:sldId id="440" r:id="rId3"/>
    <p:sldId id="433" r:id="rId4"/>
    <p:sldId id="434" r:id="rId5"/>
    <p:sldId id="380" r:id="rId6"/>
    <p:sldId id="435" r:id="rId7"/>
    <p:sldId id="436" r:id="rId8"/>
    <p:sldId id="437" r:id="rId9"/>
    <p:sldId id="438" r:id="rId10"/>
    <p:sldId id="429" r:id="rId11"/>
    <p:sldId id="439" r:id="rId12"/>
    <p:sldId id="441" r:id="rId13"/>
    <p:sldId id="444" r:id="rId14"/>
    <p:sldId id="445" r:id="rId15"/>
    <p:sldId id="446" r:id="rId16"/>
    <p:sldId id="447" r:id="rId17"/>
    <p:sldId id="442" r:id="rId18"/>
    <p:sldId id="448" r:id="rId19"/>
    <p:sldId id="449" r:id="rId20"/>
    <p:sldId id="450" r:id="rId21"/>
    <p:sldId id="451" r:id="rId22"/>
    <p:sldId id="443" r:id="rId23"/>
    <p:sldId id="452" r:id="rId24"/>
    <p:sldId id="453" r:id="rId25"/>
    <p:sldId id="454" r:id="rId26"/>
    <p:sldId id="455" r:id="rId27"/>
    <p:sldId id="430" r:id="rId28"/>
    <p:sldId id="456" r:id="rId29"/>
    <p:sldId id="458" r:id="rId30"/>
    <p:sldId id="457" r:id="rId31"/>
    <p:sldId id="459" r:id="rId32"/>
    <p:sldId id="267" r:id="rId33"/>
    <p:sldId id="460" r:id="rId3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DA404F"/>
    <a:srgbClr val="0000CC"/>
    <a:srgbClr val="3333CC"/>
    <a:srgbClr val="0000FF"/>
    <a:srgbClr val="A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5B601-94E8-4C92-B947-920E11906610}" v="651" dt="2019-08-27T11:00:31.731"/>
    <p1510:client id="{584D5AEC-D422-468A-815D-174ABEE951F0}" v="28" dt="2019-08-27T18:14:28.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83" autoAdjust="0"/>
    <p:restoredTop sz="91734" autoAdjust="0"/>
  </p:normalViewPr>
  <p:slideViewPr>
    <p:cSldViewPr snapToGrid="0" snapToObjects="1">
      <p:cViewPr varScale="1">
        <p:scale>
          <a:sx n="178" d="100"/>
          <a:sy n="178" d="100"/>
        </p:scale>
        <p:origin x="1212" y="162"/>
      </p:cViewPr>
      <p:guideLst>
        <p:guide orient="horz" pos="1800"/>
        <p:guide pos="2880"/>
      </p:guideLst>
    </p:cSldViewPr>
  </p:slideViewPr>
  <p:notesTextViewPr>
    <p:cViewPr>
      <p:scale>
        <a:sx n="100" d="100"/>
        <a:sy n="100" d="100"/>
      </p:scale>
      <p:origin x="0" y="0"/>
    </p:cViewPr>
  </p:notesTextViewPr>
  <p:sorterViewPr>
    <p:cViewPr>
      <p:scale>
        <a:sx n="80" d="100"/>
        <a:sy n="80" d="100"/>
      </p:scale>
      <p:origin x="0" y="27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Liu" userId="d5f47441cc448150" providerId="LiveId" clId="{1811AE38-48BB-46DB-887A-39A872733D7A}"/>
  </pc:docChgLst>
  <pc:docChgLst>
    <pc:chgData name="Liu, Xiaoming" userId="33fd5c68-f221-4912-808e-d6bc3869f0c3" providerId="ADAL" clId="{B95BEBC8-115E-408C-A2BF-7C0B9811442C}"/>
    <pc:docChg chg="undo custSel addSld delSld modSld sldOrd">
      <pc:chgData name="Liu, Xiaoming" userId="33fd5c68-f221-4912-808e-d6bc3869f0c3" providerId="ADAL" clId="{B95BEBC8-115E-408C-A2BF-7C0B9811442C}" dt="2019-08-21T19:32:46.400" v="2866" actId="1076"/>
      <pc:docMkLst>
        <pc:docMk/>
      </pc:docMkLst>
      <pc:sldChg chg="addSp delSp modSp add del ord">
        <pc:chgData name="Liu, Xiaoming" userId="33fd5c68-f221-4912-808e-d6bc3869f0c3" providerId="ADAL" clId="{B95BEBC8-115E-408C-A2BF-7C0B9811442C}" dt="2019-08-21T19:04:42.376" v="1756" actId="20577"/>
        <pc:sldMkLst>
          <pc:docMk/>
          <pc:sldMk cId="0" sldId="380"/>
        </pc:sldMkLst>
        <pc:spChg chg="add mod">
          <ac:chgData name="Liu, Xiaoming" userId="33fd5c68-f221-4912-808e-d6bc3869f0c3" providerId="ADAL" clId="{B95BEBC8-115E-408C-A2BF-7C0B9811442C}" dt="2019-08-21T15:09:24.533" v="215" actId="20577"/>
          <ac:spMkLst>
            <pc:docMk/>
            <pc:sldMk cId="0" sldId="380"/>
            <ac:spMk id="5" creationId="{9E80648B-CE10-4AF7-8C53-074342476D14}"/>
          </ac:spMkLst>
        </pc:spChg>
        <pc:spChg chg="del">
          <ac:chgData name="Liu, Xiaoming" userId="33fd5c68-f221-4912-808e-d6bc3869f0c3" providerId="ADAL" clId="{B95BEBC8-115E-408C-A2BF-7C0B9811442C}" dt="2019-08-21T15:07:32.097" v="195" actId="478"/>
          <ac:spMkLst>
            <pc:docMk/>
            <pc:sldMk cId="0" sldId="380"/>
            <ac:spMk id="10" creationId="{00000000-0000-0000-0000-000000000000}"/>
          </ac:spMkLst>
        </pc:spChg>
        <pc:spChg chg="mod">
          <ac:chgData name="Liu, Xiaoming" userId="33fd5c68-f221-4912-808e-d6bc3869f0c3" providerId="ADAL" clId="{B95BEBC8-115E-408C-A2BF-7C0B9811442C}" dt="2019-08-21T19:04:42.376" v="1756" actId="20577"/>
          <ac:spMkLst>
            <pc:docMk/>
            <pc:sldMk cId="0" sldId="380"/>
            <ac:spMk id="26628" creationId="{00000000-0000-0000-0000-000000000000}"/>
          </ac:spMkLst>
        </pc:spChg>
      </pc:sldChg>
      <pc:sldChg chg="addSp delSp modSp">
        <pc:chgData name="Liu, Xiaoming" userId="33fd5c68-f221-4912-808e-d6bc3869f0c3" providerId="ADAL" clId="{B95BEBC8-115E-408C-A2BF-7C0B9811442C}" dt="2019-08-21T15:18:01.267" v="329" actId="20577"/>
        <pc:sldMkLst>
          <pc:docMk/>
          <pc:sldMk cId="0" sldId="425"/>
        </pc:sldMkLst>
        <pc:spChg chg="mod">
          <ac:chgData name="Liu, Xiaoming" userId="33fd5c68-f221-4912-808e-d6bc3869f0c3" providerId="ADAL" clId="{B95BEBC8-115E-408C-A2BF-7C0B9811442C}" dt="2019-08-21T15:06:02.452" v="146" actId="20577"/>
          <ac:spMkLst>
            <pc:docMk/>
            <pc:sldMk cId="0" sldId="425"/>
            <ac:spMk id="3" creationId="{00000000-0000-0000-0000-000000000000}"/>
          </ac:spMkLst>
        </pc:spChg>
        <pc:spChg chg="add del mod">
          <ac:chgData name="Liu, Xiaoming" userId="33fd5c68-f221-4912-808e-d6bc3869f0c3" providerId="ADAL" clId="{B95BEBC8-115E-408C-A2BF-7C0B9811442C}" dt="2019-08-21T15:05:44.681" v="92"/>
          <ac:spMkLst>
            <pc:docMk/>
            <pc:sldMk cId="0" sldId="425"/>
            <ac:spMk id="4" creationId="{2B5DD1AF-5DC9-408A-AC0B-8FA12BFBF5F1}"/>
          </ac:spMkLst>
        </pc:spChg>
        <pc:spChg chg="add mod">
          <ac:chgData name="Liu, Xiaoming" userId="33fd5c68-f221-4912-808e-d6bc3869f0c3" providerId="ADAL" clId="{B95BEBC8-115E-408C-A2BF-7C0B9811442C}" dt="2019-08-21T15:18:01.267" v="329" actId="20577"/>
          <ac:spMkLst>
            <pc:docMk/>
            <pc:sldMk cId="0" sldId="425"/>
            <ac:spMk id="5" creationId="{F6DB6BBD-0672-4720-8D26-8818B0E2341A}"/>
          </ac:spMkLst>
        </pc:spChg>
        <pc:spChg chg="mod">
          <ac:chgData name="Liu, Xiaoming" userId="33fd5c68-f221-4912-808e-d6bc3869f0c3" providerId="ADAL" clId="{B95BEBC8-115E-408C-A2BF-7C0B9811442C}" dt="2019-08-21T15:07:02.452" v="191" actId="1076"/>
          <ac:spMkLst>
            <pc:docMk/>
            <pc:sldMk cId="0" sldId="425"/>
            <ac:spMk id="6" creationId="{00000000-0000-0000-0000-000000000000}"/>
          </ac:spMkLst>
        </pc:spChg>
      </pc:sldChg>
      <pc:sldChg chg="modSp add modAnim">
        <pc:chgData name="Liu, Xiaoming" userId="33fd5c68-f221-4912-808e-d6bc3869f0c3" providerId="ADAL" clId="{B95BEBC8-115E-408C-A2BF-7C0B9811442C}" dt="2019-08-21T19:09:24.885" v="2153" actId="12"/>
        <pc:sldMkLst>
          <pc:docMk/>
          <pc:sldMk cId="1581419955" sldId="429"/>
        </pc:sldMkLst>
        <pc:spChg chg="mod">
          <ac:chgData name="Liu, Xiaoming" userId="33fd5c68-f221-4912-808e-d6bc3869f0c3" providerId="ADAL" clId="{B95BEBC8-115E-408C-A2BF-7C0B9811442C}" dt="2019-08-21T19:09:24.885" v="2153" actId="12"/>
          <ac:spMkLst>
            <pc:docMk/>
            <pc:sldMk cId="1581419955" sldId="429"/>
            <ac:spMk id="26628" creationId="{00000000-0000-0000-0000-000000000000}"/>
          </ac:spMkLst>
        </pc:spChg>
      </pc:sldChg>
      <pc:sldChg chg="modSp add ord">
        <pc:chgData name="Liu, Xiaoming" userId="33fd5c68-f221-4912-808e-d6bc3869f0c3" providerId="ADAL" clId="{B95BEBC8-115E-408C-A2BF-7C0B9811442C}" dt="2019-08-21T19:28:54.242" v="2661" actId="207"/>
        <pc:sldMkLst>
          <pc:docMk/>
          <pc:sldMk cId="1056702174" sldId="433"/>
        </pc:sldMkLst>
        <pc:spChg chg="mod">
          <ac:chgData name="Liu, Xiaoming" userId="33fd5c68-f221-4912-808e-d6bc3869f0c3" providerId="ADAL" clId="{B95BEBC8-115E-408C-A2BF-7C0B9811442C}" dt="2019-08-21T19:28:54.242" v="2661" actId="207"/>
          <ac:spMkLst>
            <pc:docMk/>
            <pc:sldMk cId="1056702174" sldId="433"/>
            <ac:spMk id="26628" creationId="{00000000-0000-0000-0000-000000000000}"/>
          </ac:spMkLst>
        </pc:spChg>
      </pc:sldChg>
      <pc:sldChg chg="modSp add">
        <pc:chgData name="Liu, Xiaoming" userId="33fd5c68-f221-4912-808e-d6bc3869f0c3" providerId="ADAL" clId="{B95BEBC8-115E-408C-A2BF-7C0B9811442C}" dt="2019-08-21T19:32:46.400" v="2866" actId="1076"/>
        <pc:sldMkLst>
          <pc:docMk/>
          <pc:sldMk cId="1482388054" sldId="434"/>
        </pc:sldMkLst>
        <pc:spChg chg="mod">
          <ac:chgData name="Liu, Xiaoming" userId="33fd5c68-f221-4912-808e-d6bc3869f0c3" providerId="ADAL" clId="{B95BEBC8-115E-408C-A2BF-7C0B9811442C}" dt="2019-08-21T19:32:46.400" v="2866" actId="1076"/>
          <ac:spMkLst>
            <pc:docMk/>
            <pc:sldMk cId="1482388054" sldId="434"/>
            <ac:spMk id="26628" creationId="{00000000-0000-0000-0000-000000000000}"/>
          </ac:spMkLst>
        </pc:spChg>
      </pc:sldChg>
    </pc:docChg>
  </pc:docChgLst>
  <pc:docChgLst>
    <pc:chgData name="Liu, Xiaoming" userId="33fd5c68-f221-4912-808e-d6bc3869f0c3" providerId="ADAL" clId="{584D5AEC-D422-468A-815D-174ABEE951F0}"/>
    <pc:docChg chg="undo custSel modSld">
      <pc:chgData name="Liu, Xiaoming" userId="33fd5c68-f221-4912-808e-d6bc3869f0c3" providerId="ADAL" clId="{584D5AEC-D422-468A-815D-174ABEE951F0}" dt="2019-08-27T18:14:28.602" v="891"/>
      <pc:docMkLst>
        <pc:docMk/>
      </pc:docMkLst>
      <pc:sldChg chg="modAnim modNotesTx">
        <pc:chgData name="Liu, Xiaoming" userId="33fd5c68-f221-4912-808e-d6bc3869f0c3" providerId="ADAL" clId="{584D5AEC-D422-468A-815D-174ABEE951F0}" dt="2019-08-27T17:37:46.676" v="873" actId="20577"/>
        <pc:sldMkLst>
          <pc:docMk/>
          <pc:sldMk cId="0" sldId="380"/>
        </pc:sldMkLst>
      </pc:sldChg>
      <pc:sldChg chg="modAnim">
        <pc:chgData name="Liu, Xiaoming" userId="33fd5c68-f221-4912-808e-d6bc3869f0c3" providerId="ADAL" clId="{584D5AEC-D422-468A-815D-174ABEE951F0}" dt="2019-08-27T17:19:05.334" v="10"/>
        <pc:sldMkLst>
          <pc:docMk/>
          <pc:sldMk cId="1581419955" sldId="429"/>
        </pc:sldMkLst>
      </pc:sldChg>
      <pc:sldChg chg="modAnim">
        <pc:chgData name="Liu, Xiaoming" userId="33fd5c68-f221-4912-808e-d6bc3869f0c3" providerId="ADAL" clId="{584D5AEC-D422-468A-815D-174ABEE951F0}" dt="2019-08-27T17:19:41.184" v="17"/>
        <pc:sldMkLst>
          <pc:docMk/>
          <pc:sldMk cId="1734337093" sldId="430"/>
        </pc:sldMkLst>
      </pc:sldChg>
      <pc:sldChg chg="modSp modAnim modNotesTx">
        <pc:chgData name="Liu, Xiaoming" userId="33fd5c68-f221-4912-808e-d6bc3869f0c3" providerId="ADAL" clId="{584D5AEC-D422-468A-815D-174ABEE951F0}" dt="2019-08-27T17:34:11.585" v="871" actId="20577"/>
        <pc:sldMkLst>
          <pc:docMk/>
          <pc:sldMk cId="1056702174" sldId="433"/>
        </pc:sldMkLst>
        <pc:spChg chg="mod">
          <ac:chgData name="Liu, Xiaoming" userId="33fd5c68-f221-4912-808e-d6bc3869f0c3" providerId="ADAL" clId="{584D5AEC-D422-468A-815D-174ABEE951F0}" dt="2019-08-27T17:25:03.724" v="688" actId="20577"/>
          <ac:spMkLst>
            <pc:docMk/>
            <pc:sldMk cId="1056702174" sldId="433"/>
            <ac:spMk id="26628" creationId="{00000000-0000-0000-0000-000000000000}"/>
          </ac:spMkLst>
        </pc:spChg>
      </pc:sldChg>
      <pc:sldChg chg="modAnim modNotesTx">
        <pc:chgData name="Liu, Xiaoming" userId="33fd5c68-f221-4912-808e-d6bc3869f0c3" providerId="ADAL" clId="{584D5AEC-D422-468A-815D-174ABEE951F0}" dt="2019-08-27T17:40:31.426" v="876" actId="20577"/>
        <pc:sldMkLst>
          <pc:docMk/>
          <pc:sldMk cId="1482388054" sldId="434"/>
        </pc:sldMkLst>
      </pc:sldChg>
      <pc:sldChg chg="modAnim">
        <pc:chgData name="Liu, Xiaoming" userId="33fd5c68-f221-4912-808e-d6bc3869f0c3" providerId="ADAL" clId="{584D5AEC-D422-468A-815D-174ABEE951F0}" dt="2019-08-27T17:18:55.569" v="8"/>
        <pc:sldMkLst>
          <pc:docMk/>
          <pc:sldMk cId="3897071231" sldId="435"/>
        </pc:sldMkLst>
      </pc:sldChg>
      <pc:sldChg chg="modAnim">
        <pc:chgData name="Liu, Xiaoming" userId="33fd5c68-f221-4912-808e-d6bc3869f0c3" providerId="ADAL" clId="{584D5AEC-D422-468A-815D-174ABEE951F0}" dt="2019-08-27T17:18:59.444" v="9"/>
        <pc:sldMkLst>
          <pc:docMk/>
          <pc:sldMk cId="2748591415" sldId="436"/>
        </pc:sldMkLst>
      </pc:sldChg>
      <pc:sldChg chg="modAnim">
        <pc:chgData name="Liu, Xiaoming" userId="33fd5c68-f221-4912-808e-d6bc3869f0c3" providerId="ADAL" clId="{584D5AEC-D422-468A-815D-174ABEE951F0}" dt="2019-08-27T17:19:18.296" v="13"/>
        <pc:sldMkLst>
          <pc:docMk/>
          <pc:sldMk cId="1899305765" sldId="437"/>
        </pc:sldMkLst>
      </pc:sldChg>
      <pc:sldChg chg="modAnim">
        <pc:chgData name="Liu, Xiaoming" userId="33fd5c68-f221-4912-808e-d6bc3869f0c3" providerId="ADAL" clId="{584D5AEC-D422-468A-815D-174ABEE951F0}" dt="2019-08-27T17:19:11.209" v="11"/>
        <pc:sldMkLst>
          <pc:docMk/>
          <pc:sldMk cId="1960620403" sldId="438"/>
        </pc:sldMkLst>
      </pc:sldChg>
      <pc:sldChg chg="modNotes">
        <pc:chgData name="Liu, Xiaoming" userId="33fd5c68-f221-4912-808e-d6bc3869f0c3" providerId="ADAL" clId="{584D5AEC-D422-468A-815D-174ABEE951F0}" dt="2019-08-27T17:24:30.251" v="686" actId="27636"/>
        <pc:sldMkLst>
          <pc:docMk/>
          <pc:sldMk cId="222077193" sldId="439"/>
        </pc:sldMkLst>
      </pc:sldChg>
      <pc:sldChg chg="modSp modNotes modNotesTx">
        <pc:chgData name="Liu, Xiaoming" userId="33fd5c68-f221-4912-808e-d6bc3869f0c3" providerId="ADAL" clId="{584D5AEC-D422-468A-815D-174ABEE951F0}" dt="2019-08-27T17:32:13.315" v="777" actId="20577"/>
        <pc:sldMkLst>
          <pc:docMk/>
          <pc:sldMk cId="3798382330" sldId="440"/>
        </pc:sldMkLst>
        <pc:spChg chg="mod">
          <ac:chgData name="Liu, Xiaoming" userId="33fd5c68-f221-4912-808e-d6bc3869f0c3" providerId="ADAL" clId="{584D5AEC-D422-468A-815D-174ABEE951F0}" dt="2019-08-27T17:14:15.565" v="2" actId="1076"/>
          <ac:spMkLst>
            <pc:docMk/>
            <pc:sldMk cId="3798382330" sldId="440"/>
            <ac:spMk id="4" creationId="{D243960E-C9D5-4372-B7C1-82951BD5A97D}"/>
          </ac:spMkLst>
        </pc:spChg>
        <pc:picChg chg="mod">
          <ac:chgData name="Liu, Xiaoming" userId="33fd5c68-f221-4912-808e-d6bc3869f0c3" providerId="ADAL" clId="{584D5AEC-D422-468A-815D-174ABEE951F0}" dt="2019-08-27T17:14:13.058" v="1" actId="1076"/>
          <ac:picMkLst>
            <pc:docMk/>
            <pc:sldMk cId="3798382330" sldId="440"/>
            <ac:picMk id="7" creationId="{5E743B80-0499-4651-954B-561D2F9E6648}"/>
          </ac:picMkLst>
        </pc:picChg>
      </pc:sldChg>
      <pc:sldChg chg="modAnim">
        <pc:chgData name="Liu, Xiaoming" userId="33fd5c68-f221-4912-808e-d6bc3869f0c3" providerId="ADAL" clId="{584D5AEC-D422-468A-815D-174ABEE951F0}" dt="2019-08-27T17:19:25.999" v="14"/>
        <pc:sldMkLst>
          <pc:docMk/>
          <pc:sldMk cId="2309896246" sldId="441"/>
        </pc:sldMkLst>
      </pc:sldChg>
      <pc:sldChg chg="modAnim">
        <pc:chgData name="Liu, Xiaoming" userId="33fd5c68-f221-4912-808e-d6bc3869f0c3" providerId="ADAL" clId="{584D5AEC-D422-468A-815D-174ABEE951F0}" dt="2019-08-27T17:19:30.848" v="15"/>
        <pc:sldMkLst>
          <pc:docMk/>
          <pc:sldMk cId="3102632119" sldId="442"/>
        </pc:sldMkLst>
      </pc:sldChg>
      <pc:sldChg chg="modSp modAnim">
        <pc:chgData name="Liu, Xiaoming" userId="33fd5c68-f221-4912-808e-d6bc3869f0c3" providerId="ADAL" clId="{584D5AEC-D422-468A-815D-174ABEE951F0}" dt="2019-08-27T18:14:05.700" v="885" actId="20577"/>
        <pc:sldMkLst>
          <pc:docMk/>
          <pc:sldMk cId="1293145613" sldId="443"/>
        </pc:sldMkLst>
        <pc:spChg chg="mod">
          <ac:chgData name="Liu, Xiaoming" userId="33fd5c68-f221-4912-808e-d6bc3869f0c3" providerId="ADAL" clId="{584D5AEC-D422-468A-815D-174ABEE951F0}" dt="2019-08-27T18:14:05.700" v="885" actId="20577"/>
          <ac:spMkLst>
            <pc:docMk/>
            <pc:sldMk cId="1293145613" sldId="443"/>
            <ac:spMk id="5" creationId="{9E80648B-CE10-4AF7-8C53-074342476D14}"/>
          </ac:spMkLst>
        </pc:spChg>
      </pc:sldChg>
      <pc:sldChg chg="modSp">
        <pc:chgData name="Liu, Xiaoming" userId="33fd5c68-f221-4912-808e-d6bc3869f0c3" providerId="ADAL" clId="{584D5AEC-D422-468A-815D-174ABEE951F0}" dt="2019-08-27T18:13:44.588" v="878" actId="20577"/>
        <pc:sldMkLst>
          <pc:docMk/>
          <pc:sldMk cId="965778987" sldId="449"/>
        </pc:sldMkLst>
        <pc:spChg chg="mod">
          <ac:chgData name="Liu, Xiaoming" userId="33fd5c68-f221-4912-808e-d6bc3869f0c3" providerId="ADAL" clId="{584D5AEC-D422-468A-815D-174ABEE951F0}" dt="2019-08-27T18:13:44.588" v="878" actId="20577"/>
          <ac:spMkLst>
            <pc:docMk/>
            <pc:sldMk cId="965778987" sldId="449"/>
            <ac:spMk id="5" creationId="{9E80648B-CE10-4AF7-8C53-074342476D14}"/>
          </ac:spMkLst>
        </pc:spChg>
      </pc:sldChg>
      <pc:sldChg chg="modSp">
        <pc:chgData name="Liu, Xiaoming" userId="33fd5c68-f221-4912-808e-d6bc3869f0c3" providerId="ADAL" clId="{584D5AEC-D422-468A-815D-174ABEE951F0}" dt="2019-08-27T18:13:49.258" v="880" actId="20577"/>
        <pc:sldMkLst>
          <pc:docMk/>
          <pc:sldMk cId="299852596" sldId="450"/>
        </pc:sldMkLst>
        <pc:spChg chg="mod">
          <ac:chgData name="Liu, Xiaoming" userId="33fd5c68-f221-4912-808e-d6bc3869f0c3" providerId="ADAL" clId="{584D5AEC-D422-468A-815D-174ABEE951F0}" dt="2019-08-27T18:13:49.258" v="880" actId="20577"/>
          <ac:spMkLst>
            <pc:docMk/>
            <pc:sldMk cId="299852596" sldId="450"/>
            <ac:spMk id="5" creationId="{9E80648B-CE10-4AF7-8C53-074342476D14}"/>
          </ac:spMkLst>
        </pc:spChg>
      </pc:sldChg>
      <pc:sldChg chg="modSp">
        <pc:chgData name="Liu, Xiaoming" userId="33fd5c68-f221-4912-808e-d6bc3869f0c3" providerId="ADAL" clId="{584D5AEC-D422-468A-815D-174ABEE951F0}" dt="2019-08-27T18:13:54.364" v="882" actId="20577"/>
        <pc:sldMkLst>
          <pc:docMk/>
          <pc:sldMk cId="3026666259" sldId="451"/>
        </pc:sldMkLst>
        <pc:spChg chg="mod">
          <ac:chgData name="Liu, Xiaoming" userId="33fd5c68-f221-4912-808e-d6bc3869f0c3" providerId="ADAL" clId="{584D5AEC-D422-468A-815D-174ABEE951F0}" dt="2019-08-27T18:13:54.364" v="882" actId="20577"/>
          <ac:spMkLst>
            <pc:docMk/>
            <pc:sldMk cId="3026666259" sldId="451"/>
            <ac:spMk id="5" creationId="{9E80648B-CE10-4AF7-8C53-074342476D14}"/>
          </ac:spMkLst>
        </pc:spChg>
      </pc:sldChg>
      <pc:sldChg chg="modSp">
        <pc:chgData name="Liu, Xiaoming" userId="33fd5c68-f221-4912-808e-d6bc3869f0c3" providerId="ADAL" clId="{584D5AEC-D422-468A-815D-174ABEE951F0}" dt="2019-08-27T18:14:14.588" v="888"/>
        <pc:sldMkLst>
          <pc:docMk/>
          <pc:sldMk cId="1621980587" sldId="452"/>
        </pc:sldMkLst>
        <pc:spChg chg="mod">
          <ac:chgData name="Liu, Xiaoming" userId="33fd5c68-f221-4912-808e-d6bc3869f0c3" providerId="ADAL" clId="{584D5AEC-D422-468A-815D-174ABEE951F0}" dt="2019-08-27T18:14:14.588" v="888"/>
          <ac:spMkLst>
            <pc:docMk/>
            <pc:sldMk cId="1621980587" sldId="452"/>
            <ac:spMk id="5" creationId="{9E80648B-CE10-4AF7-8C53-074342476D14}"/>
          </ac:spMkLst>
        </pc:spChg>
      </pc:sldChg>
      <pc:sldChg chg="modSp">
        <pc:chgData name="Liu, Xiaoming" userId="33fd5c68-f221-4912-808e-d6bc3869f0c3" providerId="ADAL" clId="{584D5AEC-D422-468A-815D-174ABEE951F0}" dt="2019-08-27T18:14:20.308" v="889"/>
        <pc:sldMkLst>
          <pc:docMk/>
          <pc:sldMk cId="2073541839" sldId="453"/>
        </pc:sldMkLst>
        <pc:spChg chg="mod">
          <ac:chgData name="Liu, Xiaoming" userId="33fd5c68-f221-4912-808e-d6bc3869f0c3" providerId="ADAL" clId="{584D5AEC-D422-468A-815D-174ABEE951F0}" dt="2019-08-27T18:14:20.308" v="889"/>
          <ac:spMkLst>
            <pc:docMk/>
            <pc:sldMk cId="2073541839" sldId="453"/>
            <ac:spMk id="5" creationId="{9E80648B-CE10-4AF7-8C53-074342476D14}"/>
          </ac:spMkLst>
        </pc:spChg>
      </pc:sldChg>
      <pc:sldChg chg="modSp">
        <pc:chgData name="Liu, Xiaoming" userId="33fd5c68-f221-4912-808e-d6bc3869f0c3" providerId="ADAL" clId="{584D5AEC-D422-468A-815D-174ABEE951F0}" dt="2019-08-27T18:14:24.580" v="890"/>
        <pc:sldMkLst>
          <pc:docMk/>
          <pc:sldMk cId="1390238609" sldId="454"/>
        </pc:sldMkLst>
        <pc:spChg chg="mod">
          <ac:chgData name="Liu, Xiaoming" userId="33fd5c68-f221-4912-808e-d6bc3869f0c3" providerId="ADAL" clId="{584D5AEC-D422-468A-815D-174ABEE951F0}" dt="2019-08-27T18:14:24.580" v="890"/>
          <ac:spMkLst>
            <pc:docMk/>
            <pc:sldMk cId="1390238609" sldId="454"/>
            <ac:spMk id="5" creationId="{9E80648B-CE10-4AF7-8C53-074342476D14}"/>
          </ac:spMkLst>
        </pc:spChg>
      </pc:sldChg>
      <pc:sldChg chg="modSp">
        <pc:chgData name="Liu, Xiaoming" userId="33fd5c68-f221-4912-808e-d6bc3869f0c3" providerId="ADAL" clId="{584D5AEC-D422-468A-815D-174ABEE951F0}" dt="2019-08-27T18:14:28.602" v="891"/>
        <pc:sldMkLst>
          <pc:docMk/>
          <pc:sldMk cId="1080097436" sldId="455"/>
        </pc:sldMkLst>
        <pc:spChg chg="mod">
          <ac:chgData name="Liu, Xiaoming" userId="33fd5c68-f221-4912-808e-d6bc3869f0c3" providerId="ADAL" clId="{584D5AEC-D422-468A-815D-174ABEE951F0}" dt="2019-08-27T18:14:28.602" v="891"/>
          <ac:spMkLst>
            <pc:docMk/>
            <pc:sldMk cId="1080097436" sldId="455"/>
            <ac:spMk id="5" creationId="{9E80648B-CE10-4AF7-8C53-074342476D14}"/>
          </ac:spMkLst>
        </pc:spChg>
      </pc:sldChg>
      <pc:sldChg chg="modAnim modNotes">
        <pc:chgData name="Liu, Xiaoming" userId="33fd5c68-f221-4912-808e-d6bc3869f0c3" providerId="ADAL" clId="{584D5AEC-D422-468A-815D-174ABEE951F0}" dt="2019-08-27T17:24:30.251" v="687" actId="27636"/>
        <pc:sldMkLst>
          <pc:docMk/>
          <pc:sldMk cId="633747792" sldId="456"/>
        </pc:sldMkLst>
      </pc:sldChg>
      <pc:sldChg chg="modAnim">
        <pc:chgData name="Liu, Xiaoming" userId="33fd5c68-f221-4912-808e-d6bc3869f0c3" providerId="ADAL" clId="{584D5AEC-D422-468A-815D-174ABEE951F0}" dt="2019-08-27T17:18:03.739" v="3"/>
        <pc:sldMkLst>
          <pc:docMk/>
          <pc:sldMk cId="142970901" sldId="457"/>
        </pc:sldMkLst>
      </pc:sldChg>
      <pc:sldChg chg="modAnim">
        <pc:chgData name="Liu, Xiaoming" userId="33fd5c68-f221-4912-808e-d6bc3869f0c3" providerId="ADAL" clId="{584D5AEC-D422-468A-815D-174ABEE951F0}" dt="2019-08-27T17:19:49.648" v="19"/>
        <pc:sldMkLst>
          <pc:docMk/>
          <pc:sldMk cId="605079590" sldId="459"/>
        </pc:sldMkLst>
      </pc:sldChg>
    </pc:docChg>
  </pc:docChgLst>
  <pc:docChgLst>
    <pc:chgData name="Liu, Xiaoming" userId="33fd5c68-f221-4912-808e-d6bc3869f0c3" providerId="ADAL" clId="{6105B601-94E8-4C92-B947-920E11906610}"/>
    <pc:docChg chg="undo custSel addSld delSld modSld sldOrd">
      <pc:chgData name="Liu, Xiaoming" userId="33fd5c68-f221-4912-808e-d6bc3869f0c3" providerId="ADAL" clId="{6105B601-94E8-4C92-B947-920E11906610}" dt="2019-08-27T11:00:31.729" v="1607"/>
      <pc:docMkLst>
        <pc:docMk/>
      </pc:docMkLst>
      <pc:sldChg chg="addSp modSp add">
        <pc:chgData name="Liu, Xiaoming" userId="33fd5c68-f221-4912-808e-d6bc3869f0c3" providerId="ADAL" clId="{6105B601-94E8-4C92-B947-920E11906610}" dt="2019-08-27T10:41:09.495" v="1282" actId="1076"/>
        <pc:sldMkLst>
          <pc:docMk/>
          <pc:sldMk cId="1755063615" sldId="267"/>
        </pc:sldMkLst>
        <pc:spChg chg="mod">
          <ac:chgData name="Liu, Xiaoming" userId="33fd5c68-f221-4912-808e-d6bc3869f0c3" providerId="ADAL" clId="{6105B601-94E8-4C92-B947-920E11906610}" dt="2019-08-27T10:41:09.495" v="1282" actId="1076"/>
          <ac:spMkLst>
            <pc:docMk/>
            <pc:sldMk cId="1755063615" sldId="267"/>
            <ac:spMk id="2" creationId="{00000000-0000-0000-0000-000000000000}"/>
          </ac:spMkLst>
        </pc:spChg>
        <pc:spChg chg="mod">
          <ac:chgData name="Liu, Xiaoming" userId="33fd5c68-f221-4912-808e-d6bc3869f0c3" providerId="ADAL" clId="{6105B601-94E8-4C92-B947-920E11906610}" dt="2019-08-27T10:41:03.383" v="1280" actId="1076"/>
          <ac:spMkLst>
            <pc:docMk/>
            <pc:sldMk cId="1755063615" sldId="267"/>
            <ac:spMk id="3" creationId="{00000000-0000-0000-0000-000000000000}"/>
          </ac:spMkLst>
        </pc:spChg>
        <pc:spChg chg="mod">
          <ac:chgData name="Liu, Xiaoming" userId="33fd5c68-f221-4912-808e-d6bc3869f0c3" providerId="ADAL" clId="{6105B601-94E8-4C92-B947-920E11906610}" dt="2019-08-27T10:41:05.368" v="1281" actId="1076"/>
          <ac:spMkLst>
            <pc:docMk/>
            <pc:sldMk cId="1755063615" sldId="267"/>
            <ac:spMk id="4" creationId="{00000000-0000-0000-0000-000000000000}"/>
          </ac:spMkLst>
        </pc:spChg>
        <pc:spChg chg="add">
          <ac:chgData name="Liu, Xiaoming" userId="33fd5c68-f221-4912-808e-d6bc3869f0c3" providerId="ADAL" clId="{6105B601-94E8-4C92-B947-920E11906610}" dt="2019-08-27T10:40:58.538" v="1278"/>
          <ac:spMkLst>
            <pc:docMk/>
            <pc:sldMk cId="1755063615" sldId="267"/>
            <ac:spMk id="5" creationId="{0F6E9006-2852-4D03-84B7-6206E25B79E7}"/>
          </ac:spMkLst>
        </pc:spChg>
      </pc:sldChg>
      <pc:sldChg chg="delSp modSp modNotesTx">
        <pc:chgData name="Liu, Xiaoming" userId="33fd5c68-f221-4912-808e-d6bc3869f0c3" providerId="ADAL" clId="{6105B601-94E8-4C92-B947-920E11906610}" dt="2019-08-27T09:30:19.654" v="780" actId="20577"/>
        <pc:sldMkLst>
          <pc:docMk/>
          <pc:sldMk cId="0" sldId="380"/>
        </pc:sldMkLst>
        <pc:spChg chg="mod">
          <ac:chgData name="Liu, Xiaoming" userId="33fd5c68-f221-4912-808e-d6bc3869f0c3" providerId="ADAL" clId="{6105B601-94E8-4C92-B947-920E11906610}" dt="2019-08-27T08:08:52.356" v="361" actId="20577"/>
          <ac:spMkLst>
            <pc:docMk/>
            <pc:sldMk cId="0" sldId="380"/>
            <ac:spMk id="5" creationId="{9E80648B-CE10-4AF7-8C53-074342476D14}"/>
          </ac:spMkLst>
        </pc:spChg>
        <pc:spChg chg="del">
          <ac:chgData name="Liu, Xiaoming" userId="33fd5c68-f221-4912-808e-d6bc3869f0c3" providerId="ADAL" clId="{6105B601-94E8-4C92-B947-920E11906610}" dt="2019-08-27T07:47:36.630" v="319" actId="478"/>
          <ac:spMkLst>
            <pc:docMk/>
            <pc:sldMk cId="0" sldId="380"/>
            <ac:spMk id="12" creationId="{00000000-0000-0000-0000-000000000000}"/>
          </ac:spMkLst>
        </pc:spChg>
        <pc:spChg chg="mod">
          <ac:chgData name="Liu, Xiaoming" userId="33fd5c68-f221-4912-808e-d6bc3869f0c3" providerId="ADAL" clId="{6105B601-94E8-4C92-B947-920E11906610}" dt="2019-08-27T08:36:15.347" v="365" actId="1076"/>
          <ac:spMkLst>
            <pc:docMk/>
            <pc:sldMk cId="0" sldId="380"/>
            <ac:spMk id="26628" creationId="{00000000-0000-0000-0000-000000000000}"/>
          </ac:spMkLst>
        </pc:spChg>
      </pc:sldChg>
      <pc:sldChg chg="modSp">
        <pc:chgData name="Liu, Xiaoming" userId="33fd5c68-f221-4912-808e-d6bc3869f0c3" providerId="ADAL" clId="{6105B601-94E8-4C92-B947-920E11906610}" dt="2019-08-27T09:08:42.946" v="557" actId="121"/>
        <pc:sldMkLst>
          <pc:docMk/>
          <pc:sldMk cId="0" sldId="425"/>
        </pc:sldMkLst>
        <pc:spChg chg="mod">
          <ac:chgData name="Liu, Xiaoming" userId="33fd5c68-f221-4912-808e-d6bc3869f0c3" providerId="ADAL" clId="{6105B601-94E8-4C92-B947-920E11906610}" dt="2019-08-27T08:07:55.333" v="342" actId="20577"/>
          <ac:spMkLst>
            <pc:docMk/>
            <pc:sldMk cId="0" sldId="425"/>
            <ac:spMk id="3" creationId="{00000000-0000-0000-0000-000000000000}"/>
          </ac:spMkLst>
        </pc:spChg>
        <pc:spChg chg="mod">
          <ac:chgData name="Liu, Xiaoming" userId="33fd5c68-f221-4912-808e-d6bc3869f0c3" providerId="ADAL" clId="{6105B601-94E8-4C92-B947-920E11906610}" dt="2019-08-27T09:08:42.946" v="557" actId="121"/>
          <ac:spMkLst>
            <pc:docMk/>
            <pc:sldMk cId="0" sldId="425"/>
            <ac:spMk id="5" creationId="{F6DB6BBD-0672-4720-8D26-8818B0E2341A}"/>
          </ac:spMkLst>
        </pc:spChg>
        <pc:spChg chg="mod">
          <ac:chgData name="Liu, Xiaoming" userId="33fd5c68-f221-4912-808e-d6bc3869f0c3" providerId="ADAL" clId="{6105B601-94E8-4C92-B947-920E11906610}" dt="2019-08-27T07:41:10.579" v="132" actId="20577"/>
          <ac:spMkLst>
            <pc:docMk/>
            <pc:sldMk cId="0" sldId="425"/>
            <ac:spMk id="6" creationId="{00000000-0000-0000-0000-000000000000}"/>
          </ac:spMkLst>
        </pc:spChg>
      </pc:sldChg>
      <pc:sldChg chg="add del">
        <pc:chgData name="Liu, Xiaoming" userId="33fd5c68-f221-4912-808e-d6bc3869f0c3" providerId="ADAL" clId="{6105B601-94E8-4C92-B947-920E11906610}" dt="2019-08-27T10:39:51.194" v="1273" actId="2696"/>
        <pc:sldMkLst>
          <pc:docMk/>
          <pc:sldMk cId="2751333198" sldId="426"/>
        </pc:sldMkLst>
      </pc:sldChg>
      <pc:sldChg chg="add del">
        <pc:chgData name="Liu, Xiaoming" userId="33fd5c68-f221-4912-808e-d6bc3869f0c3" providerId="ADAL" clId="{6105B601-94E8-4C92-B947-920E11906610}" dt="2019-08-27T10:39:51.225" v="1274" actId="2696"/>
        <pc:sldMkLst>
          <pc:docMk/>
          <pc:sldMk cId="523837834" sldId="427"/>
        </pc:sldMkLst>
      </pc:sldChg>
      <pc:sldChg chg="add del">
        <pc:chgData name="Liu, Xiaoming" userId="33fd5c68-f221-4912-808e-d6bc3869f0c3" providerId="ADAL" clId="{6105B601-94E8-4C92-B947-920E11906610}" dt="2019-08-27T10:39:51.181" v="1272" actId="2696"/>
        <pc:sldMkLst>
          <pc:docMk/>
          <pc:sldMk cId="842140053" sldId="428"/>
        </pc:sldMkLst>
      </pc:sldChg>
      <pc:sldChg chg="delSp modSp ord">
        <pc:chgData name="Liu, Xiaoming" userId="33fd5c68-f221-4912-808e-d6bc3869f0c3" providerId="ADAL" clId="{6105B601-94E8-4C92-B947-920E11906610}" dt="2019-08-27T10:06:32.643" v="876" actId="20577"/>
        <pc:sldMkLst>
          <pc:docMk/>
          <pc:sldMk cId="1581419955" sldId="429"/>
        </pc:sldMkLst>
        <pc:spChg chg="mod">
          <ac:chgData name="Liu, Xiaoming" userId="33fd5c68-f221-4912-808e-d6bc3869f0c3" providerId="ADAL" clId="{6105B601-94E8-4C92-B947-920E11906610}" dt="2019-08-27T10:06:32.643" v="876" actId="20577"/>
          <ac:spMkLst>
            <pc:docMk/>
            <pc:sldMk cId="1581419955" sldId="429"/>
            <ac:spMk id="5" creationId="{9E80648B-CE10-4AF7-8C53-074342476D14}"/>
          </ac:spMkLst>
        </pc:spChg>
        <pc:spChg chg="del">
          <ac:chgData name="Liu, Xiaoming" userId="33fd5c68-f221-4912-808e-d6bc3869f0c3" providerId="ADAL" clId="{6105B601-94E8-4C92-B947-920E11906610}" dt="2019-08-27T09:05:51.433" v="499" actId="478"/>
          <ac:spMkLst>
            <pc:docMk/>
            <pc:sldMk cId="1581419955" sldId="429"/>
            <ac:spMk id="12" creationId="{00000000-0000-0000-0000-000000000000}"/>
          </ac:spMkLst>
        </pc:spChg>
        <pc:spChg chg="mod">
          <ac:chgData name="Liu, Xiaoming" userId="33fd5c68-f221-4912-808e-d6bc3869f0c3" providerId="ADAL" clId="{6105B601-94E8-4C92-B947-920E11906610}" dt="2019-08-27T09:06:40.805" v="515" actId="1076"/>
          <ac:spMkLst>
            <pc:docMk/>
            <pc:sldMk cId="1581419955" sldId="429"/>
            <ac:spMk id="26628" creationId="{00000000-0000-0000-0000-000000000000}"/>
          </ac:spMkLst>
        </pc:spChg>
      </pc:sldChg>
      <pc:sldChg chg="delSp modSp add del">
        <pc:chgData name="Liu, Xiaoming" userId="33fd5c68-f221-4912-808e-d6bc3869f0c3" providerId="ADAL" clId="{6105B601-94E8-4C92-B947-920E11906610}" dt="2019-08-27T10:39:55.006" v="1275" actId="20577"/>
        <pc:sldMkLst>
          <pc:docMk/>
          <pc:sldMk cId="1734337093" sldId="430"/>
        </pc:sldMkLst>
        <pc:spChg chg="mod">
          <ac:chgData name="Liu, Xiaoming" userId="33fd5c68-f221-4912-808e-d6bc3869f0c3" providerId="ADAL" clId="{6105B601-94E8-4C92-B947-920E11906610}" dt="2019-08-27T10:39:55.006" v="1275" actId="20577"/>
          <ac:spMkLst>
            <pc:docMk/>
            <pc:sldMk cId="1734337093" sldId="430"/>
            <ac:spMk id="5" creationId="{9E80648B-CE10-4AF7-8C53-074342476D14}"/>
          </ac:spMkLst>
        </pc:spChg>
        <pc:spChg chg="del">
          <ac:chgData name="Liu, Xiaoming" userId="33fd5c68-f221-4912-808e-d6bc3869f0c3" providerId="ADAL" clId="{6105B601-94E8-4C92-B947-920E11906610}" dt="2019-08-27T10:34:02.395" v="1208" actId="478"/>
          <ac:spMkLst>
            <pc:docMk/>
            <pc:sldMk cId="1734337093" sldId="430"/>
            <ac:spMk id="12" creationId="{00000000-0000-0000-0000-000000000000}"/>
          </ac:spMkLst>
        </pc:spChg>
        <pc:spChg chg="mod">
          <ac:chgData name="Liu, Xiaoming" userId="33fd5c68-f221-4912-808e-d6bc3869f0c3" providerId="ADAL" clId="{6105B601-94E8-4C92-B947-920E11906610}" dt="2019-08-27T10:36:30.412" v="1250" actId="20577"/>
          <ac:spMkLst>
            <pc:docMk/>
            <pc:sldMk cId="1734337093" sldId="430"/>
            <ac:spMk id="26628" creationId="{00000000-0000-0000-0000-000000000000}"/>
          </ac:spMkLst>
        </pc:spChg>
      </pc:sldChg>
      <pc:sldChg chg="add del">
        <pc:chgData name="Liu, Xiaoming" userId="33fd5c68-f221-4912-808e-d6bc3869f0c3" providerId="ADAL" clId="{6105B601-94E8-4C92-B947-920E11906610}" dt="2019-08-27T10:39:51.151" v="1270" actId="2696"/>
        <pc:sldMkLst>
          <pc:docMk/>
          <pc:sldMk cId="1976299937" sldId="431"/>
        </pc:sldMkLst>
      </pc:sldChg>
      <pc:sldChg chg="add del">
        <pc:chgData name="Liu, Xiaoming" userId="33fd5c68-f221-4912-808e-d6bc3869f0c3" providerId="ADAL" clId="{6105B601-94E8-4C92-B947-920E11906610}" dt="2019-08-27T10:39:51.168" v="1271" actId="2696"/>
        <pc:sldMkLst>
          <pc:docMk/>
          <pc:sldMk cId="1240272626" sldId="432"/>
        </pc:sldMkLst>
      </pc:sldChg>
      <pc:sldChg chg="modSp">
        <pc:chgData name="Liu, Xiaoming" userId="33fd5c68-f221-4912-808e-d6bc3869f0c3" providerId="ADAL" clId="{6105B601-94E8-4C92-B947-920E11906610}" dt="2019-08-27T08:08:14.388" v="356" actId="6549"/>
        <pc:sldMkLst>
          <pc:docMk/>
          <pc:sldMk cId="1056702174" sldId="433"/>
        </pc:sldMkLst>
        <pc:spChg chg="mod">
          <ac:chgData name="Liu, Xiaoming" userId="33fd5c68-f221-4912-808e-d6bc3869f0c3" providerId="ADAL" clId="{6105B601-94E8-4C92-B947-920E11906610}" dt="2019-08-27T08:08:14.388" v="356" actId="6549"/>
          <ac:spMkLst>
            <pc:docMk/>
            <pc:sldMk cId="1056702174" sldId="433"/>
            <ac:spMk id="5" creationId="{9E80648B-CE10-4AF7-8C53-074342476D14}"/>
          </ac:spMkLst>
        </pc:spChg>
        <pc:spChg chg="mod">
          <ac:chgData name="Liu, Xiaoming" userId="33fd5c68-f221-4912-808e-d6bc3869f0c3" providerId="ADAL" clId="{6105B601-94E8-4C92-B947-920E11906610}" dt="2019-08-27T08:07:39.065" v="338" actId="12"/>
          <ac:spMkLst>
            <pc:docMk/>
            <pc:sldMk cId="1056702174" sldId="433"/>
            <ac:spMk id="26628" creationId="{00000000-0000-0000-0000-000000000000}"/>
          </ac:spMkLst>
        </pc:spChg>
      </pc:sldChg>
      <pc:sldChg chg="delSp modSp">
        <pc:chgData name="Liu, Xiaoming" userId="33fd5c68-f221-4912-808e-d6bc3869f0c3" providerId="ADAL" clId="{6105B601-94E8-4C92-B947-920E11906610}" dt="2019-08-27T08:08:38.155" v="360" actId="1076"/>
        <pc:sldMkLst>
          <pc:docMk/>
          <pc:sldMk cId="1482388054" sldId="434"/>
        </pc:sldMkLst>
        <pc:spChg chg="mod">
          <ac:chgData name="Liu, Xiaoming" userId="33fd5c68-f221-4912-808e-d6bc3869f0c3" providerId="ADAL" clId="{6105B601-94E8-4C92-B947-920E11906610}" dt="2019-08-27T08:08:28.351" v="357"/>
          <ac:spMkLst>
            <pc:docMk/>
            <pc:sldMk cId="1482388054" sldId="434"/>
            <ac:spMk id="5" creationId="{9E80648B-CE10-4AF7-8C53-074342476D14}"/>
          </ac:spMkLst>
        </pc:spChg>
        <pc:spChg chg="del">
          <ac:chgData name="Liu, Xiaoming" userId="33fd5c68-f221-4912-808e-d6bc3869f0c3" providerId="ADAL" clId="{6105B601-94E8-4C92-B947-920E11906610}" dt="2019-08-27T07:39:36.562" v="105" actId="478"/>
          <ac:spMkLst>
            <pc:docMk/>
            <pc:sldMk cId="1482388054" sldId="434"/>
            <ac:spMk id="12" creationId="{00000000-0000-0000-0000-000000000000}"/>
          </ac:spMkLst>
        </pc:spChg>
        <pc:spChg chg="mod">
          <ac:chgData name="Liu, Xiaoming" userId="33fd5c68-f221-4912-808e-d6bc3869f0c3" providerId="ADAL" clId="{6105B601-94E8-4C92-B947-920E11906610}" dt="2019-08-27T08:08:38.155" v="360" actId="1076"/>
          <ac:spMkLst>
            <pc:docMk/>
            <pc:sldMk cId="1482388054" sldId="434"/>
            <ac:spMk id="26628" creationId="{00000000-0000-0000-0000-000000000000}"/>
          </ac:spMkLst>
        </pc:spChg>
      </pc:sldChg>
      <pc:sldChg chg="modSp add">
        <pc:chgData name="Liu, Xiaoming" userId="33fd5c68-f221-4912-808e-d6bc3869f0c3" providerId="ADAL" clId="{6105B601-94E8-4C92-B947-920E11906610}" dt="2019-08-27T08:37:41.063" v="381" actId="12"/>
        <pc:sldMkLst>
          <pc:docMk/>
          <pc:sldMk cId="3897071231" sldId="435"/>
        </pc:sldMkLst>
        <pc:spChg chg="mod">
          <ac:chgData name="Liu, Xiaoming" userId="33fd5c68-f221-4912-808e-d6bc3869f0c3" providerId="ADAL" clId="{6105B601-94E8-4C92-B947-920E11906610}" dt="2019-08-27T08:37:41.063" v="381" actId="12"/>
          <ac:spMkLst>
            <pc:docMk/>
            <pc:sldMk cId="3897071231" sldId="435"/>
            <ac:spMk id="26628" creationId="{00000000-0000-0000-0000-000000000000}"/>
          </ac:spMkLst>
        </pc:spChg>
      </pc:sldChg>
      <pc:sldChg chg="modSp add">
        <pc:chgData name="Liu, Xiaoming" userId="33fd5c68-f221-4912-808e-d6bc3869f0c3" providerId="ADAL" clId="{6105B601-94E8-4C92-B947-920E11906610}" dt="2019-08-27T08:38:45.109" v="396" actId="20577"/>
        <pc:sldMkLst>
          <pc:docMk/>
          <pc:sldMk cId="2748591415" sldId="436"/>
        </pc:sldMkLst>
        <pc:spChg chg="mod">
          <ac:chgData name="Liu, Xiaoming" userId="33fd5c68-f221-4912-808e-d6bc3869f0c3" providerId="ADAL" clId="{6105B601-94E8-4C92-B947-920E11906610}" dt="2019-08-27T08:38:45.109" v="396" actId="20577"/>
          <ac:spMkLst>
            <pc:docMk/>
            <pc:sldMk cId="2748591415" sldId="436"/>
            <ac:spMk id="26628" creationId="{00000000-0000-0000-0000-000000000000}"/>
          </ac:spMkLst>
        </pc:spChg>
      </pc:sldChg>
      <pc:sldChg chg="modSp add">
        <pc:chgData name="Liu, Xiaoming" userId="33fd5c68-f221-4912-808e-d6bc3869f0c3" providerId="ADAL" clId="{6105B601-94E8-4C92-B947-920E11906610}" dt="2019-08-27T08:40:10.171" v="427" actId="1076"/>
        <pc:sldMkLst>
          <pc:docMk/>
          <pc:sldMk cId="1899305765" sldId="437"/>
        </pc:sldMkLst>
        <pc:spChg chg="mod">
          <ac:chgData name="Liu, Xiaoming" userId="33fd5c68-f221-4912-808e-d6bc3869f0c3" providerId="ADAL" clId="{6105B601-94E8-4C92-B947-920E11906610}" dt="2019-08-27T08:40:10.171" v="427" actId="1076"/>
          <ac:spMkLst>
            <pc:docMk/>
            <pc:sldMk cId="1899305765" sldId="437"/>
            <ac:spMk id="26628" creationId="{00000000-0000-0000-0000-000000000000}"/>
          </ac:spMkLst>
        </pc:spChg>
      </pc:sldChg>
      <pc:sldChg chg="modSp add">
        <pc:chgData name="Liu, Xiaoming" userId="33fd5c68-f221-4912-808e-d6bc3869f0c3" providerId="ADAL" clId="{6105B601-94E8-4C92-B947-920E11906610}" dt="2019-08-27T08:58:56.732" v="471" actId="1076"/>
        <pc:sldMkLst>
          <pc:docMk/>
          <pc:sldMk cId="1960620403" sldId="438"/>
        </pc:sldMkLst>
        <pc:spChg chg="mod">
          <ac:chgData name="Liu, Xiaoming" userId="33fd5c68-f221-4912-808e-d6bc3869f0c3" providerId="ADAL" clId="{6105B601-94E8-4C92-B947-920E11906610}" dt="2019-08-27T08:58:56.732" v="471" actId="1076"/>
          <ac:spMkLst>
            <pc:docMk/>
            <pc:sldMk cId="1960620403" sldId="438"/>
            <ac:spMk id="26628" creationId="{00000000-0000-0000-0000-000000000000}"/>
          </ac:spMkLst>
        </pc:spChg>
      </pc:sldChg>
      <pc:sldChg chg="addSp delSp modSp add ord delAnim modNotes modNotesTx">
        <pc:chgData name="Liu, Xiaoming" userId="33fd5c68-f221-4912-808e-d6bc3869f0c3" providerId="ADAL" clId="{6105B601-94E8-4C92-B947-920E11906610}" dt="2019-08-27T10:36:50.635" v="1257" actId="20577"/>
        <pc:sldMkLst>
          <pc:docMk/>
          <pc:sldMk cId="222077193" sldId="439"/>
        </pc:sldMkLst>
        <pc:spChg chg="add mod">
          <ac:chgData name="Liu, Xiaoming" userId="33fd5c68-f221-4912-808e-d6bc3869f0c3" providerId="ADAL" clId="{6105B601-94E8-4C92-B947-920E11906610}" dt="2019-08-27T09:12:58.965" v="586" actId="1076"/>
          <ac:spMkLst>
            <pc:docMk/>
            <pc:sldMk cId="222077193" sldId="439"/>
            <ac:spMk id="4" creationId="{D243960E-C9D5-4372-B7C1-82951BD5A97D}"/>
          </ac:spMkLst>
        </pc:spChg>
        <pc:spChg chg="mod">
          <ac:chgData name="Liu, Xiaoming" userId="33fd5c68-f221-4912-808e-d6bc3869f0c3" providerId="ADAL" clId="{6105B601-94E8-4C92-B947-920E11906610}" dt="2019-08-27T09:18:43.766" v="653" actId="20577"/>
          <ac:spMkLst>
            <pc:docMk/>
            <pc:sldMk cId="222077193" sldId="439"/>
            <ac:spMk id="6" creationId="{62D59755-7A4A-45D9-A62F-779C139A7339}"/>
          </ac:spMkLst>
        </pc:spChg>
        <pc:spChg chg="del">
          <ac:chgData name="Liu, Xiaoming" userId="33fd5c68-f221-4912-808e-d6bc3869f0c3" providerId="ADAL" clId="{6105B601-94E8-4C92-B947-920E11906610}" dt="2019-08-27T09:28:55.226" v="736" actId="478"/>
          <ac:spMkLst>
            <pc:docMk/>
            <pc:sldMk cId="222077193" sldId="439"/>
            <ac:spMk id="12" creationId="{00000000-0000-0000-0000-000000000000}"/>
          </ac:spMkLst>
        </pc:spChg>
        <pc:spChg chg="del">
          <ac:chgData name="Liu, Xiaoming" userId="33fd5c68-f221-4912-808e-d6bc3869f0c3" providerId="ADAL" clId="{6105B601-94E8-4C92-B947-920E11906610}" dt="2019-08-27T09:02:17.383" v="475" actId="478"/>
          <ac:spMkLst>
            <pc:docMk/>
            <pc:sldMk cId="222077193" sldId="439"/>
            <ac:spMk id="26628" creationId="{00000000-0000-0000-0000-000000000000}"/>
          </ac:spMkLst>
        </pc:spChg>
        <pc:picChg chg="add mod">
          <ac:chgData name="Liu, Xiaoming" userId="33fd5c68-f221-4912-808e-d6bc3869f0c3" providerId="ADAL" clId="{6105B601-94E8-4C92-B947-920E11906610}" dt="2019-08-27T09:12:43.956" v="580" actId="1076"/>
          <ac:picMkLst>
            <pc:docMk/>
            <pc:sldMk cId="222077193" sldId="439"/>
            <ac:picMk id="3" creationId="{BFDEEF8D-747C-4BBA-A0C9-2CBA4785C165}"/>
          </ac:picMkLst>
        </pc:picChg>
      </pc:sldChg>
      <pc:sldChg chg="addSp delSp modSp add ord modNotes modNotesTx">
        <pc:chgData name="Liu, Xiaoming" userId="33fd5c68-f221-4912-808e-d6bc3869f0c3" providerId="ADAL" clId="{6105B601-94E8-4C92-B947-920E11906610}" dt="2019-08-27T09:32:33.333" v="804" actId="14100"/>
        <pc:sldMkLst>
          <pc:docMk/>
          <pc:sldMk cId="3798382330" sldId="440"/>
        </pc:sldMkLst>
        <pc:spChg chg="del">
          <ac:chgData name="Liu, Xiaoming" userId="33fd5c68-f221-4912-808e-d6bc3869f0c3" providerId="ADAL" clId="{6105B601-94E8-4C92-B947-920E11906610}" dt="2019-08-27T09:32:26.298" v="801" actId="478"/>
          <ac:spMkLst>
            <pc:docMk/>
            <pc:sldMk cId="3798382330" sldId="440"/>
            <ac:spMk id="6" creationId="{62D59755-7A4A-45D9-A62F-779C139A7339}"/>
          </ac:spMkLst>
        </pc:spChg>
        <pc:picChg chg="del">
          <ac:chgData name="Liu, Xiaoming" userId="33fd5c68-f221-4912-808e-d6bc3869f0c3" providerId="ADAL" clId="{6105B601-94E8-4C92-B947-920E11906610}" dt="2019-08-27T09:31:41.797" v="793" actId="478"/>
          <ac:picMkLst>
            <pc:docMk/>
            <pc:sldMk cId="3798382330" sldId="440"/>
            <ac:picMk id="3" creationId="{BFDEEF8D-747C-4BBA-A0C9-2CBA4785C165}"/>
          </ac:picMkLst>
        </pc:picChg>
        <pc:picChg chg="add mod">
          <ac:chgData name="Liu, Xiaoming" userId="33fd5c68-f221-4912-808e-d6bc3869f0c3" providerId="ADAL" clId="{6105B601-94E8-4C92-B947-920E11906610}" dt="2019-08-27T09:32:33.333" v="804" actId="14100"/>
          <ac:picMkLst>
            <pc:docMk/>
            <pc:sldMk cId="3798382330" sldId="440"/>
            <ac:picMk id="7" creationId="{5E743B80-0499-4651-954B-561D2F9E6648}"/>
          </ac:picMkLst>
        </pc:picChg>
        <pc:picChg chg="add del">
          <ac:chgData name="Liu, Xiaoming" userId="33fd5c68-f221-4912-808e-d6bc3869f0c3" providerId="ADAL" clId="{6105B601-94E8-4C92-B947-920E11906610}" dt="2019-08-27T09:31:52.620" v="795" actId="478"/>
          <ac:picMkLst>
            <pc:docMk/>
            <pc:sldMk cId="3798382330" sldId="440"/>
            <ac:picMk id="1026" creationId="{7A999351-A4B9-4471-8121-9565E77DFF59}"/>
          </ac:picMkLst>
        </pc:picChg>
      </pc:sldChg>
      <pc:sldChg chg="modSp add ord">
        <pc:chgData name="Liu, Xiaoming" userId="33fd5c68-f221-4912-808e-d6bc3869f0c3" providerId="ADAL" clId="{6105B601-94E8-4C92-B947-920E11906610}" dt="2019-08-27T10:06:25.306" v="874" actId="20577"/>
        <pc:sldMkLst>
          <pc:docMk/>
          <pc:sldMk cId="2309896246" sldId="441"/>
        </pc:sldMkLst>
        <pc:spChg chg="mod">
          <ac:chgData name="Liu, Xiaoming" userId="33fd5c68-f221-4912-808e-d6bc3869f0c3" providerId="ADAL" clId="{6105B601-94E8-4C92-B947-920E11906610}" dt="2019-08-27T10:06:25.306" v="874" actId="20577"/>
          <ac:spMkLst>
            <pc:docMk/>
            <pc:sldMk cId="2309896246" sldId="441"/>
            <ac:spMk id="5" creationId="{9E80648B-CE10-4AF7-8C53-074342476D14}"/>
          </ac:spMkLst>
        </pc:spChg>
        <pc:spChg chg="mod">
          <ac:chgData name="Liu, Xiaoming" userId="33fd5c68-f221-4912-808e-d6bc3869f0c3" providerId="ADAL" clId="{6105B601-94E8-4C92-B947-920E11906610}" dt="2019-08-27T10:03:31.435" v="869" actId="14100"/>
          <ac:spMkLst>
            <pc:docMk/>
            <pc:sldMk cId="2309896246" sldId="441"/>
            <ac:spMk id="26628" creationId="{00000000-0000-0000-0000-000000000000}"/>
          </ac:spMkLst>
        </pc:spChg>
      </pc:sldChg>
      <pc:sldChg chg="modSp add">
        <pc:chgData name="Liu, Xiaoming" userId="33fd5c68-f221-4912-808e-d6bc3869f0c3" providerId="ADAL" clId="{6105B601-94E8-4C92-B947-920E11906610}" dt="2019-08-27T10:22:12.967" v="1096" actId="20577"/>
        <pc:sldMkLst>
          <pc:docMk/>
          <pc:sldMk cId="3102632119" sldId="442"/>
        </pc:sldMkLst>
        <pc:spChg chg="mod">
          <ac:chgData name="Liu, Xiaoming" userId="33fd5c68-f221-4912-808e-d6bc3869f0c3" providerId="ADAL" clId="{6105B601-94E8-4C92-B947-920E11906610}" dt="2019-08-27T10:22:12.967" v="1096" actId="20577"/>
          <ac:spMkLst>
            <pc:docMk/>
            <pc:sldMk cId="3102632119" sldId="442"/>
            <ac:spMk id="5" creationId="{9E80648B-CE10-4AF7-8C53-074342476D14}"/>
          </ac:spMkLst>
        </pc:spChg>
        <pc:spChg chg="mod">
          <ac:chgData name="Liu, Xiaoming" userId="33fd5c68-f221-4912-808e-d6bc3869f0c3" providerId="ADAL" clId="{6105B601-94E8-4C92-B947-920E11906610}" dt="2019-08-27T10:18:26.143" v="1037" actId="1076"/>
          <ac:spMkLst>
            <pc:docMk/>
            <pc:sldMk cId="3102632119" sldId="442"/>
            <ac:spMk id="26628" creationId="{00000000-0000-0000-0000-000000000000}"/>
          </ac:spMkLst>
        </pc:spChg>
      </pc:sldChg>
      <pc:sldChg chg="modSp add ord">
        <pc:chgData name="Liu, Xiaoming" userId="33fd5c68-f221-4912-808e-d6bc3869f0c3" providerId="ADAL" clId="{6105B601-94E8-4C92-B947-920E11906610}" dt="2019-08-27T10:30:45.360" v="1132" actId="1076"/>
        <pc:sldMkLst>
          <pc:docMk/>
          <pc:sldMk cId="1293145613" sldId="443"/>
        </pc:sldMkLst>
        <pc:spChg chg="mod">
          <ac:chgData name="Liu, Xiaoming" userId="33fd5c68-f221-4912-808e-d6bc3869f0c3" providerId="ADAL" clId="{6105B601-94E8-4C92-B947-920E11906610}" dt="2019-08-27T10:06:27.612" v="875" actId="20577"/>
          <ac:spMkLst>
            <pc:docMk/>
            <pc:sldMk cId="1293145613" sldId="443"/>
            <ac:spMk id="5" creationId="{9E80648B-CE10-4AF7-8C53-074342476D14}"/>
          </ac:spMkLst>
        </pc:spChg>
        <pc:spChg chg="mod">
          <ac:chgData name="Liu, Xiaoming" userId="33fd5c68-f221-4912-808e-d6bc3869f0c3" providerId="ADAL" clId="{6105B601-94E8-4C92-B947-920E11906610}" dt="2019-08-27T10:30:45.360" v="1132" actId="1076"/>
          <ac:spMkLst>
            <pc:docMk/>
            <pc:sldMk cId="1293145613" sldId="443"/>
            <ac:spMk id="26628" creationId="{00000000-0000-0000-0000-000000000000}"/>
          </ac:spMkLst>
        </pc:spChg>
      </pc:sldChg>
      <pc:sldChg chg="delSp modSp add delAnim modNotesTx">
        <pc:chgData name="Liu, Xiaoming" userId="33fd5c68-f221-4912-808e-d6bc3869f0c3" providerId="ADAL" clId="{6105B601-94E8-4C92-B947-920E11906610}" dt="2019-08-27T10:10:19.918" v="943" actId="1076"/>
        <pc:sldMkLst>
          <pc:docMk/>
          <pc:sldMk cId="2698119312" sldId="444"/>
        </pc:sldMkLst>
        <pc:spChg chg="mod">
          <ac:chgData name="Liu, Xiaoming" userId="33fd5c68-f221-4912-808e-d6bc3869f0c3" providerId="ADAL" clId="{6105B601-94E8-4C92-B947-920E11906610}" dt="2019-08-27T10:10:19.918" v="943" actId="1076"/>
          <ac:spMkLst>
            <pc:docMk/>
            <pc:sldMk cId="2698119312" sldId="444"/>
            <ac:spMk id="2" creationId="{955F572A-B944-4439-95AB-2CC3B282F818}"/>
          </ac:spMkLst>
        </pc:spChg>
        <pc:spChg chg="mod">
          <ac:chgData name="Liu, Xiaoming" userId="33fd5c68-f221-4912-808e-d6bc3869f0c3" providerId="ADAL" clId="{6105B601-94E8-4C92-B947-920E11906610}" dt="2019-08-27T10:08:37.612" v="883"/>
          <ac:spMkLst>
            <pc:docMk/>
            <pc:sldMk cId="2698119312" sldId="444"/>
            <ac:spMk id="5" creationId="{9E80648B-CE10-4AF7-8C53-074342476D14}"/>
          </ac:spMkLst>
        </pc:spChg>
        <pc:spChg chg="del">
          <ac:chgData name="Liu, Xiaoming" userId="33fd5c68-f221-4912-808e-d6bc3869f0c3" providerId="ADAL" clId="{6105B601-94E8-4C92-B947-920E11906610}" dt="2019-08-27T10:05:41.294" v="872" actId="478"/>
          <ac:spMkLst>
            <pc:docMk/>
            <pc:sldMk cId="2698119312" sldId="444"/>
            <ac:spMk id="26628" creationId="{00000000-0000-0000-0000-000000000000}"/>
          </ac:spMkLst>
        </pc:spChg>
      </pc:sldChg>
      <pc:sldChg chg="modSp add">
        <pc:chgData name="Liu, Xiaoming" userId="33fd5c68-f221-4912-808e-d6bc3869f0c3" providerId="ADAL" clId="{6105B601-94E8-4C92-B947-920E11906610}" dt="2019-08-27T10:11:07.782" v="955" actId="1076"/>
        <pc:sldMkLst>
          <pc:docMk/>
          <pc:sldMk cId="2098041748" sldId="445"/>
        </pc:sldMkLst>
        <pc:spChg chg="mod">
          <ac:chgData name="Liu, Xiaoming" userId="33fd5c68-f221-4912-808e-d6bc3869f0c3" providerId="ADAL" clId="{6105B601-94E8-4C92-B947-920E11906610}" dt="2019-08-27T10:11:07.782" v="955" actId="1076"/>
          <ac:spMkLst>
            <pc:docMk/>
            <pc:sldMk cId="2098041748" sldId="445"/>
            <ac:spMk id="2" creationId="{955F572A-B944-4439-95AB-2CC3B282F818}"/>
          </ac:spMkLst>
        </pc:spChg>
      </pc:sldChg>
      <pc:sldChg chg="modSp add">
        <pc:chgData name="Liu, Xiaoming" userId="33fd5c68-f221-4912-808e-d6bc3869f0c3" providerId="ADAL" clId="{6105B601-94E8-4C92-B947-920E11906610}" dt="2019-08-27T10:11:42.849" v="973" actId="14100"/>
        <pc:sldMkLst>
          <pc:docMk/>
          <pc:sldMk cId="2523813091" sldId="446"/>
        </pc:sldMkLst>
        <pc:spChg chg="mod">
          <ac:chgData name="Liu, Xiaoming" userId="33fd5c68-f221-4912-808e-d6bc3869f0c3" providerId="ADAL" clId="{6105B601-94E8-4C92-B947-920E11906610}" dt="2019-08-27T10:11:42.849" v="973" actId="14100"/>
          <ac:spMkLst>
            <pc:docMk/>
            <pc:sldMk cId="2523813091" sldId="446"/>
            <ac:spMk id="2" creationId="{955F572A-B944-4439-95AB-2CC3B282F818}"/>
          </ac:spMkLst>
        </pc:spChg>
      </pc:sldChg>
      <pc:sldChg chg="modSp add">
        <pc:chgData name="Liu, Xiaoming" userId="33fd5c68-f221-4912-808e-d6bc3869f0c3" providerId="ADAL" clId="{6105B601-94E8-4C92-B947-920E11906610}" dt="2019-08-27T10:12:41.295" v="1003" actId="1076"/>
        <pc:sldMkLst>
          <pc:docMk/>
          <pc:sldMk cId="1130863129" sldId="447"/>
        </pc:sldMkLst>
        <pc:spChg chg="mod">
          <ac:chgData name="Liu, Xiaoming" userId="33fd5c68-f221-4912-808e-d6bc3869f0c3" providerId="ADAL" clId="{6105B601-94E8-4C92-B947-920E11906610}" dt="2019-08-27T10:12:41.295" v="1003" actId="1076"/>
          <ac:spMkLst>
            <pc:docMk/>
            <pc:sldMk cId="1130863129" sldId="447"/>
            <ac:spMk id="2" creationId="{955F572A-B944-4439-95AB-2CC3B282F818}"/>
          </ac:spMkLst>
        </pc:spChg>
      </pc:sldChg>
      <pc:sldChg chg="modSp add">
        <pc:chgData name="Liu, Xiaoming" userId="33fd5c68-f221-4912-808e-d6bc3869f0c3" providerId="ADAL" clId="{6105B601-94E8-4C92-B947-920E11906610}" dt="2019-08-27T10:22:21.064" v="1101"/>
        <pc:sldMkLst>
          <pc:docMk/>
          <pc:sldMk cId="714218741" sldId="448"/>
        </pc:sldMkLst>
        <pc:spChg chg="mod">
          <ac:chgData name="Liu, Xiaoming" userId="33fd5c68-f221-4912-808e-d6bc3869f0c3" providerId="ADAL" clId="{6105B601-94E8-4C92-B947-920E11906610}" dt="2019-08-27T10:20:32.642" v="1056" actId="14100"/>
          <ac:spMkLst>
            <pc:docMk/>
            <pc:sldMk cId="714218741" sldId="448"/>
            <ac:spMk id="2" creationId="{955F572A-B944-4439-95AB-2CC3B282F818}"/>
          </ac:spMkLst>
        </pc:spChg>
        <pc:spChg chg="mod">
          <ac:chgData name="Liu, Xiaoming" userId="33fd5c68-f221-4912-808e-d6bc3869f0c3" providerId="ADAL" clId="{6105B601-94E8-4C92-B947-920E11906610}" dt="2019-08-27T10:22:21.064" v="1101"/>
          <ac:spMkLst>
            <pc:docMk/>
            <pc:sldMk cId="714218741" sldId="448"/>
            <ac:spMk id="5" creationId="{9E80648B-CE10-4AF7-8C53-074342476D14}"/>
          </ac:spMkLst>
        </pc:spChg>
      </pc:sldChg>
      <pc:sldChg chg="modSp add">
        <pc:chgData name="Liu, Xiaoming" userId="33fd5c68-f221-4912-808e-d6bc3869f0c3" providerId="ADAL" clId="{6105B601-94E8-4C92-B947-920E11906610}" dt="2019-08-27T10:20:50.926" v="1064" actId="20577"/>
        <pc:sldMkLst>
          <pc:docMk/>
          <pc:sldMk cId="965778987" sldId="449"/>
        </pc:sldMkLst>
        <pc:spChg chg="mod">
          <ac:chgData name="Liu, Xiaoming" userId="33fd5c68-f221-4912-808e-d6bc3869f0c3" providerId="ADAL" clId="{6105B601-94E8-4C92-B947-920E11906610}" dt="2019-08-27T10:20:50.926" v="1064" actId="20577"/>
          <ac:spMkLst>
            <pc:docMk/>
            <pc:sldMk cId="965778987" sldId="449"/>
            <ac:spMk id="2" creationId="{955F572A-B944-4439-95AB-2CC3B282F818}"/>
          </ac:spMkLst>
        </pc:spChg>
      </pc:sldChg>
      <pc:sldChg chg="modSp add">
        <pc:chgData name="Liu, Xiaoming" userId="33fd5c68-f221-4912-808e-d6bc3869f0c3" providerId="ADAL" clId="{6105B601-94E8-4C92-B947-920E11906610}" dt="2019-08-27T10:21:15.449" v="1075" actId="20577"/>
        <pc:sldMkLst>
          <pc:docMk/>
          <pc:sldMk cId="299852596" sldId="450"/>
        </pc:sldMkLst>
        <pc:spChg chg="mod">
          <ac:chgData name="Liu, Xiaoming" userId="33fd5c68-f221-4912-808e-d6bc3869f0c3" providerId="ADAL" clId="{6105B601-94E8-4C92-B947-920E11906610}" dt="2019-08-27T10:21:15.449" v="1075" actId="20577"/>
          <ac:spMkLst>
            <pc:docMk/>
            <pc:sldMk cId="299852596" sldId="450"/>
            <ac:spMk id="2" creationId="{955F572A-B944-4439-95AB-2CC3B282F818}"/>
          </ac:spMkLst>
        </pc:spChg>
      </pc:sldChg>
      <pc:sldChg chg="modSp add">
        <pc:chgData name="Liu, Xiaoming" userId="33fd5c68-f221-4912-808e-d6bc3869f0c3" providerId="ADAL" clId="{6105B601-94E8-4C92-B947-920E11906610}" dt="2019-08-27T10:21:43.579" v="1095" actId="20577"/>
        <pc:sldMkLst>
          <pc:docMk/>
          <pc:sldMk cId="3026666259" sldId="451"/>
        </pc:sldMkLst>
        <pc:spChg chg="mod">
          <ac:chgData name="Liu, Xiaoming" userId="33fd5c68-f221-4912-808e-d6bc3869f0c3" providerId="ADAL" clId="{6105B601-94E8-4C92-B947-920E11906610}" dt="2019-08-27T10:21:43.579" v="1095" actId="20577"/>
          <ac:spMkLst>
            <pc:docMk/>
            <pc:sldMk cId="3026666259" sldId="451"/>
            <ac:spMk id="2" creationId="{955F572A-B944-4439-95AB-2CC3B282F818}"/>
          </ac:spMkLst>
        </pc:spChg>
      </pc:sldChg>
      <pc:sldChg chg="modSp add">
        <pc:chgData name="Liu, Xiaoming" userId="33fd5c68-f221-4912-808e-d6bc3869f0c3" providerId="ADAL" clId="{6105B601-94E8-4C92-B947-920E11906610}" dt="2019-08-27T10:32:00.495" v="1156" actId="20577"/>
        <pc:sldMkLst>
          <pc:docMk/>
          <pc:sldMk cId="1621980587" sldId="452"/>
        </pc:sldMkLst>
        <pc:spChg chg="mod">
          <ac:chgData name="Liu, Xiaoming" userId="33fd5c68-f221-4912-808e-d6bc3869f0c3" providerId="ADAL" clId="{6105B601-94E8-4C92-B947-920E11906610}" dt="2019-08-27T10:32:00.495" v="1156" actId="20577"/>
          <ac:spMkLst>
            <pc:docMk/>
            <pc:sldMk cId="1621980587" sldId="452"/>
            <ac:spMk id="2" creationId="{955F572A-B944-4439-95AB-2CC3B282F818}"/>
          </ac:spMkLst>
        </pc:spChg>
      </pc:sldChg>
      <pc:sldChg chg="modSp add">
        <pc:chgData name="Liu, Xiaoming" userId="33fd5c68-f221-4912-808e-d6bc3869f0c3" providerId="ADAL" clId="{6105B601-94E8-4C92-B947-920E11906610}" dt="2019-08-27T10:32:20.618" v="1165" actId="20577"/>
        <pc:sldMkLst>
          <pc:docMk/>
          <pc:sldMk cId="2073541839" sldId="453"/>
        </pc:sldMkLst>
        <pc:spChg chg="mod">
          <ac:chgData name="Liu, Xiaoming" userId="33fd5c68-f221-4912-808e-d6bc3869f0c3" providerId="ADAL" clId="{6105B601-94E8-4C92-B947-920E11906610}" dt="2019-08-27T10:32:20.618" v="1165" actId="20577"/>
          <ac:spMkLst>
            <pc:docMk/>
            <pc:sldMk cId="2073541839" sldId="453"/>
            <ac:spMk id="2" creationId="{955F572A-B944-4439-95AB-2CC3B282F818}"/>
          </ac:spMkLst>
        </pc:spChg>
      </pc:sldChg>
      <pc:sldChg chg="modSp add">
        <pc:chgData name="Liu, Xiaoming" userId="33fd5c68-f221-4912-808e-d6bc3869f0c3" providerId="ADAL" clId="{6105B601-94E8-4C92-B947-920E11906610}" dt="2019-08-27T10:32:43.657" v="1180" actId="20577"/>
        <pc:sldMkLst>
          <pc:docMk/>
          <pc:sldMk cId="1390238609" sldId="454"/>
        </pc:sldMkLst>
        <pc:spChg chg="mod">
          <ac:chgData name="Liu, Xiaoming" userId="33fd5c68-f221-4912-808e-d6bc3869f0c3" providerId="ADAL" clId="{6105B601-94E8-4C92-B947-920E11906610}" dt="2019-08-27T10:32:43.657" v="1180" actId="20577"/>
          <ac:spMkLst>
            <pc:docMk/>
            <pc:sldMk cId="1390238609" sldId="454"/>
            <ac:spMk id="2" creationId="{955F572A-B944-4439-95AB-2CC3B282F818}"/>
          </ac:spMkLst>
        </pc:spChg>
      </pc:sldChg>
      <pc:sldChg chg="modSp add">
        <pc:chgData name="Liu, Xiaoming" userId="33fd5c68-f221-4912-808e-d6bc3869f0c3" providerId="ADAL" clId="{6105B601-94E8-4C92-B947-920E11906610}" dt="2019-08-27T10:33:02.808" v="1200" actId="20577"/>
        <pc:sldMkLst>
          <pc:docMk/>
          <pc:sldMk cId="1080097436" sldId="455"/>
        </pc:sldMkLst>
        <pc:spChg chg="mod">
          <ac:chgData name="Liu, Xiaoming" userId="33fd5c68-f221-4912-808e-d6bc3869f0c3" providerId="ADAL" clId="{6105B601-94E8-4C92-B947-920E11906610}" dt="2019-08-27T10:33:02.808" v="1200" actId="20577"/>
          <ac:spMkLst>
            <pc:docMk/>
            <pc:sldMk cId="1080097436" sldId="455"/>
            <ac:spMk id="2" creationId="{955F572A-B944-4439-95AB-2CC3B282F818}"/>
          </ac:spMkLst>
        </pc:spChg>
      </pc:sldChg>
      <pc:sldChg chg="add modNotes modNotesTx">
        <pc:chgData name="Liu, Xiaoming" userId="33fd5c68-f221-4912-808e-d6bc3869f0c3" providerId="ADAL" clId="{6105B601-94E8-4C92-B947-920E11906610}" dt="2019-08-27T10:48:40.868" v="1395" actId="20577"/>
        <pc:sldMkLst>
          <pc:docMk/>
          <pc:sldMk cId="633747792" sldId="456"/>
        </pc:sldMkLst>
      </pc:sldChg>
      <pc:sldChg chg="addSp delSp modSp add modAnim modNotes modNotesTx">
        <pc:chgData name="Liu, Xiaoming" userId="33fd5c68-f221-4912-808e-d6bc3869f0c3" providerId="ADAL" clId="{6105B601-94E8-4C92-B947-920E11906610}" dt="2019-08-27T10:59:28.272" v="1595" actId="20577"/>
        <pc:sldMkLst>
          <pc:docMk/>
          <pc:sldMk cId="142970901" sldId="457"/>
        </pc:sldMkLst>
        <pc:spChg chg="mod">
          <ac:chgData name="Liu, Xiaoming" userId="33fd5c68-f221-4912-808e-d6bc3869f0c3" providerId="ADAL" clId="{6105B601-94E8-4C92-B947-920E11906610}" dt="2019-08-27T10:59:21.142" v="1593" actId="12"/>
          <ac:spMkLst>
            <pc:docMk/>
            <pc:sldMk cId="142970901" sldId="457"/>
            <ac:spMk id="26628" creationId="{00000000-0000-0000-0000-000000000000}"/>
          </ac:spMkLst>
        </pc:spChg>
        <pc:picChg chg="add del mod">
          <ac:chgData name="Liu, Xiaoming" userId="33fd5c68-f221-4912-808e-d6bc3869f0c3" providerId="ADAL" clId="{6105B601-94E8-4C92-B947-920E11906610}" dt="2019-08-27T10:49:34.570" v="1422" actId="478"/>
          <ac:picMkLst>
            <pc:docMk/>
            <pc:sldMk cId="142970901" sldId="457"/>
            <ac:picMk id="3" creationId="{A971A4FF-D2CF-49C9-96D4-7D6BEB58D144}"/>
          </ac:picMkLst>
        </pc:picChg>
      </pc:sldChg>
      <pc:sldChg chg="add del">
        <pc:chgData name="Liu, Xiaoming" userId="33fd5c68-f221-4912-808e-d6bc3869f0c3" providerId="ADAL" clId="{6105B601-94E8-4C92-B947-920E11906610}" dt="2019-08-27T10:45:03.182" v="1285"/>
        <pc:sldMkLst>
          <pc:docMk/>
          <pc:sldMk cId="1477567802" sldId="457"/>
        </pc:sldMkLst>
      </pc:sldChg>
      <pc:sldChg chg="addSp delSp modSp add ord delAnim modNotesTx">
        <pc:chgData name="Liu, Xiaoming" userId="33fd5c68-f221-4912-808e-d6bc3869f0c3" providerId="ADAL" clId="{6105B601-94E8-4C92-B947-920E11906610}" dt="2019-08-27T10:57:40.138" v="1548"/>
        <pc:sldMkLst>
          <pc:docMk/>
          <pc:sldMk cId="4165477086" sldId="458"/>
        </pc:sldMkLst>
        <pc:spChg chg="add mod">
          <ac:chgData name="Liu, Xiaoming" userId="33fd5c68-f221-4912-808e-d6bc3869f0c3" providerId="ADAL" clId="{6105B601-94E8-4C92-B947-920E11906610}" dt="2019-08-27T10:53:03.808" v="1537" actId="1076"/>
          <ac:spMkLst>
            <pc:docMk/>
            <pc:sldMk cId="4165477086" sldId="458"/>
            <ac:spMk id="4" creationId="{970CB96C-2957-45F3-8A99-3D0A89A37BFE}"/>
          </ac:spMkLst>
        </pc:spChg>
        <pc:spChg chg="add mod">
          <ac:chgData name="Liu, Xiaoming" userId="33fd5c68-f221-4912-808e-d6bc3869f0c3" providerId="ADAL" clId="{6105B601-94E8-4C92-B947-920E11906610}" dt="2019-08-27T10:53:37.587" v="1543" actId="1076"/>
          <ac:spMkLst>
            <pc:docMk/>
            <pc:sldMk cId="4165477086" sldId="458"/>
            <ac:spMk id="7" creationId="{2DFE9F62-717D-4107-A931-4676DB60E543}"/>
          </ac:spMkLst>
        </pc:spChg>
        <pc:spChg chg="del mod">
          <ac:chgData name="Liu, Xiaoming" userId="33fd5c68-f221-4912-808e-d6bc3869f0c3" providerId="ADAL" clId="{6105B601-94E8-4C92-B947-920E11906610}" dt="2019-08-27T10:57:33.416" v="1546" actId="478"/>
          <ac:spMkLst>
            <pc:docMk/>
            <pc:sldMk cId="4165477086" sldId="458"/>
            <ac:spMk id="26628" creationId="{00000000-0000-0000-0000-000000000000}"/>
          </ac:spMkLst>
        </pc:spChg>
        <pc:picChg chg="add mod">
          <ac:chgData name="Liu, Xiaoming" userId="33fd5c68-f221-4912-808e-d6bc3869f0c3" providerId="ADAL" clId="{6105B601-94E8-4C92-B947-920E11906610}" dt="2019-08-27T10:57:35.144" v="1547" actId="1076"/>
          <ac:picMkLst>
            <pc:docMk/>
            <pc:sldMk cId="4165477086" sldId="458"/>
            <ac:picMk id="3" creationId="{FC53F996-9766-4011-A50D-FFEB3347A025}"/>
          </ac:picMkLst>
        </pc:picChg>
      </pc:sldChg>
      <pc:sldChg chg="modSp add modNotesTx">
        <pc:chgData name="Liu, Xiaoming" userId="33fd5c68-f221-4912-808e-d6bc3869f0c3" providerId="ADAL" clId="{6105B601-94E8-4C92-B947-920E11906610}" dt="2019-08-27T11:00:23.983" v="1606" actId="20577"/>
        <pc:sldMkLst>
          <pc:docMk/>
          <pc:sldMk cId="605079590" sldId="459"/>
        </pc:sldMkLst>
        <pc:spChg chg="mod">
          <ac:chgData name="Liu, Xiaoming" userId="33fd5c68-f221-4912-808e-d6bc3869f0c3" providerId="ADAL" clId="{6105B601-94E8-4C92-B947-920E11906610}" dt="2019-08-27T10:59:56.897" v="1605" actId="1076"/>
          <ac:spMkLst>
            <pc:docMk/>
            <pc:sldMk cId="605079590" sldId="459"/>
            <ac:spMk id="26628" creationId="{00000000-0000-0000-0000-000000000000}"/>
          </ac:spMkLst>
        </pc:spChg>
      </pc:sldChg>
      <pc:sldChg chg="add">
        <pc:chgData name="Liu, Xiaoming" userId="33fd5c68-f221-4912-808e-d6bc3869f0c3" providerId="ADAL" clId="{6105B601-94E8-4C92-B947-920E11906610}" dt="2019-08-27T11:00:31.729" v="1607"/>
        <pc:sldMkLst>
          <pc:docMk/>
          <pc:sldMk cId="3786966595" sldId="460"/>
        </pc:sldMkLst>
      </pc:sldChg>
    </pc:docChg>
  </pc:docChgLst>
  <pc:docChgLst>
    <pc:chgData name="Liu, Xiaoming" userId="33fd5c68-f221-4912-808e-d6bc3869f0c3" providerId="ADAL" clId="{C3B6DB4E-3EA9-4B3B-8F51-803B8AD6DFAC}"/>
  </pc:docChgLst>
  <pc:docChgLst>
    <pc:chgData name="Andy Liu" userId="d5f47441cc448150" providerId="LiveId" clId="{94D12D4C-A2E6-4998-BDC8-81067B4A9804}"/>
  </pc:docChgLst>
  <pc:docChgLst>
    <pc:chgData name="Liu, Xiaoming" userId="33fd5c68-f221-4912-808e-d6bc3869f0c3" providerId="ADAL" clId="{608749DD-4FFD-4B76-B743-1BDF25AF3A1D}"/>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2B45C-A881-724A-9731-89CD4544E45D}" type="datetimeFigureOut">
              <a:rPr lang="en-US" smtClean="0"/>
              <a:pPr/>
              <a:t>8/27/2019</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A8CFD-7D0E-984D-8B4C-26FF9E5765E5}" type="slidenum">
              <a:rPr lang="en-US" smtClean="0"/>
              <a:pPr/>
              <a:t>‹#›</a:t>
            </a:fld>
            <a:endParaRPr lang="en-US"/>
          </a:p>
        </p:txBody>
      </p:sp>
    </p:spTree>
    <p:extLst>
      <p:ext uri="{BB962C8B-B14F-4D97-AF65-F5344CB8AC3E}">
        <p14:creationId xmlns:p14="http://schemas.microsoft.com/office/powerpoint/2010/main" val="41257666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 think everyone knows that cloud computing is a really hot topic. Today, thousands of companies oﬀer services with some or all of these characteristics, from low-level computing and storage to sophisticated software.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a:t>
            </a:fld>
            <a:endParaRPr lang="en-US"/>
          </a:p>
        </p:txBody>
      </p:sp>
    </p:spTree>
    <p:extLst>
      <p:ext uri="{BB962C8B-B14F-4D97-AF65-F5344CB8AC3E}">
        <p14:creationId xmlns:p14="http://schemas.microsoft.com/office/powerpoint/2010/main" val="222530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Inevitably, the boundaries between these diﬀerent types of cloud system and cloud usage are not always crisply deﬁned. For example, a growing number of software-as-a-service oﬀerings provide APIs that allow them to be used as platform services, and we often see platform services enhancing the value of virtual computer oﬀerings.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11</a:t>
            </a:fld>
            <a:endParaRPr lang="en-US"/>
          </a:p>
        </p:txBody>
      </p:sp>
    </p:spTree>
    <p:extLst>
      <p:ext uri="{BB962C8B-B14F-4D97-AF65-F5344CB8AC3E}">
        <p14:creationId xmlns:p14="http://schemas.microsoft.com/office/powerpoint/2010/main" val="224896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software as a service (SaaS): A cloud is a source of powerful software that can perform certain tasks more eﬀectively and/or cheaply than you can yourself: for example, Academia.edu, Google Scholar, and ResearchGate to access information about publications, facilitating research and citation; GitHub to manage software and documents, facilitating collaboration, software sharing, and reproducibility; Google Docs, Box, and Dropbox to share data; Science Exchange to order experiments; </a:t>
            </a:r>
            <a:r>
              <a:rPr lang="en-US" sz="1200" b="0" i="0" u="none" strike="noStrike" kern="1200" dirty="0" err="1">
                <a:solidFill>
                  <a:schemeClr val="tx1"/>
                </a:solidFill>
                <a:effectLst/>
                <a:latin typeface="+mn-lt"/>
                <a:ea typeface="+mn-ea"/>
                <a:cs typeface="+mn-cs"/>
              </a:rPr>
              <a:t>Figshare</a:t>
            </a:r>
            <a:r>
              <a:rPr lang="en-US" sz="1200" b="0" i="0" u="none" strike="noStrike" kern="1200" dirty="0">
                <a:solidFill>
                  <a:schemeClr val="tx1"/>
                </a:solidFill>
                <a:effectLst/>
                <a:latin typeface="+mn-lt"/>
                <a:ea typeface="+mn-ea"/>
                <a:cs typeface="+mn-cs"/>
              </a:rPr>
              <a:t> for publishing data; Globus to move and manage large data; Skype and other services for communication; and m any others. In each case, you can avoid substantial cognitive, administrative, and ﬁnancial burdens that you or members of your laboratory would incur if they had to perform these tasks themselves.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12</a:t>
            </a:fld>
            <a:endParaRPr lang="en-US"/>
          </a:p>
        </p:txBody>
      </p:sp>
    </p:spTree>
    <p:extLst>
      <p:ext uri="{BB962C8B-B14F-4D97-AF65-F5344CB8AC3E}">
        <p14:creationId xmlns:p14="http://schemas.microsoft.com/office/powerpoint/2010/main" val="2880773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13</a:t>
            </a:fld>
            <a:endParaRPr lang="en-US"/>
          </a:p>
        </p:txBody>
      </p:sp>
    </p:spTree>
    <p:extLst>
      <p:ext uri="{BB962C8B-B14F-4D97-AF65-F5344CB8AC3E}">
        <p14:creationId xmlns:p14="http://schemas.microsoft.com/office/powerpoint/2010/main" val="171177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14</a:t>
            </a:fld>
            <a:endParaRPr lang="en-US"/>
          </a:p>
        </p:txBody>
      </p:sp>
    </p:spTree>
    <p:extLst>
      <p:ext uri="{BB962C8B-B14F-4D97-AF65-F5344CB8AC3E}">
        <p14:creationId xmlns:p14="http://schemas.microsoft.com/office/powerpoint/2010/main" val="3288126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15</a:t>
            </a:fld>
            <a:endParaRPr lang="en-US"/>
          </a:p>
        </p:txBody>
      </p:sp>
    </p:spTree>
    <p:extLst>
      <p:ext uri="{BB962C8B-B14F-4D97-AF65-F5344CB8AC3E}">
        <p14:creationId xmlns:p14="http://schemas.microsoft.com/office/powerpoint/2010/main" val="168511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16</a:t>
            </a:fld>
            <a:endParaRPr lang="en-US"/>
          </a:p>
        </p:txBody>
      </p:sp>
    </p:spTree>
    <p:extLst>
      <p:ext uri="{BB962C8B-B14F-4D97-AF65-F5344CB8AC3E}">
        <p14:creationId xmlns:p14="http://schemas.microsoft.com/office/powerpoint/2010/main" val="2449374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platform as a service (PaaS) A cloud is a programming platform: that is, a collection of powerful software mechanisms that you can use to build software with capabilities that would be diﬃcult or expensive to duplicate in your own lab : for example, an event processing system that can process millions of events per second, a database that can scale to billions of rows, an identity management service that can handle dozens of diﬀerent identity providers, a data transfer service that can move terabytes securely and reliably, or a service that is replicated in multiple geographic regions to ensure continuous operations. These platform capabilities are arguably the most exciting part of cloud computing, because they enable individual programmers to create and operate software systems that would otherwise require large teams. They allow the cloud to be used as an interactive environment for large-scale computational experimentation and discovery. They can al so be the most challenging to use eﬀectively, because they have often been developed for use cases rather diﬀerent from traditional technical computing. In addition, it is in this area that we see the biggest variation across cloud vendors in terms of capabilities and interfaces.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17</a:t>
            </a:fld>
            <a:endParaRPr lang="en-US"/>
          </a:p>
        </p:txBody>
      </p:sp>
    </p:spTree>
    <p:extLst>
      <p:ext uri="{BB962C8B-B14F-4D97-AF65-F5344CB8AC3E}">
        <p14:creationId xmlns:p14="http://schemas.microsoft.com/office/powerpoint/2010/main" val="3762578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18</a:t>
            </a:fld>
            <a:endParaRPr lang="en-US"/>
          </a:p>
        </p:txBody>
      </p:sp>
    </p:spTree>
    <p:extLst>
      <p:ext uri="{BB962C8B-B14F-4D97-AF65-F5344CB8AC3E}">
        <p14:creationId xmlns:p14="http://schemas.microsoft.com/office/powerpoint/2010/main" val="347226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19</a:t>
            </a:fld>
            <a:endParaRPr lang="en-US"/>
          </a:p>
        </p:txBody>
      </p:sp>
    </p:spTree>
    <p:extLst>
      <p:ext uri="{BB962C8B-B14F-4D97-AF65-F5344CB8AC3E}">
        <p14:creationId xmlns:p14="http://schemas.microsoft.com/office/powerpoint/2010/main" val="2243999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20</a:t>
            </a:fld>
            <a:endParaRPr lang="en-US"/>
          </a:p>
        </p:txBody>
      </p:sp>
    </p:spTree>
    <p:extLst>
      <p:ext uri="{BB962C8B-B14F-4D97-AF65-F5344CB8AC3E}">
        <p14:creationId xmlns:p14="http://schemas.microsoft.com/office/powerpoint/2010/main" val="248157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this chapter, we will learn the basic concept and knowledge about cloud computing.</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a:t>
            </a:fld>
            <a:endParaRPr lang="en-US"/>
          </a:p>
        </p:txBody>
      </p:sp>
    </p:spTree>
    <p:extLst>
      <p:ext uri="{BB962C8B-B14F-4D97-AF65-F5344CB8AC3E}">
        <p14:creationId xmlns:p14="http://schemas.microsoft.com/office/powerpoint/2010/main" val="1356876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21</a:t>
            </a:fld>
            <a:endParaRPr lang="en-US"/>
          </a:p>
        </p:txBody>
      </p:sp>
    </p:spTree>
    <p:extLst>
      <p:ext uri="{BB962C8B-B14F-4D97-AF65-F5344CB8AC3E}">
        <p14:creationId xmlns:p14="http://schemas.microsoft.com/office/powerpoint/2010/main" val="144825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Infrastructure as a service (IaaS) First, a cloud is an elastic computer: a source of on-demand computing and storage that you can call upon when you need computing or storage capacity larger than, or diﬀerent from, what is available locally. Accessing this capacity in the cloud may be cheaper, faster, and/or more convenient than acquiring and operating your own computing and storage systems. While there are diﬀerences between the cloud computing and storage oﬀerings from diﬀerent cloud providers, they provide quite similar capabilities: in particular, object storage and execution of virtual machines and containers.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22</a:t>
            </a:fld>
            <a:endParaRPr lang="en-US"/>
          </a:p>
        </p:txBody>
      </p:sp>
    </p:spTree>
    <p:extLst>
      <p:ext uri="{BB962C8B-B14F-4D97-AF65-F5344CB8AC3E}">
        <p14:creationId xmlns:p14="http://schemas.microsoft.com/office/powerpoint/2010/main" val="3453432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23</a:t>
            </a:fld>
            <a:endParaRPr lang="en-US"/>
          </a:p>
        </p:txBody>
      </p:sp>
    </p:spTree>
    <p:extLst>
      <p:ext uri="{BB962C8B-B14F-4D97-AF65-F5344CB8AC3E}">
        <p14:creationId xmlns:p14="http://schemas.microsoft.com/office/powerpoint/2010/main" val="304980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24</a:t>
            </a:fld>
            <a:endParaRPr lang="en-US"/>
          </a:p>
        </p:txBody>
      </p:sp>
    </p:spTree>
    <p:extLst>
      <p:ext uri="{BB962C8B-B14F-4D97-AF65-F5344CB8AC3E}">
        <p14:creationId xmlns:p14="http://schemas.microsoft.com/office/powerpoint/2010/main" val="3765523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25</a:t>
            </a:fld>
            <a:endParaRPr lang="en-US"/>
          </a:p>
        </p:txBody>
      </p:sp>
    </p:spTree>
    <p:extLst>
      <p:ext uri="{BB962C8B-B14F-4D97-AF65-F5344CB8AC3E}">
        <p14:creationId xmlns:p14="http://schemas.microsoft.com/office/powerpoint/2010/main" val="2667087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26</a:t>
            </a:fld>
            <a:endParaRPr lang="en-US"/>
          </a:p>
        </p:txBody>
      </p:sp>
    </p:spTree>
    <p:extLst>
      <p:ext uri="{BB962C8B-B14F-4D97-AF65-F5344CB8AC3E}">
        <p14:creationId xmlns:p14="http://schemas.microsoft.com/office/powerpoint/2010/main" val="319884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27</a:t>
            </a:fld>
            <a:endParaRPr lang="en-US"/>
          </a:p>
        </p:txBody>
      </p:sp>
    </p:spTree>
    <p:extLst>
      <p:ext uri="{BB962C8B-B14F-4D97-AF65-F5344CB8AC3E}">
        <p14:creationId xmlns:p14="http://schemas.microsoft.com/office/powerpoint/2010/main" val="590984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The cloud services operated by Amazon, Google, and Microsoft are commonly referred to as public clouds , by analogy with the public utilities (power, telephone water, sewer, etc.) on which most of us depend in our daily lives. Like public utilities, they provide computing, storage, and/or other services to any member of the public with the ability to pay. (Public clouds are not regulated like public utilities, leading some to argue that the term is inappropriate.)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contrast, a private cloud is operated by a private institution or individual to provide computing, storage, and/or other services to a more limited audience. We can think of them as being analogous to a private electricity generator, al though the utility that they provide is not electricity but on-demand access to computing, storage, or software. Private clouds are frequently deployed in larger enterprises. IBM, VMware, and Microsoft are major providers of proprietary solutions for building on-premises cloud-like systems. The open source solutions include OpenStack, opennebula.org, hnscicloud.eu.</a:t>
            </a:r>
          </a:p>
        </p:txBody>
      </p:sp>
      <p:sp>
        <p:nvSpPr>
          <p:cNvPr id="4" name="Slide Number Placeholder 3"/>
          <p:cNvSpPr>
            <a:spLocks noGrp="1"/>
          </p:cNvSpPr>
          <p:nvPr>
            <p:ph type="sldNum" sz="quarter" idx="10"/>
          </p:nvPr>
        </p:nvSpPr>
        <p:spPr/>
        <p:txBody>
          <a:bodyPr/>
          <a:lstStyle/>
          <a:p>
            <a:fld id="{0D2A8CFD-7D0E-984D-8B4C-26FF9E5765E5}" type="slidenum">
              <a:rPr lang="en-US" smtClean="0"/>
              <a:pPr/>
              <a:t>28</a:t>
            </a:fld>
            <a:endParaRPr lang="en-US"/>
          </a:p>
        </p:txBody>
      </p:sp>
    </p:spTree>
    <p:extLst>
      <p:ext uri="{BB962C8B-B14F-4D97-AF65-F5344CB8AC3E}">
        <p14:creationId xmlns:p14="http://schemas.microsoft.com/office/powerpoint/2010/main" val="395793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In contrast, a private cloud is operated by a private institution or individual to provide computing, storage, and/or other services to a more limited audience. We can think of them as being analogous to a private electricity generator, al though the utility that they provide is not electricity but on-demand access to computing, storage, or software. Private clouds are frequently deployed in larger enterprises. IBM, VMware, and Microsoft are major providers of proprietary solutions for building on-premises cloud-like systems. The open source solutions include OpenStack, opennebula.org, hnscicloud.eu.</a:t>
            </a:r>
          </a:p>
        </p:txBody>
      </p:sp>
      <p:sp>
        <p:nvSpPr>
          <p:cNvPr id="4" name="Slide Number Placeholder 3"/>
          <p:cNvSpPr>
            <a:spLocks noGrp="1"/>
          </p:cNvSpPr>
          <p:nvPr>
            <p:ph type="sldNum" sz="quarter" idx="10"/>
          </p:nvPr>
        </p:nvSpPr>
        <p:spPr/>
        <p:txBody>
          <a:bodyPr/>
          <a:lstStyle/>
          <a:p>
            <a:fld id="{0D2A8CFD-7D0E-984D-8B4C-26FF9E5765E5}" type="slidenum">
              <a:rPr lang="en-US" smtClean="0"/>
              <a:pPr/>
              <a:t>29</a:t>
            </a:fld>
            <a:endParaRPr lang="en-US"/>
          </a:p>
        </p:txBody>
      </p:sp>
    </p:spTree>
    <p:extLst>
      <p:ext uri="{BB962C8B-B14F-4D97-AF65-F5344CB8AC3E}">
        <p14:creationId xmlns:p14="http://schemas.microsoft.com/office/powerpoint/2010/main" val="4044440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The cloud services operated by Amazon, Google, and Microsoft are commonly referred to as public clouds , by analogy with the public utilities (power, telephone water, sewer, etc.) on which most of us depend in our daily lives. Like public utilities, they provide computing, storage, and/or other services to any member of the public with the ability to pay. (Public clouds are not regulated like public utilities, leading some to argue that the term is inappropriate.)</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30</a:t>
            </a:fld>
            <a:endParaRPr lang="en-US"/>
          </a:p>
        </p:txBody>
      </p:sp>
    </p:spTree>
    <p:extLst>
      <p:ext uri="{BB962C8B-B14F-4D97-AF65-F5344CB8AC3E}">
        <p14:creationId xmlns:p14="http://schemas.microsoft.com/office/powerpoint/2010/main" val="260822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Cloud computing is a transformative computing paradigm and involves delivering applications and services over the internet. Cloud computing provide computing, networking and storage resources on demand with a “pay as you go” cost model.</a:t>
            </a:r>
          </a:p>
        </p:txBody>
      </p:sp>
      <p:sp>
        <p:nvSpPr>
          <p:cNvPr id="4" name="Slide Number Placeholder 3"/>
          <p:cNvSpPr>
            <a:spLocks noGrp="1"/>
          </p:cNvSpPr>
          <p:nvPr>
            <p:ph type="sldNum" sz="quarter" idx="10"/>
          </p:nvPr>
        </p:nvSpPr>
        <p:spPr/>
        <p:txBody>
          <a:bodyPr/>
          <a:lstStyle/>
          <a:p>
            <a:fld id="{0D2A8CFD-7D0E-984D-8B4C-26FF9E5765E5}" type="slidenum">
              <a:rPr lang="en-US" smtClean="0"/>
              <a:pPr/>
              <a:t>4</a:t>
            </a:fld>
            <a:endParaRPr lang="en-US"/>
          </a:p>
        </p:txBody>
      </p:sp>
    </p:spTree>
    <p:extLst>
      <p:ext uri="{BB962C8B-B14F-4D97-AF65-F5344CB8AC3E}">
        <p14:creationId xmlns:p14="http://schemas.microsoft.com/office/powerpoint/2010/main" val="342887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In contrast, a private cloud is operated by a private institution or individual to provide computing, storage, and/or other services to a more limited audience. We can think of them as being analogous to a private electricity generator, al though the utility that they provide is not electricity but on-demand access to computing, storage, or software. Private clouds are frequently deployed in larger enterprises. IBM, VMware, and Microsoft are major providers of proprietary solutions for building on-premises cloud-like systems.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31</a:t>
            </a:fld>
            <a:endParaRPr lang="en-US"/>
          </a:p>
        </p:txBody>
      </p:sp>
    </p:spTree>
    <p:extLst>
      <p:ext uri="{BB962C8B-B14F-4D97-AF65-F5344CB8AC3E}">
        <p14:creationId xmlns:p14="http://schemas.microsoft.com/office/powerpoint/2010/main" val="173280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The cloud landscape is large, diverse, and complex. The U.S. National Institute of Standards and Technology lists ﬁve essential characteristics of cloud computing : on-demand self-service, broad network access, resource pooling, rapid elasticity or expansion, and measured service</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6</a:t>
            </a:fld>
            <a:endParaRPr lang="en-US"/>
          </a:p>
        </p:txBody>
      </p:sp>
    </p:spTree>
    <p:extLst>
      <p:ext uri="{BB962C8B-B14F-4D97-AF65-F5344CB8AC3E}">
        <p14:creationId xmlns:p14="http://schemas.microsoft.com/office/powerpoint/2010/main" val="89765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7</a:t>
            </a:fld>
            <a:endParaRPr lang="en-US"/>
          </a:p>
        </p:txBody>
      </p:sp>
    </p:spTree>
    <p:extLst>
      <p:ext uri="{BB962C8B-B14F-4D97-AF65-F5344CB8AC3E}">
        <p14:creationId xmlns:p14="http://schemas.microsoft.com/office/powerpoint/2010/main" val="108402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8</a:t>
            </a:fld>
            <a:endParaRPr lang="en-US"/>
          </a:p>
        </p:txBody>
      </p:sp>
    </p:spTree>
    <p:extLst>
      <p:ext uri="{BB962C8B-B14F-4D97-AF65-F5344CB8AC3E}">
        <p14:creationId xmlns:p14="http://schemas.microsoft.com/office/powerpoint/2010/main" val="1678467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9</a:t>
            </a:fld>
            <a:endParaRPr lang="en-US"/>
          </a:p>
        </p:txBody>
      </p:sp>
    </p:spTree>
    <p:extLst>
      <p:ext uri="{BB962C8B-B14F-4D97-AF65-F5344CB8AC3E}">
        <p14:creationId xmlns:p14="http://schemas.microsoft.com/office/powerpoint/2010/main" val="33312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10</a:t>
            </a:fld>
            <a:endParaRPr lang="en-US"/>
          </a:p>
        </p:txBody>
      </p:sp>
    </p:spTree>
    <p:extLst>
      <p:ext uri="{BB962C8B-B14F-4D97-AF65-F5344CB8AC3E}">
        <p14:creationId xmlns:p14="http://schemas.microsoft.com/office/powerpoint/2010/main" val="364693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8096DB-1A54-144A-A1C3-2D617011B6C7}"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096DB-1A54-144A-A1C3-2D617011B6C7}"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096DB-1A54-144A-A1C3-2D617011B6C7}"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8096DB-1A54-144A-A1C3-2D617011B6C7}"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8096DB-1A54-144A-A1C3-2D617011B6C7}"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96DB-1A54-144A-A1C3-2D617011B6C7}"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D8096DB-1A54-144A-A1C3-2D617011B6C7}" type="datetimeFigureOut">
              <a:rPr lang="en-US" smtClean="0"/>
              <a:pPr/>
              <a:t>8/27/2019</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C0B-8E7D-3349-906C-A97C937230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4scieng.org/" TargetMode="External"/><Relationship Id="rId2" Type="http://schemas.openxmlformats.org/officeDocument/2006/relationships/hyperlink" Target="http://www.cloudcomputingbook.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23054"/>
            <a:ext cx="9144000" cy="1323439"/>
          </a:xfrm>
          <a:prstGeom prst="rect">
            <a:avLst/>
          </a:prstGeom>
          <a:noFill/>
        </p:spPr>
        <p:txBody>
          <a:bodyPr wrap="square" rtlCol="0">
            <a:spAutoFit/>
          </a:bodyPr>
          <a:lstStyle/>
          <a:p>
            <a:pPr algn="ctr"/>
            <a:r>
              <a:rPr lang="en-US" sz="4000" dirty="0">
                <a:latin typeface="Helvetica" panose="020B0604020202020204" pitchFamily="34" charset="0"/>
                <a:cs typeface="Helvetica" panose="020B0604020202020204" pitchFamily="34" charset="0"/>
              </a:rPr>
              <a:t>Introduction to Cloud Computing</a:t>
            </a:r>
          </a:p>
          <a:p>
            <a:pPr algn="ctr"/>
            <a:endParaRPr lang="hu-HU" sz="4000" b="1" dirty="0">
              <a:solidFill>
                <a:srgbClr val="FF0000"/>
              </a:solidFill>
              <a:latin typeface="Helvetica" panose="020B0604020202020204" pitchFamily="34" charset="0"/>
              <a:cs typeface="Helvetica" panose="020B0604020202020204" pitchFamily="34" charset="0"/>
            </a:endParaRPr>
          </a:p>
        </p:txBody>
      </p:sp>
      <p:sp>
        <p:nvSpPr>
          <p:cNvPr id="3" name="Subtitle 2"/>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p>
            <a:pPr>
              <a:spcBef>
                <a:spcPct val="20000"/>
              </a:spcBef>
            </a:pPr>
            <a:r>
              <a:rPr lang="en-US" sz="2000" b="1" dirty="0">
                <a:solidFill>
                  <a:srgbClr val="FFFFFF"/>
                </a:solidFill>
                <a:latin typeface="Trajan Pro"/>
                <a:ea typeface="Helvetica" pitchFamily="36" charset="0"/>
                <a:cs typeface="Trajan Pro"/>
              </a:rPr>
              <a:t>				</a:t>
            </a:r>
            <a:endParaRPr lang="en-US" sz="1600" dirty="0">
              <a:solidFill>
                <a:srgbClr val="FFFFFF"/>
              </a:solidFill>
              <a:latin typeface="Trajan Pro"/>
              <a:cs typeface="Trajan Pro"/>
            </a:endParaRPr>
          </a:p>
          <a:p>
            <a:pPr>
              <a:spcBef>
                <a:spcPct val="20000"/>
              </a:spcBef>
            </a:pPr>
            <a:endParaRPr lang="en-US" sz="1600" dirty="0">
              <a:solidFill>
                <a:srgbClr val="FFFFFF"/>
              </a:solidFill>
            </a:endParaRPr>
          </a:p>
          <a:p>
            <a:pPr lvl="0">
              <a:spcBef>
                <a:spcPct val="20000"/>
              </a:spcBef>
            </a:pPr>
            <a:endParaRPr lang="en-US" sz="1600" b="1" dirty="0">
              <a:solidFill>
                <a:srgbClr val="FFFFFF"/>
              </a:solidFill>
              <a:latin typeface="Helvetica" pitchFamily="36" charset="0"/>
              <a:ea typeface="Helvetica" pitchFamily="36" charset="0"/>
              <a:cs typeface="Helvetica" pitchFamily="36" charset="0"/>
            </a:endParaRPr>
          </a:p>
        </p:txBody>
      </p:sp>
      <p:sp>
        <p:nvSpPr>
          <p:cNvPr id="5" name="Rectangle 4">
            <a:extLst>
              <a:ext uri="{FF2B5EF4-FFF2-40B4-BE49-F238E27FC236}">
                <a16:creationId xmlns:a16="http://schemas.microsoft.com/office/drawing/2014/main" id="{F6DB6BBD-0672-4720-8D26-8818B0E2341A}"/>
              </a:ext>
            </a:extLst>
          </p:cNvPr>
          <p:cNvSpPr/>
          <p:nvPr/>
        </p:nvSpPr>
        <p:spPr>
          <a:xfrm>
            <a:off x="1268057" y="4291946"/>
            <a:ext cx="7685443" cy="1200329"/>
          </a:xfrm>
          <a:prstGeom prst="rect">
            <a:avLst/>
          </a:prstGeom>
        </p:spPr>
        <p:txBody>
          <a:bodyPr wrap="square">
            <a:spAutoFit/>
          </a:bodyPr>
          <a:lstStyle/>
          <a:p>
            <a:pPr algn="r"/>
            <a:r>
              <a:rPr lang="en-US" dirty="0"/>
              <a:t>Cloud Computing: A Hands-On Approach by </a:t>
            </a:r>
            <a:r>
              <a:rPr lang="en-US" dirty="0" err="1"/>
              <a:t>Arshdeep</a:t>
            </a:r>
            <a:r>
              <a:rPr lang="en-US" dirty="0"/>
              <a:t> </a:t>
            </a:r>
            <a:r>
              <a:rPr lang="en-US" dirty="0" err="1"/>
              <a:t>Bahga</a:t>
            </a:r>
            <a:r>
              <a:rPr lang="en-US" dirty="0"/>
              <a:t> and Vijay </a:t>
            </a:r>
            <a:r>
              <a:rPr lang="en-US" dirty="0" err="1"/>
              <a:t>Madisetti</a:t>
            </a:r>
            <a:endParaRPr lang="en-US" dirty="0"/>
          </a:p>
          <a:p>
            <a:pPr algn="r"/>
            <a:r>
              <a:rPr lang="en-US" dirty="0"/>
              <a:t>Cloud Computing for Science and Engineering by Kan Foster and Dennis Gannon</a:t>
            </a:r>
          </a:p>
          <a:p>
            <a:pPr algn="r"/>
            <a:r>
              <a:rPr lang="en-US" dirty="0">
                <a:hlinkClick r:id="rId2"/>
              </a:rPr>
              <a:t>www.cloudcomputingbook.info</a:t>
            </a:r>
            <a:endParaRPr lang="en-US" dirty="0"/>
          </a:p>
          <a:p>
            <a:pPr algn="r"/>
            <a:r>
              <a:rPr lang="en-US" dirty="0">
                <a:hlinkClick r:id="rId3"/>
              </a:rPr>
              <a:t>https://cloud4scieng.org/</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628030" y="579618"/>
            <a:ext cx="7766020" cy="5001369"/>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Cloud Service Models</a:t>
            </a:r>
          </a:p>
          <a:p>
            <a:pPr marL="342900" indent="-342900">
              <a:buFont typeface="Wingdings" panose="05000000000000000000" pitchFamily="2" charset="2"/>
              <a:buChar char="q"/>
            </a:pPr>
            <a:r>
              <a:rPr lang="en-US" dirty="0"/>
              <a:t>Software as a Service (SaaS)</a:t>
            </a:r>
          </a:p>
          <a:p>
            <a:r>
              <a:rPr lang="en-US" dirty="0"/>
              <a:t>Applications, management and user interfaces provided over a network</a:t>
            </a:r>
          </a:p>
          <a:p>
            <a:pPr marL="342900" indent="-342900">
              <a:buFont typeface="Wingdings" panose="05000000000000000000" pitchFamily="2" charset="2"/>
              <a:buChar char="q"/>
            </a:pPr>
            <a:r>
              <a:rPr lang="en-US" dirty="0"/>
              <a:t>Platform as a Service (PaaS)</a:t>
            </a:r>
          </a:p>
          <a:p>
            <a:r>
              <a:rPr lang="en-US" dirty="0"/>
              <a:t>Application development frameworks, operating systems and deployment frameworks</a:t>
            </a:r>
          </a:p>
          <a:p>
            <a:pPr marL="342900" indent="-342900">
              <a:buFont typeface="Wingdings" panose="05000000000000000000" pitchFamily="2" charset="2"/>
              <a:buChar char="q"/>
            </a:pPr>
            <a:r>
              <a:rPr lang="en-US" dirty="0"/>
              <a:t>Infrastructure as a Service (IaaS)</a:t>
            </a:r>
          </a:p>
          <a:p>
            <a:r>
              <a:rPr lang="en-US" dirty="0"/>
              <a:t>Virtual computing, storage and network resource that can be provisioned on demand</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581419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pic>
        <p:nvPicPr>
          <p:cNvPr id="3" name="Picture 2" descr="A screenshot of a cell phone&#10;&#10;Description automatically generated">
            <a:extLst>
              <a:ext uri="{FF2B5EF4-FFF2-40B4-BE49-F238E27FC236}">
                <a16:creationId xmlns:a16="http://schemas.microsoft.com/office/drawing/2014/main" id="{BFDEEF8D-747C-4BBA-A0C9-2CBA4785C165}"/>
              </a:ext>
            </a:extLst>
          </p:cNvPr>
          <p:cNvPicPr>
            <a:picLocks noChangeAspect="1"/>
          </p:cNvPicPr>
          <p:nvPr/>
        </p:nvPicPr>
        <p:blipFill>
          <a:blip r:embed="rId3"/>
          <a:stretch>
            <a:fillRect/>
          </a:stretch>
        </p:blipFill>
        <p:spPr>
          <a:xfrm>
            <a:off x="304204" y="555540"/>
            <a:ext cx="8535591" cy="3610479"/>
          </a:xfrm>
          <a:prstGeom prst="rect">
            <a:avLst/>
          </a:prstGeom>
        </p:spPr>
      </p:pic>
      <p:sp>
        <p:nvSpPr>
          <p:cNvPr id="4" name="Rectangle 3">
            <a:extLst>
              <a:ext uri="{FF2B5EF4-FFF2-40B4-BE49-F238E27FC236}">
                <a16:creationId xmlns:a16="http://schemas.microsoft.com/office/drawing/2014/main" id="{D243960E-C9D5-4372-B7C1-82951BD5A97D}"/>
              </a:ext>
            </a:extLst>
          </p:cNvPr>
          <p:cNvSpPr/>
          <p:nvPr/>
        </p:nvSpPr>
        <p:spPr>
          <a:xfrm>
            <a:off x="304204" y="5340331"/>
            <a:ext cx="8945880" cy="369332"/>
          </a:xfrm>
          <a:prstGeom prst="rect">
            <a:avLst/>
          </a:prstGeom>
        </p:spPr>
        <p:txBody>
          <a:bodyPr wrap="square">
            <a:spAutoFit/>
          </a:bodyPr>
          <a:lstStyle/>
          <a:p>
            <a:r>
              <a:rPr lang="en-US" dirty="0"/>
              <a:t>Source: Cloud Computing for Science and Engineering by Kan Foster and Dennis Gannon</a:t>
            </a:r>
          </a:p>
        </p:txBody>
      </p:sp>
      <p:sp>
        <p:nvSpPr>
          <p:cNvPr id="6" name="Rectangle 5">
            <a:extLst>
              <a:ext uri="{FF2B5EF4-FFF2-40B4-BE49-F238E27FC236}">
                <a16:creationId xmlns:a16="http://schemas.microsoft.com/office/drawing/2014/main" id="{62D59755-7A4A-45D9-A62F-779C139A7339}"/>
              </a:ext>
            </a:extLst>
          </p:cNvPr>
          <p:cNvSpPr/>
          <p:nvPr/>
        </p:nvSpPr>
        <p:spPr>
          <a:xfrm>
            <a:off x="562986" y="4166019"/>
            <a:ext cx="8428316" cy="1200329"/>
          </a:xfrm>
          <a:prstGeom prst="rect">
            <a:avLst/>
          </a:prstGeom>
        </p:spPr>
        <p:txBody>
          <a:bodyPr wrap="square">
            <a:spAutoFit/>
          </a:bodyPr>
          <a:lstStyle/>
          <a:p>
            <a:r>
              <a:rPr lang="en-US" dirty="0"/>
              <a:t>Clouds can be used in three distinct ways: IaaS - As a source of on-demand computing and storage on which to run their own software (left); SaaS - as a source of software that can be run over the network (center) PaaS - as a source of new platform capabilities that can allow development of new types of software (right).</a:t>
            </a:r>
          </a:p>
        </p:txBody>
      </p:sp>
    </p:spTree>
    <p:extLst>
      <p:ext uri="{BB962C8B-B14F-4D97-AF65-F5344CB8AC3E}">
        <p14:creationId xmlns:p14="http://schemas.microsoft.com/office/powerpoint/2010/main" val="2220771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65760" y="579618"/>
            <a:ext cx="8572500" cy="4932119"/>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Software-as-a-Service (SaaS)</a:t>
            </a:r>
            <a:endParaRPr lang="en-US" dirty="0"/>
          </a:p>
          <a:p>
            <a:pPr marL="342900" indent="-342900">
              <a:spcAft>
                <a:spcPts val="0"/>
              </a:spcAft>
              <a:buFont typeface="Wingdings" panose="05000000000000000000" pitchFamily="2" charset="2"/>
              <a:buChar char="q"/>
            </a:pPr>
            <a:r>
              <a:rPr lang="en-US" sz="2000" dirty="0"/>
              <a:t>Software/Interface</a:t>
            </a:r>
          </a:p>
          <a:p>
            <a:pPr>
              <a:spcAft>
                <a:spcPts val="0"/>
              </a:spcAft>
            </a:pPr>
            <a:r>
              <a:rPr lang="en-US" sz="1800" dirty="0"/>
              <a:t>SaaS provides the users a complete software application or the user interface to the application itself.</a:t>
            </a:r>
          </a:p>
          <a:p>
            <a:pPr marL="285750" indent="-285750">
              <a:spcAft>
                <a:spcPts val="0"/>
              </a:spcAft>
              <a:buFont typeface="Wingdings" panose="05000000000000000000" pitchFamily="2" charset="2"/>
              <a:buChar char="q"/>
            </a:pPr>
            <a:r>
              <a:rPr lang="en-US" sz="2000" dirty="0"/>
              <a:t>Outsourced Management</a:t>
            </a:r>
          </a:p>
          <a:p>
            <a:pPr>
              <a:spcAft>
                <a:spcPts val="0"/>
              </a:spcAft>
            </a:pPr>
            <a:r>
              <a:rPr lang="en-US" sz="1800" dirty="0"/>
              <a:t>The cloud service provider manages the underlying cloud infrastructure including servers, network, operating systems, storage and application software, and the user is unaware of the underlying architecture of the cloud.</a:t>
            </a:r>
          </a:p>
          <a:p>
            <a:pPr marL="285750" indent="-285750">
              <a:spcAft>
                <a:spcPts val="0"/>
              </a:spcAft>
              <a:buFont typeface="Wingdings" panose="05000000000000000000" pitchFamily="2" charset="2"/>
              <a:buChar char="q"/>
            </a:pPr>
            <a:r>
              <a:rPr lang="en-US" sz="1800" dirty="0"/>
              <a:t>Thin client interfaces</a:t>
            </a:r>
          </a:p>
          <a:p>
            <a:pPr>
              <a:spcAft>
                <a:spcPts val="0"/>
              </a:spcAft>
            </a:pPr>
            <a:r>
              <a:rPr lang="en-US" sz="1800" dirty="0"/>
              <a:t>Applications are provided to the user through a thin client interface (e.g., a browser). SaaS applications are platform independent and can be accessed from various client devices such as workstations, laptop, tablets and smartphones, running different operating systems.</a:t>
            </a:r>
          </a:p>
          <a:p>
            <a:pPr marL="285750" indent="-285750">
              <a:spcAft>
                <a:spcPts val="0"/>
              </a:spcAft>
              <a:buFont typeface="Wingdings" panose="05000000000000000000" pitchFamily="2" charset="2"/>
              <a:buChar char="q"/>
            </a:pPr>
            <a:r>
              <a:rPr lang="en-US" sz="2000" dirty="0"/>
              <a:t>Ubiquitous Access</a:t>
            </a:r>
          </a:p>
          <a:p>
            <a:pPr>
              <a:spcAft>
                <a:spcPts val="0"/>
              </a:spcAft>
            </a:pPr>
            <a:r>
              <a:rPr lang="en-US" sz="1800" dirty="0"/>
              <a:t>Since the cloud service provider manages both the application and data, the users are able to access the applications from anywhere.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3098962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SaaS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820818"/>
            <a:ext cx="4572000" cy="4278094"/>
          </a:xfrm>
          <a:prstGeom prst="rect">
            <a:avLst/>
          </a:prstGeom>
        </p:spPr>
        <p:txBody>
          <a:bodyPr>
            <a:spAutoFit/>
          </a:bodyPr>
          <a:lstStyle/>
          <a:p>
            <a:pPr marL="457200" indent="-457200">
              <a:buFont typeface="Wingdings" panose="05000000000000000000" pitchFamily="2" charset="2"/>
              <a:buChar char="Ø"/>
            </a:pPr>
            <a:r>
              <a:rPr lang="en-US" sz="2800" dirty="0"/>
              <a:t>Benefit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Lower costs</a:t>
            </a:r>
          </a:p>
          <a:p>
            <a:pPr marL="457200" indent="-457200">
              <a:buFont typeface="Wingdings" panose="05000000000000000000" pitchFamily="2" charset="2"/>
              <a:buChar char="q"/>
            </a:pPr>
            <a:r>
              <a:rPr lang="en-US" sz="2400" dirty="0"/>
              <a:t>No infrastructure required</a:t>
            </a:r>
          </a:p>
          <a:p>
            <a:pPr marL="342900" indent="-342900">
              <a:buFont typeface="Wingdings" panose="05000000000000000000" pitchFamily="2" charset="2"/>
              <a:buChar char="q"/>
            </a:pPr>
            <a:r>
              <a:rPr lang="en-US" sz="2400" dirty="0"/>
              <a:t>  Seamless upgrades</a:t>
            </a:r>
          </a:p>
          <a:p>
            <a:pPr marL="342900" indent="-342900">
              <a:buFont typeface="Wingdings" panose="05000000000000000000" pitchFamily="2" charset="2"/>
              <a:buChar char="q"/>
            </a:pPr>
            <a:r>
              <a:rPr lang="en-US" sz="2400" dirty="0"/>
              <a:t>  Guaranteed performance</a:t>
            </a:r>
          </a:p>
          <a:p>
            <a:pPr marL="342900" indent="-342900">
              <a:buFont typeface="Wingdings" panose="05000000000000000000" pitchFamily="2" charset="2"/>
              <a:buChar char="q"/>
            </a:pPr>
            <a:r>
              <a:rPr lang="en-US" sz="2400" dirty="0"/>
              <a:t>  Automated backups</a:t>
            </a:r>
          </a:p>
          <a:p>
            <a:pPr marL="342900" indent="-342900">
              <a:buFont typeface="Wingdings" panose="05000000000000000000" pitchFamily="2" charset="2"/>
              <a:buChar char="q"/>
            </a:pPr>
            <a:r>
              <a:rPr lang="en-US" sz="2400" dirty="0"/>
              <a:t>  Easy data recovery</a:t>
            </a:r>
          </a:p>
          <a:p>
            <a:pPr marL="342900" indent="-342900">
              <a:buFont typeface="Wingdings" panose="05000000000000000000" pitchFamily="2" charset="2"/>
              <a:buChar char="q"/>
            </a:pPr>
            <a:r>
              <a:rPr lang="en-US" sz="2400" dirty="0"/>
              <a:t>  Secure</a:t>
            </a:r>
          </a:p>
          <a:p>
            <a:pPr marL="342900" indent="-342900">
              <a:buFont typeface="Wingdings" panose="05000000000000000000" pitchFamily="2" charset="2"/>
              <a:buChar char="q"/>
            </a:pPr>
            <a:r>
              <a:rPr lang="en-US" sz="2400" dirty="0"/>
              <a:t>  High adoption</a:t>
            </a:r>
          </a:p>
          <a:p>
            <a:pPr marL="342900" indent="-342900">
              <a:buFont typeface="Wingdings" panose="05000000000000000000" pitchFamily="2" charset="2"/>
              <a:buChar char="q"/>
            </a:pPr>
            <a:r>
              <a:rPr lang="en-US" sz="2400" dirty="0"/>
              <a:t>  On-the move access</a:t>
            </a:r>
          </a:p>
        </p:txBody>
      </p:sp>
    </p:spTree>
    <p:extLst>
      <p:ext uri="{BB962C8B-B14F-4D97-AF65-F5344CB8AC3E}">
        <p14:creationId xmlns:p14="http://schemas.microsoft.com/office/powerpoint/2010/main" val="26981193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SaaS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4572000" cy="2431435"/>
          </a:xfrm>
          <a:prstGeom prst="rect">
            <a:avLst/>
          </a:prstGeom>
        </p:spPr>
        <p:txBody>
          <a:bodyPr>
            <a:spAutoFit/>
          </a:bodyPr>
          <a:lstStyle/>
          <a:p>
            <a:pPr marL="457200" indent="-457200">
              <a:buFont typeface="Wingdings" panose="05000000000000000000" pitchFamily="2" charset="2"/>
              <a:buChar char="Ø"/>
            </a:pPr>
            <a:r>
              <a:rPr lang="en-US" sz="2800" dirty="0"/>
              <a:t>Characteristics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Multi-tenancy</a:t>
            </a:r>
          </a:p>
          <a:p>
            <a:pPr marL="457200" indent="-457200">
              <a:buFont typeface="Wingdings" panose="05000000000000000000" pitchFamily="2" charset="2"/>
              <a:buChar char="q"/>
            </a:pPr>
            <a:r>
              <a:rPr lang="en-US" sz="2400" dirty="0"/>
              <a:t>On-demand software</a:t>
            </a:r>
          </a:p>
          <a:p>
            <a:pPr marL="457200" indent="-457200">
              <a:buFont typeface="Wingdings" panose="05000000000000000000" pitchFamily="2" charset="2"/>
              <a:buChar char="q"/>
            </a:pPr>
            <a:r>
              <a:rPr lang="en-US" sz="2400" dirty="0"/>
              <a:t>Open integration protocols</a:t>
            </a:r>
          </a:p>
          <a:p>
            <a:pPr marL="457200" indent="-457200">
              <a:buFont typeface="Wingdings" panose="05000000000000000000" pitchFamily="2" charset="2"/>
              <a:buChar char="q"/>
            </a:pPr>
            <a:r>
              <a:rPr lang="en-US" sz="2400" dirty="0"/>
              <a:t>Social network integration</a:t>
            </a:r>
          </a:p>
        </p:txBody>
      </p:sp>
    </p:spTree>
    <p:extLst>
      <p:ext uri="{BB962C8B-B14F-4D97-AF65-F5344CB8AC3E}">
        <p14:creationId xmlns:p14="http://schemas.microsoft.com/office/powerpoint/2010/main" val="20980417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SaaS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5471160" cy="2431435"/>
          </a:xfrm>
          <a:prstGeom prst="rect">
            <a:avLst/>
          </a:prstGeom>
        </p:spPr>
        <p:txBody>
          <a:bodyPr wrap="square">
            <a:spAutoFit/>
          </a:bodyPr>
          <a:lstStyle/>
          <a:p>
            <a:pPr marL="457200" indent="-457200">
              <a:buFont typeface="Wingdings" panose="05000000000000000000" pitchFamily="2" charset="2"/>
              <a:buChar char="Ø"/>
            </a:pPr>
            <a:r>
              <a:rPr lang="en-US" sz="2800" dirty="0"/>
              <a:t>Adoption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Individual users: High</a:t>
            </a:r>
          </a:p>
          <a:p>
            <a:pPr marL="457200" indent="-457200">
              <a:buFont typeface="Wingdings" panose="05000000000000000000" pitchFamily="2" charset="2"/>
              <a:buChar char="q"/>
            </a:pPr>
            <a:r>
              <a:rPr lang="en-US" sz="2400" dirty="0"/>
              <a:t>Small &amp; medium enterprises: High</a:t>
            </a:r>
          </a:p>
          <a:p>
            <a:pPr marL="457200" indent="-457200">
              <a:buFont typeface="Wingdings" panose="05000000000000000000" pitchFamily="2" charset="2"/>
              <a:buChar char="q"/>
            </a:pPr>
            <a:r>
              <a:rPr lang="en-US" sz="2400" dirty="0"/>
              <a:t>Large organizations: High</a:t>
            </a:r>
          </a:p>
          <a:p>
            <a:pPr marL="457200" indent="-457200">
              <a:buFont typeface="Wingdings" panose="05000000000000000000" pitchFamily="2" charset="2"/>
              <a:buChar char="q"/>
            </a:pPr>
            <a:r>
              <a:rPr lang="en-US" sz="2400" dirty="0"/>
              <a:t>Government: Medium</a:t>
            </a:r>
          </a:p>
        </p:txBody>
      </p:sp>
    </p:spTree>
    <p:extLst>
      <p:ext uri="{BB962C8B-B14F-4D97-AF65-F5344CB8AC3E}">
        <p14:creationId xmlns:p14="http://schemas.microsoft.com/office/powerpoint/2010/main" val="25238130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SaaS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797958"/>
            <a:ext cx="5471160" cy="4647426"/>
          </a:xfrm>
          <a:prstGeom prst="rect">
            <a:avLst/>
          </a:prstGeom>
        </p:spPr>
        <p:txBody>
          <a:bodyPr wrap="square">
            <a:spAutoFit/>
          </a:bodyPr>
          <a:lstStyle/>
          <a:p>
            <a:pPr marL="457200" indent="-457200">
              <a:buFont typeface="Wingdings" panose="05000000000000000000" pitchFamily="2" charset="2"/>
              <a:buChar char="Ø"/>
            </a:pPr>
            <a:r>
              <a:rPr lang="en-US" sz="2800" dirty="0"/>
              <a:t>Examples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Google Apps</a:t>
            </a:r>
          </a:p>
          <a:p>
            <a:pPr marL="457200" indent="-457200">
              <a:buFont typeface="Wingdings" panose="05000000000000000000" pitchFamily="2" charset="2"/>
              <a:buChar char="q"/>
            </a:pPr>
            <a:r>
              <a:rPr lang="en-US" sz="2400" dirty="0"/>
              <a:t>Salesforce.com</a:t>
            </a:r>
          </a:p>
          <a:p>
            <a:pPr marL="457200" indent="-457200">
              <a:buFont typeface="Wingdings" panose="05000000000000000000" pitchFamily="2" charset="2"/>
              <a:buChar char="q"/>
            </a:pPr>
            <a:r>
              <a:rPr lang="en-US" sz="2400" dirty="0"/>
              <a:t>Facebook</a:t>
            </a:r>
          </a:p>
          <a:p>
            <a:pPr marL="457200" indent="-457200">
              <a:buFont typeface="Wingdings" panose="05000000000000000000" pitchFamily="2" charset="2"/>
              <a:buChar char="q"/>
            </a:pPr>
            <a:r>
              <a:rPr lang="en-US" sz="2400" dirty="0" err="1"/>
              <a:t>Zoho</a:t>
            </a:r>
            <a:endParaRPr lang="en-US" sz="2400" dirty="0"/>
          </a:p>
          <a:p>
            <a:pPr marL="457200" indent="-457200">
              <a:buFont typeface="Wingdings" panose="05000000000000000000" pitchFamily="2" charset="2"/>
              <a:buChar char="q"/>
            </a:pPr>
            <a:r>
              <a:rPr lang="en-US" sz="2400" dirty="0"/>
              <a:t>Dropbox</a:t>
            </a:r>
          </a:p>
          <a:p>
            <a:pPr marL="457200" indent="-457200">
              <a:buFont typeface="Wingdings" panose="05000000000000000000" pitchFamily="2" charset="2"/>
              <a:buChar char="q"/>
            </a:pPr>
            <a:r>
              <a:rPr lang="en-US" sz="2400" dirty="0" err="1"/>
              <a:t>Taleo</a:t>
            </a:r>
            <a:endParaRPr lang="en-US" sz="2400" dirty="0"/>
          </a:p>
          <a:p>
            <a:pPr marL="457200" indent="-457200">
              <a:buFont typeface="Wingdings" panose="05000000000000000000" pitchFamily="2" charset="2"/>
              <a:buChar char="q"/>
            </a:pPr>
            <a:r>
              <a:rPr lang="en-US" sz="2400" dirty="0"/>
              <a:t>Microsoft Office 365</a:t>
            </a:r>
          </a:p>
          <a:p>
            <a:pPr marL="457200" indent="-457200">
              <a:buFont typeface="Wingdings" panose="05000000000000000000" pitchFamily="2" charset="2"/>
              <a:buChar char="q"/>
            </a:pPr>
            <a:r>
              <a:rPr lang="en-US" sz="2400" dirty="0" err="1"/>
              <a:t>Linkedin</a:t>
            </a:r>
            <a:endParaRPr lang="en-US" sz="2400" dirty="0"/>
          </a:p>
          <a:p>
            <a:pPr marL="457200" indent="-457200">
              <a:buFont typeface="Wingdings" panose="05000000000000000000" pitchFamily="2" charset="2"/>
              <a:buChar char="q"/>
            </a:pPr>
            <a:r>
              <a:rPr lang="en-US" sz="2400" dirty="0" err="1"/>
              <a:t>Slideshare</a:t>
            </a:r>
            <a:endParaRPr lang="en-US" sz="2400" dirty="0"/>
          </a:p>
          <a:p>
            <a:pPr marL="457200" indent="-457200">
              <a:buFont typeface="Wingdings" panose="05000000000000000000" pitchFamily="2" charset="2"/>
              <a:buChar char="q"/>
            </a:pPr>
            <a:r>
              <a:rPr lang="en-US" sz="2400" dirty="0" err="1"/>
              <a:t>CareCloud</a:t>
            </a:r>
            <a:endParaRPr lang="en-US" sz="2400" dirty="0"/>
          </a:p>
        </p:txBody>
      </p:sp>
    </p:spTree>
    <p:extLst>
      <p:ext uri="{BB962C8B-B14F-4D97-AF65-F5344CB8AC3E}">
        <p14:creationId xmlns:p14="http://schemas.microsoft.com/office/powerpoint/2010/main" val="11308631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483250" y="498760"/>
            <a:ext cx="7766020" cy="520911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Platform-as-a-Service (PaaS)</a:t>
            </a:r>
          </a:p>
          <a:p>
            <a:pPr marL="342900" indent="-342900">
              <a:spcAft>
                <a:spcPts val="0"/>
              </a:spcAft>
              <a:buFont typeface="Wingdings" panose="05000000000000000000" pitchFamily="2" charset="2"/>
              <a:buChar char="q"/>
            </a:pPr>
            <a:r>
              <a:rPr lang="en-US" dirty="0"/>
              <a:t>Development &amp; Deployment:</a:t>
            </a:r>
          </a:p>
          <a:p>
            <a:pPr>
              <a:spcAft>
                <a:spcPts val="0"/>
              </a:spcAft>
            </a:pPr>
            <a:r>
              <a:rPr lang="en-US" sz="2000" dirty="0"/>
              <a:t>PaaS provides the users the capability to develop and deploy application in the cloud using the development tools, application programming interfaces (APIs), software libraries and services provided by the cloud service provider.</a:t>
            </a:r>
          </a:p>
          <a:p>
            <a:pPr>
              <a:spcAft>
                <a:spcPts val="0"/>
              </a:spcAft>
            </a:pPr>
            <a:endParaRPr lang="en-US" sz="2000" dirty="0"/>
          </a:p>
          <a:p>
            <a:pPr marL="342900" indent="-342900">
              <a:spcAft>
                <a:spcPts val="0"/>
              </a:spcAft>
              <a:buFont typeface="Wingdings" panose="05000000000000000000" pitchFamily="2" charset="2"/>
              <a:buChar char="q"/>
            </a:pPr>
            <a:r>
              <a:rPr lang="en-US" dirty="0"/>
              <a:t>Provider Manages Infrastructure:</a:t>
            </a:r>
          </a:p>
          <a:p>
            <a:pPr>
              <a:spcAft>
                <a:spcPts val="0"/>
              </a:spcAft>
            </a:pPr>
            <a:r>
              <a:rPr lang="en-US" sz="2000" dirty="0"/>
              <a:t>The cloud service provider manages the underlying cloud infrastructure including servers, network, operating systems and storage.</a:t>
            </a:r>
          </a:p>
          <a:p>
            <a:pPr>
              <a:spcAft>
                <a:spcPts val="0"/>
              </a:spcAft>
            </a:pPr>
            <a:endParaRPr lang="en-US" sz="2000" dirty="0"/>
          </a:p>
          <a:p>
            <a:pPr marL="342900" indent="-342900">
              <a:spcAft>
                <a:spcPts val="0"/>
              </a:spcAft>
              <a:buFont typeface="Wingdings" panose="05000000000000000000" pitchFamily="2" charset="2"/>
              <a:buChar char="q"/>
            </a:pPr>
            <a:r>
              <a:rPr lang="en-US" dirty="0"/>
              <a:t>User Manages Application:</a:t>
            </a:r>
          </a:p>
          <a:p>
            <a:pPr>
              <a:spcAft>
                <a:spcPts val="0"/>
              </a:spcAft>
            </a:pPr>
            <a:r>
              <a:rPr lang="en-US" sz="2000" dirty="0"/>
              <a:t>The users, themselves, are responsible for developing, deploying, configuring and managing applications on the cloud infrastructure.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1026321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altLang="zh-CN" b="0" dirty="0"/>
              <a:t>P</a:t>
            </a:r>
            <a:r>
              <a:rPr lang="en-US" b="0" dirty="0"/>
              <a:t>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820818"/>
            <a:ext cx="5783580" cy="3539430"/>
          </a:xfrm>
          <a:prstGeom prst="rect">
            <a:avLst/>
          </a:prstGeom>
        </p:spPr>
        <p:txBody>
          <a:bodyPr wrap="square">
            <a:spAutoFit/>
          </a:bodyPr>
          <a:lstStyle/>
          <a:p>
            <a:pPr marL="457200" indent="-457200">
              <a:buFont typeface="Wingdings" panose="05000000000000000000" pitchFamily="2" charset="2"/>
              <a:buChar char="Ø"/>
            </a:pPr>
            <a:r>
              <a:rPr lang="en-US" sz="2800" dirty="0"/>
              <a:t>Benefit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Lower upfront &amp; operations costs</a:t>
            </a:r>
          </a:p>
          <a:p>
            <a:pPr marL="457200" indent="-457200">
              <a:buFont typeface="Wingdings" panose="05000000000000000000" pitchFamily="2" charset="2"/>
              <a:buChar char="q"/>
            </a:pPr>
            <a:r>
              <a:rPr lang="en-US" sz="2400" dirty="0"/>
              <a:t>No IT infrastructure management costs</a:t>
            </a:r>
          </a:p>
          <a:p>
            <a:pPr marL="457200" indent="-457200">
              <a:buFont typeface="Wingdings" panose="05000000000000000000" pitchFamily="2" charset="2"/>
              <a:buChar char="q"/>
            </a:pPr>
            <a:r>
              <a:rPr lang="en-US" sz="2400" dirty="0"/>
              <a:t>Improved scalability</a:t>
            </a:r>
          </a:p>
          <a:p>
            <a:pPr marL="457200" indent="-457200">
              <a:buFont typeface="Wingdings" panose="05000000000000000000" pitchFamily="2" charset="2"/>
              <a:buChar char="q"/>
            </a:pPr>
            <a:r>
              <a:rPr lang="en-US" sz="2400" dirty="0"/>
              <a:t>Higher performance</a:t>
            </a:r>
          </a:p>
          <a:p>
            <a:pPr marL="457200" indent="-457200">
              <a:buFont typeface="Wingdings" panose="05000000000000000000" pitchFamily="2" charset="2"/>
              <a:buChar char="q"/>
            </a:pPr>
            <a:r>
              <a:rPr lang="en-US" sz="2400" dirty="0"/>
              <a:t>Secured access</a:t>
            </a:r>
          </a:p>
          <a:p>
            <a:pPr marL="457200" indent="-457200">
              <a:buFont typeface="Wingdings" panose="05000000000000000000" pitchFamily="2" charset="2"/>
              <a:buChar char="q"/>
            </a:pPr>
            <a:r>
              <a:rPr lang="en-US" sz="2400" dirty="0"/>
              <a:t>Quick &amp; easy development</a:t>
            </a:r>
          </a:p>
          <a:p>
            <a:pPr marL="457200" indent="-457200">
              <a:buFont typeface="Wingdings" panose="05000000000000000000" pitchFamily="2" charset="2"/>
              <a:buChar char="q"/>
            </a:pPr>
            <a:r>
              <a:rPr lang="en-US" sz="2400" dirty="0"/>
              <a:t>Seamless integration</a:t>
            </a:r>
          </a:p>
        </p:txBody>
      </p:sp>
    </p:spTree>
    <p:extLst>
      <p:ext uri="{BB962C8B-B14F-4D97-AF65-F5344CB8AC3E}">
        <p14:creationId xmlns:p14="http://schemas.microsoft.com/office/powerpoint/2010/main" val="7142187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PaaS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4572000" cy="2431435"/>
          </a:xfrm>
          <a:prstGeom prst="rect">
            <a:avLst/>
          </a:prstGeom>
        </p:spPr>
        <p:txBody>
          <a:bodyPr>
            <a:spAutoFit/>
          </a:bodyPr>
          <a:lstStyle/>
          <a:p>
            <a:pPr marL="457200" indent="-457200">
              <a:buFont typeface="Wingdings" panose="05000000000000000000" pitchFamily="2" charset="2"/>
              <a:buChar char="Ø"/>
            </a:pPr>
            <a:r>
              <a:rPr lang="en-US" sz="2800" dirty="0"/>
              <a:t>Characteristics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Multi-tenancy</a:t>
            </a:r>
          </a:p>
          <a:p>
            <a:pPr marL="457200" indent="-457200">
              <a:buFont typeface="Wingdings" panose="05000000000000000000" pitchFamily="2" charset="2"/>
              <a:buChar char="q"/>
            </a:pPr>
            <a:r>
              <a:rPr lang="en-US" sz="2400" dirty="0"/>
              <a:t>Open integration protocols</a:t>
            </a:r>
          </a:p>
          <a:p>
            <a:pPr marL="457200" indent="-457200">
              <a:buFont typeface="Wingdings" panose="05000000000000000000" pitchFamily="2" charset="2"/>
              <a:buChar char="q"/>
            </a:pPr>
            <a:r>
              <a:rPr lang="en-US" sz="2400" dirty="0"/>
              <a:t>App development tools &amp; SDKs</a:t>
            </a:r>
          </a:p>
          <a:p>
            <a:pPr marL="457200" indent="-457200">
              <a:buFont typeface="Wingdings" panose="05000000000000000000" pitchFamily="2" charset="2"/>
              <a:buChar char="q"/>
            </a:pPr>
            <a:r>
              <a:rPr lang="en-US" sz="2400" dirty="0"/>
              <a:t>Analytics</a:t>
            </a:r>
          </a:p>
        </p:txBody>
      </p:sp>
    </p:spTree>
    <p:extLst>
      <p:ext uri="{BB962C8B-B14F-4D97-AF65-F5344CB8AC3E}">
        <p14:creationId xmlns:p14="http://schemas.microsoft.com/office/powerpoint/2010/main" val="9657789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D243960E-C9D5-4372-B7C1-82951BD5A97D}"/>
              </a:ext>
            </a:extLst>
          </p:cNvPr>
          <p:cNvSpPr/>
          <p:nvPr/>
        </p:nvSpPr>
        <p:spPr>
          <a:xfrm>
            <a:off x="304204" y="5259704"/>
            <a:ext cx="8710704" cy="369332"/>
          </a:xfrm>
          <a:prstGeom prst="rect">
            <a:avLst/>
          </a:prstGeom>
        </p:spPr>
        <p:txBody>
          <a:bodyPr wrap="square">
            <a:spAutoFit/>
          </a:bodyPr>
          <a:lstStyle/>
          <a:p>
            <a:r>
              <a:rPr lang="en-US" dirty="0"/>
              <a:t>Source: Cloud Computing for Science and Engineering by Kan Foster and Dennis Gannon</a:t>
            </a:r>
          </a:p>
        </p:txBody>
      </p:sp>
      <p:pic>
        <p:nvPicPr>
          <p:cNvPr id="7" name="Picture 6" descr="A picture containing screenshot&#10;&#10;Description automatically generated">
            <a:extLst>
              <a:ext uri="{FF2B5EF4-FFF2-40B4-BE49-F238E27FC236}">
                <a16:creationId xmlns:a16="http://schemas.microsoft.com/office/drawing/2014/main" id="{5E743B80-0499-4651-954B-561D2F9E6648}"/>
              </a:ext>
            </a:extLst>
          </p:cNvPr>
          <p:cNvPicPr>
            <a:picLocks noChangeAspect="1"/>
          </p:cNvPicPr>
          <p:nvPr/>
        </p:nvPicPr>
        <p:blipFill>
          <a:blip r:embed="rId3"/>
          <a:stretch>
            <a:fillRect/>
          </a:stretch>
        </p:blipFill>
        <p:spPr>
          <a:xfrm>
            <a:off x="736638" y="419100"/>
            <a:ext cx="7622502" cy="4846824"/>
          </a:xfrm>
          <a:prstGeom prst="rect">
            <a:avLst/>
          </a:prstGeom>
        </p:spPr>
      </p:pic>
    </p:spTree>
    <p:extLst>
      <p:ext uri="{BB962C8B-B14F-4D97-AF65-F5344CB8AC3E}">
        <p14:creationId xmlns:p14="http://schemas.microsoft.com/office/powerpoint/2010/main" val="37983823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PaaS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5471160" cy="2431435"/>
          </a:xfrm>
          <a:prstGeom prst="rect">
            <a:avLst/>
          </a:prstGeom>
        </p:spPr>
        <p:txBody>
          <a:bodyPr wrap="square">
            <a:spAutoFit/>
          </a:bodyPr>
          <a:lstStyle/>
          <a:p>
            <a:pPr marL="457200" indent="-457200">
              <a:buFont typeface="Wingdings" panose="05000000000000000000" pitchFamily="2" charset="2"/>
              <a:buChar char="Ø"/>
            </a:pPr>
            <a:r>
              <a:rPr lang="en-US" sz="2800" dirty="0"/>
              <a:t>Adoption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Individual users: Low</a:t>
            </a:r>
          </a:p>
          <a:p>
            <a:pPr marL="457200" indent="-457200">
              <a:buFont typeface="Wingdings" panose="05000000000000000000" pitchFamily="2" charset="2"/>
              <a:buChar char="q"/>
            </a:pPr>
            <a:r>
              <a:rPr lang="en-US" sz="2400" dirty="0"/>
              <a:t>Small &amp; medium enterprises: Medium</a:t>
            </a:r>
          </a:p>
          <a:p>
            <a:pPr marL="457200" indent="-457200">
              <a:buFont typeface="Wingdings" panose="05000000000000000000" pitchFamily="2" charset="2"/>
              <a:buChar char="q"/>
            </a:pPr>
            <a:r>
              <a:rPr lang="en-US" sz="2400" dirty="0"/>
              <a:t>Large organizations: High</a:t>
            </a:r>
          </a:p>
          <a:p>
            <a:pPr marL="457200" indent="-457200">
              <a:buFont typeface="Wingdings" panose="05000000000000000000" pitchFamily="2" charset="2"/>
              <a:buChar char="q"/>
            </a:pPr>
            <a:r>
              <a:rPr lang="en-US" sz="2400" dirty="0"/>
              <a:t>Government: Medium</a:t>
            </a:r>
          </a:p>
        </p:txBody>
      </p:sp>
    </p:spTree>
    <p:extLst>
      <p:ext uri="{BB962C8B-B14F-4D97-AF65-F5344CB8AC3E}">
        <p14:creationId xmlns:p14="http://schemas.microsoft.com/office/powerpoint/2010/main" val="29985259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PaaS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797958"/>
            <a:ext cx="5471160" cy="4647426"/>
          </a:xfrm>
          <a:prstGeom prst="rect">
            <a:avLst/>
          </a:prstGeom>
        </p:spPr>
        <p:txBody>
          <a:bodyPr wrap="square">
            <a:spAutoFit/>
          </a:bodyPr>
          <a:lstStyle/>
          <a:p>
            <a:pPr marL="457200" indent="-457200">
              <a:buFont typeface="Wingdings" panose="05000000000000000000" pitchFamily="2" charset="2"/>
              <a:buChar char="Ø"/>
            </a:pPr>
            <a:r>
              <a:rPr lang="en-US" sz="2800" dirty="0"/>
              <a:t>Examples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Google App Engine</a:t>
            </a:r>
          </a:p>
          <a:p>
            <a:pPr marL="457200" indent="-457200">
              <a:buFont typeface="Wingdings" panose="05000000000000000000" pitchFamily="2" charset="2"/>
              <a:buChar char="q"/>
            </a:pPr>
            <a:r>
              <a:rPr lang="en-US" sz="2400" dirty="0"/>
              <a:t>Windows Azure Platform</a:t>
            </a:r>
          </a:p>
          <a:p>
            <a:pPr marL="457200" indent="-457200">
              <a:buFont typeface="Wingdings" panose="05000000000000000000" pitchFamily="2" charset="2"/>
              <a:buChar char="q"/>
            </a:pPr>
            <a:r>
              <a:rPr lang="en-US" sz="2400" dirty="0"/>
              <a:t>Force.com</a:t>
            </a:r>
          </a:p>
          <a:p>
            <a:pPr marL="457200" indent="-457200">
              <a:buFont typeface="Wingdings" panose="05000000000000000000" pitchFamily="2" charset="2"/>
              <a:buChar char="q"/>
            </a:pPr>
            <a:r>
              <a:rPr lang="en-US" sz="2400" dirty="0" err="1"/>
              <a:t>RightScale</a:t>
            </a:r>
            <a:endParaRPr lang="en-US" sz="2400" dirty="0"/>
          </a:p>
          <a:p>
            <a:pPr marL="457200" indent="-457200">
              <a:buFont typeface="Wingdings" panose="05000000000000000000" pitchFamily="2" charset="2"/>
              <a:buChar char="q"/>
            </a:pPr>
            <a:r>
              <a:rPr lang="en-US" sz="2400" dirty="0"/>
              <a:t>Heroku</a:t>
            </a:r>
          </a:p>
          <a:p>
            <a:pPr marL="457200" indent="-457200">
              <a:buFont typeface="Wingdings" panose="05000000000000000000" pitchFamily="2" charset="2"/>
              <a:buChar char="q"/>
            </a:pPr>
            <a:r>
              <a:rPr lang="en-US" sz="2400" dirty="0" err="1"/>
              <a:t>Github</a:t>
            </a:r>
            <a:endParaRPr lang="en-US" sz="2400" dirty="0"/>
          </a:p>
          <a:p>
            <a:pPr marL="457200" indent="-457200">
              <a:buFont typeface="Wingdings" panose="05000000000000000000" pitchFamily="2" charset="2"/>
              <a:buChar char="q"/>
            </a:pPr>
            <a:r>
              <a:rPr lang="en-US" sz="2400" dirty="0" err="1"/>
              <a:t>Gigaspaces</a:t>
            </a:r>
            <a:endParaRPr lang="en-US" sz="2400" dirty="0"/>
          </a:p>
          <a:p>
            <a:pPr marL="457200" indent="-457200">
              <a:buFont typeface="Wingdings" panose="05000000000000000000" pitchFamily="2" charset="2"/>
              <a:buChar char="q"/>
            </a:pPr>
            <a:r>
              <a:rPr lang="en-US" sz="2400" dirty="0" err="1"/>
              <a:t>AppScale</a:t>
            </a:r>
            <a:endParaRPr lang="en-US" sz="2400" dirty="0"/>
          </a:p>
          <a:p>
            <a:pPr marL="457200" indent="-457200">
              <a:buFont typeface="Wingdings" panose="05000000000000000000" pitchFamily="2" charset="2"/>
              <a:buChar char="q"/>
            </a:pPr>
            <a:r>
              <a:rPr lang="en-US" sz="2400" dirty="0"/>
              <a:t>OpenStack</a:t>
            </a:r>
          </a:p>
          <a:p>
            <a:pPr marL="457200" indent="-457200">
              <a:buFont typeface="Wingdings" panose="05000000000000000000" pitchFamily="2" charset="2"/>
              <a:buChar char="q"/>
            </a:pPr>
            <a:r>
              <a:rPr lang="en-US" sz="2400" dirty="0" err="1"/>
              <a:t>LongJump</a:t>
            </a:r>
            <a:endParaRPr lang="en-US" sz="2400" dirty="0"/>
          </a:p>
        </p:txBody>
      </p:sp>
    </p:spTree>
    <p:extLst>
      <p:ext uri="{BB962C8B-B14F-4D97-AF65-F5344CB8AC3E}">
        <p14:creationId xmlns:p14="http://schemas.microsoft.com/office/powerpoint/2010/main" val="30266662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65760" y="511038"/>
            <a:ext cx="8572500" cy="5139869"/>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Infrastructure-as-a-Service (IaaS)</a:t>
            </a:r>
          </a:p>
          <a:p>
            <a:pPr marL="342900" indent="-342900">
              <a:buFont typeface="Wingdings" panose="05000000000000000000" pitchFamily="2" charset="2"/>
              <a:buChar char="q"/>
            </a:pPr>
            <a:r>
              <a:rPr lang="en-US" sz="2000" dirty="0"/>
              <a:t>Resource Provisioning</a:t>
            </a:r>
          </a:p>
          <a:p>
            <a:r>
              <a:rPr lang="en-US" sz="1800" dirty="0"/>
              <a:t>Provides the users the capability to provision computing and storage resources.</a:t>
            </a:r>
          </a:p>
          <a:p>
            <a:pPr marL="285750" indent="-285750">
              <a:buFont typeface="Wingdings" panose="05000000000000000000" pitchFamily="2" charset="2"/>
              <a:buChar char="q"/>
            </a:pPr>
            <a:r>
              <a:rPr lang="en-US" sz="1800" dirty="0"/>
              <a:t>Virtual Machines</a:t>
            </a:r>
          </a:p>
          <a:p>
            <a:r>
              <a:rPr lang="en-US" sz="1800" dirty="0"/>
              <a:t>These resources are provided to the users as virtual machine instances and virtual storage. Users can start, stop, configure and manage the virtual machine instances and virtual storage.</a:t>
            </a:r>
          </a:p>
          <a:p>
            <a:pPr marL="285750" indent="-285750">
              <a:buFont typeface="Wingdings" panose="05000000000000000000" pitchFamily="2" charset="2"/>
              <a:buChar char="q"/>
            </a:pPr>
            <a:r>
              <a:rPr lang="en-US" sz="1800" dirty="0"/>
              <a:t>Provider Managers Infrastructure:</a:t>
            </a:r>
          </a:p>
          <a:p>
            <a:r>
              <a:rPr lang="en-US" sz="1800" dirty="0"/>
              <a:t>The cloud service provider manages the underlying infrastructure.</a:t>
            </a:r>
          </a:p>
          <a:p>
            <a:pPr marL="285750" indent="-285750">
              <a:buFont typeface="Wingdings" panose="05000000000000000000" pitchFamily="2" charset="2"/>
              <a:buChar char="q"/>
            </a:pPr>
            <a:r>
              <a:rPr lang="en-US" sz="1800" dirty="0"/>
              <a:t>Pay-per-use/Pay-as-you-go:</a:t>
            </a:r>
          </a:p>
          <a:p>
            <a:r>
              <a:rPr lang="en-US" sz="1800" dirty="0"/>
              <a:t>Virtual resources provisioned by the users are billed based on a pay-per-use/pay-as-you-go paradigm.</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IaaS</a:t>
            </a:r>
          </a:p>
        </p:txBody>
      </p:sp>
    </p:spTree>
    <p:extLst>
      <p:ext uri="{BB962C8B-B14F-4D97-AF65-F5344CB8AC3E}">
        <p14:creationId xmlns:p14="http://schemas.microsoft.com/office/powerpoint/2010/main" val="12931456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IaaS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820818"/>
            <a:ext cx="6774180" cy="3908762"/>
          </a:xfrm>
          <a:prstGeom prst="rect">
            <a:avLst/>
          </a:prstGeom>
        </p:spPr>
        <p:txBody>
          <a:bodyPr wrap="square">
            <a:spAutoFit/>
          </a:bodyPr>
          <a:lstStyle/>
          <a:p>
            <a:pPr marL="457200" indent="-457200">
              <a:buFont typeface="Wingdings" panose="05000000000000000000" pitchFamily="2" charset="2"/>
              <a:buChar char="Ø"/>
            </a:pPr>
            <a:r>
              <a:rPr lang="en-US" sz="2800" dirty="0"/>
              <a:t>Benefit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Shift focus from IT management to core activities</a:t>
            </a:r>
          </a:p>
          <a:p>
            <a:pPr marL="457200" indent="-457200">
              <a:buFont typeface="Wingdings" panose="05000000000000000000" pitchFamily="2" charset="2"/>
              <a:buChar char="q"/>
            </a:pPr>
            <a:r>
              <a:rPr lang="en-US" sz="2400" dirty="0"/>
              <a:t>No IT infrastructure management costs</a:t>
            </a:r>
          </a:p>
          <a:p>
            <a:pPr marL="457200" indent="-457200">
              <a:buFont typeface="Wingdings" panose="05000000000000000000" pitchFamily="2" charset="2"/>
              <a:buChar char="q"/>
            </a:pPr>
            <a:r>
              <a:rPr lang="en-US" sz="2400" dirty="0"/>
              <a:t>Pay-per-use/pay-per-go pricing</a:t>
            </a:r>
          </a:p>
          <a:p>
            <a:pPr marL="457200" indent="-457200">
              <a:buFont typeface="Wingdings" panose="05000000000000000000" pitchFamily="2" charset="2"/>
              <a:buChar char="q"/>
            </a:pPr>
            <a:r>
              <a:rPr lang="en-US" sz="2400" dirty="0"/>
              <a:t>Guaranteed performance</a:t>
            </a:r>
          </a:p>
          <a:p>
            <a:pPr marL="457200" indent="-457200">
              <a:buFont typeface="Wingdings" panose="05000000000000000000" pitchFamily="2" charset="2"/>
              <a:buChar char="q"/>
            </a:pPr>
            <a:r>
              <a:rPr lang="en-US" sz="2400" dirty="0"/>
              <a:t>Dynamic scaling</a:t>
            </a:r>
          </a:p>
          <a:p>
            <a:pPr marL="457200" indent="-457200">
              <a:buFont typeface="Wingdings" panose="05000000000000000000" pitchFamily="2" charset="2"/>
              <a:buChar char="q"/>
            </a:pPr>
            <a:r>
              <a:rPr lang="en-US" sz="2400" dirty="0"/>
              <a:t>Secure access</a:t>
            </a:r>
          </a:p>
          <a:p>
            <a:pPr marL="457200" indent="-457200">
              <a:buFont typeface="Wingdings" panose="05000000000000000000" pitchFamily="2" charset="2"/>
              <a:buChar char="q"/>
            </a:pPr>
            <a:r>
              <a:rPr lang="en-US" sz="2400" dirty="0"/>
              <a:t>Enterprise grade infrastructure</a:t>
            </a:r>
          </a:p>
          <a:p>
            <a:pPr marL="457200" indent="-457200">
              <a:buFont typeface="Wingdings" panose="05000000000000000000" pitchFamily="2" charset="2"/>
              <a:buChar char="q"/>
            </a:pPr>
            <a:r>
              <a:rPr lang="en-US" sz="2400" dirty="0"/>
              <a:t>Green IT adoption</a:t>
            </a:r>
          </a:p>
        </p:txBody>
      </p:sp>
    </p:spTree>
    <p:extLst>
      <p:ext uri="{BB962C8B-B14F-4D97-AF65-F5344CB8AC3E}">
        <p14:creationId xmlns:p14="http://schemas.microsoft.com/office/powerpoint/2010/main" val="162198058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IaaS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5570220" cy="2431435"/>
          </a:xfrm>
          <a:prstGeom prst="rect">
            <a:avLst/>
          </a:prstGeom>
        </p:spPr>
        <p:txBody>
          <a:bodyPr wrap="square">
            <a:spAutoFit/>
          </a:bodyPr>
          <a:lstStyle/>
          <a:p>
            <a:pPr marL="457200" indent="-457200">
              <a:buFont typeface="Wingdings" panose="05000000000000000000" pitchFamily="2" charset="2"/>
              <a:buChar char="Ø"/>
            </a:pPr>
            <a:r>
              <a:rPr lang="en-US" sz="2800" dirty="0"/>
              <a:t>Characteristics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Multi-tenancy</a:t>
            </a:r>
          </a:p>
          <a:p>
            <a:pPr marL="457200" indent="-457200">
              <a:buFont typeface="Wingdings" panose="05000000000000000000" pitchFamily="2" charset="2"/>
              <a:buChar char="q"/>
            </a:pPr>
            <a:r>
              <a:rPr lang="en-US" sz="2400" dirty="0"/>
              <a:t>Virtualized hardware</a:t>
            </a:r>
          </a:p>
          <a:p>
            <a:pPr marL="457200" indent="-457200">
              <a:buFont typeface="Wingdings" panose="05000000000000000000" pitchFamily="2" charset="2"/>
              <a:buChar char="q"/>
            </a:pPr>
            <a:r>
              <a:rPr lang="en-US" sz="2400" dirty="0"/>
              <a:t>Management &amp; monitoring tools</a:t>
            </a:r>
          </a:p>
          <a:p>
            <a:pPr marL="457200" indent="-457200">
              <a:buFont typeface="Wingdings" panose="05000000000000000000" pitchFamily="2" charset="2"/>
              <a:buChar char="q"/>
            </a:pPr>
            <a:r>
              <a:rPr lang="en-US" sz="2400" dirty="0"/>
              <a:t>Disaster recovery</a:t>
            </a:r>
          </a:p>
        </p:txBody>
      </p:sp>
    </p:spTree>
    <p:extLst>
      <p:ext uri="{BB962C8B-B14F-4D97-AF65-F5344CB8AC3E}">
        <p14:creationId xmlns:p14="http://schemas.microsoft.com/office/powerpoint/2010/main" val="207354183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IaaS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1300878"/>
            <a:ext cx="5471160" cy="2431435"/>
          </a:xfrm>
          <a:prstGeom prst="rect">
            <a:avLst/>
          </a:prstGeom>
        </p:spPr>
        <p:txBody>
          <a:bodyPr wrap="square">
            <a:spAutoFit/>
          </a:bodyPr>
          <a:lstStyle/>
          <a:p>
            <a:pPr marL="457200" indent="-457200">
              <a:buFont typeface="Wingdings" panose="05000000000000000000" pitchFamily="2" charset="2"/>
              <a:buChar char="Ø"/>
            </a:pPr>
            <a:r>
              <a:rPr lang="en-US" sz="2800" dirty="0"/>
              <a:t>Adoption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Individual users: Low</a:t>
            </a:r>
          </a:p>
          <a:p>
            <a:pPr marL="457200" indent="-457200">
              <a:buFont typeface="Wingdings" panose="05000000000000000000" pitchFamily="2" charset="2"/>
              <a:buChar char="q"/>
            </a:pPr>
            <a:r>
              <a:rPr lang="en-US" sz="2400" dirty="0"/>
              <a:t>Small &amp; medium enterprises: Medium</a:t>
            </a:r>
          </a:p>
          <a:p>
            <a:pPr marL="457200" indent="-457200">
              <a:buFont typeface="Wingdings" panose="05000000000000000000" pitchFamily="2" charset="2"/>
              <a:buChar char="q"/>
            </a:pPr>
            <a:r>
              <a:rPr lang="en-US" sz="2400" dirty="0"/>
              <a:t>Large organizations: High</a:t>
            </a:r>
          </a:p>
          <a:p>
            <a:pPr marL="457200" indent="-457200">
              <a:buFont typeface="Wingdings" panose="05000000000000000000" pitchFamily="2" charset="2"/>
              <a:buChar char="q"/>
            </a:pPr>
            <a:r>
              <a:rPr lang="en-US" sz="2400" dirty="0"/>
              <a:t>Government: High</a:t>
            </a:r>
          </a:p>
        </p:txBody>
      </p:sp>
    </p:spTree>
    <p:extLst>
      <p:ext uri="{BB962C8B-B14F-4D97-AF65-F5344CB8AC3E}">
        <p14:creationId xmlns:p14="http://schemas.microsoft.com/office/powerpoint/2010/main" val="139023860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r>
              <a:rPr lang="en-US" b="0" dirty="0"/>
              <a:t>IaaS</a:t>
            </a:r>
          </a:p>
        </p:txBody>
      </p:sp>
      <p:sp>
        <p:nvSpPr>
          <p:cNvPr id="2" name="Rectangle 1">
            <a:extLst>
              <a:ext uri="{FF2B5EF4-FFF2-40B4-BE49-F238E27FC236}">
                <a16:creationId xmlns:a16="http://schemas.microsoft.com/office/drawing/2014/main" id="{955F572A-B944-4439-95AB-2CC3B282F818}"/>
              </a:ext>
            </a:extLst>
          </p:cNvPr>
          <p:cNvSpPr/>
          <p:nvPr/>
        </p:nvSpPr>
        <p:spPr>
          <a:xfrm>
            <a:off x="1371600" y="797958"/>
            <a:ext cx="5471160" cy="4647426"/>
          </a:xfrm>
          <a:prstGeom prst="rect">
            <a:avLst/>
          </a:prstGeom>
        </p:spPr>
        <p:txBody>
          <a:bodyPr wrap="square">
            <a:spAutoFit/>
          </a:bodyPr>
          <a:lstStyle/>
          <a:p>
            <a:pPr marL="457200" indent="-457200">
              <a:buFont typeface="Wingdings" panose="05000000000000000000" pitchFamily="2" charset="2"/>
              <a:buChar char="Ø"/>
            </a:pPr>
            <a:r>
              <a:rPr lang="en-US" sz="2800" dirty="0"/>
              <a:t>Examples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q"/>
            </a:pPr>
            <a:r>
              <a:rPr lang="en-US" sz="2400" dirty="0"/>
              <a:t>Amazon Elastic Compute Cloud (EC2)</a:t>
            </a:r>
          </a:p>
          <a:p>
            <a:pPr marL="457200" indent="-457200">
              <a:buFont typeface="Wingdings" panose="05000000000000000000" pitchFamily="2" charset="2"/>
              <a:buChar char="q"/>
            </a:pPr>
            <a:r>
              <a:rPr lang="en-US" sz="2400" dirty="0" err="1"/>
              <a:t>RackSpace</a:t>
            </a:r>
            <a:endParaRPr lang="en-US" sz="2400" dirty="0"/>
          </a:p>
          <a:p>
            <a:pPr marL="457200" indent="-457200">
              <a:buFont typeface="Wingdings" panose="05000000000000000000" pitchFamily="2" charset="2"/>
              <a:buChar char="q"/>
            </a:pPr>
            <a:r>
              <a:rPr lang="en-US" sz="2400" dirty="0" err="1"/>
              <a:t>GoGrid</a:t>
            </a:r>
            <a:endParaRPr lang="en-US" sz="2400" dirty="0"/>
          </a:p>
          <a:p>
            <a:pPr marL="457200" indent="-457200">
              <a:buFont typeface="Wingdings" panose="05000000000000000000" pitchFamily="2" charset="2"/>
              <a:buChar char="q"/>
            </a:pPr>
            <a:r>
              <a:rPr lang="en-US" sz="2400" dirty="0"/>
              <a:t>Eucalyptus</a:t>
            </a:r>
          </a:p>
          <a:p>
            <a:pPr marL="457200" indent="-457200">
              <a:buFont typeface="Wingdings" panose="05000000000000000000" pitchFamily="2" charset="2"/>
              <a:buChar char="q"/>
            </a:pPr>
            <a:r>
              <a:rPr lang="en-US" sz="2400" dirty="0" err="1"/>
              <a:t>Joyent</a:t>
            </a:r>
            <a:endParaRPr lang="en-US" sz="2400" dirty="0"/>
          </a:p>
          <a:p>
            <a:pPr marL="457200" indent="-457200">
              <a:buFont typeface="Wingdings" panose="05000000000000000000" pitchFamily="2" charset="2"/>
              <a:buChar char="q"/>
            </a:pPr>
            <a:r>
              <a:rPr lang="en-US" sz="2400" dirty="0" err="1"/>
              <a:t>Terremark</a:t>
            </a:r>
            <a:endParaRPr lang="en-US" sz="2400" dirty="0"/>
          </a:p>
          <a:p>
            <a:pPr marL="457200" indent="-457200">
              <a:buFont typeface="Wingdings" panose="05000000000000000000" pitchFamily="2" charset="2"/>
              <a:buChar char="q"/>
            </a:pPr>
            <a:r>
              <a:rPr lang="en-US" sz="2400" dirty="0" err="1"/>
              <a:t>OpSource</a:t>
            </a:r>
            <a:endParaRPr lang="en-US" sz="2400" dirty="0"/>
          </a:p>
          <a:p>
            <a:pPr marL="457200" indent="-457200">
              <a:buFont typeface="Wingdings" panose="05000000000000000000" pitchFamily="2" charset="2"/>
              <a:buChar char="q"/>
            </a:pPr>
            <a:r>
              <a:rPr lang="en-US" sz="2400" dirty="0" err="1"/>
              <a:t>Savvis</a:t>
            </a:r>
            <a:endParaRPr lang="en-US" sz="2400" dirty="0"/>
          </a:p>
          <a:p>
            <a:pPr marL="457200" indent="-457200">
              <a:buFont typeface="Wingdings" panose="05000000000000000000" pitchFamily="2" charset="2"/>
              <a:buChar char="q"/>
            </a:pPr>
            <a:r>
              <a:rPr lang="en-US" sz="2400" dirty="0" err="1"/>
              <a:t>Nimbula</a:t>
            </a:r>
            <a:endParaRPr lang="en-US" sz="2400" dirty="0"/>
          </a:p>
          <a:p>
            <a:pPr marL="457200" indent="-457200">
              <a:buFont typeface="Wingdings" panose="05000000000000000000" pitchFamily="2" charset="2"/>
              <a:buChar char="q"/>
            </a:pPr>
            <a:r>
              <a:rPr lang="en-US" sz="2400" dirty="0" err="1"/>
              <a:t>Enamoly</a:t>
            </a:r>
            <a:endParaRPr lang="en-US" sz="2400" dirty="0"/>
          </a:p>
        </p:txBody>
      </p:sp>
    </p:spTree>
    <p:extLst>
      <p:ext uri="{BB962C8B-B14F-4D97-AF65-F5344CB8AC3E}">
        <p14:creationId xmlns:p14="http://schemas.microsoft.com/office/powerpoint/2010/main" val="108009743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536590" y="495549"/>
            <a:ext cx="7766020" cy="4962897"/>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Deployment Models</a:t>
            </a:r>
          </a:p>
          <a:p>
            <a:pPr marL="342900" indent="-342900">
              <a:spcAft>
                <a:spcPts val="0"/>
              </a:spcAft>
              <a:buFont typeface="Wingdings" panose="05000000000000000000" pitchFamily="2" charset="2"/>
              <a:buChar char="q"/>
            </a:pPr>
            <a:r>
              <a:rPr lang="en-US" dirty="0"/>
              <a:t>Public Cloud</a:t>
            </a:r>
          </a:p>
          <a:p>
            <a:pPr>
              <a:spcAft>
                <a:spcPts val="0"/>
              </a:spcAft>
            </a:pPr>
            <a:r>
              <a:rPr lang="en-US" sz="2000" dirty="0"/>
              <a:t>Available for public use or a large industry group</a:t>
            </a:r>
          </a:p>
          <a:p>
            <a:pPr>
              <a:spcAft>
                <a:spcPts val="0"/>
              </a:spcAft>
            </a:pPr>
            <a:r>
              <a:rPr lang="en-US" sz="2000" dirty="0"/>
              <a:t> </a:t>
            </a:r>
          </a:p>
          <a:p>
            <a:pPr marL="342900" indent="-342900">
              <a:spcAft>
                <a:spcPts val="0"/>
              </a:spcAft>
              <a:buFont typeface="Wingdings" panose="05000000000000000000" pitchFamily="2" charset="2"/>
              <a:buChar char="q"/>
            </a:pPr>
            <a:r>
              <a:rPr lang="en-US" dirty="0"/>
              <a:t>Private Cloud</a:t>
            </a:r>
          </a:p>
          <a:p>
            <a:pPr>
              <a:spcAft>
                <a:spcPts val="0"/>
              </a:spcAft>
            </a:pPr>
            <a:r>
              <a:rPr lang="en-US" sz="2000" dirty="0"/>
              <a:t>Operated for exclusive use of a single organization</a:t>
            </a:r>
          </a:p>
          <a:p>
            <a:pPr>
              <a:spcAft>
                <a:spcPts val="0"/>
              </a:spcAft>
            </a:pPr>
            <a:endParaRPr lang="en-US" sz="2000" dirty="0"/>
          </a:p>
          <a:p>
            <a:pPr marL="342900" indent="-342900">
              <a:spcAft>
                <a:spcPts val="0"/>
              </a:spcAft>
              <a:buFont typeface="Wingdings" panose="05000000000000000000" pitchFamily="2" charset="2"/>
              <a:buChar char="q"/>
            </a:pPr>
            <a:r>
              <a:rPr lang="en-US" dirty="0"/>
              <a:t>Community Cloud</a:t>
            </a:r>
          </a:p>
          <a:p>
            <a:pPr>
              <a:spcAft>
                <a:spcPts val="0"/>
              </a:spcAft>
            </a:pPr>
            <a:r>
              <a:rPr lang="en-US" sz="2000" dirty="0"/>
              <a:t>Available for shared use of several organizations supporting a specific community</a:t>
            </a:r>
          </a:p>
          <a:p>
            <a:pPr>
              <a:spcAft>
                <a:spcPts val="0"/>
              </a:spcAft>
            </a:pPr>
            <a:endParaRPr lang="en-US" sz="2000" dirty="0"/>
          </a:p>
          <a:p>
            <a:pPr marL="342900" indent="-342900">
              <a:spcAft>
                <a:spcPts val="0"/>
              </a:spcAft>
              <a:buFont typeface="Wingdings" panose="05000000000000000000" pitchFamily="2" charset="2"/>
              <a:buChar char="q"/>
            </a:pPr>
            <a:r>
              <a:rPr lang="en-US" dirty="0"/>
              <a:t>Hybrid Cloud</a:t>
            </a:r>
          </a:p>
          <a:p>
            <a:pPr>
              <a:spcAft>
                <a:spcPts val="0"/>
              </a:spcAft>
            </a:pPr>
            <a:r>
              <a:rPr lang="en-US" sz="2000" dirty="0"/>
              <a:t>Combines multiple clouds (public and private) that remain unique but bound together to offer application and data portability</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7343370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536590" y="495549"/>
            <a:ext cx="7766020" cy="4962897"/>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Deployment Models</a:t>
            </a:r>
          </a:p>
          <a:p>
            <a:pPr marL="342900" indent="-342900">
              <a:spcAft>
                <a:spcPts val="0"/>
              </a:spcAft>
              <a:buFont typeface="Wingdings" panose="05000000000000000000" pitchFamily="2" charset="2"/>
              <a:buChar char="q"/>
            </a:pPr>
            <a:r>
              <a:rPr lang="en-US" dirty="0"/>
              <a:t>Public Cloud</a:t>
            </a:r>
          </a:p>
          <a:p>
            <a:pPr>
              <a:spcAft>
                <a:spcPts val="0"/>
              </a:spcAft>
            </a:pPr>
            <a:r>
              <a:rPr lang="en-US" sz="2000" dirty="0"/>
              <a:t>Available for public use or a large industry group</a:t>
            </a:r>
          </a:p>
          <a:p>
            <a:pPr>
              <a:spcAft>
                <a:spcPts val="0"/>
              </a:spcAft>
            </a:pPr>
            <a:r>
              <a:rPr lang="en-US" sz="2000" dirty="0"/>
              <a:t> </a:t>
            </a:r>
          </a:p>
          <a:p>
            <a:pPr marL="342900" indent="-342900">
              <a:spcAft>
                <a:spcPts val="0"/>
              </a:spcAft>
              <a:buFont typeface="Wingdings" panose="05000000000000000000" pitchFamily="2" charset="2"/>
              <a:buChar char="q"/>
            </a:pPr>
            <a:r>
              <a:rPr lang="en-US" dirty="0"/>
              <a:t>Private Cloud</a:t>
            </a:r>
          </a:p>
          <a:p>
            <a:pPr>
              <a:spcAft>
                <a:spcPts val="0"/>
              </a:spcAft>
            </a:pPr>
            <a:r>
              <a:rPr lang="en-US" sz="2000" dirty="0"/>
              <a:t>Operated for exclusive use of a single organization</a:t>
            </a:r>
          </a:p>
          <a:p>
            <a:pPr>
              <a:spcAft>
                <a:spcPts val="0"/>
              </a:spcAft>
            </a:pPr>
            <a:endParaRPr lang="en-US" sz="2000" dirty="0"/>
          </a:p>
          <a:p>
            <a:pPr marL="342900" indent="-342900">
              <a:spcAft>
                <a:spcPts val="0"/>
              </a:spcAft>
              <a:buFont typeface="Wingdings" panose="05000000000000000000" pitchFamily="2" charset="2"/>
              <a:buChar char="q"/>
            </a:pPr>
            <a:r>
              <a:rPr lang="en-US" dirty="0"/>
              <a:t>Community Cloud</a:t>
            </a:r>
          </a:p>
          <a:p>
            <a:pPr>
              <a:spcAft>
                <a:spcPts val="0"/>
              </a:spcAft>
            </a:pPr>
            <a:r>
              <a:rPr lang="en-US" sz="2000" dirty="0"/>
              <a:t>Available for shared use of several organizations supporting a specific community</a:t>
            </a:r>
          </a:p>
          <a:p>
            <a:pPr>
              <a:spcAft>
                <a:spcPts val="0"/>
              </a:spcAft>
            </a:pPr>
            <a:endParaRPr lang="en-US" sz="2000" dirty="0"/>
          </a:p>
          <a:p>
            <a:pPr marL="342900" indent="-342900">
              <a:spcAft>
                <a:spcPts val="0"/>
              </a:spcAft>
              <a:buFont typeface="Wingdings" panose="05000000000000000000" pitchFamily="2" charset="2"/>
              <a:buChar char="q"/>
            </a:pPr>
            <a:r>
              <a:rPr lang="en-US" dirty="0"/>
              <a:t>Hybrid Cloud</a:t>
            </a:r>
          </a:p>
          <a:p>
            <a:pPr>
              <a:spcAft>
                <a:spcPts val="0"/>
              </a:spcAft>
            </a:pPr>
            <a:r>
              <a:rPr lang="en-US" sz="2000" dirty="0"/>
              <a:t>Combines multiple clouds (public and private) that remain unique but bound together to offer application and data portability</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6337477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pic>
        <p:nvPicPr>
          <p:cNvPr id="3" name="Picture 2" descr="A close up of a map&#10;&#10;Description automatically generated">
            <a:extLst>
              <a:ext uri="{FF2B5EF4-FFF2-40B4-BE49-F238E27FC236}">
                <a16:creationId xmlns:a16="http://schemas.microsoft.com/office/drawing/2014/main" id="{FC53F996-9766-4011-A50D-FFEB3347A025}"/>
              </a:ext>
            </a:extLst>
          </p:cNvPr>
          <p:cNvPicPr>
            <a:picLocks noChangeAspect="1"/>
          </p:cNvPicPr>
          <p:nvPr/>
        </p:nvPicPr>
        <p:blipFill>
          <a:blip r:embed="rId3"/>
          <a:stretch>
            <a:fillRect/>
          </a:stretch>
        </p:blipFill>
        <p:spPr>
          <a:xfrm>
            <a:off x="170198" y="797789"/>
            <a:ext cx="8973802" cy="3877216"/>
          </a:xfrm>
          <a:prstGeom prst="rect">
            <a:avLst/>
          </a:prstGeom>
        </p:spPr>
      </p:pic>
      <p:sp>
        <p:nvSpPr>
          <p:cNvPr id="4" name="Rectangle 3">
            <a:extLst>
              <a:ext uri="{FF2B5EF4-FFF2-40B4-BE49-F238E27FC236}">
                <a16:creationId xmlns:a16="http://schemas.microsoft.com/office/drawing/2014/main" id="{970CB96C-2957-45F3-8A99-3D0A89A37BFE}"/>
              </a:ext>
            </a:extLst>
          </p:cNvPr>
          <p:cNvSpPr/>
          <p:nvPr/>
        </p:nvSpPr>
        <p:spPr>
          <a:xfrm>
            <a:off x="809315" y="4890410"/>
            <a:ext cx="7338060" cy="369332"/>
          </a:xfrm>
          <a:prstGeom prst="rect">
            <a:avLst/>
          </a:prstGeom>
        </p:spPr>
        <p:txBody>
          <a:bodyPr wrap="square">
            <a:spAutoFit/>
          </a:bodyPr>
          <a:lstStyle/>
          <a:p>
            <a:r>
              <a:rPr lang="en-US" dirty="0">
                <a:solidFill>
                  <a:srgbClr val="000000"/>
                </a:solidFill>
                <a:latin typeface="ffa"/>
              </a:rPr>
              <a:t>Private</a:t>
            </a:r>
            <a:r>
              <a:rPr lang="en-US" dirty="0">
                <a:latin typeface="ffa"/>
              </a:rPr>
              <a:t> </a:t>
            </a:r>
            <a:r>
              <a:rPr lang="en-US" dirty="0">
                <a:solidFill>
                  <a:srgbClr val="000000"/>
                </a:solidFill>
                <a:latin typeface="ffa"/>
              </a:rPr>
              <a:t>(including</a:t>
            </a:r>
            <a:r>
              <a:rPr lang="en-US" dirty="0">
                <a:latin typeface="ffa"/>
              </a:rPr>
              <a:t> </a:t>
            </a:r>
            <a:r>
              <a:rPr lang="en-US" dirty="0">
                <a:solidFill>
                  <a:srgbClr val="000000"/>
                </a:solidFill>
                <a:latin typeface="ffa"/>
              </a:rPr>
              <a:t>academic</a:t>
            </a:r>
            <a:r>
              <a:rPr lang="en-US" dirty="0">
                <a:latin typeface="ffa"/>
              </a:rPr>
              <a:t> </a:t>
            </a:r>
            <a:r>
              <a:rPr lang="en-US" dirty="0">
                <a:solidFill>
                  <a:srgbClr val="000000"/>
                </a:solidFill>
                <a:latin typeface="ffa"/>
              </a:rPr>
              <a:t>and</a:t>
            </a:r>
            <a:r>
              <a:rPr lang="en-US" dirty="0">
                <a:latin typeface="ffa"/>
              </a:rPr>
              <a:t> </a:t>
            </a:r>
            <a:r>
              <a:rPr lang="en-US" dirty="0">
                <a:solidFill>
                  <a:srgbClr val="000000"/>
                </a:solidFill>
                <a:latin typeface="ffa"/>
              </a:rPr>
              <a:t>community),</a:t>
            </a:r>
            <a:r>
              <a:rPr lang="en-US" dirty="0">
                <a:latin typeface="ffa"/>
              </a:rPr>
              <a:t> </a:t>
            </a:r>
            <a:r>
              <a:rPr lang="en-US" dirty="0">
                <a:solidFill>
                  <a:srgbClr val="000000"/>
                </a:solidFill>
                <a:latin typeface="ffa"/>
              </a:rPr>
              <a:t>public,</a:t>
            </a:r>
            <a:r>
              <a:rPr lang="en-US" dirty="0">
                <a:latin typeface="ffa"/>
              </a:rPr>
              <a:t> </a:t>
            </a:r>
            <a:r>
              <a:rPr lang="en-US" dirty="0">
                <a:solidFill>
                  <a:srgbClr val="000000"/>
                </a:solidFill>
                <a:latin typeface="ffa"/>
              </a:rPr>
              <a:t>and</a:t>
            </a:r>
            <a:r>
              <a:rPr lang="en-US" dirty="0">
                <a:latin typeface="ffa"/>
              </a:rPr>
              <a:t> </a:t>
            </a:r>
            <a:r>
              <a:rPr lang="en-US" dirty="0">
                <a:solidFill>
                  <a:srgbClr val="000000"/>
                </a:solidFill>
                <a:latin typeface="ffa"/>
              </a:rPr>
              <a:t>hybrid</a:t>
            </a:r>
            <a:r>
              <a:rPr lang="en-US" dirty="0">
                <a:latin typeface="ffa"/>
              </a:rPr>
              <a:t> </a:t>
            </a:r>
            <a:r>
              <a:rPr lang="en-US" dirty="0">
                <a:solidFill>
                  <a:srgbClr val="000000"/>
                </a:solidFill>
                <a:latin typeface="ffa"/>
              </a:rPr>
              <a:t>clouds.</a:t>
            </a:r>
            <a:endParaRPr lang="en-US" dirty="0"/>
          </a:p>
        </p:txBody>
      </p:sp>
      <p:sp>
        <p:nvSpPr>
          <p:cNvPr id="7" name="Rectangle 6">
            <a:extLst>
              <a:ext uri="{FF2B5EF4-FFF2-40B4-BE49-F238E27FC236}">
                <a16:creationId xmlns:a16="http://schemas.microsoft.com/office/drawing/2014/main" id="{2DFE9F62-717D-4107-A931-4676DB60E543}"/>
              </a:ext>
            </a:extLst>
          </p:cNvPr>
          <p:cNvSpPr/>
          <p:nvPr/>
        </p:nvSpPr>
        <p:spPr>
          <a:xfrm>
            <a:off x="266700" y="5345668"/>
            <a:ext cx="8404860" cy="369332"/>
          </a:xfrm>
          <a:prstGeom prst="rect">
            <a:avLst/>
          </a:prstGeom>
        </p:spPr>
        <p:txBody>
          <a:bodyPr wrap="square">
            <a:spAutoFit/>
          </a:bodyPr>
          <a:lstStyle/>
          <a:p>
            <a:r>
              <a:rPr lang="en-US" dirty="0"/>
              <a:t>Source: Cloud Computing for Science and Engineering by Kan Foster and Dennis Gannon</a:t>
            </a:r>
          </a:p>
        </p:txBody>
      </p:sp>
    </p:spTree>
    <p:extLst>
      <p:ext uri="{BB962C8B-B14F-4D97-AF65-F5344CB8AC3E}">
        <p14:creationId xmlns:p14="http://schemas.microsoft.com/office/powerpoint/2010/main" val="41654770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925210" y="923743"/>
            <a:ext cx="7766020" cy="3016210"/>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Outline</a:t>
            </a:r>
          </a:p>
          <a:p>
            <a:pPr marL="457200" indent="-457200">
              <a:buFont typeface="Wingdings" panose="05000000000000000000" pitchFamily="2" charset="2"/>
              <a:buChar char="q"/>
            </a:pPr>
            <a:r>
              <a:rPr lang="en-US" sz="2800" dirty="0"/>
              <a:t>Cloud Computing definition</a:t>
            </a:r>
          </a:p>
          <a:p>
            <a:pPr marL="457200" indent="-457200">
              <a:buFont typeface="Wingdings" panose="05000000000000000000" pitchFamily="2" charset="2"/>
              <a:buChar char="q"/>
            </a:pPr>
            <a:r>
              <a:rPr lang="en-US" sz="2800" dirty="0"/>
              <a:t>Characteristics of cloud computing</a:t>
            </a:r>
          </a:p>
          <a:p>
            <a:pPr marL="457200" indent="-457200">
              <a:buFont typeface="Wingdings" panose="05000000000000000000" pitchFamily="2" charset="2"/>
              <a:buChar char="q"/>
            </a:pPr>
            <a:r>
              <a:rPr lang="en-US" sz="2800" dirty="0"/>
              <a:t>Cloud deployment models</a:t>
            </a:r>
          </a:p>
          <a:p>
            <a:pPr marL="457200" indent="-457200">
              <a:buFont typeface="Wingdings" panose="05000000000000000000" pitchFamily="2" charset="2"/>
              <a:buChar char="q"/>
            </a:pPr>
            <a:r>
              <a:rPr lang="en-US" sz="2800" dirty="0"/>
              <a:t>Cloud service models</a:t>
            </a:r>
          </a:p>
        </p:txBody>
      </p:sp>
      <p:sp>
        <p:nvSpPr>
          <p:cNvPr id="12" name="Rectangle 11"/>
          <p:cNvSpPr/>
          <p:nvPr/>
        </p:nvSpPr>
        <p:spPr>
          <a:xfrm>
            <a:off x="4495800" y="6052979"/>
            <a:ext cx="4572000" cy="246221"/>
          </a:xfrm>
          <a:prstGeom prst="rect">
            <a:avLst/>
          </a:prstGeom>
        </p:spPr>
        <p:txBody>
          <a:bodyPr>
            <a:spAutoFit/>
          </a:bodyPr>
          <a:lstStyle/>
          <a:p>
            <a:r>
              <a:rPr lang="en-US" sz="1000" dirty="0"/>
              <a:t>http://</a:t>
            </a:r>
            <a:r>
              <a:rPr lang="en-US" sz="1000" dirty="0" err="1"/>
              <a:t>www.numericana.com/answer/graphs.htm</a:t>
            </a:r>
            <a:endParaRPr lang="en-US" sz="1000"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567021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99430" y="495549"/>
            <a:ext cx="8157830" cy="497059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Public Cloud</a:t>
            </a:r>
          </a:p>
          <a:p>
            <a:r>
              <a:rPr lang="en-US" dirty="0"/>
              <a:t>Major cloud infrastructure providers of relevance to research</a:t>
            </a:r>
          </a:p>
          <a:p>
            <a:pPr marL="457200" indent="-457200">
              <a:spcAft>
                <a:spcPts val="0"/>
              </a:spcAft>
              <a:buFont typeface="Wingdings" panose="05000000000000000000" pitchFamily="2" charset="2"/>
              <a:buChar char="q"/>
            </a:pPr>
            <a:r>
              <a:rPr lang="en-US" dirty="0"/>
              <a:t>Amazon</a:t>
            </a:r>
          </a:p>
          <a:p>
            <a:pPr>
              <a:spcAft>
                <a:spcPts val="0"/>
              </a:spcAft>
            </a:pPr>
            <a:r>
              <a:rPr lang="en-US" dirty="0"/>
              <a:t>Market leader. Computing, storage, and platform services. Extensively used in science and engineering.</a:t>
            </a:r>
          </a:p>
          <a:p>
            <a:pPr marL="342900" indent="-342900">
              <a:spcAft>
                <a:spcPts val="0"/>
              </a:spcAft>
              <a:buFont typeface="Wingdings" panose="05000000000000000000" pitchFamily="2" charset="2"/>
              <a:buChar char="q"/>
            </a:pPr>
            <a:r>
              <a:rPr lang="en-US" dirty="0"/>
              <a:t>Microsoft</a:t>
            </a:r>
          </a:p>
          <a:p>
            <a:pPr>
              <a:spcAft>
                <a:spcPts val="0"/>
              </a:spcAft>
            </a:pPr>
            <a:r>
              <a:rPr lang="en-US" dirty="0"/>
              <a:t>Second biggest player. Computing, storage, and platform services with both individual and enterprise customers.</a:t>
            </a:r>
          </a:p>
          <a:p>
            <a:pPr marL="342900" indent="-342900">
              <a:spcAft>
                <a:spcPts val="0"/>
              </a:spcAft>
              <a:buFont typeface="Wingdings" panose="05000000000000000000" pitchFamily="2" charset="2"/>
              <a:buChar char="q"/>
            </a:pPr>
            <a:r>
              <a:rPr lang="en-US" dirty="0"/>
              <a:t>Google</a:t>
            </a:r>
          </a:p>
          <a:p>
            <a:pPr>
              <a:spcAft>
                <a:spcPts val="0"/>
              </a:spcAft>
            </a:pPr>
            <a:r>
              <a:rPr lang="en-US" dirty="0"/>
              <a:t>Began with a service called App Engine and is now using that experience to release a full suite of cloud capabilities.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42970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279052" y="1143249"/>
            <a:ext cx="6585895" cy="2208297"/>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Private Cloud</a:t>
            </a:r>
          </a:p>
          <a:p>
            <a:pPr marL="457200" indent="-457200">
              <a:buFont typeface="Wingdings" panose="05000000000000000000" pitchFamily="2" charset="2"/>
              <a:buChar char="q"/>
            </a:pPr>
            <a:r>
              <a:rPr lang="en-US" dirty="0"/>
              <a:t>OpenStack, </a:t>
            </a:r>
          </a:p>
          <a:p>
            <a:pPr marL="457200" indent="-457200">
              <a:buFont typeface="Wingdings" panose="05000000000000000000" pitchFamily="2" charset="2"/>
              <a:buChar char="q"/>
            </a:pPr>
            <a:r>
              <a:rPr lang="en-US" dirty="0"/>
              <a:t>opennebula.org </a:t>
            </a:r>
          </a:p>
          <a:p>
            <a:pPr marL="457200" indent="-457200">
              <a:buFont typeface="Wingdings" panose="05000000000000000000" pitchFamily="2" charset="2"/>
              <a:buChar char="q"/>
            </a:pPr>
            <a:r>
              <a:rPr lang="en-US" dirty="0"/>
              <a:t>hnscicloud.eu</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6050795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582930"/>
            <a:ext cx="8229600" cy="952500"/>
          </a:xfrm>
        </p:spPr>
        <p:txBody>
          <a:bodyPr>
            <a:normAutofit fontScale="90000"/>
          </a:bodyPr>
          <a:lstStyle/>
          <a:p>
            <a:r>
              <a:rPr lang="en-US" dirty="0"/>
              <a:t>Pros &amp; Cons of Public vs Private Cloud</a:t>
            </a:r>
          </a:p>
        </p:txBody>
      </p:sp>
      <p:sp>
        <p:nvSpPr>
          <p:cNvPr id="3" name="Content Placeholder 2"/>
          <p:cNvSpPr>
            <a:spLocks noGrp="1"/>
          </p:cNvSpPr>
          <p:nvPr>
            <p:ph sz="half" idx="1"/>
          </p:nvPr>
        </p:nvSpPr>
        <p:spPr>
          <a:xfrm>
            <a:off x="312420" y="1699260"/>
            <a:ext cx="4038600" cy="3771636"/>
          </a:xfrm>
        </p:spPr>
        <p:txBody>
          <a:bodyPr/>
          <a:lstStyle/>
          <a:p>
            <a:r>
              <a:rPr lang="en-US" sz="1800" dirty="0"/>
              <a:t>Public cloud pros</a:t>
            </a:r>
          </a:p>
          <a:p>
            <a:pPr lvl="1"/>
            <a:r>
              <a:rPr lang="en-US" sz="1500" dirty="0"/>
              <a:t>Massive scale </a:t>
            </a:r>
          </a:p>
          <a:p>
            <a:pPr lvl="1"/>
            <a:r>
              <a:rPr lang="en-US" sz="1500" dirty="0"/>
              <a:t>Huge and growing list of services</a:t>
            </a:r>
          </a:p>
          <a:p>
            <a:pPr lvl="1"/>
            <a:r>
              <a:rPr lang="en-US" sz="1500" dirty="0"/>
              <a:t>Highly competitive on pricing due to economies of scale</a:t>
            </a:r>
          </a:p>
          <a:p>
            <a:pPr lvl="1"/>
            <a:r>
              <a:rPr lang="en-US" sz="1500" dirty="0"/>
              <a:t>Security is strong</a:t>
            </a:r>
          </a:p>
          <a:p>
            <a:pPr lvl="1"/>
            <a:r>
              <a:rPr lang="en-US" sz="1500" dirty="0"/>
              <a:t>Freedom from managing hardware</a:t>
            </a:r>
          </a:p>
          <a:p>
            <a:pPr lvl="1"/>
            <a:r>
              <a:rPr lang="en-US" sz="1500" dirty="0"/>
              <a:t>Hardware constantly upgraded</a:t>
            </a:r>
          </a:p>
          <a:p>
            <a:r>
              <a:rPr lang="en-US" sz="1800" dirty="0"/>
              <a:t>Cons</a:t>
            </a:r>
          </a:p>
          <a:p>
            <a:pPr lvl="1"/>
            <a:r>
              <a:rPr lang="en-US" sz="1500" dirty="0"/>
              <a:t>Rules prohibit data moving to cloud</a:t>
            </a:r>
          </a:p>
          <a:p>
            <a:pPr lvl="1"/>
            <a:r>
              <a:rPr lang="en-US" sz="1500" dirty="0"/>
              <a:t>Funding models may make it hard to use</a:t>
            </a:r>
          </a:p>
          <a:p>
            <a:pPr lvl="1"/>
            <a:r>
              <a:rPr lang="en-US" sz="1500" dirty="0"/>
              <a:t>Fear of “vendor Lock-In”</a:t>
            </a:r>
          </a:p>
          <a:p>
            <a:pPr lvl="1"/>
            <a:endParaRPr lang="en-US" sz="1500" dirty="0"/>
          </a:p>
          <a:p>
            <a:pPr lvl="1"/>
            <a:endParaRPr lang="en-US" dirty="0"/>
          </a:p>
        </p:txBody>
      </p:sp>
      <p:sp>
        <p:nvSpPr>
          <p:cNvPr id="4" name="Content Placeholder 3"/>
          <p:cNvSpPr>
            <a:spLocks noGrp="1"/>
          </p:cNvSpPr>
          <p:nvPr>
            <p:ph sz="half" idx="2"/>
          </p:nvPr>
        </p:nvSpPr>
        <p:spPr>
          <a:xfrm>
            <a:off x="4648200" y="1699260"/>
            <a:ext cx="4038600" cy="3771636"/>
          </a:xfrm>
        </p:spPr>
        <p:txBody>
          <a:bodyPr/>
          <a:lstStyle/>
          <a:p>
            <a:r>
              <a:rPr lang="en-US" sz="1800" dirty="0"/>
              <a:t>Private cloud pros</a:t>
            </a:r>
          </a:p>
          <a:p>
            <a:pPr lvl="1"/>
            <a:r>
              <a:rPr lang="en-US" sz="1500" dirty="0"/>
              <a:t>May be cheaper </a:t>
            </a:r>
          </a:p>
          <a:p>
            <a:pPr lvl="1"/>
            <a:r>
              <a:rPr lang="en-US" sz="1500" dirty="0"/>
              <a:t>You can keep it off the Internet so data can be very safe.</a:t>
            </a:r>
          </a:p>
          <a:p>
            <a:pPr lvl="1"/>
            <a:r>
              <a:rPr lang="en-US" sz="1500" dirty="0"/>
              <a:t>You can optimize your own hardware</a:t>
            </a:r>
          </a:p>
          <a:p>
            <a:pPr lvl="1"/>
            <a:r>
              <a:rPr lang="en-US" sz="1500" dirty="0"/>
              <a:t>You control everything</a:t>
            </a:r>
          </a:p>
          <a:p>
            <a:r>
              <a:rPr lang="en-US" sz="1800" dirty="0"/>
              <a:t>Cons</a:t>
            </a:r>
          </a:p>
          <a:p>
            <a:pPr lvl="1"/>
            <a:r>
              <a:rPr lang="en-US" sz="1500" dirty="0"/>
              <a:t>You are responsible for everything</a:t>
            </a:r>
          </a:p>
          <a:p>
            <a:pPr lvl="1"/>
            <a:r>
              <a:rPr lang="en-US" sz="1500" dirty="0"/>
              <a:t>Not as many high level services</a:t>
            </a:r>
          </a:p>
          <a:p>
            <a:pPr lvl="1"/>
            <a:r>
              <a:rPr lang="en-US" sz="1500" dirty="0"/>
              <a:t>May not really be cheaper</a:t>
            </a:r>
          </a:p>
          <a:p>
            <a:pPr lvl="1"/>
            <a:r>
              <a:rPr lang="en-US" sz="1500" dirty="0"/>
              <a:t>You manage physical and system security</a:t>
            </a:r>
          </a:p>
          <a:p>
            <a:pPr lvl="1"/>
            <a:endParaRPr lang="en-US" dirty="0"/>
          </a:p>
        </p:txBody>
      </p:sp>
      <p:sp>
        <p:nvSpPr>
          <p:cNvPr id="5" name="Subtitle 2">
            <a:extLst>
              <a:ext uri="{FF2B5EF4-FFF2-40B4-BE49-F238E27FC236}">
                <a16:creationId xmlns:a16="http://schemas.microsoft.com/office/drawing/2014/main" id="{0F6E9006-2852-4D03-84B7-6206E25B79E7}"/>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755063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582930"/>
            <a:ext cx="8229600" cy="952500"/>
          </a:xfrm>
        </p:spPr>
        <p:txBody>
          <a:bodyPr>
            <a:normAutofit fontScale="90000"/>
          </a:bodyPr>
          <a:lstStyle/>
          <a:p>
            <a:r>
              <a:rPr lang="en-US" dirty="0"/>
              <a:t>Pros &amp; Cons of Public vs Private Cloud</a:t>
            </a:r>
          </a:p>
        </p:txBody>
      </p:sp>
      <p:sp>
        <p:nvSpPr>
          <p:cNvPr id="3" name="Content Placeholder 2"/>
          <p:cNvSpPr>
            <a:spLocks noGrp="1"/>
          </p:cNvSpPr>
          <p:nvPr>
            <p:ph sz="half" idx="1"/>
          </p:nvPr>
        </p:nvSpPr>
        <p:spPr>
          <a:xfrm>
            <a:off x="312420" y="1699260"/>
            <a:ext cx="4038600" cy="3771636"/>
          </a:xfrm>
        </p:spPr>
        <p:txBody>
          <a:bodyPr/>
          <a:lstStyle/>
          <a:p>
            <a:r>
              <a:rPr lang="en-US" sz="1800" dirty="0"/>
              <a:t>Public cloud pros</a:t>
            </a:r>
          </a:p>
          <a:p>
            <a:pPr lvl="1"/>
            <a:r>
              <a:rPr lang="en-US" sz="1500" dirty="0"/>
              <a:t>Massive scale </a:t>
            </a:r>
          </a:p>
          <a:p>
            <a:pPr lvl="1"/>
            <a:r>
              <a:rPr lang="en-US" sz="1500" dirty="0"/>
              <a:t>Huge and growing list of services</a:t>
            </a:r>
          </a:p>
          <a:p>
            <a:pPr lvl="1"/>
            <a:r>
              <a:rPr lang="en-US" sz="1500" dirty="0"/>
              <a:t>Highly competitive on pricing due to economies of scale</a:t>
            </a:r>
          </a:p>
          <a:p>
            <a:pPr lvl="1"/>
            <a:r>
              <a:rPr lang="en-US" sz="1500" dirty="0"/>
              <a:t>Security is strong</a:t>
            </a:r>
          </a:p>
          <a:p>
            <a:pPr lvl="1"/>
            <a:r>
              <a:rPr lang="en-US" sz="1500" dirty="0"/>
              <a:t>Freedom from managing hardware</a:t>
            </a:r>
          </a:p>
          <a:p>
            <a:pPr lvl="1"/>
            <a:r>
              <a:rPr lang="en-US" sz="1500" dirty="0"/>
              <a:t>Hardware constantly upgraded</a:t>
            </a:r>
          </a:p>
          <a:p>
            <a:r>
              <a:rPr lang="en-US" sz="1800" dirty="0"/>
              <a:t>Cons</a:t>
            </a:r>
          </a:p>
          <a:p>
            <a:pPr lvl="1"/>
            <a:r>
              <a:rPr lang="en-US" sz="1500" dirty="0"/>
              <a:t>Rules prohibit data moving to cloud</a:t>
            </a:r>
          </a:p>
          <a:p>
            <a:pPr lvl="1"/>
            <a:r>
              <a:rPr lang="en-US" sz="1500" dirty="0"/>
              <a:t>Funding models may make it hard to use</a:t>
            </a:r>
          </a:p>
          <a:p>
            <a:pPr lvl="1"/>
            <a:r>
              <a:rPr lang="en-US" sz="1500" dirty="0"/>
              <a:t>Fear of “vendor Lock-In”</a:t>
            </a:r>
          </a:p>
          <a:p>
            <a:pPr lvl="1"/>
            <a:endParaRPr lang="en-US" sz="1500" dirty="0"/>
          </a:p>
          <a:p>
            <a:pPr lvl="1"/>
            <a:endParaRPr lang="en-US" dirty="0"/>
          </a:p>
        </p:txBody>
      </p:sp>
      <p:sp>
        <p:nvSpPr>
          <p:cNvPr id="4" name="Content Placeholder 3"/>
          <p:cNvSpPr>
            <a:spLocks noGrp="1"/>
          </p:cNvSpPr>
          <p:nvPr>
            <p:ph sz="half" idx="2"/>
          </p:nvPr>
        </p:nvSpPr>
        <p:spPr>
          <a:xfrm>
            <a:off x="4648200" y="1699260"/>
            <a:ext cx="4038600" cy="3771636"/>
          </a:xfrm>
        </p:spPr>
        <p:txBody>
          <a:bodyPr/>
          <a:lstStyle/>
          <a:p>
            <a:r>
              <a:rPr lang="en-US" sz="1800" dirty="0"/>
              <a:t>Private cloud pros</a:t>
            </a:r>
          </a:p>
          <a:p>
            <a:pPr lvl="1"/>
            <a:r>
              <a:rPr lang="en-US" sz="1500" dirty="0"/>
              <a:t>May be cheaper </a:t>
            </a:r>
          </a:p>
          <a:p>
            <a:pPr lvl="1"/>
            <a:r>
              <a:rPr lang="en-US" sz="1500" dirty="0"/>
              <a:t>You can keep it off the Internet so data can be very safe.</a:t>
            </a:r>
          </a:p>
          <a:p>
            <a:pPr lvl="1"/>
            <a:r>
              <a:rPr lang="en-US" sz="1500" dirty="0"/>
              <a:t>You can optimize your own hardware</a:t>
            </a:r>
          </a:p>
          <a:p>
            <a:pPr lvl="1"/>
            <a:r>
              <a:rPr lang="en-US" sz="1500" dirty="0"/>
              <a:t>You control everything</a:t>
            </a:r>
          </a:p>
          <a:p>
            <a:r>
              <a:rPr lang="en-US" sz="1800" dirty="0"/>
              <a:t>Cons</a:t>
            </a:r>
          </a:p>
          <a:p>
            <a:pPr lvl="1"/>
            <a:r>
              <a:rPr lang="en-US" sz="1500" dirty="0"/>
              <a:t>You are responsible for everything</a:t>
            </a:r>
          </a:p>
          <a:p>
            <a:pPr lvl="1"/>
            <a:r>
              <a:rPr lang="en-US" sz="1500" dirty="0"/>
              <a:t>Not as many high level services</a:t>
            </a:r>
          </a:p>
          <a:p>
            <a:pPr lvl="1"/>
            <a:r>
              <a:rPr lang="en-US" sz="1500" dirty="0"/>
              <a:t>May not really be cheaper</a:t>
            </a:r>
          </a:p>
          <a:p>
            <a:pPr lvl="1"/>
            <a:r>
              <a:rPr lang="en-US" sz="1500" dirty="0"/>
              <a:t>You manage physical and system security</a:t>
            </a:r>
          </a:p>
          <a:p>
            <a:pPr lvl="1"/>
            <a:endParaRPr lang="en-US" dirty="0"/>
          </a:p>
        </p:txBody>
      </p:sp>
      <p:sp>
        <p:nvSpPr>
          <p:cNvPr id="5" name="Subtitle 2">
            <a:extLst>
              <a:ext uri="{FF2B5EF4-FFF2-40B4-BE49-F238E27FC236}">
                <a16:creationId xmlns:a16="http://schemas.microsoft.com/office/drawing/2014/main" id="{0F6E9006-2852-4D03-84B7-6206E25B79E7}"/>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7869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78592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Definition of Cloud Computing</a:t>
            </a:r>
          </a:p>
          <a:p>
            <a:r>
              <a:rPr lang="en-US" sz="2800" dirty="0"/>
              <a:t>The U.S. National Institute of Standards and Technology (NIST) defines cloud computing as:</a:t>
            </a:r>
          </a:p>
          <a:p>
            <a:r>
              <a:rPr lang="en-US" sz="2800"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lang="en-US"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4823880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4985980"/>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Computing</a:t>
            </a:r>
          </a:p>
          <a:p>
            <a:pPr marL="342900" indent="-342900">
              <a:buFont typeface="Wingdings" panose="05000000000000000000" pitchFamily="2" charset="2"/>
              <a:buChar char="q"/>
            </a:pPr>
            <a:r>
              <a:rPr lang="en-US" dirty="0"/>
              <a:t>On-demand self service:</a:t>
            </a:r>
          </a:p>
          <a:p>
            <a:r>
              <a:rPr lang="en-US" dirty="0"/>
              <a:t>Cloud computing resources can be provisioned on-demand by the users, without requiring interactions with the cloud service provider. The process of provisioning resources is automated.</a:t>
            </a:r>
          </a:p>
          <a:p>
            <a:pPr marL="342900" indent="-342900">
              <a:buFont typeface="Wingdings" panose="05000000000000000000" pitchFamily="2" charset="2"/>
              <a:buChar char="q"/>
            </a:pPr>
            <a:r>
              <a:rPr lang="en-US" dirty="0"/>
              <a:t>Broad network access:</a:t>
            </a:r>
          </a:p>
          <a:p>
            <a:r>
              <a:rPr lang="en-US" dirty="0"/>
              <a:t>Cloud computing resources can be accessed over the network using standard access mechanisms that provide platform-independent access through the use of heterogeneous client platforms such as workstations, laptops, tablets and smartphones.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461664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Computing</a:t>
            </a:r>
          </a:p>
          <a:p>
            <a:pPr marL="342900" indent="-342900">
              <a:buFont typeface="Wingdings" panose="05000000000000000000" pitchFamily="2" charset="2"/>
              <a:buChar char="q"/>
            </a:pPr>
            <a:r>
              <a:rPr lang="en-US" dirty="0"/>
              <a:t>Resource pooling:</a:t>
            </a:r>
          </a:p>
          <a:p>
            <a:r>
              <a:rPr lang="en-US" dirty="0"/>
              <a:t>The computing and storage resources provided by cloud service providers are pooled to serve multiple users using multi-tenancy. Multi-tenant aspects of the cloud allow multiple users to be served by the same physical hardware.</a:t>
            </a:r>
          </a:p>
          <a:p>
            <a:pPr marL="342900" indent="-342900">
              <a:buFont typeface="Wingdings" panose="05000000000000000000" pitchFamily="2" charset="2"/>
              <a:buChar char="q"/>
            </a:pPr>
            <a:r>
              <a:rPr lang="en-US" dirty="0"/>
              <a:t>Rapid elasticity:</a:t>
            </a:r>
          </a:p>
          <a:p>
            <a:r>
              <a:rPr lang="en-US" dirty="0"/>
              <a:t>Cloud computing resources can be provisioned rapidly and elastically. Cloud resources can be rapidly scaled up or down based on demand.</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8970712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461664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Computing</a:t>
            </a:r>
          </a:p>
          <a:p>
            <a:pPr marL="342900" indent="-342900">
              <a:buFont typeface="Wingdings" panose="05000000000000000000" pitchFamily="2" charset="2"/>
              <a:buChar char="q"/>
            </a:pPr>
            <a:r>
              <a:rPr lang="en-US" dirty="0"/>
              <a:t>Measured service:</a:t>
            </a:r>
          </a:p>
          <a:p>
            <a:r>
              <a:rPr lang="en-US" dirty="0"/>
              <a:t>Cloud computing resources are provided to users on a pay-per-use model. The usage of the cloud resources is measured and the user is charged based on some specific metric.</a:t>
            </a:r>
          </a:p>
          <a:p>
            <a:pPr marL="342900" indent="-342900">
              <a:buFont typeface="Wingdings" panose="05000000000000000000" pitchFamily="2" charset="2"/>
              <a:buChar char="q"/>
            </a:pPr>
            <a:r>
              <a:rPr lang="en-US" dirty="0"/>
              <a:t>Performance:</a:t>
            </a:r>
          </a:p>
          <a:p>
            <a:r>
              <a:rPr lang="en-US" dirty="0"/>
              <a:t>Cloud computing provides improved performance for applications since the resources available to the applications can be scaled up or down based on the dynamic application workloads.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7485914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21419"/>
            <a:ext cx="8747760" cy="517834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Computing</a:t>
            </a:r>
          </a:p>
          <a:p>
            <a:pPr marL="342900" indent="-342900">
              <a:buFont typeface="Wingdings" panose="05000000000000000000" pitchFamily="2" charset="2"/>
              <a:buChar char="q"/>
            </a:pPr>
            <a:r>
              <a:rPr lang="en-US" dirty="0"/>
              <a:t>Reduced costs:</a:t>
            </a:r>
          </a:p>
          <a:p>
            <a:r>
              <a:rPr lang="en-US" dirty="0"/>
              <a:t>Cloud computing provides cost benefits for applications as only as much computing and storage resources as required can be provisioned dynamically, and upfront investment in purchase of computing assets to cover worst case requirements is avoid.</a:t>
            </a:r>
          </a:p>
          <a:p>
            <a:pPr marL="342900" indent="-342900">
              <a:buFont typeface="Wingdings" panose="05000000000000000000" pitchFamily="2" charset="2"/>
              <a:buChar char="q"/>
            </a:pPr>
            <a:r>
              <a:rPr lang="en-US" dirty="0"/>
              <a:t>Outsourced Management:</a:t>
            </a:r>
          </a:p>
          <a:p>
            <a:r>
              <a:rPr lang="en-US" dirty="0"/>
              <a:t>Cloud computing allows the users (individuals, large organizations, small and medium enterprises and governments) to outsource the IT infrastructure requirements to external cloud providers.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8993057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06680" y="376639"/>
            <a:ext cx="9037320" cy="5355312"/>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Characteristics of Cloud Computing</a:t>
            </a:r>
          </a:p>
          <a:p>
            <a:pPr marL="342900" indent="-342900">
              <a:buFont typeface="Wingdings" panose="05000000000000000000" pitchFamily="2" charset="2"/>
              <a:buChar char="q"/>
            </a:pPr>
            <a:r>
              <a:rPr lang="en-US" dirty="0"/>
              <a:t>Reliability:</a:t>
            </a:r>
          </a:p>
          <a:p>
            <a:r>
              <a:rPr lang="en-US" dirty="0"/>
              <a:t>Applications deployed in cloud computing environments generally have a higher reliability since the underlying IT infrastructure is professionally managed by the cloud service.</a:t>
            </a:r>
          </a:p>
          <a:p>
            <a:pPr marL="342900" indent="-342900">
              <a:buFont typeface="Wingdings" panose="05000000000000000000" pitchFamily="2" charset="2"/>
              <a:buChar char="q"/>
            </a:pPr>
            <a:r>
              <a:rPr lang="en-US" dirty="0"/>
              <a:t>Multi-tenancy:</a:t>
            </a:r>
          </a:p>
          <a:p>
            <a:pPr>
              <a:spcAft>
                <a:spcPts val="0"/>
              </a:spcAft>
            </a:pPr>
            <a:r>
              <a:rPr lang="en-US" dirty="0"/>
              <a:t>• The multi-tenanted approach of the cloud allows multiple users to make use of the same shared resources.</a:t>
            </a:r>
          </a:p>
          <a:p>
            <a:pPr>
              <a:spcAft>
                <a:spcPts val="0"/>
              </a:spcAft>
            </a:pPr>
            <a:r>
              <a:rPr lang="en-US" dirty="0"/>
              <a:t>• In virtual multi-tenancy, computing and storage resources are shared among multiple users.</a:t>
            </a:r>
          </a:p>
          <a:p>
            <a:pPr>
              <a:spcAft>
                <a:spcPts val="0"/>
              </a:spcAft>
            </a:pPr>
            <a:r>
              <a:rPr lang="en-US" dirty="0"/>
              <a:t>• In organic multi-tenancy every component in the system architecture is shared among multiple tenants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96062040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20308</TotalTime>
  <Words>2851</Words>
  <Application>Microsoft Office PowerPoint</Application>
  <PresentationFormat>On-screen Show (16:10)</PresentationFormat>
  <Paragraphs>339</Paragraphs>
  <Slides>33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ffa</vt:lpstr>
      <vt:lpstr>Trajan Pro</vt:lpstr>
      <vt:lpstr>Arial</vt:lpstr>
      <vt:lpstr>Calibri</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&amp; Cons of Public vs Private Cloud</vt:lpstr>
      <vt:lpstr>Pros &amp; Cons of Public vs Private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Albert-László Barabási</dc:creator>
  <cp:lastModifiedBy>Liu, Xiaoming</cp:lastModifiedBy>
  <cp:revision>778</cp:revision>
  <dcterms:created xsi:type="dcterms:W3CDTF">2013-06-02T20:44:12Z</dcterms:created>
  <dcterms:modified xsi:type="dcterms:W3CDTF">2019-08-27T18:14:31Z</dcterms:modified>
</cp:coreProperties>
</file>